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987171-E547-4388-9302-C213567C401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2A3DD-791B-4E1A-B6DE-FEE613D4211F}" type="slidenum">
              <a:rPr lang="en-US" smtClean="0"/>
              <a:t>‹#›</a:t>
            </a:fld>
            <a:endParaRPr lang="en-US"/>
          </a:p>
        </p:txBody>
      </p:sp>
    </p:spTree>
    <p:extLst>
      <p:ext uri="{BB962C8B-B14F-4D97-AF65-F5344CB8AC3E}">
        <p14:creationId xmlns:p14="http://schemas.microsoft.com/office/powerpoint/2010/main" val="190308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87171-E547-4388-9302-C213567C401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2A3DD-791B-4E1A-B6DE-FEE613D4211F}" type="slidenum">
              <a:rPr lang="en-US" smtClean="0"/>
              <a:t>‹#›</a:t>
            </a:fld>
            <a:endParaRPr lang="en-US"/>
          </a:p>
        </p:txBody>
      </p:sp>
    </p:spTree>
    <p:extLst>
      <p:ext uri="{BB962C8B-B14F-4D97-AF65-F5344CB8AC3E}">
        <p14:creationId xmlns:p14="http://schemas.microsoft.com/office/powerpoint/2010/main" val="126388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87171-E547-4388-9302-C213567C401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2A3DD-791B-4E1A-B6DE-FEE613D4211F}" type="slidenum">
              <a:rPr lang="en-US" smtClean="0"/>
              <a:t>‹#›</a:t>
            </a:fld>
            <a:endParaRPr lang="en-US"/>
          </a:p>
        </p:txBody>
      </p:sp>
    </p:spTree>
    <p:extLst>
      <p:ext uri="{BB962C8B-B14F-4D97-AF65-F5344CB8AC3E}">
        <p14:creationId xmlns:p14="http://schemas.microsoft.com/office/powerpoint/2010/main" val="201742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87171-E547-4388-9302-C213567C401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2A3DD-791B-4E1A-B6DE-FEE613D4211F}" type="slidenum">
              <a:rPr lang="en-US" smtClean="0"/>
              <a:t>‹#›</a:t>
            </a:fld>
            <a:endParaRPr lang="en-US"/>
          </a:p>
        </p:txBody>
      </p:sp>
    </p:spTree>
    <p:extLst>
      <p:ext uri="{BB962C8B-B14F-4D97-AF65-F5344CB8AC3E}">
        <p14:creationId xmlns:p14="http://schemas.microsoft.com/office/powerpoint/2010/main" val="409113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87171-E547-4388-9302-C213567C401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2A3DD-791B-4E1A-B6DE-FEE613D4211F}" type="slidenum">
              <a:rPr lang="en-US" smtClean="0"/>
              <a:t>‹#›</a:t>
            </a:fld>
            <a:endParaRPr lang="en-US"/>
          </a:p>
        </p:txBody>
      </p:sp>
    </p:spTree>
    <p:extLst>
      <p:ext uri="{BB962C8B-B14F-4D97-AF65-F5344CB8AC3E}">
        <p14:creationId xmlns:p14="http://schemas.microsoft.com/office/powerpoint/2010/main" val="89988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987171-E547-4388-9302-C213567C4014}"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2A3DD-791B-4E1A-B6DE-FEE613D4211F}" type="slidenum">
              <a:rPr lang="en-US" smtClean="0"/>
              <a:t>‹#›</a:t>
            </a:fld>
            <a:endParaRPr lang="en-US"/>
          </a:p>
        </p:txBody>
      </p:sp>
    </p:spTree>
    <p:extLst>
      <p:ext uri="{BB962C8B-B14F-4D97-AF65-F5344CB8AC3E}">
        <p14:creationId xmlns:p14="http://schemas.microsoft.com/office/powerpoint/2010/main" val="352651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987171-E547-4388-9302-C213567C4014}"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62A3DD-791B-4E1A-B6DE-FEE613D4211F}" type="slidenum">
              <a:rPr lang="en-US" smtClean="0"/>
              <a:t>‹#›</a:t>
            </a:fld>
            <a:endParaRPr lang="en-US"/>
          </a:p>
        </p:txBody>
      </p:sp>
    </p:spTree>
    <p:extLst>
      <p:ext uri="{BB962C8B-B14F-4D97-AF65-F5344CB8AC3E}">
        <p14:creationId xmlns:p14="http://schemas.microsoft.com/office/powerpoint/2010/main" val="313669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987171-E547-4388-9302-C213567C4014}"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62A3DD-791B-4E1A-B6DE-FEE613D4211F}" type="slidenum">
              <a:rPr lang="en-US" smtClean="0"/>
              <a:t>‹#›</a:t>
            </a:fld>
            <a:endParaRPr lang="en-US"/>
          </a:p>
        </p:txBody>
      </p:sp>
    </p:spTree>
    <p:extLst>
      <p:ext uri="{BB962C8B-B14F-4D97-AF65-F5344CB8AC3E}">
        <p14:creationId xmlns:p14="http://schemas.microsoft.com/office/powerpoint/2010/main" val="291533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87171-E547-4388-9302-C213567C4014}" type="datetimeFigureOut">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62A3DD-791B-4E1A-B6DE-FEE613D4211F}" type="slidenum">
              <a:rPr lang="en-US" smtClean="0"/>
              <a:t>‹#›</a:t>
            </a:fld>
            <a:endParaRPr lang="en-US"/>
          </a:p>
        </p:txBody>
      </p:sp>
    </p:spTree>
    <p:extLst>
      <p:ext uri="{BB962C8B-B14F-4D97-AF65-F5344CB8AC3E}">
        <p14:creationId xmlns:p14="http://schemas.microsoft.com/office/powerpoint/2010/main" val="188512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87171-E547-4388-9302-C213567C4014}"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2A3DD-791B-4E1A-B6DE-FEE613D4211F}" type="slidenum">
              <a:rPr lang="en-US" smtClean="0"/>
              <a:t>‹#›</a:t>
            </a:fld>
            <a:endParaRPr lang="en-US"/>
          </a:p>
        </p:txBody>
      </p:sp>
    </p:spTree>
    <p:extLst>
      <p:ext uri="{BB962C8B-B14F-4D97-AF65-F5344CB8AC3E}">
        <p14:creationId xmlns:p14="http://schemas.microsoft.com/office/powerpoint/2010/main" val="122033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87171-E547-4388-9302-C213567C4014}"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2A3DD-791B-4E1A-B6DE-FEE613D4211F}" type="slidenum">
              <a:rPr lang="en-US" smtClean="0"/>
              <a:t>‹#›</a:t>
            </a:fld>
            <a:endParaRPr lang="en-US"/>
          </a:p>
        </p:txBody>
      </p:sp>
    </p:spTree>
    <p:extLst>
      <p:ext uri="{BB962C8B-B14F-4D97-AF65-F5344CB8AC3E}">
        <p14:creationId xmlns:p14="http://schemas.microsoft.com/office/powerpoint/2010/main" val="1821622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87171-E547-4388-9302-C213567C4014}" type="datetimeFigureOut">
              <a:rPr lang="en-US" smtClean="0"/>
              <a:t>9/4/2023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2A3DD-791B-4E1A-B6DE-FEE613D4211F}" type="slidenum">
              <a:rPr lang="en-US" smtClean="0"/>
              <a:t>‹#›</a:t>
            </a:fld>
            <a:endParaRPr lang="en-US"/>
          </a:p>
        </p:txBody>
      </p:sp>
    </p:spTree>
    <p:extLst>
      <p:ext uri="{BB962C8B-B14F-4D97-AF65-F5344CB8AC3E}">
        <p14:creationId xmlns:p14="http://schemas.microsoft.com/office/powerpoint/2010/main" val="2937036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lic.tableau.com/app/profile/suna.jayyousi/viz/traveltidesuna/Story1?publish=y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Travel Tide Analysis</a:t>
            </a:r>
            <a:endParaRPr lang="en-US" dirty="0"/>
          </a:p>
        </p:txBody>
      </p:sp>
      <p:sp>
        <p:nvSpPr>
          <p:cNvPr id="3" name="Subtitle 2"/>
          <p:cNvSpPr>
            <a:spLocks noGrp="1"/>
          </p:cNvSpPr>
          <p:nvPr>
            <p:ph type="subTitle" idx="1"/>
          </p:nvPr>
        </p:nvSpPr>
        <p:spPr/>
        <p:txBody>
          <a:bodyPr/>
          <a:lstStyle/>
          <a:p>
            <a:r>
              <a:rPr lang="en-US" dirty="0" err="1" smtClean="0"/>
              <a:t>Suna</a:t>
            </a:r>
            <a:r>
              <a:rPr lang="en-US" dirty="0" smtClean="0"/>
              <a:t> </a:t>
            </a:r>
            <a:r>
              <a:rPr lang="en-US" dirty="0" err="1" smtClean="0"/>
              <a:t>Jayyousi</a:t>
            </a:r>
            <a:endParaRPr lang="en-US" dirty="0"/>
          </a:p>
        </p:txBody>
      </p:sp>
    </p:spTree>
    <p:extLst>
      <p:ext uri="{BB962C8B-B14F-4D97-AF65-F5344CB8AC3E}">
        <p14:creationId xmlns:p14="http://schemas.microsoft.com/office/powerpoint/2010/main" val="13601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962102"/>
            <a:ext cx="10515600" cy="4351338"/>
          </a:xfrm>
        </p:spPr>
        <p:txBody>
          <a:bodyPr/>
          <a:lstStyle/>
          <a:p>
            <a:r>
              <a:rPr lang="en-US" dirty="0" smtClean="0"/>
              <a:t>e-booking startup TravelTide is a hot new player in the online travel industry. It has experienced steady growth since it was founded at the tail end of the covid pandemic (2021-04) on the strength of its data aggregation and search technology, which is best in class. Customer feedback has shown, and industry analysts agree, TravelTide customers have access to the largest travel inventory in the e-booking space</a:t>
            </a:r>
          </a:p>
          <a:p>
            <a:endParaRPr lang="en-US" dirty="0"/>
          </a:p>
          <a:p>
            <a:pPr marL="0" indent="0">
              <a:buNone/>
            </a:pPr>
            <a:endParaRPr lang="en-US" dirty="0"/>
          </a:p>
        </p:txBody>
      </p:sp>
    </p:spTree>
    <p:extLst>
      <p:ext uri="{BB962C8B-B14F-4D97-AF65-F5344CB8AC3E}">
        <p14:creationId xmlns:p14="http://schemas.microsoft.com/office/powerpoint/2010/main" val="464479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In </a:t>
            </a:r>
            <a:r>
              <a:rPr lang="en-US" dirty="0"/>
              <a:t>this </a:t>
            </a:r>
            <a:r>
              <a:rPr lang="en-US" dirty="0" smtClean="0"/>
              <a:t>project, we will </a:t>
            </a:r>
            <a:r>
              <a:rPr lang="en-US" dirty="0"/>
              <a:t>segment customer data according to business needs and deliver data-driven recommendations based on </a:t>
            </a:r>
            <a:r>
              <a:rPr lang="en-US" dirty="0" smtClean="0"/>
              <a:t>our findings</a:t>
            </a:r>
            <a:r>
              <a:rPr lang="en-US" dirty="0"/>
              <a:t>.</a:t>
            </a:r>
          </a:p>
          <a:p>
            <a:pPr marL="0" indent="0">
              <a:buNone/>
            </a:pPr>
            <a:endParaRPr lang="en-US" dirty="0"/>
          </a:p>
        </p:txBody>
      </p:sp>
    </p:spTree>
    <p:extLst>
      <p:ext uri="{BB962C8B-B14F-4D97-AF65-F5344CB8AC3E}">
        <p14:creationId xmlns:p14="http://schemas.microsoft.com/office/powerpoint/2010/main" val="1348667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Analysis</a:t>
            </a:r>
            <a:endParaRPr lang="en-US" dirty="0"/>
          </a:p>
        </p:txBody>
      </p:sp>
      <p:sp>
        <p:nvSpPr>
          <p:cNvPr id="3" name="Content Placeholder 2"/>
          <p:cNvSpPr>
            <a:spLocks noGrp="1"/>
          </p:cNvSpPr>
          <p:nvPr>
            <p:ph idx="1"/>
          </p:nvPr>
        </p:nvSpPr>
        <p:spPr>
          <a:xfrm>
            <a:off x="974677" y="3094867"/>
            <a:ext cx="10515600" cy="2050339"/>
          </a:xfrm>
        </p:spPr>
        <p:txBody>
          <a:bodyPr/>
          <a:lstStyle/>
          <a:p>
            <a:pPr marL="0" indent="0">
              <a:buNone/>
            </a:pPr>
            <a:endParaRPr lang="en-US" dirty="0" smtClean="0">
              <a:hlinkClick r:id="rId2"/>
            </a:endParaRPr>
          </a:p>
          <a:p>
            <a:pPr marL="0" indent="0">
              <a:buNone/>
            </a:pPr>
            <a:r>
              <a:rPr lang="en-US" dirty="0" smtClean="0">
                <a:hlinkClick r:id="rId2"/>
              </a:rPr>
              <a:t>Link</a:t>
            </a:r>
            <a:endParaRPr lang="en-US" dirty="0" smtClean="0"/>
          </a:p>
          <a:p>
            <a:pPr marL="0" indent="0">
              <a:buNone/>
            </a:pPr>
            <a:endParaRPr lang="en-US" dirty="0"/>
          </a:p>
        </p:txBody>
      </p:sp>
      <p:sp>
        <p:nvSpPr>
          <p:cNvPr id="5" name="TextBox 4"/>
          <p:cNvSpPr txBox="1"/>
          <p:nvPr/>
        </p:nvSpPr>
        <p:spPr>
          <a:xfrm>
            <a:off x="838199" y="1838779"/>
            <a:ext cx="7323161" cy="369332"/>
          </a:xfrm>
          <a:prstGeom prst="rect">
            <a:avLst/>
          </a:prstGeom>
          <a:noFill/>
        </p:spPr>
        <p:txBody>
          <a:bodyPr wrap="square" rtlCol="0">
            <a:spAutoFit/>
          </a:bodyPr>
          <a:lstStyle/>
          <a:p>
            <a:r>
              <a:rPr lang="en-US" dirty="0" smtClean="0"/>
              <a:t>To understand customer behavior I made a visualization through tableau</a:t>
            </a:r>
            <a:endParaRPr lang="en-US" dirty="0"/>
          </a:p>
        </p:txBody>
      </p:sp>
    </p:spTree>
    <p:extLst>
      <p:ext uri="{BB962C8B-B14F-4D97-AF65-F5344CB8AC3E}">
        <p14:creationId xmlns:p14="http://schemas.microsoft.com/office/powerpoint/2010/main" val="380064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vs</a:t>
            </a:r>
            <a:r>
              <a:rPr lang="en-US" dirty="0" smtClean="0"/>
              <a:t> Perk</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784143" y="1969548"/>
            <a:ext cx="5838841" cy="469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361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pPr marL="0" indent="0">
              <a:buNone/>
            </a:pPr>
            <a:r>
              <a:rPr lang="en-US" dirty="0"/>
              <a:t>1-We encourage the marketing department to launch the reward program</a:t>
            </a:r>
            <a:r>
              <a:rPr lang="en-US" dirty="0" smtClean="0"/>
              <a:t>.</a:t>
            </a:r>
          </a:p>
          <a:p>
            <a:pPr marL="0" indent="0">
              <a:buNone/>
            </a:pPr>
            <a:endParaRPr lang="en-US" dirty="0"/>
          </a:p>
          <a:p>
            <a:pPr marL="0" indent="0">
              <a:buNone/>
            </a:pPr>
            <a:r>
              <a:rPr lang="en-US" dirty="0"/>
              <a:t>2-focus on exclusive discounts perk.</a:t>
            </a:r>
          </a:p>
          <a:p>
            <a:endParaRPr lang="en-US" dirty="0"/>
          </a:p>
        </p:txBody>
      </p:sp>
    </p:spTree>
    <p:extLst>
      <p:ext uri="{BB962C8B-B14F-4D97-AF65-F5344CB8AC3E}">
        <p14:creationId xmlns:p14="http://schemas.microsoft.com/office/powerpoint/2010/main" val="1449369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137</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Travel Tide Analysis</vt:lpstr>
      <vt:lpstr>Introduction</vt:lpstr>
      <vt:lpstr>Introduction</vt:lpstr>
      <vt:lpstr>Customer Analysis</vt:lpstr>
      <vt:lpstr>User vs Perk</vt:lpstr>
      <vt:lpstr>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2023-09-04T15:58:25Z</dcterms:created>
  <dcterms:modified xsi:type="dcterms:W3CDTF">2023-09-04T17:16:37Z</dcterms:modified>
</cp:coreProperties>
</file>