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8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EB893F-31DD-4377-B5BD-A4AE61DCAF3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AAD66D-9DEB-4ECC-A78B-2540ECD9E1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ew%20Microsoft%20PowerPoint%20Presentation.pptx" TargetMode="External"/><Relationship Id="rId2" Type="http://schemas.openxmlformats.org/officeDocument/2006/relationships/hyperlink" Target="https://public.tableau.com/app/profile/suna.jayyousi/viz/suna121234/Dashboard1?publish=y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NYC Short-Term </a:t>
            </a:r>
            <a:r>
              <a:rPr lang="en-US" sz="4000" b="1" dirty="0" smtClean="0"/>
              <a:t>Rental Analysis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Suna Jayyousi</a:t>
            </a:r>
          </a:p>
          <a:p>
            <a:r>
              <a:rPr lang="en-US" dirty="0" smtClean="0"/>
              <a:t>Pillow </a:t>
            </a:r>
            <a:r>
              <a:rPr lang="en-US" dirty="0" err="1" smtClean="0"/>
              <a:t>Palooza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Pillow </a:t>
            </a:r>
            <a:r>
              <a:rPr lang="en-US" sz="2400" dirty="0"/>
              <a:t>Palooza is a start-up focused on disrupting the traditional real estate market by offering short-term rental options for travelers. The company has seen a significant increase in demand for short-term rentals in New York City, but wants to better understand the market in order to optimize their business strategy.</a:t>
            </a:r>
          </a:p>
        </p:txBody>
      </p:sp>
    </p:spTree>
    <p:extLst>
      <p:ext uri="{BB962C8B-B14F-4D97-AF65-F5344CB8AC3E}">
        <p14:creationId xmlns:p14="http://schemas.microsoft.com/office/powerpoint/2010/main" val="5336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Data were collected </a:t>
            </a:r>
            <a:r>
              <a:rPr lang="en-US" sz="2800" dirty="0"/>
              <a:t>from various sources on Airbnb listings in New York City to gain insight into the market. </a:t>
            </a:r>
            <a:r>
              <a:rPr lang="en-US" sz="2800" dirty="0" smtClean="0"/>
              <a:t>We decided to </a:t>
            </a:r>
            <a:r>
              <a:rPr lang="en-US" sz="2800" dirty="0"/>
              <a:t>analyze this data ,</a:t>
            </a:r>
            <a:r>
              <a:rPr lang="en-US" sz="2800" dirty="0" smtClean="0"/>
              <a:t>in </a:t>
            </a:r>
            <a:r>
              <a:rPr lang="en-US" sz="2800" dirty="0"/>
              <a:t>order to provide recommendations on how to maximize revenue and occupancy rates for </a:t>
            </a:r>
            <a:r>
              <a:rPr lang="en-US" sz="2800" dirty="0" smtClean="0"/>
              <a:t>short-term </a:t>
            </a:r>
            <a:r>
              <a:rPr lang="en-US" sz="2800" dirty="0"/>
              <a:t>rental properties.</a:t>
            </a:r>
          </a:p>
        </p:txBody>
      </p:sp>
    </p:spTree>
    <p:extLst>
      <p:ext uri="{BB962C8B-B14F-4D97-AF65-F5344CB8AC3E}">
        <p14:creationId xmlns:p14="http://schemas.microsoft.com/office/powerpoint/2010/main" val="11834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most popular neighborhoods for short-term rentals in New York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this link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://public.tableau.com/app/profile/suna.jayyousi/viz/suna121234/Dashboard1?publish=yes</a:t>
            </a:r>
            <a:endParaRPr lang="en-US" dirty="0">
              <a:hlinkClick r:id="rId3" action="ppaction://hlinkpres?slideindex=1&amp;slidetitle="/>
            </a:endParaRPr>
          </a:p>
          <a:p>
            <a:r>
              <a:rPr lang="en-US" dirty="0" smtClean="0"/>
              <a:t>Mott</a:t>
            </a:r>
            <a:r>
              <a:rPr lang="en-US" dirty="0" smtClean="0">
                <a:hlinkClick r:id="rId3" action="ppaction://hlinkpres?slideindex=1&amp;slidetitle="/>
              </a:rPr>
              <a:t> </a:t>
            </a:r>
            <a:r>
              <a:rPr lang="en-US" dirty="0"/>
              <a:t>heaven in Bronx 46 listings, Bedford in Brooklyn with 2206 listings ,Harlem in Manhattan 1435 listings ,Astoria in queens with 448 listings, Tompkinsville in </a:t>
            </a:r>
            <a:r>
              <a:rPr lang="en-US" dirty="0" err="1"/>
              <a:t>staten</a:t>
            </a:r>
            <a:r>
              <a:rPr lang="en-US" dirty="0"/>
              <a:t> island 33 listings.</a:t>
            </a:r>
          </a:p>
        </p:txBody>
      </p:sp>
    </p:spTree>
    <p:extLst>
      <p:ext uri="{BB962C8B-B14F-4D97-AF65-F5344CB8AC3E}">
        <p14:creationId xmlns:p14="http://schemas.microsoft.com/office/powerpoint/2010/main" val="24885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average rental price for short-term rentals in New York </a:t>
            </a:r>
            <a:r>
              <a:rPr lang="en-US" sz="3200" b="1" dirty="0" smtClean="0"/>
              <a:t>City based on borough and property type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280" y="1927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Room type: entire home/apt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1006" r="160" b="-4434"/>
          <a:stretch>
            <a:fillRect/>
          </a:stretch>
        </p:blipFill>
        <p:spPr bwMode="auto">
          <a:xfrm>
            <a:off x="1326990" y="2575276"/>
            <a:ext cx="8240091" cy="33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3081" y="400431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average rental price for short-term rentals in New York </a:t>
            </a:r>
            <a:r>
              <a:rPr lang="en-US" sz="3200" b="1" dirty="0" smtClean="0"/>
              <a:t>City based on borough and property type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280" y="2017818"/>
            <a:ext cx="20056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Room type: private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3081" y="400431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60317" b="391"/>
          <a:stretch/>
        </p:blipFill>
        <p:spPr bwMode="auto">
          <a:xfrm>
            <a:off x="1487606" y="2575275"/>
            <a:ext cx="8639033" cy="3524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16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average rental price for short-term rentals in New York </a:t>
            </a:r>
            <a:r>
              <a:rPr lang="en-US" sz="3200" b="1" dirty="0" smtClean="0"/>
              <a:t>City based on borough and property type</a:t>
            </a:r>
            <a:endParaRPr lang="en-US" sz="3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280" y="2017818"/>
            <a:ext cx="20056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Room type: shared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3081" y="400431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7352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9628"/>
          <a:stretch/>
        </p:blipFill>
        <p:spPr bwMode="auto">
          <a:xfrm>
            <a:off x="2019869" y="2575275"/>
            <a:ext cx="7050775" cy="3306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99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commonly rented property types on Airbnb in New York City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8" y="2619892"/>
            <a:ext cx="10432032" cy="25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most popular property type is home entire then private room , so we recommend company to focus on this two type to increase revenue.</a:t>
            </a:r>
          </a:p>
          <a:p>
            <a:endParaRPr lang="en-US" dirty="0"/>
          </a:p>
          <a:p>
            <a:r>
              <a:rPr lang="en-US" dirty="0" smtClean="0"/>
              <a:t>- Manhattan and Brooklyn are the most popular borough short rental property , we recommend to focus on this places to increase revenue.</a:t>
            </a:r>
          </a:p>
          <a:p>
            <a:endParaRPr lang="en-US" dirty="0"/>
          </a:p>
          <a:p>
            <a:r>
              <a:rPr lang="en-US" dirty="0" smtClean="0"/>
              <a:t>-queens has a less avg rental price for all property type , so we can make offer for customers to rent there and also we can gain more revenue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318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Retrospect</vt:lpstr>
      <vt:lpstr>NYC Short-Term Rental Analysis </vt:lpstr>
      <vt:lpstr>Introduction</vt:lpstr>
      <vt:lpstr>Introduction</vt:lpstr>
      <vt:lpstr>most popular neighborhoods for short-term rentals in New York City</vt:lpstr>
      <vt:lpstr>average rental price for short-term rentals in New York City based on borough and property type</vt:lpstr>
      <vt:lpstr>average rental price for short-term rentals in New York City based on borough and property type</vt:lpstr>
      <vt:lpstr>average rental price for short-term rentals in New York City based on borough and property type</vt:lpstr>
      <vt:lpstr>most commonly rented property types on Airbnb in New York City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Short-Term Rental Analysis </dc:title>
  <dc:creator>Admin</dc:creator>
  <cp:lastModifiedBy>Admin</cp:lastModifiedBy>
  <cp:revision>10</cp:revision>
  <dcterms:created xsi:type="dcterms:W3CDTF">2023-06-10T00:06:00Z</dcterms:created>
  <dcterms:modified xsi:type="dcterms:W3CDTF">2023-06-10T17:35:45Z</dcterms:modified>
</cp:coreProperties>
</file>