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99" r:id="rId3"/>
    <p:sldId id="297" r:id="rId4"/>
    <p:sldId id="257" r:id="rId5"/>
    <p:sldId id="259" r:id="rId6"/>
    <p:sldId id="301" r:id="rId7"/>
    <p:sldId id="300" r:id="rId8"/>
    <p:sldId id="302" r:id="rId9"/>
    <p:sldId id="304" r:id="rId10"/>
    <p:sldId id="303" r:id="rId11"/>
    <p:sldId id="305" r:id="rId12"/>
    <p:sldId id="306" r:id="rId13"/>
    <p:sldId id="307" r:id="rId14"/>
    <p:sldId id="309" r:id="rId15"/>
    <p:sldId id="308" r:id="rId16"/>
  </p:sldIdLst>
  <p:sldSz cx="9144000" cy="5143500" type="screen16x9"/>
  <p:notesSz cx="6858000" cy="9144000"/>
  <p:embeddedFontLst>
    <p:embeddedFont>
      <p:font typeface="Permanent Marker" charset="0"/>
      <p:regular r:id="rId18"/>
    </p:embeddedFont>
    <p:embeddedFont>
      <p:font typeface="Comfortaa Light" charset="0"/>
      <p:regular r:id="rId19"/>
      <p:bold r:id="rId20"/>
    </p:embeddedFont>
    <p:embeddedFont>
      <p:font typeface="Comfortaa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54C486B-7E93-4CC9-8E36-44A226FD6347}">
  <a:tblStyle styleId="{B54C486B-7E93-4CC9-8E36-44A226FD6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98" d="100"/>
          <a:sy n="98" d="100"/>
        </p:scale>
        <p:origin x="-12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0" y="612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28600" y="971550"/>
            <a:ext cx="8915400" cy="1932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School of engineering</a:t>
            </a:r>
            <a:br>
              <a:rPr lang="en-US" dirty="0" smtClean="0"/>
            </a:br>
            <a:r>
              <a:rPr lang="en-US" dirty="0" smtClean="0"/>
              <a:t>(far western university)</a:t>
            </a:r>
            <a:br>
              <a:rPr lang="en-US" dirty="0" smtClean="0"/>
            </a:b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11700" y="2419350"/>
            <a:ext cx="8520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heavy" dirty="0" smtClean="0">
                <a:latin typeface="Comfortaa Light"/>
                <a:ea typeface="Comfortaa Light"/>
                <a:cs typeface="Comfortaa Light"/>
                <a:sym typeface="Comfortaa Light"/>
              </a:rPr>
              <a:t>Digital-Clock Simulation</a:t>
            </a:r>
            <a:endParaRPr sz="2000" u="heavy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410200" y="0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467600" y="742950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219200" y="2647950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590800" y="590550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200400" y="209550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72000" y="0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315200" y="-323850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676400" y="285750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3124200" y="4248150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09800" y="2800350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828800" y="3943350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3810000" y="4171950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457200" y="4202746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438400" y="4529700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2895600" y="318135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5791200" y="4789460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62600" y="3257550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553200" y="3028950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867400" y="-400050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7467600" y="2038350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7315200" y="2495550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419600" y="3333750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2057400" y="3409950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90600" y="5143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Capacitor, resistor and voltage source</a:t>
            </a:r>
            <a:endParaRPr/>
          </a:p>
        </p:txBody>
      </p:sp>
      <p:pic>
        <p:nvPicPr>
          <p:cNvPr id="4099" name="Picture 3" descr="C:\Users\ARS\Documents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05932"/>
            <a:ext cx="1295400" cy="1287063"/>
          </a:xfrm>
          <a:prstGeom prst="rect">
            <a:avLst/>
          </a:prstGeom>
          <a:noFill/>
        </p:spPr>
      </p:pic>
      <p:pic>
        <p:nvPicPr>
          <p:cNvPr id="4100" name="Picture 4" descr="C:\Users\ARS\Documents\Screenshot 2023-01-28 01094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7165" y="1581150"/>
            <a:ext cx="1696279" cy="1219200"/>
          </a:xfrm>
          <a:prstGeom prst="rect">
            <a:avLst/>
          </a:prstGeom>
          <a:noFill/>
        </p:spPr>
      </p:pic>
      <p:pic>
        <p:nvPicPr>
          <p:cNvPr id="4101" name="Picture 5" descr="C:\Users\ARS\Documents\Screenshot 2023-01-28 0043221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504950"/>
            <a:ext cx="1387878" cy="1309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Triple 3-input positive AND gate</a:t>
            </a:r>
            <a:endParaRPr/>
          </a:p>
        </p:txBody>
      </p:sp>
      <p:pic>
        <p:nvPicPr>
          <p:cNvPr id="113666" name="Picture 2" descr="C:\Users\ARS\Documents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86793"/>
            <a:ext cx="2514600" cy="2421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Seven segment display decade counter</a:t>
            </a:r>
            <a:endParaRPr/>
          </a:p>
        </p:txBody>
      </p:sp>
      <p:pic>
        <p:nvPicPr>
          <p:cNvPr id="114690" name="Picture 2" descr="C:\Users\ARS\Documents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199" y="1657350"/>
            <a:ext cx="2673414" cy="246588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1657350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Seven segment display consist of seven segments , meaning it consist of seven light emitting diodes or LED’s, which together can be used to form one complete digit on the display.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609600" y="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Implementation </a:t>
            </a:r>
            <a:endParaRPr/>
          </a:p>
        </p:txBody>
      </p:sp>
      <p:pic>
        <p:nvPicPr>
          <p:cNvPr id="115714" name="Picture 2" descr="C:\Users\ARS\Documents\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60875"/>
            <a:ext cx="8153400" cy="4482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52550"/>
            <a:ext cx="701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Thus , this is how our main system has been built up.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More and more knowledge involving the whole system has been gained with time and through more research.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have complete this project successfully and have successfully made a 24 hours digital clock.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381000" y="3619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you!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33400" y="257175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any questions?</a:t>
            </a:r>
            <a:endParaRPr lang="en-US" dirty="0"/>
          </a:p>
        </p:txBody>
      </p:sp>
      <p:grpSp>
        <p:nvGrpSpPr>
          <p:cNvPr id="5" name="Google Shape;2128;p45"/>
          <p:cNvGrpSpPr/>
          <p:nvPr/>
        </p:nvGrpSpPr>
        <p:grpSpPr>
          <a:xfrm>
            <a:off x="4191000" y="1809750"/>
            <a:ext cx="3062881" cy="1601544"/>
            <a:chOff x="4457303" y="2947545"/>
            <a:chExt cx="3062881" cy="1601544"/>
          </a:xfrm>
        </p:grpSpPr>
        <p:grpSp>
          <p:nvGrpSpPr>
            <p:cNvPr id="6" name="Google Shape;2129;p45"/>
            <p:cNvGrpSpPr/>
            <p:nvPr/>
          </p:nvGrpSpPr>
          <p:grpSpPr>
            <a:xfrm>
              <a:off x="4457303" y="2947543"/>
              <a:ext cx="3062883" cy="1601544"/>
              <a:chOff x="205475" y="972700"/>
              <a:chExt cx="7208475" cy="3769225"/>
            </a:xfrm>
          </p:grpSpPr>
          <p:sp>
            <p:nvSpPr>
              <p:cNvPr id="21" name="Google Shape;2130;p45"/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31;p45"/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132;p45"/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133;p45"/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134;p45"/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35;p45"/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36;p45"/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37;p45"/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38;p45"/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139;p45"/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40;p45"/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141;p45"/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42;p45"/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43;p45"/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44;p45"/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45;p45"/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46;p45"/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47;p45"/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48;p45"/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49;p45"/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50;p45"/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51;p45"/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52;p45"/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53;p45"/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54;p45"/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55;p45"/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56;p45"/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57;p45"/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58;p45"/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59;p45"/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60;p45"/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61;p45"/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62;p45"/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63;p45"/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64;p45"/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65;p45"/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66;p45"/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67;p45"/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68;p45"/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69;p45"/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70;p45"/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71;p45"/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72;p45"/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73;p45"/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74;p45"/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75;p45"/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76;p45"/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77;p45"/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78;p45"/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79;p45"/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80;p45"/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81;p45"/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82;p45"/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183;p45"/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184;p45"/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185;p45"/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186;p45"/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187;p45"/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188;p45"/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89;p45"/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90;p45"/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91;p45"/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92;p45"/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93;p45"/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94;p45"/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95;p45"/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96;p45"/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97;p45"/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98;p45"/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199;p45"/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00;p45"/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01;p45"/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02;p45"/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03;p45"/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04;p45"/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05;p45"/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06;p45"/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07;p45"/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08;p45"/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09;p45"/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10;p45"/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11;p45"/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12;p45"/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13;p45"/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14;p45"/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15;p45"/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16;p45"/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17;p45"/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18;p45"/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19;p45"/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220;p45"/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221;p45"/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222;p45"/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223;p45"/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224;p45"/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25;p45"/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26;p45"/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227;p45"/>
            <p:cNvGrpSpPr/>
            <p:nvPr/>
          </p:nvGrpSpPr>
          <p:grpSpPr>
            <a:xfrm>
              <a:off x="5356951" y="3278235"/>
              <a:ext cx="407489" cy="234180"/>
              <a:chOff x="3380175" y="493600"/>
              <a:chExt cx="356725" cy="205025"/>
            </a:xfrm>
          </p:grpSpPr>
          <p:sp>
            <p:nvSpPr>
              <p:cNvPr id="16" name="Google Shape;2228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29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230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231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232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233;p45"/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234;p45"/>
            <p:cNvGrpSpPr/>
            <p:nvPr/>
          </p:nvGrpSpPr>
          <p:grpSpPr>
            <a:xfrm>
              <a:off x="6223679" y="3332742"/>
              <a:ext cx="329648" cy="189442"/>
              <a:chOff x="3380175" y="493600"/>
              <a:chExt cx="356725" cy="205025"/>
            </a:xfrm>
          </p:grpSpPr>
          <p:sp>
            <p:nvSpPr>
              <p:cNvPr id="11" name="Google Shape;2235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236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237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238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39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240;p45"/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1628175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941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" dirty="0" smtClean="0"/>
              <a:t>Learn, lead and grow together</a:t>
            </a:r>
            <a:r>
              <a:rPr lang="en" dirty="0" smtClean="0"/>
              <a:t>”</a:t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693326" y="-1187922"/>
            <a:ext cx="1795481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14;p27"/>
          <p:cNvGrpSpPr/>
          <p:nvPr/>
        </p:nvGrpSpPr>
        <p:grpSpPr>
          <a:xfrm>
            <a:off x="5715000" y="2647950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19;p27"/>
          <p:cNvGrpSpPr/>
          <p:nvPr/>
        </p:nvGrpSpPr>
        <p:grpSpPr>
          <a:xfrm>
            <a:off x="609600" y="0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/>
              <a:t>Pradip</a:t>
            </a:r>
            <a:r>
              <a:rPr lang="en-US" sz="1400" dirty="0" smtClean="0"/>
              <a:t> Bhatt</a:t>
            </a:r>
          </a:p>
          <a:p>
            <a:r>
              <a:rPr lang="en-US" sz="1400" dirty="0" err="1" smtClean="0"/>
              <a:t>Suna</a:t>
            </a:r>
            <a:r>
              <a:rPr lang="en-US" sz="1400" dirty="0" smtClean="0"/>
              <a:t> </a:t>
            </a:r>
            <a:r>
              <a:rPr lang="en-US" sz="1400" dirty="0" err="1" smtClean="0"/>
              <a:t>C</a:t>
            </a:r>
            <a:r>
              <a:rPr lang="en-US" sz="1400" dirty="0" err="1" smtClean="0"/>
              <a:t>haudhary</a:t>
            </a:r>
            <a:endParaRPr lang="en-US" sz="1400" dirty="0" smtClean="0"/>
          </a:p>
          <a:p>
            <a:r>
              <a:rPr lang="en-US" sz="1400" dirty="0" err="1" smtClean="0"/>
              <a:t>Yashoda</a:t>
            </a:r>
            <a:r>
              <a:rPr lang="en-US" sz="1400" dirty="0" smtClean="0"/>
              <a:t> Badu</a:t>
            </a:r>
          </a:p>
          <a:p>
            <a:r>
              <a:rPr lang="en-US" sz="1400" dirty="0" err="1" smtClean="0"/>
              <a:t>Santoshi</a:t>
            </a:r>
            <a:r>
              <a:rPr lang="en-US" sz="1400" dirty="0" smtClean="0"/>
              <a:t> Ayer</a:t>
            </a:r>
            <a:endParaRPr lang="en-US" sz="1400" dirty="0"/>
          </a:p>
        </p:txBody>
      </p:sp>
      <p:pic>
        <p:nvPicPr>
          <p:cNvPr id="77" name="Google Shape;231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7200" y="742950"/>
            <a:ext cx="35814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>
            <a:spLocks noGrp="1"/>
          </p:cNvSpPr>
          <p:nvPr>
            <p:ph type="ctrTitle"/>
          </p:nvPr>
        </p:nvSpPr>
        <p:spPr>
          <a:xfrm>
            <a:off x="762000" y="438150"/>
            <a:ext cx="74427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body" idx="1"/>
          </p:nvPr>
        </p:nvSpPr>
        <p:spPr>
          <a:xfrm>
            <a:off x="990600" y="1047750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" sz="900" dirty="0" smtClean="0">
                <a:solidFill>
                  <a:schemeClr val="dk1"/>
                </a:solidFill>
              </a:rPr>
              <a:t> </a:t>
            </a:r>
            <a:r>
              <a:rPr lang="en" sz="900" dirty="0" smtClean="0">
                <a:solidFill>
                  <a:schemeClr val="dk1"/>
                </a:solidFill>
              </a:rPr>
              <a:t>Introduction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" sz="900" b="1" dirty="0" smtClean="0">
                <a:solidFill>
                  <a:schemeClr val="dk1"/>
                </a:solidFill>
              </a:rPr>
              <a:t> </a:t>
            </a:r>
            <a:r>
              <a:rPr lang="en" sz="900" b="1" dirty="0" smtClean="0">
                <a:solidFill>
                  <a:schemeClr val="dk1"/>
                </a:solidFill>
              </a:rPr>
              <a:t>Objective</a:t>
            </a:r>
            <a:endParaRPr sz="900" b="1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" sz="900" dirty="0" smtClean="0">
                <a:solidFill>
                  <a:schemeClr val="dk1"/>
                </a:solidFill>
              </a:rPr>
              <a:t> Components used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lang="en" sz="900" dirty="0" smtClean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lang="en" sz="900" dirty="0" smtClean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lang="en" sz="900" dirty="0" smtClean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lang="en" sz="900" dirty="0" smtClean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lang="en" sz="900" dirty="0" smtClean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lang="en" sz="900" dirty="0" smtClean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 dirty="0" smtClean="0">
                <a:solidFill>
                  <a:schemeClr val="dk1"/>
                </a:solidFill>
              </a:rPr>
              <a:t>  </a:t>
            </a:r>
            <a:endParaRPr lang="en" sz="900" dirty="0" smtClean="0">
              <a:solidFill>
                <a:schemeClr val="dk1"/>
              </a:solidFill>
            </a:endParaRPr>
          </a:p>
          <a:p>
            <a:pPr indent="-285750">
              <a:buClr>
                <a:schemeClr val="dk1"/>
              </a:buClr>
              <a:buSzPts val="900"/>
              <a:buAutoNum type="arabicPeriod" startAt="4"/>
            </a:pPr>
            <a:endParaRPr lang="en" sz="900" dirty="0" smtClean="0">
              <a:solidFill>
                <a:schemeClr val="dk1"/>
              </a:solidFill>
            </a:endParaRPr>
          </a:p>
          <a:p>
            <a:pPr indent="-285750">
              <a:buClr>
                <a:schemeClr val="dk1"/>
              </a:buClr>
              <a:buSzPts val="900"/>
              <a:buAutoNum type="arabicPeriod" startAt="4"/>
            </a:pPr>
            <a:r>
              <a:rPr lang="en" sz="900" dirty="0" smtClean="0">
                <a:solidFill>
                  <a:schemeClr val="dk1"/>
                </a:solidFill>
              </a:rPr>
              <a:t>Implementation </a:t>
            </a:r>
          </a:p>
          <a:p>
            <a:pPr indent="-285750">
              <a:buClr>
                <a:schemeClr val="dk1"/>
              </a:buClr>
              <a:buSzPts val="900"/>
              <a:buAutoNum type="arabicPeriod" startAt="4"/>
            </a:pPr>
            <a:r>
              <a:rPr lang="en-US" sz="900" dirty="0" smtClean="0">
                <a:solidFill>
                  <a:schemeClr val="dk1"/>
                </a:solidFill>
              </a:rPr>
              <a:t>C</a:t>
            </a:r>
            <a:r>
              <a:rPr lang="en" sz="900" dirty="0" smtClean="0">
                <a:solidFill>
                  <a:schemeClr val="dk1"/>
                </a:solidFill>
              </a:rPr>
              <a:t>onclusion</a:t>
            </a:r>
          </a:p>
          <a:p>
            <a:pPr indent="-285750">
              <a:buClr>
                <a:schemeClr val="dk1"/>
              </a:buClr>
              <a:buSzPts val="900"/>
              <a:buAutoNum type="arabicPeriod" startAt="4"/>
            </a:pP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/>
          </a:p>
        </p:txBody>
      </p:sp>
      <p:grpSp>
        <p:nvGrpSpPr>
          <p:cNvPr id="5" name="Google Shape;631;p26"/>
          <p:cNvGrpSpPr/>
          <p:nvPr/>
        </p:nvGrpSpPr>
        <p:grpSpPr>
          <a:xfrm>
            <a:off x="5486400" y="1276350"/>
            <a:ext cx="2057400" cy="1524000"/>
            <a:chOff x="1339725" y="238075"/>
            <a:chExt cx="2758000" cy="2769525"/>
          </a:xfrm>
        </p:grpSpPr>
        <p:sp>
          <p:nvSpPr>
            <p:cNvPr id="6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630;p26"/>
          <p:cNvSpPr txBox="1">
            <a:spLocks/>
          </p:cNvSpPr>
          <p:nvPr/>
        </p:nvSpPr>
        <p:spPr>
          <a:xfrm>
            <a:off x="1600200" y="1885950"/>
            <a:ext cx="4242076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 555 Timer </a:t>
            </a:r>
            <a:r>
              <a:rPr lang="en-US" sz="1000" dirty="0" smtClean="0">
                <a:latin typeface="Comfortaa"/>
                <a:ea typeface="Comfortaa"/>
                <a:cs typeface="Comfortaa"/>
                <a:sym typeface="Comfortaa"/>
              </a:rPr>
              <a:t>IC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 Seven segment common cathode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 Capacitor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 Resistor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 Voltage source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lang="en-US" sz="1000" dirty="0" smtClean="0">
                <a:latin typeface="Comfortaa"/>
                <a:ea typeface="Comfortaa"/>
                <a:cs typeface="Comfortaa"/>
                <a:sym typeface="Comfortaa"/>
              </a:rPr>
              <a:t> Triple 3-input positive AND gate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 Seven segment display decade counter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v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9524" y="1581150"/>
            <a:ext cx="4242076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 are several existing clock in the world ; analog and digital. A digital clock is a ty</a:t>
            </a:r>
            <a:r>
              <a:rPr lang="en-US" dirty="0" smtClean="0"/>
              <a:t>pe of clock that displays the time digitally. In this design, simulation of digital clock is capable of displaying seconds, minutes and 24 hours timing is presented. This simulation consists of 6 digits 2 digit for seconds, two digit for minutes and remaining two digit for hours.</a:t>
            </a:r>
            <a:endParaRPr/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77" name="Google Shape;14158;p62"/>
          <p:cNvGrpSpPr/>
          <p:nvPr/>
        </p:nvGrpSpPr>
        <p:grpSpPr>
          <a:xfrm>
            <a:off x="5638800" y="1200150"/>
            <a:ext cx="2514600" cy="2362200"/>
            <a:chOff x="2302788" y="1505981"/>
            <a:chExt cx="336188" cy="335425"/>
          </a:xfrm>
        </p:grpSpPr>
        <p:sp>
          <p:nvSpPr>
            <p:cNvPr id="78" name="Google Shape;14159;p62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160;p62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161;p62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162;p62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163;p62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164;p62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165;p62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166;p62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167;p62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168;p62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169;p62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170;p62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171;p62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172;p62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173;p62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174;p62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75;p62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objectives</a:t>
            </a:r>
            <a:endParaRPr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905000" y="1276350"/>
            <a:ext cx="51816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To build the digital clock successfully gaining all the required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To know about the working of each and every component and their role in the circuit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To apply our knowledge and understanding into practice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grpSp>
        <p:nvGrpSpPr>
          <p:cNvPr id="2" name="Google Shape;728;p28"/>
          <p:cNvGrpSpPr/>
          <p:nvPr/>
        </p:nvGrpSpPr>
        <p:grpSpPr>
          <a:xfrm>
            <a:off x="7162800" y="819150"/>
            <a:ext cx="1676400" cy="21807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52;p28"/>
          <p:cNvGrpSpPr/>
          <p:nvPr/>
        </p:nvGrpSpPr>
        <p:grpSpPr>
          <a:xfrm rot="-725115">
            <a:off x="193990" y="2879688"/>
            <a:ext cx="2059663" cy="2071150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9524" y="1581150"/>
            <a:ext cx="4242076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555 Timer IC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Seven segment common cathode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Capacitor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Resistor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Voltage source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Triple 3-input positive AND gate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/>
              <a:t> Seven segment display decade counter</a:t>
            </a:r>
            <a:endParaRPr/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omponents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9524" y="1581150"/>
            <a:ext cx="4242076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555 timer </a:t>
            </a:r>
            <a:r>
              <a:rPr lang="en-US" dirty="0" smtClean="0"/>
              <a:t>IC is an integrated circuit used in a variety of timer, delay, pulse generation and oscillator applications.</a:t>
            </a:r>
            <a:endParaRPr lang="en-US" dirty="0" smtClean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555 Timer IC</a:t>
            </a:r>
            <a:endParaRPr/>
          </a:p>
        </p:txBody>
      </p:sp>
      <p:pic>
        <p:nvPicPr>
          <p:cNvPr id="6146" name="Picture 2" descr="555 timer IC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67832">
            <a:off x="1885050" y="2382030"/>
            <a:ext cx="2672673" cy="2004505"/>
          </a:xfrm>
          <a:prstGeom prst="rect">
            <a:avLst/>
          </a:prstGeom>
          <a:noFill/>
        </p:spPr>
      </p:pic>
      <p:pic>
        <p:nvPicPr>
          <p:cNvPr id="6147" name="Picture 3" descr="C:\Users\ARS\Documents\Screenshot 2023-01-28 00432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8600" y="742951"/>
            <a:ext cx="36449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9524" y="1581150"/>
            <a:ext cx="4242076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Seven segment common cathode is an array of 7 </a:t>
            </a:r>
            <a:r>
              <a:rPr lang="en-US" dirty="0" err="1" smtClean="0"/>
              <a:t>LEDs</a:t>
            </a:r>
            <a:r>
              <a:rPr lang="en-US" dirty="0" smtClean="0"/>
              <a:t>, the LED cathodes are all tied together and are common. This is typical LED display with each LED segment labeled with an alphabetical character.</a:t>
            </a:r>
            <a:endParaRPr lang="en-US" dirty="0" smtClean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Seven segment common cathode</a:t>
            </a:r>
            <a:endParaRPr/>
          </a:p>
        </p:txBody>
      </p:sp>
      <p:pic>
        <p:nvPicPr>
          <p:cNvPr id="2049" name="Picture 1" descr="C:\Users\ARS\Documents\Screenshot 2023-01-28 00545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428750"/>
            <a:ext cx="2819400" cy="2884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378</Words>
  <PresentationFormat>On-screen Show (16:9)</PresentationFormat>
  <Paragraphs>61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Permanent Marker</vt:lpstr>
      <vt:lpstr>Comfortaa Light</vt:lpstr>
      <vt:lpstr>Comfortaa</vt:lpstr>
      <vt:lpstr>Wingdings</vt:lpstr>
      <vt:lpstr>SKETCH LESSON</vt:lpstr>
      <vt:lpstr>School of engineering (far western university) </vt:lpstr>
      <vt:lpstr>Slide 2</vt:lpstr>
      <vt:lpstr>Team members</vt:lpstr>
      <vt:lpstr>CONTENTS </vt:lpstr>
      <vt:lpstr>INTRODUCTION</vt:lpstr>
      <vt:lpstr>objectives</vt:lpstr>
      <vt:lpstr>Components used</vt:lpstr>
      <vt:lpstr>555 Timer IC</vt:lpstr>
      <vt:lpstr>Seven segment common cathode</vt:lpstr>
      <vt:lpstr>Capacitor, resistor and voltage source</vt:lpstr>
      <vt:lpstr>Triple 3-input positive AND gate</vt:lpstr>
      <vt:lpstr>Seven segment display decade counter</vt:lpstr>
      <vt:lpstr>Implementation 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engineering (far western university) </dc:title>
  <cp:lastModifiedBy>ARS</cp:lastModifiedBy>
  <cp:revision>47</cp:revision>
  <dcterms:modified xsi:type="dcterms:W3CDTF">2023-01-28T10:05:35Z</dcterms:modified>
</cp:coreProperties>
</file>