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1" r:id="rId4"/>
    <p:sldId id="283" r:id="rId5"/>
    <p:sldId id="284" r:id="rId6"/>
    <p:sldId id="286" r:id="rId7"/>
    <p:sldId id="287" r:id="rId8"/>
    <p:sldId id="288" r:id="rId9"/>
    <p:sldId id="290" r:id="rId10"/>
    <p:sldId id="293" r:id="rId11"/>
    <p:sldId id="291" r:id="rId12"/>
    <p:sldId id="294" r:id="rId13"/>
    <p:sldId id="303" r:id="rId14"/>
    <p:sldId id="295" r:id="rId15"/>
    <p:sldId id="292" r:id="rId16"/>
    <p:sldId id="300" r:id="rId17"/>
    <p:sldId id="296" r:id="rId18"/>
    <p:sldId id="297" r:id="rId19"/>
    <p:sldId id="298" r:id="rId20"/>
    <p:sldId id="299" r:id="rId21"/>
    <p:sldId id="285" r:id="rId22"/>
    <p:sldId id="302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A6"/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1" autoAdjust="0"/>
    <p:restoredTop sz="95596" autoAdjust="0"/>
  </p:normalViewPr>
  <p:slideViewPr>
    <p:cSldViewPr>
      <p:cViewPr varScale="1">
        <p:scale>
          <a:sx n="116" d="100"/>
          <a:sy n="116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278D8-8E68-4480-A75C-FA7867940A8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386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FE9C8-0BB4-46BB-BA3A-2E9BBAF1CCDA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78533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F94A-3D25-4785-99FB-1FE8C834B672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204358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F94A-3D25-4785-99FB-1FE8C834B672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295365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F94A-3D25-4785-99FB-1FE8C834B672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50668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F94A-3D25-4785-99FB-1FE8C834B672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401739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F94A-3D25-4785-99FB-1FE8C834B672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30598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F94A-3D25-4785-99FB-1FE8C834B672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ja-JP"/>
          </a:p>
        </p:txBody>
      </p:sp>
    </p:spTree>
    <p:extLst>
      <p:ext uri="{BB962C8B-B14F-4D97-AF65-F5344CB8AC3E}">
        <p14:creationId xmlns:p14="http://schemas.microsoft.com/office/powerpoint/2010/main" val="25787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US" altLang="ja-JP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15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39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744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690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20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96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533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71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432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ja-JP" dirty="0" smtClean="0">
                <a:ea typeface="ＭＳ Ｐゴシック" panose="020B0600070205080204" pitchFamily="50" charset="-128"/>
              </a:rPr>
              <a:t>SK1-4 </a:t>
            </a:r>
            <a:r>
              <a:rPr lang="ja-JP" altLang="en-US" dirty="0" smtClean="0">
                <a:ea typeface="ＭＳ Ｐゴシック" panose="020B0600070205080204" pitchFamily="50" charset="-128"/>
              </a:rPr>
              <a:t>大塚 勇義</a:t>
            </a:r>
            <a:endParaRPr lang="en-US" altLang="ja-JP" dirty="0">
              <a:ea typeface="ＭＳ Ｐゴシック" panose="020B0600070205080204" pitchFamily="50" charset="-128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ja-JP" dirty="0" err="1"/>
              <a:t>RaspberryPi</a:t>
            </a:r>
            <a:r>
              <a:rPr lang="en-US" altLang="ja-JP" dirty="0"/>
              <a:t> LINE </a:t>
            </a:r>
            <a:r>
              <a:rPr lang="ja-JP" altLang="en-US" dirty="0"/>
              <a:t>による情報端末</a:t>
            </a:r>
            <a:endParaRPr lang="en-US" altLang="ja-JP" dirty="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機能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71525" y="177281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・日時表示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・直近の気象情報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・天気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・気温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・湿度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7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構成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pic>
        <p:nvPicPr>
          <p:cNvPr id="4" name="Picture 2" descr="タッチパネル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12" y="1284813"/>
            <a:ext cx="1656184" cy="135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s-na.ssl-images-amazon.com/images/I/71TfVpmgUKL._AC_SL14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24" y="3389980"/>
            <a:ext cx="1452503" cy="9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4301"/>
            <a:ext cx="1092002" cy="113465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 bwMode="auto">
          <a:xfrm>
            <a:off x="2154591" y="2638744"/>
            <a:ext cx="341382" cy="684119"/>
          </a:xfrm>
          <a:prstGeom prst="down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下矢印 10"/>
          <p:cNvSpPr/>
          <p:nvPr/>
        </p:nvSpPr>
        <p:spPr bwMode="auto">
          <a:xfrm rot="10800000">
            <a:off x="2732005" y="2594862"/>
            <a:ext cx="341382" cy="684119"/>
          </a:xfrm>
          <a:prstGeom prst="down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下矢印 11"/>
          <p:cNvSpPr/>
          <p:nvPr/>
        </p:nvSpPr>
        <p:spPr bwMode="auto">
          <a:xfrm rot="4206226">
            <a:off x="4568405" y="2810029"/>
            <a:ext cx="341382" cy="684119"/>
          </a:xfrm>
          <a:prstGeom prst="down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下矢印 12"/>
          <p:cNvSpPr/>
          <p:nvPr/>
        </p:nvSpPr>
        <p:spPr bwMode="auto">
          <a:xfrm>
            <a:off x="2430418" y="4578968"/>
            <a:ext cx="341382" cy="684119"/>
          </a:xfrm>
          <a:prstGeom prst="down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9202" name="Picture 2" descr="OpenWeatherMap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85" y="2106262"/>
            <a:ext cx="1335638" cy="13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374554"/>
            <a:ext cx="1916832" cy="1916832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 bwMode="auto">
          <a:xfrm rot="7160319">
            <a:off x="4409232" y="4352184"/>
            <a:ext cx="341382" cy="684119"/>
          </a:xfrm>
          <a:prstGeom prst="down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25" y="3588498"/>
            <a:ext cx="743563" cy="757753"/>
          </a:xfrm>
          <a:prstGeom prst="rect">
            <a:avLst/>
          </a:prstGeom>
        </p:spPr>
      </p:pic>
      <p:sp>
        <p:nvSpPr>
          <p:cNvPr id="19" name="タイトル 6"/>
          <p:cNvSpPr txBox="1">
            <a:spLocks/>
          </p:cNvSpPr>
          <p:nvPr/>
        </p:nvSpPr>
        <p:spPr bwMode="auto">
          <a:xfrm>
            <a:off x="4961744" y="1390300"/>
            <a:ext cx="3085236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en-US" altLang="ja-JP" sz="2400" dirty="0" err="1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OpenWeatherMap</a:t>
            </a:r>
            <a:endParaRPr lang="ja-JP" altLang="en-US" sz="24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20" name="タイトル 6"/>
          <p:cNvSpPr txBox="1">
            <a:spLocks/>
          </p:cNvSpPr>
          <p:nvPr/>
        </p:nvSpPr>
        <p:spPr bwMode="auto">
          <a:xfrm>
            <a:off x="4822550" y="6142038"/>
            <a:ext cx="3085236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ja-JP" altLang="en-US" sz="2400" dirty="0"/>
              <a:t>鉄道遅延情報の</a:t>
            </a:r>
            <a:r>
              <a:rPr lang="en-US" altLang="ja-JP" sz="2400" dirty="0" err="1"/>
              <a:t>json</a:t>
            </a:r>
            <a:endParaRPr lang="ja-JP" altLang="en-US" sz="24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025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OpenWeatherMap</a:t>
            </a:r>
            <a:r>
              <a:rPr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とは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71525" y="177281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dirty="0" smtClean="0"/>
              <a:t>各種</a:t>
            </a:r>
            <a:r>
              <a:rPr lang="ja-JP" altLang="en-US" sz="4800" dirty="0"/>
              <a:t>気象データの無料</a:t>
            </a:r>
            <a:r>
              <a:rPr lang="en-US" altLang="ja-JP" sz="4800" dirty="0" smtClean="0"/>
              <a:t>API</a:t>
            </a:r>
          </a:p>
          <a:p>
            <a:pPr marL="0" indent="0">
              <a:buNone/>
            </a:pPr>
            <a:r>
              <a:rPr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kumimoji="1" lang="ja-JP" altLang="en-US" sz="24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天気</a:t>
            </a:r>
            <a:endParaRPr kumimoji="1" lang="en-US" altLang="ja-JP" sz="24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ja-JP" altLang="en-US" sz="24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気温</a:t>
            </a:r>
            <a:endParaRPr lang="en-US" altLang="ja-JP" sz="24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kumimoji="1" lang="ja-JP" altLang="en-US" sz="24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湿度</a:t>
            </a:r>
            <a:endParaRPr kumimoji="1" lang="en-US" altLang="ja-JP" sz="24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ja-JP" altLang="en-US" sz="24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風速</a:t>
            </a:r>
            <a:endParaRPr lang="en-US" altLang="ja-JP" sz="24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kumimoji="1" lang="ja-JP" altLang="en-US" sz="24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降雨</a:t>
            </a:r>
            <a:r>
              <a:rPr lang="ja-JP" altLang="en-US" sz="24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量</a:t>
            </a:r>
            <a:endParaRPr kumimoji="1" lang="en-US" altLang="ja-JP" sz="24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ja-JP" altLang="en-US" sz="24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en-US" altLang="ja-JP" sz="2400" dirty="0" err="1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etc</a:t>
            </a:r>
            <a:endParaRPr kumimoji="1" lang="en-US" altLang="ja-JP" sz="24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pic>
        <p:nvPicPr>
          <p:cNvPr id="4" name="Picture 2" descr="OpenWeatherMa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3312368" cy="33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52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OpenWeatherMap</a:t>
            </a:r>
            <a:r>
              <a:rPr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とは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24000"/>
            <a:ext cx="7344816" cy="49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鉄道遅延情報の</a:t>
            </a:r>
            <a:r>
              <a:rPr lang="en-US" altLang="ja-JP" dirty="0" err="1"/>
              <a:t>json</a:t>
            </a:r>
            <a:r>
              <a:rPr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とは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9672" y="285293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dirty="0" smtClean="0"/>
              <a:t>鉄道</a:t>
            </a:r>
            <a:r>
              <a:rPr lang="en-US" altLang="ja-JP" sz="3600" dirty="0" smtClean="0"/>
              <a:t>com</a:t>
            </a:r>
            <a:r>
              <a:rPr lang="ja-JP" altLang="en-US" sz="3600" dirty="0" smtClean="0"/>
              <a:t>の</a:t>
            </a:r>
            <a:r>
              <a:rPr lang="en-US" altLang="ja-JP" sz="3600" dirty="0" smtClean="0"/>
              <a:t>RSS</a:t>
            </a:r>
            <a:r>
              <a:rPr lang="ja-JP" altLang="en-US" sz="3600" dirty="0" smtClean="0"/>
              <a:t>を集計して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遅延して</a:t>
            </a:r>
            <a:r>
              <a:rPr lang="ja-JP" altLang="en-US" sz="3600" dirty="0" smtClean="0"/>
              <a:t>いる</a:t>
            </a:r>
            <a:r>
              <a:rPr lang="ja-JP" altLang="en-US" sz="3600" dirty="0"/>
              <a:t>路線</a:t>
            </a:r>
            <a:r>
              <a:rPr lang="ja-JP" altLang="en-US" sz="3600" dirty="0" smtClean="0"/>
              <a:t>を</a:t>
            </a:r>
            <a:r>
              <a:rPr lang="ja-JP" altLang="en-US" sz="3600" dirty="0" smtClean="0"/>
              <a:t>返す</a:t>
            </a:r>
            <a:r>
              <a:rPr lang="en-US" altLang="ja-JP" sz="3600" dirty="0" err="1" smtClean="0"/>
              <a:t>json</a:t>
            </a:r>
            <a:endParaRPr kumimoji="1" lang="en-US" altLang="ja-JP" sz="36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374554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使用</a:t>
            </a:r>
            <a:r>
              <a:rPr lang="ja-JP" altLang="en-US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言語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71525" y="177281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Python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・</a:t>
            </a:r>
            <a:r>
              <a:rPr lang="en-US" altLang="ja-JP" sz="3600" dirty="0" err="1" smtClean="0"/>
              <a:t>PySimpleGUI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・</a:t>
            </a:r>
            <a:r>
              <a:rPr lang="en-US" altLang="ja-JP" sz="3600" dirty="0" err="1" smtClean="0"/>
              <a:t>jpholiday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en-US" altLang="ja-JP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 </a:t>
            </a:r>
            <a:r>
              <a:rPr lang="en-US" altLang="ja-JP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 </a:t>
            </a:r>
          </a:p>
          <a:p>
            <a:pPr marL="0" indent="0">
              <a:buNone/>
            </a:pPr>
            <a:r>
              <a:rPr kumimoji="1"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83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画面構成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2060848"/>
            <a:ext cx="643979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2060848"/>
            <a:ext cx="6439799" cy="2743583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画面構成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1835696" y="1412776"/>
            <a:ext cx="2088232" cy="1080120"/>
          </a:xfrm>
          <a:prstGeom prst="wedgeRoundRectCallou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時間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5148064" y="4941168"/>
            <a:ext cx="2088232" cy="1080120"/>
          </a:xfrm>
          <a:prstGeom prst="wedgeRoundRectCallout">
            <a:avLst>
              <a:gd name="adj1" fmla="val -22016"/>
              <a:gd name="adj2" fmla="val -79358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14707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2057208"/>
            <a:ext cx="6439799" cy="2743583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画面構成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633776" y="4538040"/>
            <a:ext cx="2375123" cy="1108845"/>
          </a:xfrm>
          <a:prstGeom prst="wedgeRoundRectCallout">
            <a:avLst>
              <a:gd name="adj1" fmla="val -20241"/>
              <a:gd name="adj2" fmla="val -69062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傘</a:t>
            </a:r>
            <a:r>
              <a:rPr lang="ja-JP" altLang="en-US" dirty="0"/>
              <a:t>が</a:t>
            </a:r>
            <a:r>
              <a:rPr lang="ja-JP" altLang="en-US" dirty="0" smtClean="0"/>
              <a:t>必要か</a:t>
            </a:r>
            <a:r>
              <a:rPr lang="en-US" altLang="ja-JP" dirty="0" smtClean="0"/>
              <a:t>?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1186480" y="5092462"/>
            <a:ext cx="2664296" cy="1080120"/>
          </a:xfrm>
          <a:prstGeom prst="wedgeRoundRectCallout">
            <a:avLst>
              <a:gd name="adj1" fmla="val -22016"/>
              <a:gd name="adj2" fmla="val -79358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直近の気象情報</a:t>
            </a:r>
          </a:p>
        </p:txBody>
      </p:sp>
    </p:spTree>
    <p:extLst>
      <p:ext uri="{BB962C8B-B14F-4D97-AF65-F5344CB8AC3E}">
        <p14:creationId xmlns:p14="http://schemas.microsoft.com/office/powerpoint/2010/main" val="142185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2057208"/>
            <a:ext cx="6439799" cy="2743583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画面構成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1360836" y="4260731"/>
            <a:ext cx="2664296" cy="1080120"/>
          </a:xfrm>
          <a:prstGeom prst="wedgeRoundRectCallout">
            <a:avLst>
              <a:gd name="adj1" fmla="val -22016"/>
              <a:gd name="adj2" fmla="val -79358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電車遅延情報</a:t>
            </a:r>
          </a:p>
        </p:txBody>
      </p:sp>
    </p:spTree>
    <p:extLst>
      <p:ext uri="{BB962C8B-B14F-4D97-AF65-F5344CB8AC3E}">
        <p14:creationId xmlns:p14="http://schemas.microsoft.com/office/powerpoint/2010/main" val="175615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8800" y="2996952"/>
            <a:ext cx="7315200" cy="4191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ja-JP" altLang="en-US" sz="80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突然</a:t>
            </a:r>
            <a:r>
              <a:rPr lang="ja-JP" altLang="en-US" sz="80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です</a:t>
            </a:r>
            <a:r>
              <a:rPr lang="ja-JP" altLang="en-US" sz="80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が</a:t>
            </a:r>
            <a:endParaRPr lang="ru-RU" altLang="ja-JP" sz="80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2057208"/>
            <a:ext cx="6439799" cy="2743583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画面構成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5508104" y="3573016"/>
            <a:ext cx="2664296" cy="1080120"/>
          </a:xfrm>
          <a:prstGeom prst="wedgeRoundRectCallout">
            <a:avLst>
              <a:gd name="adj1" fmla="val -22016"/>
              <a:gd name="adj2" fmla="val -79358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強制更新</a:t>
            </a:r>
          </a:p>
        </p:txBody>
      </p:sp>
    </p:spTree>
    <p:extLst>
      <p:ext uri="{BB962C8B-B14F-4D97-AF65-F5344CB8AC3E}">
        <p14:creationId xmlns:p14="http://schemas.microsoft.com/office/powerpoint/2010/main" val="381212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996952"/>
            <a:ext cx="7315200" cy="4191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ja-JP" altLang="en-US" sz="80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実機公開します</a:t>
            </a:r>
            <a:endParaRPr lang="ru-RU" altLang="ja-JP" sz="80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98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31152"/>
            <a:ext cx="7065758" cy="51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https://1.bp.blogspot.com/-jBpV8tJO5hI/X1CLNqEiUNI/AAAAAAABa4E/aV1uJaXNrD08vMRZbHA6Arvfqegd3PkaACNcBGAsYHQ/s1600/train_chien_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4375076" cy="43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996952"/>
            <a:ext cx="7315200" cy="4191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ja-JP" altLang="en-US" sz="80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解決しましょう</a:t>
            </a:r>
            <a:endParaRPr lang="ru-RU" altLang="ja-JP" sz="80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31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実現したいこと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91680" y="249289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ほしい情報認知したい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・電車遅延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・傘が必要か？</a:t>
            </a:r>
            <a:endParaRPr kumimoji="1" lang="ja-JP" altLang="en-US" sz="48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ハードウェア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653922" y="4725144"/>
            <a:ext cx="3423691" cy="196149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タッチディスプレイ</a:t>
            </a:r>
            <a:endParaRPr kumimoji="1" lang="ja-JP" altLang="en-US" sz="28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pic>
        <p:nvPicPr>
          <p:cNvPr id="174082" name="Picture 2" descr="タッチパネル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7" y="1524000"/>
            <a:ext cx="3810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4" name="Picture 4" descr="https://images-na.ssl-images-amazon.com/images/I/71TfVpmgUKL._AC_SL14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5627"/>
            <a:ext cx="3108687" cy="20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7"/>
          <p:cNvSpPr txBox="1">
            <a:spLocks/>
          </p:cNvSpPr>
          <p:nvPr/>
        </p:nvSpPr>
        <p:spPr bwMode="auto">
          <a:xfrm>
            <a:off x="5348834" y="4631182"/>
            <a:ext cx="3423691" cy="196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RasberryPi4</a:t>
            </a:r>
            <a:endParaRPr lang="ja-JP" altLang="en-US" sz="2800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機能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71525" y="177281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特定の時間</a:t>
            </a: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に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・電車遅延検知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</a:t>
            </a:r>
            <a:r>
              <a:rPr lang="en-US" altLang="ja-JP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24h</a:t>
            </a: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以内の降水検知</a:t>
            </a:r>
            <a:endParaRPr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70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機能</a:t>
            </a:r>
            <a:endParaRPr kumimoji="1" lang="ja-JP" altLang="en-US" dirty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71525" y="1772816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</a:t>
            </a:r>
            <a:r>
              <a:rPr kumimoji="1" lang="en-US" altLang="ja-JP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LINE</a:t>
            </a: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通知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・休日スキップ</a:t>
            </a:r>
            <a:r>
              <a:rPr kumimoji="1" lang="ja-JP" altLang="en-US" sz="4800" dirty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　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4800" dirty="0" smtClean="0">
                <a:latin typeface="07やさしさゴシック手書き" panose="02000600000000000000" pitchFamily="50" charset="-128"/>
                <a:ea typeface="07やさしさゴシック手書き" panose="02000600000000000000" pitchFamily="50" charset="-128"/>
              </a:rPr>
              <a:t>・タッチによる更新</a:t>
            </a:r>
            <a:endParaRPr kumimoji="1" lang="en-US" altLang="ja-JP" sz="4800" dirty="0" smtClean="0">
              <a:latin typeface="07やさしさゴシック手書き" panose="02000600000000000000" pitchFamily="50" charset="-128"/>
              <a:ea typeface="07やさしさゴシック手書き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3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144</TotalTime>
  <Words>127</Words>
  <Application>Microsoft Office PowerPoint</Application>
  <PresentationFormat>画面に合わせる (4:3)</PresentationFormat>
  <Paragraphs>66</Paragraphs>
  <Slides>22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07やさしさゴシック手書き</vt:lpstr>
      <vt:lpstr>ＭＳ Ｐゴシック</vt:lpstr>
      <vt:lpstr>Arial</vt:lpstr>
      <vt:lpstr>Microsoft Sans Serif</vt:lpstr>
      <vt:lpstr>powerpoint-template-24</vt:lpstr>
      <vt:lpstr>RaspberryPi LINE による情報端末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実現したいこと</vt:lpstr>
      <vt:lpstr>ハードウェア</vt:lpstr>
      <vt:lpstr>機能</vt:lpstr>
      <vt:lpstr>機能</vt:lpstr>
      <vt:lpstr>機能</vt:lpstr>
      <vt:lpstr>構成</vt:lpstr>
      <vt:lpstr>OpenWeatherMapとは</vt:lpstr>
      <vt:lpstr>OpenWeatherMapとは</vt:lpstr>
      <vt:lpstr>鉄道遅延情報のjsonとは</vt:lpstr>
      <vt:lpstr>使用言語</vt:lpstr>
      <vt:lpstr>画面構成</vt:lpstr>
      <vt:lpstr>画面構成</vt:lpstr>
      <vt:lpstr>画面構成</vt:lpstr>
      <vt:lpstr>画面構成</vt:lpstr>
      <vt:lpstr>画面構成</vt:lpstr>
      <vt:lpstr>PowerPoint プレゼンテーション</vt:lpstr>
      <vt:lpstr>PowerPoint プレゼンテーション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RaspberryPi LINE による情報端末</dc:title>
  <dc:creator>大塚 勇義</dc:creator>
  <cp:lastModifiedBy>大塚 勇義</cp:lastModifiedBy>
  <cp:revision>13</cp:revision>
  <dcterms:created xsi:type="dcterms:W3CDTF">2021-02-24T15:43:40Z</dcterms:created>
  <dcterms:modified xsi:type="dcterms:W3CDTF">2021-02-25T13:27:22Z</dcterms:modified>
</cp:coreProperties>
</file>