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00"/>
    <a:srgbClr val="D7ECF5"/>
    <a:srgbClr val="95CBE4"/>
    <a:srgbClr val="FFFFFF"/>
    <a:srgbClr val="DE5E6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438E3-ABDA-4EC1-A283-933EB77E6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095218-601D-456B-8085-F9F6D4D31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BE7F8-21AD-4E59-B455-71E1EAFD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1763-6924-4621-A42C-3AC1139C014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C1E00-E283-4E9D-809D-72BA7C30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6D4D6-8F61-4640-8A38-54CD3126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5192-9B9E-40D4-85B7-7EB3781A6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7A7A4-26E6-47CB-BD7F-A6F395E4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A60AD-52C8-48B1-9DAC-62CFEB2A8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E297-7A32-4654-B4DC-2887EDF7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1763-6924-4621-A42C-3AC1139C014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553F9-E929-44F7-9BCC-458748DF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6095A-6021-4640-8780-8F6776C9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5192-9B9E-40D4-85B7-7EB3781A6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ABC8D-E73B-4C7F-8E35-905483C21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77DA59-86E3-48C3-A673-A9E43AAD2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D47A0-75FC-4302-A5AD-CF34AFE6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1763-6924-4621-A42C-3AC1139C014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CD316-F38F-42ED-A0C7-A6CD2B94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65CFB-C3E4-49F1-9014-179962FA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5192-9B9E-40D4-85B7-7EB3781A6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7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DB825-F238-4586-A844-64E159FC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6780F-C973-4E0A-AE69-9B6974EB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68CAB1-E1F3-4FAA-8923-8D565092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1763-6924-4621-A42C-3AC1139C014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F5C8D-42BA-40A4-A0E3-BFDD7AC6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E3AEA-19E0-433E-9E3B-AEA24FB1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5192-9B9E-40D4-85B7-7EB3781A6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1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F2127-ADFD-45C8-BBFC-29485862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F5FFF6-71B1-4A24-9D75-274884F2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491B7-5E11-489F-9999-404D5DA2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1763-6924-4621-A42C-3AC1139C014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46FF2-6CEF-46D0-BDAF-7CB11A05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203F7-7E33-4BE1-B401-BF249D8C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5192-9B9E-40D4-85B7-7EB3781A6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8404-8D25-4311-8F8B-D2AFA3AD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0FAAA-1964-4720-ACAC-771C8D928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EC9C9-3BD9-4D26-A517-887BF9212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ADEEF-A215-4A46-84FB-75FE6337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1763-6924-4621-A42C-3AC1139C014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90C4C-471F-4B1A-AB9D-8E964FE5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2A01E-6D22-4B65-BC6A-D3EA8440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5192-9B9E-40D4-85B7-7EB3781A6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61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196EF-5F89-40E6-9B16-1530A4E3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C9240-C21C-476B-A121-CDA12B3A4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628FC-13B2-4376-B7E8-557DF2A98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328BE0-5162-4C0E-A33F-693E02F65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E5B6D2-68A7-4B24-BF59-E07EC5B8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ED36AB-4718-47C7-A632-5ECD42FF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1763-6924-4621-A42C-3AC1139C014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BDC0FC-6AAF-46A9-A56D-FF602FEF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EB116D-8E63-491E-8A23-C51C5373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5192-9B9E-40D4-85B7-7EB3781A6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B6992-9ED7-4065-9A88-2ACB35C1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01B20D-CD00-4057-9978-F6B65FAD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1763-6924-4621-A42C-3AC1139C014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CC0813-8E09-45FE-A5F1-34DA3118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F2F01C-9D48-47B7-9ACD-CC6C5FF1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5192-9B9E-40D4-85B7-7EB3781A6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3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536547-A3A7-4490-A6CC-19D01A0A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1763-6924-4621-A42C-3AC1139C014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380BAC-A1C3-48BB-8E83-E94A549A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8B5BFA-AFC9-4172-8FAC-CA683EFE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5192-9B9E-40D4-85B7-7EB3781A6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8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7ADC3-7D26-4C9D-ACCD-C5A7CA43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055CF-0A63-4965-B931-D219AEFD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3FC424-69BF-4B45-A52B-F94C78209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80AFB-2696-4809-88F1-324811AF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1763-6924-4621-A42C-3AC1139C014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83BEF-7A2B-4807-BBE7-E5C0D7D7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56202-90FB-4B45-9FE4-E93008B1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5192-9B9E-40D4-85B7-7EB3781A6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1F6C5-630D-4420-BACB-F1F06D44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0FCC36-5E95-4493-BBA0-FB43C0067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51282-5303-4C19-A443-6C3D1F4F7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6CA86-82D3-4306-B0C3-374A3F67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1763-6924-4621-A42C-3AC1139C014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7E085A-EC00-444B-9360-F68E44D7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C52ED-98C8-4FE1-B285-A654E9AD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5192-9B9E-40D4-85B7-7EB3781A6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990004-A27C-4B89-984A-A4F7B164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33F58-099C-496B-BBCF-C020DCC9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664B6-2403-4F56-A0F1-C47D24449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F1763-6924-4621-A42C-3AC1139C014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BC07E5-FD4C-41F3-AE0A-D54FEBEB1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16677-DCC7-4EC1-ADB2-EBB27179D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65192-9B9E-40D4-85B7-7EB3781A6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12.svg"/><Relationship Id="rId12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20.svg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16.sv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9.png"/><Relationship Id="rId18" Type="http://schemas.openxmlformats.org/officeDocument/2006/relationships/image" Target="../media/image11.png"/><Relationship Id="rId3" Type="http://schemas.openxmlformats.org/officeDocument/2006/relationships/image" Target="../media/image7.png"/><Relationship Id="rId21" Type="http://schemas.openxmlformats.org/officeDocument/2006/relationships/image" Target="../media/image4.svg"/><Relationship Id="rId7" Type="http://schemas.openxmlformats.org/officeDocument/2006/relationships/image" Target="../media/image22.png"/><Relationship Id="rId12" Type="http://schemas.openxmlformats.org/officeDocument/2006/relationships/image" Target="../media/image25.svg"/><Relationship Id="rId17" Type="http://schemas.openxmlformats.org/officeDocument/2006/relationships/image" Target="../media/image2.svg"/><Relationship Id="rId2" Type="http://schemas.openxmlformats.org/officeDocument/2006/relationships/image" Target="../media/image13.gif"/><Relationship Id="rId16" Type="http://schemas.openxmlformats.org/officeDocument/2006/relationships/image" Target="../media/image1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10" Type="http://schemas.openxmlformats.org/officeDocument/2006/relationships/image" Target="../media/image10.svg"/><Relationship Id="rId19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9.png"/><Relationship Id="rId14" Type="http://schemas.openxmlformats.org/officeDocument/2006/relationships/image" Target="../media/image20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해머">
            <a:extLst>
              <a:ext uri="{FF2B5EF4-FFF2-40B4-BE49-F238E27FC236}">
                <a16:creationId xmlns:a16="http://schemas.microsoft.com/office/drawing/2014/main" id="{CFBC5E27-4071-4DE8-9D04-AFAC9757C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9221" y="4613566"/>
            <a:ext cx="372886" cy="372886"/>
          </a:xfrm>
          <a:prstGeom prst="rect">
            <a:avLst/>
          </a:prstGeom>
        </p:spPr>
      </p:pic>
      <p:pic>
        <p:nvPicPr>
          <p:cNvPr id="9" name="그래픽 8" descr="렌치">
            <a:extLst>
              <a:ext uri="{FF2B5EF4-FFF2-40B4-BE49-F238E27FC236}">
                <a16:creationId xmlns:a16="http://schemas.microsoft.com/office/drawing/2014/main" id="{EDE04304-FEA7-4912-9B52-72763D708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599299" y="2489314"/>
            <a:ext cx="497808" cy="497808"/>
          </a:xfrm>
          <a:prstGeom prst="rect">
            <a:avLst/>
          </a:prstGeom>
        </p:spPr>
      </p:pic>
      <p:pic>
        <p:nvPicPr>
          <p:cNvPr id="11" name="그래픽 10" descr="드라이버">
            <a:extLst>
              <a:ext uri="{FF2B5EF4-FFF2-40B4-BE49-F238E27FC236}">
                <a16:creationId xmlns:a16="http://schemas.microsoft.com/office/drawing/2014/main" id="{0824CD61-1A67-4AAE-9001-BF168B4AA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24026" y="141105"/>
            <a:ext cx="345278" cy="345278"/>
          </a:xfrm>
          <a:prstGeom prst="rect">
            <a:avLst/>
          </a:prstGeom>
        </p:spPr>
      </p:pic>
      <p:pic>
        <p:nvPicPr>
          <p:cNvPr id="13" name="그래픽 12" descr="못">
            <a:extLst>
              <a:ext uri="{FF2B5EF4-FFF2-40B4-BE49-F238E27FC236}">
                <a16:creationId xmlns:a16="http://schemas.microsoft.com/office/drawing/2014/main" id="{EECA4479-CEFC-4CAD-A617-FB25192A0D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92948" y="2431339"/>
            <a:ext cx="372886" cy="372886"/>
          </a:xfrm>
          <a:prstGeom prst="rect">
            <a:avLst/>
          </a:prstGeom>
        </p:spPr>
      </p:pic>
      <p:pic>
        <p:nvPicPr>
          <p:cNvPr id="15" name="그래픽 14" descr="도구">
            <a:extLst>
              <a:ext uri="{FF2B5EF4-FFF2-40B4-BE49-F238E27FC236}">
                <a16:creationId xmlns:a16="http://schemas.microsoft.com/office/drawing/2014/main" id="{0A3077D9-8C90-44F7-8E64-1161FBA712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88200" y="2689066"/>
            <a:ext cx="498272" cy="498272"/>
          </a:xfrm>
          <a:prstGeom prst="rect">
            <a:avLst/>
          </a:prstGeom>
        </p:spPr>
      </p:pic>
      <p:pic>
        <p:nvPicPr>
          <p:cNvPr id="19" name="그래픽 18" descr="회중전등">
            <a:extLst>
              <a:ext uri="{FF2B5EF4-FFF2-40B4-BE49-F238E27FC236}">
                <a16:creationId xmlns:a16="http://schemas.microsoft.com/office/drawing/2014/main" id="{9A0F3882-D001-4476-A74E-471D2F41E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0265" y="4986452"/>
            <a:ext cx="362683" cy="3626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CAC3F0B-6E5A-4621-B317-BAA8D55344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531" y="3670662"/>
            <a:ext cx="342900" cy="3524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F1D0536-EEAB-4314-B8F1-A7B10EA560F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097229" y="213087"/>
            <a:ext cx="3843001" cy="614880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932DA92-A0B1-43AF-BF02-1484DCF19DFB}"/>
              </a:ext>
            </a:extLst>
          </p:cNvPr>
          <p:cNvGrpSpPr/>
          <p:nvPr/>
        </p:nvGrpSpPr>
        <p:grpSpPr>
          <a:xfrm>
            <a:off x="1517515" y="486383"/>
            <a:ext cx="3599234" cy="5875506"/>
            <a:chOff x="1517515" y="486383"/>
            <a:chExt cx="3599234" cy="5875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5019CA-20C5-438E-B886-9BB0CC915487}"/>
                </a:ext>
              </a:extLst>
            </p:cNvPr>
            <p:cNvSpPr/>
            <p:nvPr/>
          </p:nvSpPr>
          <p:spPr>
            <a:xfrm>
              <a:off x="1517515" y="486383"/>
              <a:ext cx="3599234" cy="5875506"/>
            </a:xfrm>
            <a:prstGeom prst="rect">
              <a:avLst/>
            </a:prstGeom>
            <a:solidFill>
              <a:srgbClr val="95CB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래픽 16" descr="채광 도구">
              <a:extLst>
                <a:ext uri="{FF2B5EF4-FFF2-40B4-BE49-F238E27FC236}">
                  <a16:creationId xmlns:a16="http://schemas.microsoft.com/office/drawing/2014/main" id="{85096BB7-7905-49A7-B6AE-7E035A0B0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107369" y="4975901"/>
              <a:ext cx="373234" cy="373234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069EEAD-0903-4E0D-85D4-797C2B124C14}"/>
                </a:ext>
              </a:extLst>
            </p:cNvPr>
            <p:cNvGrpSpPr/>
            <p:nvPr/>
          </p:nvGrpSpPr>
          <p:grpSpPr>
            <a:xfrm>
              <a:off x="2038565" y="1859963"/>
              <a:ext cx="2557134" cy="2249324"/>
              <a:chOff x="881121" y="-1101721"/>
              <a:chExt cx="5927999" cy="576398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60AFF7A-B0B2-4D42-A3ED-75C6B3598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1121" y="-1101721"/>
                <a:ext cx="5927999" cy="5763983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D9CCDAD6-23DA-48E4-BA21-28108FB61C28}"/>
                  </a:ext>
                </a:extLst>
              </p:cNvPr>
              <p:cNvGrpSpPr/>
              <p:nvPr/>
            </p:nvGrpSpPr>
            <p:grpSpPr>
              <a:xfrm>
                <a:off x="1920807" y="1119012"/>
                <a:ext cx="3174046" cy="480768"/>
                <a:chOff x="2179594" y="2718404"/>
                <a:chExt cx="3174046" cy="48076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C7D35ED-7F0A-4F8B-B897-8A9CC8EC3DCD}"/>
                    </a:ext>
                  </a:extLst>
                </p:cNvPr>
                <p:cNvSpPr/>
                <p:nvPr/>
              </p:nvSpPr>
              <p:spPr>
                <a:xfrm>
                  <a:off x="2583543" y="2890613"/>
                  <a:ext cx="1857828" cy="229958"/>
                </a:xfrm>
                <a:prstGeom prst="rect">
                  <a:avLst/>
                </a:prstGeom>
                <a:solidFill>
                  <a:srgbClr val="DE5E60"/>
                </a:solidFill>
                <a:ln>
                  <a:solidFill>
                    <a:srgbClr val="DE5E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3CE4AC0-40D5-447D-B4A3-F9DA4BF810F9}"/>
                    </a:ext>
                  </a:extLst>
                </p:cNvPr>
                <p:cNvSpPr txBox="1"/>
                <p:nvPr/>
              </p:nvSpPr>
              <p:spPr>
                <a:xfrm>
                  <a:off x="2179594" y="2718404"/>
                  <a:ext cx="3174046" cy="480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CHAVIS SERVICE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2632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549570-9233-42CB-A88F-64877CD4E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256" y="429621"/>
            <a:ext cx="3365886" cy="599875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B72E11-5071-4AD7-82BA-302A62C7D5A9}"/>
              </a:ext>
            </a:extLst>
          </p:cNvPr>
          <p:cNvGrpSpPr/>
          <p:nvPr/>
        </p:nvGrpSpPr>
        <p:grpSpPr>
          <a:xfrm>
            <a:off x="566119" y="439349"/>
            <a:ext cx="3365886" cy="5998756"/>
            <a:chOff x="1517515" y="486383"/>
            <a:chExt cx="3599234" cy="587550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DB7A37-A5B4-43CC-85DC-3469D6E6D367}"/>
                </a:ext>
              </a:extLst>
            </p:cNvPr>
            <p:cNvSpPr/>
            <p:nvPr/>
          </p:nvSpPr>
          <p:spPr>
            <a:xfrm>
              <a:off x="1517515" y="486383"/>
              <a:ext cx="3599234" cy="5875506"/>
            </a:xfrm>
            <a:prstGeom prst="rect">
              <a:avLst/>
            </a:prstGeom>
            <a:solidFill>
              <a:srgbClr val="95CB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래픽 23" descr="채광 도구">
              <a:extLst>
                <a:ext uri="{FF2B5EF4-FFF2-40B4-BE49-F238E27FC236}">
                  <a16:creationId xmlns:a16="http://schemas.microsoft.com/office/drawing/2014/main" id="{519D5358-D3BB-4A50-9AD2-6EEC0CC34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07369" y="4975901"/>
              <a:ext cx="373234" cy="373234"/>
            </a:xfrm>
            <a:prstGeom prst="rect">
              <a:avLst/>
            </a:prstGeom>
          </p:spPr>
        </p:pic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A0A6DA3-A6B1-42FB-ABE5-8D0B757A982E}"/>
                </a:ext>
              </a:extLst>
            </p:cNvPr>
            <p:cNvGrpSpPr/>
            <p:nvPr/>
          </p:nvGrpSpPr>
          <p:grpSpPr>
            <a:xfrm>
              <a:off x="2038565" y="1859963"/>
              <a:ext cx="2557134" cy="2249324"/>
              <a:chOff x="881121" y="-1101721"/>
              <a:chExt cx="5927999" cy="5763983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1369DBB7-65F4-44D2-B034-66E26BE55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1121" y="-1101721"/>
                <a:ext cx="5927999" cy="5763983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EBAEBFC2-FB12-40A7-AEF2-DA6EB3EC8ACA}"/>
                  </a:ext>
                </a:extLst>
              </p:cNvPr>
              <p:cNvGrpSpPr/>
              <p:nvPr/>
            </p:nvGrpSpPr>
            <p:grpSpPr>
              <a:xfrm>
                <a:off x="1920807" y="1119012"/>
                <a:ext cx="3174046" cy="480768"/>
                <a:chOff x="2179594" y="2718404"/>
                <a:chExt cx="3174046" cy="480768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0427AFE-B5E5-4D46-89BF-60CCC2DE96A4}"/>
                    </a:ext>
                  </a:extLst>
                </p:cNvPr>
                <p:cNvSpPr/>
                <p:nvPr/>
              </p:nvSpPr>
              <p:spPr>
                <a:xfrm>
                  <a:off x="2583543" y="2890613"/>
                  <a:ext cx="1857828" cy="229958"/>
                </a:xfrm>
                <a:prstGeom prst="rect">
                  <a:avLst/>
                </a:prstGeom>
                <a:solidFill>
                  <a:srgbClr val="DE5E60"/>
                </a:solidFill>
                <a:ln>
                  <a:solidFill>
                    <a:srgbClr val="DE5E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688BD85-DA31-4D50-BF69-EF0398E94BBF}"/>
                    </a:ext>
                  </a:extLst>
                </p:cNvPr>
                <p:cNvSpPr txBox="1"/>
                <p:nvPr/>
              </p:nvSpPr>
              <p:spPr>
                <a:xfrm>
                  <a:off x="2179594" y="2718404"/>
                  <a:ext cx="3174046" cy="480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CHAVIS SERVICE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412153A-BBA4-414F-BAAC-43A657EA6D9F}"/>
              </a:ext>
            </a:extLst>
          </p:cNvPr>
          <p:cNvGrpSpPr/>
          <p:nvPr/>
        </p:nvGrpSpPr>
        <p:grpSpPr>
          <a:xfrm>
            <a:off x="7974393" y="429621"/>
            <a:ext cx="3599234" cy="5894962"/>
            <a:chOff x="1517515" y="486383"/>
            <a:chExt cx="3599234" cy="589496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65938EB-84CA-4DEE-BEFD-52EDBD3F32BA}"/>
                </a:ext>
              </a:extLst>
            </p:cNvPr>
            <p:cNvGrpSpPr/>
            <p:nvPr/>
          </p:nvGrpSpPr>
          <p:grpSpPr>
            <a:xfrm>
              <a:off x="1517515" y="486383"/>
              <a:ext cx="3599234" cy="5885234"/>
              <a:chOff x="1517515" y="486383"/>
              <a:chExt cx="3599234" cy="5885234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1477E66-B94A-4AA8-BC01-4A0441A5BAE4}"/>
                  </a:ext>
                </a:extLst>
              </p:cNvPr>
              <p:cNvSpPr/>
              <p:nvPr/>
            </p:nvSpPr>
            <p:spPr>
              <a:xfrm>
                <a:off x="1517515" y="496111"/>
                <a:ext cx="3599234" cy="5875506"/>
              </a:xfrm>
              <a:prstGeom prst="rect">
                <a:avLst/>
              </a:prstGeom>
              <a:gradFill flip="none" rotWithShape="1">
                <a:gsLst>
                  <a:gs pos="0">
                    <a:srgbClr val="95CBE4"/>
                  </a:gs>
                  <a:gs pos="50000">
                    <a:srgbClr val="95CBE4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B8BFF72-73C3-4437-A1A6-711B7B85A366}"/>
                  </a:ext>
                </a:extLst>
              </p:cNvPr>
              <p:cNvSpPr/>
              <p:nvPr/>
            </p:nvSpPr>
            <p:spPr>
              <a:xfrm>
                <a:off x="1519462" y="486383"/>
                <a:ext cx="3589569" cy="210262"/>
              </a:xfrm>
              <a:prstGeom prst="rect">
                <a:avLst/>
              </a:prstGeom>
              <a:solidFill>
                <a:srgbClr val="95CB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9FAC5BA-1B1E-4556-863A-5F6A281F5D21}"/>
                </a:ext>
              </a:extLst>
            </p:cNvPr>
            <p:cNvSpPr/>
            <p:nvPr/>
          </p:nvSpPr>
          <p:spPr>
            <a:xfrm>
              <a:off x="1653417" y="5440159"/>
              <a:ext cx="3315003" cy="94118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93DA040-3699-4D31-96D1-E53A44F3A3F7}"/>
                </a:ext>
              </a:extLst>
            </p:cNvPr>
            <p:cNvGrpSpPr/>
            <p:nvPr/>
          </p:nvGrpSpPr>
          <p:grpSpPr>
            <a:xfrm>
              <a:off x="1593864" y="2495668"/>
              <a:ext cx="3375011" cy="2779946"/>
              <a:chOff x="1603389" y="1638418"/>
              <a:chExt cx="3375011" cy="277994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5201BC-4287-4028-B2C6-41C0A8C6B6FE}"/>
                  </a:ext>
                </a:extLst>
              </p:cNvPr>
              <p:cNvSpPr/>
              <p:nvPr/>
            </p:nvSpPr>
            <p:spPr>
              <a:xfrm>
                <a:off x="1656744" y="1638418"/>
                <a:ext cx="3315003" cy="129978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89F87C8-7214-4A9F-8322-4FACC215A205}"/>
                  </a:ext>
                </a:extLst>
              </p:cNvPr>
              <p:cNvSpPr/>
              <p:nvPr/>
            </p:nvSpPr>
            <p:spPr>
              <a:xfrm>
                <a:off x="1663397" y="3118580"/>
                <a:ext cx="3315003" cy="129978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A66FB65A-7C2C-42E2-90B8-5D278A607448}"/>
                  </a:ext>
                </a:extLst>
              </p:cNvPr>
              <p:cNvGrpSpPr/>
              <p:nvPr/>
            </p:nvGrpSpPr>
            <p:grpSpPr>
              <a:xfrm>
                <a:off x="4236827" y="2436782"/>
                <a:ext cx="652236" cy="397686"/>
                <a:chOff x="4172386" y="1049340"/>
                <a:chExt cx="697627" cy="489174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947B6A84-76FE-4335-98CE-63F0DFC97089}"/>
                    </a:ext>
                  </a:extLst>
                </p:cNvPr>
                <p:cNvSpPr/>
                <p:nvPr/>
              </p:nvSpPr>
              <p:spPr>
                <a:xfrm>
                  <a:off x="4223657" y="1049340"/>
                  <a:ext cx="595086" cy="48917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C1887EE-B20C-4779-A831-E433CB3AE8C2}"/>
                    </a:ext>
                  </a:extLst>
                </p:cNvPr>
                <p:cNvSpPr txBox="1"/>
                <p:nvPr/>
              </p:nvSpPr>
              <p:spPr>
                <a:xfrm>
                  <a:off x="4172386" y="1170816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/>
                    <a:t>수리완료</a:t>
                  </a: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9C6A9032-AEB6-4EF5-8573-6579E5182A48}"/>
                  </a:ext>
                </a:extLst>
              </p:cNvPr>
              <p:cNvGrpSpPr/>
              <p:nvPr/>
            </p:nvGrpSpPr>
            <p:grpSpPr>
              <a:xfrm>
                <a:off x="1887371" y="3334844"/>
                <a:ext cx="871353" cy="246221"/>
                <a:chOff x="5775466" y="1572548"/>
                <a:chExt cx="871353" cy="246221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016011D-B8D3-4320-B08D-641E40E8F5FD}"/>
                    </a:ext>
                  </a:extLst>
                </p:cNvPr>
                <p:cNvSpPr txBox="1"/>
                <p:nvPr/>
              </p:nvSpPr>
              <p:spPr>
                <a:xfrm>
                  <a:off x="5904308" y="1572548"/>
                  <a:ext cx="7425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b="1" dirty="0"/>
                    <a:t>상세 정보</a:t>
                  </a:r>
                </a:p>
              </p:txBody>
            </p:sp>
            <p:pic>
              <p:nvPicPr>
                <p:cNvPr id="61" name="그래픽 60" descr="회중전등">
                  <a:extLst>
                    <a:ext uri="{FF2B5EF4-FFF2-40B4-BE49-F238E27FC236}">
                      <a16:creationId xmlns:a16="http://schemas.microsoft.com/office/drawing/2014/main" id="{AB514014-EAEB-4BE3-95FB-9B87D856C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75466" y="1604988"/>
                  <a:ext cx="181342" cy="181342"/>
                </a:xfrm>
                <a:prstGeom prst="rect">
                  <a:avLst/>
                </a:prstGeom>
              </p:spPr>
            </p:pic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3F80441-CDA6-4481-B39C-F3947533AE46}"/>
                  </a:ext>
                </a:extLst>
              </p:cNvPr>
              <p:cNvGrpSpPr/>
              <p:nvPr/>
            </p:nvGrpSpPr>
            <p:grpSpPr>
              <a:xfrm>
                <a:off x="4246154" y="3737337"/>
                <a:ext cx="652874" cy="610347"/>
                <a:chOff x="9195443" y="1903063"/>
                <a:chExt cx="652874" cy="610347"/>
              </a:xfrm>
            </p:grpSpPr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A10097B8-7B68-4365-83ED-82A141CEA77F}"/>
                    </a:ext>
                  </a:extLst>
                </p:cNvPr>
                <p:cNvGrpSpPr/>
                <p:nvPr/>
              </p:nvGrpSpPr>
              <p:grpSpPr>
                <a:xfrm>
                  <a:off x="9195443" y="2024236"/>
                  <a:ext cx="595086" cy="489174"/>
                  <a:chOff x="4223657" y="1049340"/>
                  <a:chExt cx="595086" cy="489174"/>
                </a:xfrm>
              </p:grpSpPr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9D7A94DF-9DB4-4DFE-BEF6-1AB1E7FB7301}"/>
                      </a:ext>
                    </a:extLst>
                  </p:cNvPr>
                  <p:cNvSpPr/>
                  <p:nvPr/>
                </p:nvSpPr>
                <p:spPr>
                  <a:xfrm>
                    <a:off x="4223657" y="1049340"/>
                    <a:ext cx="595086" cy="489174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ABF52ED-17FB-4CC7-887E-576EDE7DDA06}"/>
                      </a:ext>
                    </a:extLst>
                  </p:cNvPr>
                  <p:cNvSpPr txBox="1"/>
                  <p:nvPr/>
                </p:nvSpPr>
                <p:spPr>
                  <a:xfrm>
                    <a:off x="4249356" y="1173429"/>
                    <a:ext cx="56938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/>
                      <a:t>수리중</a:t>
                    </a:r>
                    <a:endParaRPr lang="ko-KR" altLang="en-US" sz="1000" dirty="0"/>
                  </a:p>
                </p:txBody>
              </p:sp>
            </p:grpSp>
            <p:pic>
              <p:nvPicPr>
                <p:cNvPr id="57" name="그래픽 56" descr="렌치">
                  <a:extLst>
                    <a:ext uri="{FF2B5EF4-FFF2-40B4-BE49-F238E27FC236}">
                      <a16:creationId xmlns:a16="http://schemas.microsoft.com/office/drawing/2014/main" id="{A80E1EFD-B6E5-4DAD-A20F-2309AE9F8A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9495892" y="1903063"/>
                  <a:ext cx="352425" cy="352425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266B875-0097-4B72-AD0C-77BB41135592}"/>
                  </a:ext>
                </a:extLst>
              </p:cNvPr>
              <p:cNvSpPr txBox="1"/>
              <p:nvPr/>
            </p:nvSpPr>
            <p:spPr>
              <a:xfrm>
                <a:off x="1698380" y="2170723"/>
                <a:ext cx="1298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이수연 </a:t>
                </a:r>
                <a:r>
                  <a:rPr lang="ko-KR" altLang="en-US" sz="1200" dirty="0"/>
                  <a:t>님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CBDFE7-421F-433D-BD86-301A8A39769B}"/>
                  </a:ext>
                </a:extLst>
              </p:cNvPr>
              <p:cNvSpPr txBox="1"/>
              <p:nvPr/>
            </p:nvSpPr>
            <p:spPr>
              <a:xfrm>
                <a:off x="1736739" y="2526406"/>
                <a:ext cx="204397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/>
                  <a:t>팬텀 </a:t>
                </a:r>
                <a:r>
                  <a:rPr lang="en-US" altLang="ko-KR" sz="1300" dirty="0"/>
                  <a:t>8</a:t>
                </a:r>
                <a:r>
                  <a:rPr lang="ko-KR" altLang="en-US" sz="1300" dirty="0"/>
                  <a:t>세대 </a:t>
                </a:r>
                <a:r>
                  <a:rPr lang="en-US" altLang="ko-KR" sz="1300" dirty="0"/>
                  <a:t>(13</a:t>
                </a:r>
                <a:r>
                  <a:rPr lang="ko-KR" altLang="en-US" sz="1300" dirty="0"/>
                  <a:t>가 </a:t>
                </a:r>
                <a:r>
                  <a:rPr lang="en-US" altLang="ko-KR" sz="1300" dirty="0"/>
                  <a:t>1357)</a:t>
                </a:r>
                <a:endParaRPr lang="ko-KR" altLang="en-US" sz="1300" dirty="0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FAD39FF-0F08-45C6-A2BE-BF1CD27C2B02}"/>
                  </a:ext>
                </a:extLst>
              </p:cNvPr>
              <p:cNvGrpSpPr/>
              <p:nvPr/>
            </p:nvGrpSpPr>
            <p:grpSpPr>
              <a:xfrm>
                <a:off x="4362954" y="3243375"/>
                <a:ext cx="419277" cy="443529"/>
                <a:chOff x="9923442" y="4424051"/>
                <a:chExt cx="419277" cy="443529"/>
              </a:xfrm>
            </p:grpSpPr>
            <p:pic>
              <p:nvPicPr>
                <p:cNvPr id="54" name="그래픽 53" descr="키">
                  <a:extLst>
                    <a:ext uri="{FF2B5EF4-FFF2-40B4-BE49-F238E27FC236}">
                      <a16:creationId xmlns:a16="http://schemas.microsoft.com/office/drawing/2014/main" id="{649A609E-D8C1-4EC2-974E-3A1E79D9FD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9923442" y="4448303"/>
                  <a:ext cx="419277" cy="419277"/>
                </a:xfrm>
                <a:prstGeom prst="rect">
                  <a:avLst/>
                </a:prstGeom>
              </p:spPr>
            </p:pic>
            <p:sp>
              <p:nvSpPr>
                <p:cNvPr id="55" name="십자형 54">
                  <a:extLst>
                    <a:ext uri="{FF2B5EF4-FFF2-40B4-BE49-F238E27FC236}">
                      <a16:creationId xmlns:a16="http://schemas.microsoft.com/office/drawing/2014/main" id="{532D4302-EECE-4AC3-8016-0AF6CB48156D}"/>
                    </a:ext>
                  </a:extLst>
                </p:cNvPr>
                <p:cNvSpPr/>
                <p:nvPr/>
              </p:nvSpPr>
              <p:spPr>
                <a:xfrm rot="2527318">
                  <a:off x="10007079" y="4424051"/>
                  <a:ext cx="252000" cy="252000"/>
                </a:xfrm>
                <a:prstGeom prst="plus">
                  <a:avLst>
                    <a:gd name="adj" fmla="val 4612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48" name="그림 4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7E2C699-D939-4997-BCC0-34754DA5C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4724" y="1786329"/>
                <a:ext cx="416441" cy="54000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CB78DE7-3F0E-494A-B72C-29DA2B3BA35A}"/>
                  </a:ext>
                </a:extLst>
              </p:cNvPr>
              <p:cNvSpPr txBox="1"/>
              <p:nvPr/>
            </p:nvSpPr>
            <p:spPr>
              <a:xfrm>
                <a:off x="1698380" y="3641524"/>
                <a:ext cx="1298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최주현 </a:t>
                </a:r>
                <a:r>
                  <a:rPr lang="ko-KR" altLang="en-US" sz="1200" dirty="0"/>
                  <a:t>님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DACEF17-1FD5-4191-8FF2-DDFB7E4EAAC1}"/>
                  </a:ext>
                </a:extLst>
              </p:cNvPr>
              <p:cNvSpPr txBox="1"/>
              <p:nvPr/>
            </p:nvSpPr>
            <p:spPr>
              <a:xfrm>
                <a:off x="1603389" y="3997207"/>
                <a:ext cx="204397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/>
                  <a:t>소나타 </a:t>
                </a:r>
                <a:r>
                  <a:rPr lang="en-US" altLang="ko-KR" sz="1300" dirty="0"/>
                  <a:t>(13</a:t>
                </a:r>
                <a:r>
                  <a:rPr lang="ko-KR" altLang="en-US" sz="1300" dirty="0"/>
                  <a:t>가 </a:t>
                </a:r>
                <a:r>
                  <a:rPr lang="en-US" altLang="ko-KR" sz="1300" dirty="0"/>
                  <a:t>1357)</a:t>
                </a:r>
                <a:endParaRPr lang="ko-KR" altLang="en-US" sz="1300" dirty="0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D048B7B0-FC88-4CFD-A904-AAF6AA8A4C9F}"/>
                  </a:ext>
                </a:extLst>
              </p:cNvPr>
              <p:cNvGrpSpPr/>
              <p:nvPr/>
            </p:nvGrpSpPr>
            <p:grpSpPr>
              <a:xfrm>
                <a:off x="1918870" y="1847209"/>
                <a:ext cx="871353" cy="246221"/>
                <a:chOff x="5775466" y="1572548"/>
                <a:chExt cx="871353" cy="246221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B780463-F905-4BBA-9770-D67F30FCAF36}"/>
                    </a:ext>
                  </a:extLst>
                </p:cNvPr>
                <p:cNvSpPr txBox="1"/>
                <p:nvPr/>
              </p:nvSpPr>
              <p:spPr>
                <a:xfrm>
                  <a:off x="5904308" y="1572548"/>
                  <a:ext cx="7425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b="1" dirty="0"/>
                    <a:t>상세 정보</a:t>
                  </a:r>
                </a:p>
              </p:txBody>
            </p:sp>
            <p:pic>
              <p:nvPicPr>
                <p:cNvPr id="53" name="그래픽 52" descr="회중전등">
                  <a:extLst>
                    <a:ext uri="{FF2B5EF4-FFF2-40B4-BE49-F238E27FC236}">
                      <a16:creationId xmlns:a16="http://schemas.microsoft.com/office/drawing/2014/main" id="{510B2A78-AA65-46B6-95E1-F4F81236A5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75466" y="1604988"/>
                  <a:ext cx="181342" cy="181342"/>
                </a:xfrm>
                <a:prstGeom prst="rect">
                  <a:avLst/>
                </a:prstGeom>
              </p:spPr>
            </p:pic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56AE0C-254F-4224-BB20-FADAE31669BB}"/>
                </a:ext>
              </a:extLst>
            </p:cNvPr>
            <p:cNvSpPr txBox="1"/>
            <p:nvPr/>
          </p:nvSpPr>
          <p:spPr>
            <a:xfrm>
              <a:off x="1658805" y="962449"/>
              <a:ext cx="121379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행복 정비소</a:t>
              </a:r>
              <a:endParaRPr lang="en-US" altLang="ko-KR" sz="1500" b="1" dirty="0"/>
            </a:p>
            <a:p>
              <a:r>
                <a:rPr lang="ko-KR" altLang="en-US" sz="1500" b="1" dirty="0"/>
                <a:t>예약 현황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C45A5E-E27E-4DEC-89D3-83DA95F7F087}"/>
                </a:ext>
              </a:extLst>
            </p:cNvPr>
            <p:cNvSpPr txBox="1"/>
            <p:nvPr/>
          </p:nvSpPr>
          <p:spPr>
            <a:xfrm>
              <a:off x="3581541" y="1857611"/>
              <a:ext cx="1473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2019</a:t>
              </a:r>
              <a:r>
                <a:rPr lang="ko-KR" altLang="en-US" sz="1200" b="1" dirty="0"/>
                <a:t>년 </a:t>
              </a:r>
              <a:r>
                <a:rPr lang="en-US" altLang="ko-KR" sz="1200" b="1" dirty="0"/>
                <a:t>10</a:t>
              </a:r>
              <a:r>
                <a:rPr lang="ko-KR" altLang="en-US" sz="1200" b="1" dirty="0"/>
                <a:t>월 </a:t>
              </a:r>
              <a:r>
                <a:rPr lang="en-US" altLang="ko-KR" sz="1200" b="1" dirty="0"/>
                <a:t>03</a:t>
              </a:r>
              <a:r>
                <a:rPr lang="ko-KR" altLang="en-US" sz="1200" b="1" dirty="0"/>
                <a:t>일</a:t>
              </a:r>
              <a:endParaRPr lang="en-US" altLang="ko-KR" sz="12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E14892-EC24-4E2E-BF79-CCE254490ACE}"/>
                </a:ext>
              </a:extLst>
            </p:cNvPr>
            <p:cNvSpPr txBox="1"/>
            <p:nvPr/>
          </p:nvSpPr>
          <p:spPr>
            <a:xfrm>
              <a:off x="3972444" y="2083871"/>
              <a:ext cx="691674" cy="1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모든 예약 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44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B7A37-A5B4-43CC-85DC-3469D6E6D367}"/>
              </a:ext>
            </a:extLst>
          </p:cNvPr>
          <p:cNvSpPr/>
          <p:nvPr/>
        </p:nvSpPr>
        <p:spPr>
          <a:xfrm>
            <a:off x="566119" y="439349"/>
            <a:ext cx="3365886" cy="5998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A6BFB0F-C4AE-47DD-ACA4-3505D8642A1B}"/>
              </a:ext>
            </a:extLst>
          </p:cNvPr>
          <p:cNvGrpSpPr/>
          <p:nvPr/>
        </p:nvGrpSpPr>
        <p:grpSpPr>
          <a:xfrm>
            <a:off x="4802839" y="439349"/>
            <a:ext cx="3365886" cy="5998756"/>
            <a:chOff x="1517515" y="486383"/>
            <a:chExt cx="3599234" cy="587550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6C8B50A-7AB0-44C3-BAFA-6046FD0F2329}"/>
                </a:ext>
              </a:extLst>
            </p:cNvPr>
            <p:cNvSpPr/>
            <p:nvPr/>
          </p:nvSpPr>
          <p:spPr>
            <a:xfrm>
              <a:off x="1517515" y="486383"/>
              <a:ext cx="3599234" cy="5875506"/>
            </a:xfrm>
            <a:prstGeom prst="rect">
              <a:avLst/>
            </a:prstGeom>
            <a:solidFill>
              <a:srgbClr val="95CB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래픽 67" descr="채광 도구">
              <a:extLst>
                <a:ext uri="{FF2B5EF4-FFF2-40B4-BE49-F238E27FC236}">
                  <a16:creationId xmlns:a16="http://schemas.microsoft.com/office/drawing/2014/main" id="{3EF62271-C13A-4087-899B-16A31128B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7369" y="4975901"/>
              <a:ext cx="373234" cy="373234"/>
            </a:xfrm>
            <a:prstGeom prst="rect">
              <a:avLst/>
            </a:prstGeom>
          </p:spPr>
        </p:pic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27333B8-6838-4BFE-AC47-973D45311377}"/>
                </a:ext>
              </a:extLst>
            </p:cNvPr>
            <p:cNvGrpSpPr/>
            <p:nvPr/>
          </p:nvGrpSpPr>
          <p:grpSpPr>
            <a:xfrm>
              <a:off x="2038565" y="1859963"/>
              <a:ext cx="2557134" cy="2249324"/>
              <a:chOff x="881121" y="-1101721"/>
              <a:chExt cx="5927999" cy="5763983"/>
            </a:xfrm>
          </p:grpSpPr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D1710224-CB23-4690-80FD-C423156411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121" y="-1101721"/>
                <a:ext cx="5927999" cy="5763983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AE491568-85DA-41C2-8857-71F1B61EC262}"/>
                  </a:ext>
                </a:extLst>
              </p:cNvPr>
              <p:cNvGrpSpPr/>
              <p:nvPr/>
            </p:nvGrpSpPr>
            <p:grpSpPr>
              <a:xfrm>
                <a:off x="1920807" y="1119012"/>
                <a:ext cx="3174046" cy="480768"/>
                <a:chOff x="2179594" y="2718404"/>
                <a:chExt cx="3174046" cy="480768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1F8BA56D-D714-4FAF-9E20-DCA44E84D1AB}"/>
                    </a:ext>
                  </a:extLst>
                </p:cNvPr>
                <p:cNvSpPr/>
                <p:nvPr/>
              </p:nvSpPr>
              <p:spPr>
                <a:xfrm>
                  <a:off x="2583543" y="2890613"/>
                  <a:ext cx="1857828" cy="229958"/>
                </a:xfrm>
                <a:prstGeom prst="rect">
                  <a:avLst/>
                </a:prstGeom>
                <a:solidFill>
                  <a:srgbClr val="DE5E60"/>
                </a:solidFill>
                <a:ln>
                  <a:solidFill>
                    <a:srgbClr val="DE5E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6AA56F6-779F-422D-AE42-80C47D638DB4}"/>
                    </a:ext>
                  </a:extLst>
                </p:cNvPr>
                <p:cNvSpPr txBox="1"/>
                <p:nvPr/>
              </p:nvSpPr>
              <p:spPr>
                <a:xfrm>
                  <a:off x="2179594" y="2718404"/>
                  <a:ext cx="3174046" cy="480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CHAVIS SERVICE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E8273B-930E-47E4-AF41-E6739533BA67}"/>
              </a:ext>
            </a:extLst>
          </p:cNvPr>
          <p:cNvSpPr/>
          <p:nvPr/>
        </p:nvSpPr>
        <p:spPr>
          <a:xfrm>
            <a:off x="566119" y="439349"/>
            <a:ext cx="3365886" cy="161542"/>
          </a:xfrm>
          <a:prstGeom prst="rect">
            <a:avLst/>
          </a:prstGeom>
          <a:solidFill>
            <a:srgbClr val="95CB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0FFC0E0-3891-4BC1-9358-2C2E36C0D0E5}"/>
              </a:ext>
            </a:extLst>
          </p:cNvPr>
          <p:cNvSpPr/>
          <p:nvPr/>
        </p:nvSpPr>
        <p:spPr>
          <a:xfrm>
            <a:off x="566119" y="600891"/>
            <a:ext cx="3365886" cy="4145280"/>
          </a:xfrm>
          <a:prstGeom prst="rect">
            <a:avLst/>
          </a:prstGeom>
          <a:solidFill>
            <a:srgbClr val="D7EC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4D84A32-44F9-4AD7-B042-66B37C6F4F41}"/>
              </a:ext>
            </a:extLst>
          </p:cNvPr>
          <p:cNvSpPr/>
          <p:nvPr/>
        </p:nvSpPr>
        <p:spPr>
          <a:xfrm>
            <a:off x="787983" y="2013358"/>
            <a:ext cx="2838994" cy="212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FB393731-1E51-449E-843C-E2F2EFDB5871}"/>
              </a:ext>
            </a:extLst>
          </p:cNvPr>
          <p:cNvSpPr/>
          <p:nvPr/>
        </p:nvSpPr>
        <p:spPr>
          <a:xfrm>
            <a:off x="965179" y="5157310"/>
            <a:ext cx="1149531" cy="1050939"/>
          </a:xfrm>
          <a:prstGeom prst="roundRect">
            <a:avLst/>
          </a:prstGeom>
          <a:solidFill>
            <a:srgbClr val="FFD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</a:t>
            </a:r>
            <a:endParaRPr lang="en-US" altLang="ko-KR" dirty="0"/>
          </a:p>
          <a:p>
            <a:pPr algn="ctr"/>
            <a:r>
              <a:rPr lang="ko-KR" altLang="en-US" dirty="0"/>
              <a:t>확인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5C40BC68-2A97-4F5C-9512-A9F8F400E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678" y="439348"/>
            <a:ext cx="3365886" cy="5998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3D614FE-0B9F-400D-AEA7-B97236F0063F}"/>
              </a:ext>
            </a:extLst>
          </p:cNvPr>
          <p:cNvSpPr/>
          <p:nvPr/>
        </p:nvSpPr>
        <p:spPr>
          <a:xfrm>
            <a:off x="2410778" y="5154355"/>
            <a:ext cx="1149531" cy="1050939"/>
          </a:xfrm>
          <a:prstGeom prst="roundRect">
            <a:avLst/>
          </a:prstGeom>
          <a:solidFill>
            <a:srgbClr val="FFD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7BFF9A-DC64-4620-8131-AC335F56E6E1}"/>
              </a:ext>
            </a:extLst>
          </p:cNvPr>
          <p:cNvSpPr txBox="1"/>
          <p:nvPr/>
        </p:nvSpPr>
        <p:spPr>
          <a:xfrm>
            <a:off x="782104" y="1405437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2019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10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03</a:t>
            </a:r>
            <a:r>
              <a:rPr lang="ko-KR" altLang="en-US" sz="1200" b="1" dirty="0"/>
              <a:t>일</a:t>
            </a:r>
            <a:endParaRPr lang="en-US" altLang="ko-KR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30DF242-C00D-4A3E-804F-9347900BC2CC}"/>
              </a:ext>
            </a:extLst>
          </p:cNvPr>
          <p:cNvSpPr txBox="1"/>
          <p:nvPr/>
        </p:nvSpPr>
        <p:spPr>
          <a:xfrm>
            <a:off x="787983" y="1128438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행복 정비소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403598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7CAC3F0B-6E5A-4621-B317-BAA8D5534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531" y="3670662"/>
            <a:ext cx="342900" cy="352425"/>
          </a:xfrm>
          <a:prstGeom prst="rect">
            <a:avLst/>
          </a:prstGeom>
        </p:spPr>
      </p:pic>
      <p:pic>
        <p:nvPicPr>
          <p:cNvPr id="13" name="그래픽 12" descr="못">
            <a:extLst>
              <a:ext uri="{FF2B5EF4-FFF2-40B4-BE49-F238E27FC236}">
                <a16:creationId xmlns:a16="http://schemas.microsoft.com/office/drawing/2014/main" id="{EECA4479-CEFC-4CAD-A617-FB25192A0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2948" y="2431339"/>
            <a:ext cx="372886" cy="372886"/>
          </a:xfrm>
          <a:prstGeom prst="rect">
            <a:avLst/>
          </a:prstGeom>
        </p:spPr>
      </p:pic>
      <p:pic>
        <p:nvPicPr>
          <p:cNvPr id="17" name="그래픽 16" descr="채광 도구">
            <a:extLst>
              <a:ext uri="{FF2B5EF4-FFF2-40B4-BE49-F238E27FC236}">
                <a16:creationId xmlns:a16="http://schemas.microsoft.com/office/drawing/2014/main" id="{85096BB7-7905-49A7-B6AE-7E035A0B0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5460" y="676106"/>
            <a:ext cx="373234" cy="373234"/>
          </a:xfrm>
          <a:prstGeom prst="rect">
            <a:avLst/>
          </a:prstGeom>
        </p:spPr>
      </p:pic>
      <p:pic>
        <p:nvPicPr>
          <p:cNvPr id="11" name="그래픽 10" descr="드라이버">
            <a:extLst>
              <a:ext uri="{FF2B5EF4-FFF2-40B4-BE49-F238E27FC236}">
                <a16:creationId xmlns:a16="http://schemas.microsoft.com/office/drawing/2014/main" id="{0824CD61-1A67-4AAE-9001-BF168B4AA7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22804" y="1293140"/>
            <a:ext cx="345278" cy="345278"/>
          </a:xfrm>
          <a:prstGeom prst="rect">
            <a:avLst/>
          </a:prstGeom>
        </p:spPr>
      </p:pic>
      <p:pic>
        <p:nvPicPr>
          <p:cNvPr id="15" name="그래픽 14" descr="도구">
            <a:extLst>
              <a:ext uri="{FF2B5EF4-FFF2-40B4-BE49-F238E27FC236}">
                <a16:creationId xmlns:a16="http://schemas.microsoft.com/office/drawing/2014/main" id="{0A3077D9-8C90-44F7-8E64-1161FBA712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88361" y="404897"/>
            <a:ext cx="373234" cy="373234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09D4C159-3E6A-4AA5-80A9-3E96668B1F00}"/>
              </a:ext>
            </a:extLst>
          </p:cNvPr>
          <p:cNvGrpSpPr/>
          <p:nvPr/>
        </p:nvGrpSpPr>
        <p:grpSpPr>
          <a:xfrm>
            <a:off x="10060598" y="2629704"/>
            <a:ext cx="551925" cy="715820"/>
            <a:chOff x="8522081" y="5218353"/>
            <a:chExt cx="551925" cy="715820"/>
          </a:xfrm>
        </p:grpSpPr>
        <p:pic>
          <p:nvPicPr>
            <p:cNvPr id="35" name="그래픽 34" descr="무선">
              <a:extLst>
                <a:ext uri="{FF2B5EF4-FFF2-40B4-BE49-F238E27FC236}">
                  <a16:creationId xmlns:a16="http://schemas.microsoft.com/office/drawing/2014/main" id="{353E7CA0-C372-45BC-83B6-27C6D3FF3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22081" y="5218353"/>
              <a:ext cx="352425" cy="352425"/>
            </a:xfrm>
            <a:prstGeom prst="rect">
              <a:avLst/>
            </a:prstGeom>
          </p:spPr>
        </p:pic>
        <p:pic>
          <p:nvPicPr>
            <p:cNvPr id="37" name="그래픽 36" descr="키">
              <a:extLst>
                <a:ext uri="{FF2B5EF4-FFF2-40B4-BE49-F238E27FC236}">
                  <a16:creationId xmlns:a16="http://schemas.microsoft.com/office/drawing/2014/main" id="{CD485857-3568-499B-8FE3-BCA560F94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534399" y="5394566"/>
              <a:ext cx="539607" cy="539607"/>
            </a:xfrm>
            <a:prstGeom prst="rect">
              <a:avLst/>
            </a:prstGeom>
          </p:spPr>
        </p:pic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EFBB82BB-57F2-48C7-BBF8-F84E5E7E49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16033" y="428021"/>
            <a:ext cx="3315003" cy="5945771"/>
          </a:xfrm>
          <a:prstGeom prst="rect">
            <a:avLst/>
          </a:prstGeom>
        </p:spPr>
      </p:pic>
      <p:pic>
        <p:nvPicPr>
          <p:cNvPr id="95" name="그래픽 94" descr="해머">
            <a:extLst>
              <a:ext uri="{FF2B5EF4-FFF2-40B4-BE49-F238E27FC236}">
                <a16:creationId xmlns:a16="http://schemas.microsoft.com/office/drawing/2014/main" id="{6CE0F586-0B15-4AC6-A252-E3AD3371FE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51566" y="1188936"/>
            <a:ext cx="208407" cy="208407"/>
          </a:xfrm>
          <a:prstGeom prst="rect">
            <a:avLst/>
          </a:prstGeom>
        </p:spPr>
      </p:pic>
      <p:pic>
        <p:nvPicPr>
          <p:cNvPr id="7" name="그래픽 6" descr="해머">
            <a:extLst>
              <a:ext uri="{FF2B5EF4-FFF2-40B4-BE49-F238E27FC236}">
                <a16:creationId xmlns:a16="http://schemas.microsoft.com/office/drawing/2014/main" id="{CFBC5E27-4071-4DE8-9D04-AFAC9757C5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50270" y="1397343"/>
            <a:ext cx="138091" cy="15210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2BD364-3DD1-4B84-8472-FE495E49C659}"/>
              </a:ext>
            </a:extLst>
          </p:cNvPr>
          <p:cNvGrpSpPr/>
          <p:nvPr/>
        </p:nvGrpSpPr>
        <p:grpSpPr>
          <a:xfrm>
            <a:off x="1517515" y="486383"/>
            <a:ext cx="3599234" cy="5894962"/>
            <a:chOff x="1517515" y="486383"/>
            <a:chExt cx="3599234" cy="589496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E665818-33A8-4A71-95EC-4B12D651ACE8}"/>
                </a:ext>
              </a:extLst>
            </p:cNvPr>
            <p:cNvGrpSpPr/>
            <p:nvPr/>
          </p:nvGrpSpPr>
          <p:grpSpPr>
            <a:xfrm>
              <a:off x="1517515" y="486383"/>
              <a:ext cx="3599234" cy="5885234"/>
              <a:chOff x="1517515" y="486383"/>
              <a:chExt cx="3599234" cy="588523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95019CA-20C5-438E-B886-9BB0CC915487}"/>
                  </a:ext>
                </a:extLst>
              </p:cNvPr>
              <p:cNvSpPr/>
              <p:nvPr/>
            </p:nvSpPr>
            <p:spPr>
              <a:xfrm>
                <a:off x="1517515" y="496111"/>
                <a:ext cx="3599234" cy="5875506"/>
              </a:xfrm>
              <a:prstGeom prst="rect">
                <a:avLst/>
              </a:prstGeom>
              <a:gradFill flip="none" rotWithShape="1">
                <a:gsLst>
                  <a:gs pos="0">
                    <a:srgbClr val="95CBE4"/>
                  </a:gs>
                  <a:gs pos="50000">
                    <a:srgbClr val="95CBE4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4F886D7-E2E1-4088-9580-CFC66160D184}"/>
                  </a:ext>
                </a:extLst>
              </p:cNvPr>
              <p:cNvSpPr/>
              <p:nvPr/>
            </p:nvSpPr>
            <p:spPr>
              <a:xfrm>
                <a:off x="1519462" y="486383"/>
                <a:ext cx="3589569" cy="210262"/>
              </a:xfrm>
              <a:prstGeom prst="rect">
                <a:avLst/>
              </a:prstGeom>
              <a:solidFill>
                <a:srgbClr val="95CB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9544F01-DEA5-4F6D-9515-15176890DDE2}"/>
                </a:ext>
              </a:extLst>
            </p:cNvPr>
            <p:cNvSpPr/>
            <p:nvPr/>
          </p:nvSpPr>
          <p:spPr>
            <a:xfrm>
              <a:off x="1653417" y="5440159"/>
              <a:ext cx="3315003" cy="94118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C1CE107-344D-4C17-92F7-E55E3B3ACB9B}"/>
                </a:ext>
              </a:extLst>
            </p:cNvPr>
            <p:cNvGrpSpPr/>
            <p:nvPr/>
          </p:nvGrpSpPr>
          <p:grpSpPr>
            <a:xfrm>
              <a:off x="1593864" y="2495668"/>
              <a:ext cx="3375011" cy="2779946"/>
              <a:chOff x="1603389" y="1638418"/>
              <a:chExt cx="3375011" cy="2779946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A0E3A8E-686D-4B84-823D-8BCFC7BAEF2F}"/>
                  </a:ext>
                </a:extLst>
              </p:cNvPr>
              <p:cNvSpPr/>
              <p:nvPr/>
            </p:nvSpPr>
            <p:spPr>
              <a:xfrm>
                <a:off x="1656744" y="1638418"/>
                <a:ext cx="3315003" cy="129978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CDD4883-EBE7-4CF5-B66F-B750352A7394}"/>
                  </a:ext>
                </a:extLst>
              </p:cNvPr>
              <p:cNvSpPr/>
              <p:nvPr/>
            </p:nvSpPr>
            <p:spPr>
              <a:xfrm>
                <a:off x="1663397" y="3118580"/>
                <a:ext cx="3315003" cy="129978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8C132F5-2BF2-4DB4-87FD-14D6AEF6D01C}"/>
                  </a:ext>
                </a:extLst>
              </p:cNvPr>
              <p:cNvGrpSpPr/>
              <p:nvPr/>
            </p:nvGrpSpPr>
            <p:grpSpPr>
              <a:xfrm>
                <a:off x="4236827" y="2436782"/>
                <a:ext cx="652236" cy="397686"/>
                <a:chOff x="4172386" y="1049340"/>
                <a:chExt cx="697627" cy="489174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F5CCB208-3DF2-49A6-81A8-AEAC1AD61487}"/>
                    </a:ext>
                  </a:extLst>
                </p:cNvPr>
                <p:cNvSpPr/>
                <p:nvPr/>
              </p:nvSpPr>
              <p:spPr>
                <a:xfrm>
                  <a:off x="4223657" y="1049340"/>
                  <a:ext cx="595086" cy="48917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D0B3C83-5C46-4BB9-AE6C-ED5C0048E6BF}"/>
                    </a:ext>
                  </a:extLst>
                </p:cNvPr>
                <p:cNvSpPr txBox="1"/>
                <p:nvPr/>
              </p:nvSpPr>
              <p:spPr>
                <a:xfrm>
                  <a:off x="4172386" y="1170816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/>
                    <a:t>수리완료</a:t>
                  </a: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1F516E45-BBBE-4F7E-8E61-A1CAEDEDD468}"/>
                  </a:ext>
                </a:extLst>
              </p:cNvPr>
              <p:cNvGrpSpPr/>
              <p:nvPr/>
            </p:nvGrpSpPr>
            <p:grpSpPr>
              <a:xfrm>
                <a:off x="1887371" y="3334844"/>
                <a:ext cx="871353" cy="246221"/>
                <a:chOff x="5775466" y="1572548"/>
                <a:chExt cx="871353" cy="246221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CD48C0E-6A48-42DC-8A83-F55441F7451F}"/>
                    </a:ext>
                  </a:extLst>
                </p:cNvPr>
                <p:cNvSpPr txBox="1"/>
                <p:nvPr/>
              </p:nvSpPr>
              <p:spPr>
                <a:xfrm>
                  <a:off x="5904308" y="1572548"/>
                  <a:ext cx="7425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b="1" dirty="0"/>
                    <a:t>상세 정보</a:t>
                  </a:r>
                </a:p>
              </p:txBody>
            </p:sp>
            <p:pic>
              <p:nvPicPr>
                <p:cNvPr id="19" name="그래픽 18" descr="회중전등">
                  <a:extLst>
                    <a:ext uri="{FF2B5EF4-FFF2-40B4-BE49-F238E27FC236}">
                      <a16:creationId xmlns:a16="http://schemas.microsoft.com/office/drawing/2014/main" id="{9A0F3882-D001-4476-A74E-471D2F41E2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75466" y="1604988"/>
                  <a:ext cx="181342" cy="181342"/>
                </a:xfrm>
                <a:prstGeom prst="rect">
                  <a:avLst/>
                </a:prstGeom>
              </p:spPr>
            </p:pic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AC53A10-2EE8-4CE2-951E-8107F645FA32}"/>
                  </a:ext>
                </a:extLst>
              </p:cNvPr>
              <p:cNvGrpSpPr/>
              <p:nvPr/>
            </p:nvGrpSpPr>
            <p:grpSpPr>
              <a:xfrm>
                <a:off x="4246154" y="3737337"/>
                <a:ext cx="652874" cy="610347"/>
                <a:chOff x="9195443" y="1903063"/>
                <a:chExt cx="652874" cy="610347"/>
              </a:xfrm>
            </p:grpSpPr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3779BF95-0455-46F4-99DD-85F2874CD172}"/>
                    </a:ext>
                  </a:extLst>
                </p:cNvPr>
                <p:cNvGrpSpPr/>
                <p:nvPr/>
              </p:nvGrpSpPr>
              <p:grpSpPr>
                <a:xfrm>
                  <a:off x="9195443" y="2024236"/>
                  <a:ext cx="595086" cy="489174"/>
                  <a:chOff x="4223657" y="1049340"/>
                  <a:chExt cx="595086" cy="489174"/>
                </a:xfrm>
              </p:grpSpPr>
              <p:sp>
                <p:nvSpPr>
                  <p:cNvPr id="31" name="타원 30">
                    <a:extLst>
                      <a:ext uri="{FF2B5EF4-FFF2-40B4-BE49-F238E27FC236}">
                        <a16:creationId xmlns:a16="http://schemas.microsoft.com/office/drawing/2014/main" id="{075D85D6-FD69-4616-AC0D-5594F4CF5D4F}"/>
                      </a:ext>
                    </a:extLst>
                  </p:cNvPr>
                  <p:cNvSpPr/>
                  <p:nvPr/>
                </p:nvSpPr>
                <p:spPr>
                  <a:xfrm>
                    <a:off x="4223657" y="1049340"/>
                    <a:ext cx="595086" cy="489174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 dirty="0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09F31DD-BD63-4B6A-960D-855CA17F5115}"/>
                      </a:ext>
                    </a:extLst>
                  </p:cNvPr>
                  <p:cNvSpPr txBox="1"/>
                  <p:nvPr/>
                </p:nvSpPr>
                <p:spPr>
                  <a:xfrm>
                    <a:off x="4249356" y="1173429"/>
                    <a:ext cx="56938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/>
                      <a:t>수리중</a:t>
                    </a:r>
                    <a:endParaRPr lang="ko-KR" altLang="en-US" sz="1000" dirty="0"/>
                  </a:p>
                </p:txBody>
              </p:sp>
            </p:grpSp>
            <p:pic>
              <p:nvPicPr>
                <p:cNvPr id="9" name="그래픽 8" descr="렌치">
                  <a:extLst>
                    <a:ext uri="{FF2B5EF4-FFF2-40B4-BE49-F238E27FC236}">
                      <a16:creationId xmlns:a16="http://schemas.microsoft.com/office/drawing/2014/main" id="{EDE04304-FEA7-4912-9B52-72763D708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9495892" y="1903063"/>
                  <a:ext cx="352425" cy="352425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668907-923F-41CF-BE2A-D112E5B78755}"/>
                  </a:ext>
                </a:extLst>
              </p:cNvPr>
              <p:cNvSpPr txBox="1"/>
              <p:nvPr/>
            </p:nvSpPr>
            <p:spPr>
              <a:xfrm>
                <a:off x="1698380" y="2170723"/>
                <a:ext cx="1298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이수연 </a:t>
                </a:r>
                <a:r>
                  <a:rPr lang="ko-KR" altLang="en-US" sz="1200" dirty="0"/>
                  <a:t>님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7B8BFB-DB43-4D81-BD2E-14192417E8DF}"/>
                  </a:ext>
                </a:extLst>
              </p:cNvPr>
              <p:cNvSpPr txBox="1"/>
              <p:nvPr/>
            </p:nvSpPr>
            <p:spPr>
              <a:xfrm>
                <a:off x="1736739" y="2526406"/>
                <a:ext cx="204397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/>
                  <a:t>팬텀 </a:t>
                </a:r>
                <a:r>
                  <a:rPr lang="en-US" altLang="ko-KR" sz="1300" dirty="0"/>
                  <a:t>8</a:t>
                </a:r>
                <a:r>
                  <a:rPr lang="ko-KR" altLang="en-US" sz="1300" dirty="0"/>
                  <a:t>세대 </a:t>
                </a:r>
                <a:r>
                  <a:rPr lang="en-US" altLang="ko-KR" sz="1300" dirty="0"/>
                  <a:t>(13</a:t>
                </a:r>
                <a:r>
                  <a:rPr lang="ko-KR" altLang="en-US" sz="1300" dirty="0"/>
                  <a:t>가 </a:t>
                </a:r>
                <a:r>
                  <a:rPr lang="en-US" altLang="ko-KR" sz="1300" dirty="0"/>
                  <a:t>1357)</a:t>
                </a:r>
                <a:endParaRPr lang="ko-KR" altLang="en-US" sz="1300" dirty="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8BAFCC62-8ACB-48CF-95A0-833A20ECA128}"/>
                  </a:ext>
                </a:extLst>
              </p:cNvPr>
              <p:cNvGrpSpPr/>
              <p:nvPr/>
            </p:nvGrpSpPr>
            <p:grpSpPr>
              <a:xfrm>
                <a:off x="4362954" y="3243375"/>
                <a:ext cx="419277" cy="443529"/>
                <a:chOff x="9923442" y="4424051"/>
                <a:chExt cx="419277" cy="443529"/>
              </a:xfrm>
            </p:grpSpPr>
            <p:pic>
              <p:nvPicPr>
                <p:cNvPr id="41" name="그래픽 40" descr="키">
                  <a:extLst>
                    <a:ext uri="{FF2B5EF4-FFF2-40B4-BE49-F238E27FC236}">
                      <a16:creationId xmlns:a16="http://schemas.microsoft.com/office/drawing/2014/main" id="{07F2E850-906D-4303-97D7-BA64BD4182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9923442" y="4448303"/>
                  <a:ext cx="419277" cy="419277"/>
                </a:xfrm>
                <a:prstGeom prst="rect">
                  <a:avLst/>
                </a:prstGeom>
              </p:spPr>
            </p:pic>
            <p:sp>
              <p:nvSpPr>
                <p:cNvPr id="42" name="십자형 41">
                  <a:extLst>
                    <a:ext uri="{FF2B5EF4-FFF2-40B4-BE49-F238E27FC236}">
                      <a16:creationId xmlns:a16="http://schemas.microsoft.com/office/drawing/2014/main" id="{ADF2AA9C-A79B-4A44-8359-5739813A42C8}"/>
                    </a:ext>
                  </a:extLst>
                </p:cNvPr>
                <p:cNvSpPr/>
                <p:nvPr/>
              </p:nvSpPr>
              <p:spPr>
                <a:xfrm rot="2527318">
                  <a:off x="10007079" y="4424051"/>
                  <a:ext cx="252000" cy="252000"/>
                </a:xfrm>
                <a:prstGeom prst="plus">
                  <a:avLst>
                    <a:gd name="adj" fmla="val 4612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44" name="그림 4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19E1B77-84B5-4450-8E1B-71AE906D7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4724" y="1786329"/>
                <a:ext cx="416441" cy="54000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8C15A7-8198-4482-90A7-5CF0046E404D}"/>
                  </a:ext>
                </a:extLst>
              </p:cNvPr>
              <p:cNvSpPr txBox="1"/>
              <p:nvPr/>
            </p:nvSpPr>
            <p:spPr>
              <a:xfrm>
                <a:off x="1698380" y="3641524"/>
                <a:ext cx="1298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최주현 </a:t>
                </a:r>
                <a:r>
                  <a:rPr lang="ko-KR" altLang="en-US" sz="1200" dirty="0"/>
                  <a:t>님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2801DDD-CCA7-40AD-9985-853F8729423F}"/>
                  </a:ext>
                </a:extLst>
              </p:cNvPr>
              <p:cNvSpPr txBox="1"/>
              <p:nvPr/>
            </p:nvSpPr>
            <p:spPr>
              <a:xfrm>
                <a:off x="1603389" y="3997207"/>
                <a:ext cx="204397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/>
                  <a:t>소나타 </a:t>
                </a:r>
                <a:r>
                  <a:rPr lang="en-US" altLang="ko-KR" sz="1300" dirty="0"/>
                  <a:t>(13</a:t>
                </a:r>
                <a:r>
                  <a:rPr lang="ko-KR" altLang="en-US" sz="1300" dirty="0"/>
                  <a:t>가 </a:t>
                </a:r>
                <a:r>
                  <a:rPr lang="en-US" altLang="ko-KR" sz="1300" dirty="0"/>
                  <a:t>1357)</a:t>
                </a:r>
                <a:endParaRPr lang="ko-KR" altLang="en-US" sz="1300" dirty="0"/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5B0D5283-FF05-4960-887C-A8605753048B}"/>
                  </a:ext>
                </a:extLst>
              </p:cNvPr>
              <p:cNvGrpSpPr/>
              <p:nvPr/>
            </p:nvGrpSpPr>
            <p:grpSpPr>
              <a:xfrm>
                <a:off x="1918870" y="1847209"/>
                <a:ext cx="871353" cy="246221"/>
                <a:chOff x="5775466" y="1572548"/>
                <a:chExt cx="871353" cy="246221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D96D51A-1CC9-4EEE-AE99-DD4F8D436068}"/>
                    </a:ext>
                  </a:extLst>
                </p:cNvPr>
                <p:cNvSpPr txBox="1"/>
                <p:nvPr/>
              </p:nvSpPr>
              <p:spPr>
                <a:xfrm>
                  <a:off x="5904308" y="1572548"/>
                  <a:ext cx="7425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b="1" dirty="0"/>
                    <a:t>상세 정보</a:t>
                  </a:r>
                </a:p>
              </p:txBody>
            </p:sp>
            <p:pic>
              <p:nvPicPr>
                <p:cNvPr id="55" name="그래픽 54" descr="회중전등">
                  <a:extLst>
                    <a:ext uri="{FF2B5EF4-FFF2-40B4-BE49-F238E27FC236}">
                      <a16:creationId xmlns:a16="http://schemas.microsoft.com/office/drawing/2014/main" id="{B5C60F6B-6AE6-473F-93AE-F5EC7D6894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75466" y="1604988"/>
                  <a:ext cx="181342" cy="181342"/>
                </a:xfrm>
                <a:prstGeom prst="rect">
                  <a:avLst/>
                </a:prstGeom>
              </p:spPr>
            </p:pic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014978-7A68-43DE-BFFE-B7F4861AF2A6}"/>
                </a:ext>
              </a:extLst>
            </p:cNvPr>
            <p:cNvSpPr txBox="1"/>
            <p:nvPr/>
          </p:nvSpPr>
          <p:spPr>
            <a:xfrm>
              <a:off x="1658805" y="962449"/>
              <a:ext cx="121379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행복 정비소</a:t>
              </a:r>
              <a:endParaRPr lang="en-US" altLang="ko-KR" sz="1500" b="1" dirty="0"/>
            </a:p>
            <a:p>
              <a:r>
                <a:rPr lang="ko-KR" altLang="en-US" sz="1500" b="1" dirty="0"/>
                <a:t>예약 현황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F646C45-B513-49D7-90BA-D5E8410580ED}"/>
                </a:ext>
              </a:extLst>
            </p:cNvPr>
            <p:cNvSpPr txBox="1"/>
            <p:nvPr/>
          </p:nvSpPr>
          <p:spPr>
            <a:xfrm>
              <a:off x="3581541" y="1857611"/>
              <a:ext cx="1473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2019</a:t>
              </a:r>
              <a:r>
                <a:rPr lang="ko-KR" altLang="en-US" sz="1200" b="1" dirty="0"/>
                <a:t>년 </a:t>
              </a:r>
              <a:r>
                <a:rPr lang="en-US" altLang="ko-KR" sz="1200" b="1" dirty="0"/>
                <a:t>10</a:t>
              </a:r>
              <a:r>
                <a:rPr lang="ko-KR" altLang="en-US" sz="1200" b="1" dirty="0"/>
                <a:t>월 </a:t>
              </a:r>
              <a:r>
                <a:rPr lang="en-US" altLang="ko-KR" sz="1200" b="1" dirty="0"/>
                <a:t>03</a:t>
              </a:r>
              <a:r>
                <a:rPr lang="ko-KR" altLang="en-US" sz="1200" b="1" dirty="0"/>
                <a:t>일</a:t>
              </a:r>
              <a:endParaRPr lang="en-US" altLang="ko-KR" sz="12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2D51A3-F5CB-42AF-ABC2-4B3EA0CB70E8}"/>
                </a:ext>
              </a:extLst>
            </p:cNvPr>
            <p:cNvSpPr txBox="1"/>
            <p:nvPr/>
          </p:nvSpPr>
          <p:spPr>
            <a:xfrm>
              <a:off x="3972444" y="2083871"/>
              <a:ext cx="691674" cy="1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모든 예약 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80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91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Suna Gong</dc:creator>
  <cp:lastModifiedBy>Suna Gong</cp:lastModifiedBy>
  <cp:revision>21</cp:revision>
  <dcterms:created xsi:type="dcterms:W3CDTF">2019-10-03T07:11:57Z</dcterms:created>
  <dcterms:modified xsi:type="dcterms:W3CDTF">2019-10-09T14:51:16Z</dcterms:modified>
</cp:coreProperties>
</file>