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 Hyeon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DoHye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bec9e5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bec9e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0f7a77d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0f7a77d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bec9e5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bec9e5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143069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143069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0f7a77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0f7a77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0f7a77d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0f7a77d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0f7a77d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0f7a77d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0f7a77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0f7a77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0f7a77d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0f7a77d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56925" y="1201775"/>
            <a:ext cx="3072900" cy="2343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84850" y="1367900"/>
            <a:ext cx="2616900" cy="200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23100" y="2692025"/>
            <a:ext cx="24978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Do Hyeon"/>
                <a:ea typeface="Do Hyeon"/>
                <a:cs typeface="Do Hyeon"/>
                <a:sym typeface="Do Hyeon"/>
              </a:rPr>
              <a:t>화려한 만다린 나를 감싸네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073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공선아, 김선홍. 정성윤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050" y="3817625"/>
            <a:ext cx="677825" cy="4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슬기로운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제주살이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9325" y="0"/>
            <a:ext cx="94865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514625" y="2909425"/>
            <a:ext cx="20091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lang="ko" sz="80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끝-</a:t>
            </a:r>
            <a:endParaRPr sz="80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99575" y="322325"/>
            <a:ext cx="831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목록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75" y="1928924"/>
            <a:ext cx="1886226" cy="14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58075" y="789475"/>
            <a:ext cx="7677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5743200" y="1541913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Do Hyeon"/>
                <a:ea typeface="Do Hyeon"/>
                <a:cs typeface="Do Hyeon"/>
                <a:sym typeface="Do Hyeon"/>
              </a:rPr>
              <a:t>개발 환경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43200" y="2350363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Do Hyeon"/>
                <a:ea typeface="Do Hyeon"/>
                <a:cs typeface="Do Hyeon"/>
                <a:sym typeface="Do Hyeon"/>
              </a:rPr>
              <a:t>개발 일정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43200" y="3157363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Do Hyeon"/>
                <a:ea typeface="Do Hyeon"/>
                <a:cs typeface="Do Hyeon"/>
                <a:sym typeface="Do Hyeon"/>
              </a:rPr>
              <a:t>개발 결과</a:t>
            </a:r>
            <a:endParaRPr sz="25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216400" y="1370036"/>
            <a:ext cx="1091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1.</a:t>
            </a:r>
            <a:endParaRPr sz="40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216400" y="2178486"/>
            <a:ext cx="1091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lang="ko" sz="40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40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216400" y="2985486"/>
            <a:ext cx="1091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r>
              <a:rPr lang="ko" sz="40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.</a:t>
            </a:r>
            <a:endParaRPr sz="40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1305625" y="1273500"/>
            <a:ext cx="6367500" cy="286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623275" y="170333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Back-End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900150" y="1703350"/>
            <a:ext cx="268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Front-End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716075" y="2256050"/>
            <a:ext cx="7746000" cy="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1316" l="18469" r="55103" t="0"/>
          <a:stretch/>
        </p:blipFill>
        <p:spPr>
          <a:xfrm>
            <a:off x="6614175" y="2320675"/>
            <a:ext cx="1332076" cy="15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89200" y="170333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Database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21357" l="975" r="68526" t="23751"/>
          <a:stretch/>
        </p:blipFill>
        <p:spPr>
          <a:xfrm>
            <a:off x="3963025" y="2487025"/>
            <a:ext cx="1493750" cy="14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000" y="2542993"/>
            <a:ext cx="2229300" cy="11502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99575" y="322325"/>
            <a:ext cx="1581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개발환경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 flipH="1" rot="10800000">
            <a:off x="258075" y="785275"/>
            <a:ext cx="1383300" cy="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9575" y="322325"/>
            <a:ext cx="1581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ERD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 rot="10800000">
            <a:off x="258075" y="784675"/>
            <a:ext cx="1319400" cy="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51" y="353725"/>
            <a:ext cx="6090301" cy="44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99575" y="322325"/>
            <a:ext cx="1581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개발일정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flipH="1" rot="10800000">
            <a:off x="258075" y="785275"/>
            <a:ext cx="1383300" cy="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625" y="1129500"/>
            <a:ext cx="5903774" cy="3394674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19050">
              <a:schemeClr val="accent4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071150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공통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1504200" y="2251175"/>
            <a:ext cx="6136500" cy="1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1440750" y="2401975"/>
            <a:ext cx="2300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상단 네비게이션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우측 사이드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좌측 사이드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Footer 네이게이션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Index (부동산 매물)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Real Estate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AboutUs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공지사항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QnA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 Live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9575" y="322325"/>
            <a:ext cx="257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개발결과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(화면구성)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3" name="Google Shape;113;p18"/>
          <p:cNvCxnSpPr/>
          <p:nvPr/>
        </p:nvCxnSpPr>
        <p:spPr>
          <a:xfrm>
            <a:off x="258075" y="789475"/>
            <a:ext cx="24375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446000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522200" y="2437350"/>
            <a:ext cx="24375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세션 활용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로그인한 사용자 만의 페이지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부동산 매물 즐겨찾기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로그아웃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975900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NO </a:t>
            </a: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185850" y="2437350"/>
            <a:ext cx="43893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세션 활용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- 아이디 중복 체크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 (중복되는 경우 입력창 색 변화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  &amp; 알림창)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- 비밀번호 일치 여부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          (실시간으로 비밀번호 일치 여부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           확인 가능)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551325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제주도 부동산 매물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091675" y="1693000"/>
            <a:ext cx="268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제주도 부동산 및 중개인 정보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643725" y="2474475"/>
            <a:ext cx="19725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부동산 매물 목록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부동산 매물 검색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즐겨찾기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상세보기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 정보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위치 보기 (카카오 지도)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1580400" y="2251175"/>
            <a:ext cx="6136500" cy="1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5314950" y="2437350"/>
            <a:ext cx="23001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부동산 및 중개인 목록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부동산 및 중개인 검색 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페이징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상세보기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 정보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위치 보기 (카카오 지도)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99575" y="322325"/>
            <a:ext cx="257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개발결과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(구현기능)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258075" y="789475"/>
            <a:ext cx="24375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60725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공지사항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034275" y="1693000"/>
            <a:ext cx="268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QnA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65675" y="2442750"/>
            <a:ext cx="2892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전체 QnA</a:t>
            </a: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목록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상세보기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 정보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수정 / 삭제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해당 QnA 에 대한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댓글 목록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QnA 별 댓글 작성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589800" y="2251175"/>
            <a:ext cx="7995600" cy="20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820925" y="2442750"/>
            <a:ext cx="19725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전체 공지사항 목록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상세보기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상세 정보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수정 / 삭제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696050" y="1653925"/>
            <a:ext cx="268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AboutUs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57825" y="2437350"/>
            <a:ext cx="2892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슬기로운 제주살이 소개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소개글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위치 정보 (카카오 Map)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팀원 소개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별도의 좌측 사이드 메뉴</a:t>
            </a: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99575" y="322325"/>
            <a:ext cx="257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개발결과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(구현기능)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258075" y="789475"/>
            <a:ext cx="24375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551325" y="1692988"/>
            <a:ext cx="197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091675" y="1693000"/>
            <a:ext cx="2683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Do Hyeon"/>
                <a:ea typeface="Do Hyeon"/>
                <a:cs typeface="Do Hyeon"/>
                <a:sym typeface="Do Hyeon"/>
              </a:rPr>
              <a:t>제주 Live</a:t>
            </a:r>
            <a:endParaRPr sz="1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639525" y="2369675"/>
            <a:ext cx="2262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방언 문장 퀴즈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힌트보기 </a:t>
            </a: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 Hyeon"/>
              <a:buChar char="-"/>
            </a:pP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랜덤 문제 출제 </a:t>
            </a:r>
            <a:endParaRPr sz="1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방언 낱말 퀴즈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힌트보기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랜덤 문제 출제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제주도 관련 YouTube 영상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별도의 좌측 사이드 메뉴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1580400" y="2251175"/>
            <a:ext cx="6136500" cy="1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1811525" y="2326575"/>
            <a:ext cx="28920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로그아웃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마이페이지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즐겨찾기한 부동산 매물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즐겨찾기한 부동산 매물 검색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 Hyeon"/>
              <a:buChar char="-"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즐겨찾기로 등록된 매물의 ‘동’이 포함된 부동산 매물 목록 조회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99575" y="322325"/>
            <a:ext cx="257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개발결과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(구현기능)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258075" y="789475"/>
            <a:ext cx="24375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482312"/>
            <a:ext cx="271950" cy="1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