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2" r:id="rId36"/>
    <p:sldId id="291" r:id="rId37"/>
    <p:sldId id="293" r:id="rId38"/>
    <p:sldId id="294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0" autoAdjust="0"/>
    <p:restoredTop sz="94660"/>
  </p:normalViewPr>
  <p:slideViewPr>
    <p:cSldViewPr>
      <p:cViewPr varScale="1">
        <p:scale>
          <a:sx n="98" d="100"/>
          <a:sy n="98" d="100"/>
        </p:scale>
        <p:origin x="108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8F8-75CF-4D32-8344-BBD1AB67A91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FF7F-8940-4C82-A502-C93D2C370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8F8-75CF-4D32-8344-BBD1AB67A91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FF7F-8940-4C82-A502-C93D2C370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2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8F8-75CF-4D32-8344-BBD1AB67A91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FF7F-8940-4C82-A502-C93D2C370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8F8-75CF-4D32-8344-BBD1AB67A91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FF7F-8940-4C82-A502-C93D2C370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9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8F8-75CF-4D32-8344-BBD1AB67A91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FF7F-8940-4C82-A502-C93D2C370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0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8F8-75CF-4D32-8344-BBD1AB67A91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FF7F-8940-4C82-A502-C93D2C370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4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8F8-75CF-4D32-8344-BBD1AB67A91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FF7F-8940-4C82-A502-C93D2C370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5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8F8-75CF-4D32-8344-BBD1AB67A91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FF7F-8940-4C82-A502-C93D2C370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5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8F8-75CF-4D32-8344-BBD1AB67A91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FF7F-8940-4C82-A502-C93D2C370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8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8F8-75CF-4D32-8344-BBD1AB67A91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FF7F-8940-4C82-A502-C93D2C370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8F8-75CF-4D32-8344-BBD1AB67A91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FF7F-8940-4C82-A502-C93D2C370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9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08F8-75CF-4D32-8344-BBD1AB67A91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BFF7F-8940-4C82-A502-C93D2C370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7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43213" y="1423988"/>
            <a:ext cx="3457575" cy="4010025"/>
            <a:chOff x="2843213" y="1423988"/>
            <a:chExt cx="3457575" cy="40100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213" y="1423988"/>
              <a:ext cx="3457575" cy="401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2915816" y="4077072"/>
              <a:ext cx="331236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85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7038" y="1114425"/>
            <a:ext cx="3209925" cy="4629150"/>
            <a:chOff x="2967038" y="1114425"/>
            <a:chExt cx="3209925" cy="462915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038" y="1114425"/>
              <a:ext cx="3209925" cy="462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3320072" y="4653136"/>
              <a:ext cx="2856891" cy="3600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30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334500" cy="8486775"/>
            <a:chOff x="0" y="0"/>
            <a:chExt cx="9334500" cy="8486775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334500" cy="8486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27335" y="347812"/>
              <a:ext cx="9279830" cy="7200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30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38363" y="0"/>
            <a:ext cx="4867275" cy="6991350"/>
            <a:chOff x="2138363" y="0"/>
            <a:chExt cx="4867275" cy="699135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363" y="0"/>
              <a:ext cx="4867275" cy="69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2138363" y="347812"/>
              <a:ext cx="4639915" cy="25051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25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25799" y="681038"/>
            <a:ext cx="2674939" cy="5495925"/>
            <a:chOff x="3225799" y="681038"/>
            <a:chExt cx="2674939" cy="5495925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263" y="681038"/>
              <a:ext cx="2657475" cy="549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3227685" y="1124744"/>
              <a:ext cx="2640459" cy="25051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25801" y="3671839"/>
              <a:ext cx="2640459" cy="83728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25800" y="4509120"/>
              <a:ext cx="2640459" cy="83728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25799" y="5339682"/>
              <a:ext cx="2640459" cy="83728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51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4013" y="1547813"/>
            <a:ext cx="5895975" cy="3762375"/>
            <a:chOff x="1624013" y="1547813"/>
            <a:chExt cx="5895975" cy="3762375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013" y="1547813"/>
              <a:ext cx="5895975" cy="3762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763688" y="3010359"/>
              <a:ext cx="4248472" cy="5626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51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51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20194" y="1604963"/>
            <a:ext cx="2675781" cy="3648075"/>
            <a:chOff x="3220194" y="1604963"/>
            <a:chExt cx="2675781" cy="3648075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025" y="1604963"/>
              <a:ext cx="2647950" cy="3648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248025" y="3304846"/>
              <a:ext cx="2647950" cy="91624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20194" y="4581128"/>
              <a:ext cx="2647950" cy="67191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512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67075" y="2290763"/>
            <a:ext cx="2609850" cy="2276475"/>
            <a:chOff x="3267075" y="2290763"/>
            <a:chExt cx="2609850" cy="2276475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075" y="2290763"/>
              <a:ext cx="2609850" cy="227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419872" y="3645024"/>
              <a:ext cx="1008112" cy="70306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51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14425" y="442913"/>
            <a:ext cx="6915150" cy="5972175"/>
            <a:chOff x="1114425" y="442913"/>
            <a:chExt cx="6915150" cy="5972175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425" y="442913"/>
              <a:ext cx="6915150" cy="597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619672" y="3645024"/>
              <a:ext cx="1512168" cy="3600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512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14375" y="457200"/>
            <a:ext cx="7715250" cy="5943600"/>
            <a:chOff x="714375" y="457200"/>
            <a:chExt cx="7715250" cy="5943600"/>
          </a:xfrm>
        </p:grpSpPr>
        <p:grpSp>
          <p:nvGrpSpPr>
            <p:cNvPr id="2" name="그룹 1"/>
            <p:cNvGrpSpPr/>
            <p:nvPr/>
          </p:nvGrpSpPr>
          <p:grpSpPr>
            <a:xfrm>
              <a:off x="714375" y="457200"/>
              <a:ext cx="7715250" cy="5943600"/>
              <a:chOff x="714375" y="457200"/>
              <a:chExt cx="7715250" cy="5943600"/>
            </a:xfrm>
          </p:grpSpPr>
          <p:pic>
            <p:nvPicPr>
              <p:cNvPr id="1741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75" y="457200"/>
                <a:ext cx="7715250" cy="594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259632" y="3645024"/>
                <a:ext cx="1800200" cy="458121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" name="직선 연결선 4"/>
            <p:cNvCxnSpPr/>
            <p:nvPr/>
          </p:nvCxnSpPr>
          <p:spPr>
            <a:xfrm>
              <a:off x="2699792" y="4005064"/>
              <a:ext cx="216024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651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43250" y="1500188"/>
            <a:ext cx="2857500" cy="3857625"/>
            <a:chOff x="3143250" y="1500188"/>
            <a:chExt cx="2857500" cy="38576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50" y="1500188"/>
              <a:ext cx="2857500" cy="385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143859" y="4005065"/>
              <a:ext cx="2856891" cy="3600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902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19450" y="2162175"/>
            <a:ext cx="2705100" cy="2533650"/>
            <a:chOff x="3219450" y="2162175"/>
            <a:chExt cx="2705100" cy="2533650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450" y="2162175"/>
              <a:ext cx="2705100" cy="2533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3347864" y="3573016"/>
              <a:ext cx="1008112" cy="93610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920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590800"/>
            <a:ext cx="3581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15816" y="3284985"/>
            <a:ext cx="1800200" cy="576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04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471613" y="342900"/>
            <a:ext cx="6200775" cy="6172200"/>
            <a:chOff x="1471613" y="342900"/>
            <a:chExt cx="6200775" cy="6172200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613" y="342900"/>
              <a:ext cx="6200775" cy="617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979712" y="3501008"/>
              <a:ext cx="900100" cy="45812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339752" y="3861048"/>
              <a:ext cx="396044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204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81125" y="1200150"/>
            <a:ext cx="6381750" cy="4457700"/>
            <a:chOff x="1381125" y="1200150"/>
            <a:chExt cx="6381750" cy="4457700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125" y="1200150"/>
              <a:ext cx="6381750" cy="445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3419872" y="2276872"/>
              <a:ext cx="576064" cy="45812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491880" y="3218864"/>
              <a:ext cx="903312" cy="35415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91880" y="4437112"/>
              <a:ext cx="903312" cy="35415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51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90513" y="0"/>
            <a:ext cx="8562975" cy="7781925"/>
            <a:chOff x="290513" y="0"/>
            <a:chExt cx="8562975" cy="7781925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13" y="0"/>
              <a:ext cx="8562975" cy="7781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699792" y="3284985"/>
              <a:ext cx="2304256" cy="2880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725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0050" y="0"/>
            <a:ext cx="8343900" cy="7400925"/>
            <a:chOff x="400050" y="0"/>
            <a:chExt cx="8343900" cy="7400925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50" y="0"/>
              <a:ext cx="8343900" cy="7400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843808" y="3284985"/>
              <a:ext cx="432048" cy="2880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2196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33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0"/>
            <a:ext cx="8210550" cy="72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481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8625" y="4763"/>
            <a:ext cx="8286750" cy="6848475"/>
            <a:chOff x="428625" y="4763"/>
            <a:chExt cx="8286750" cy="6848475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25" y="4763"/>
              <a:ext cx="8286750" cy="6848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444208" y="3284984"/>
              <a:ext cx="936104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5481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63425" cy="9029700"/>
            <a:chOff x="0" y="0"/>
            <a:chExt cx="12163425" cy="9029700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63425" cy="9029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9612560" y="1340768"/>
              <a:ext cx="50405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860032" y="3356992"/>
              <a:ext cx="21602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91680" y="4395440"/>
              <a:ext cx="570508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55976" y="6021288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138444" y="4941168"/>
              <a:ext cx="83415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548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371600" y="271463"/>
            <a:ext cx="6400800" cy="6315075"/>
            <a:chOff x="1371600" y="271463"/>
            <a:chExt cx="6400800" cy="63150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71463"/>
              <a:ext cx="6400800" cy="6315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1763688" y="2420888"/>
              <a:ext cx="1584175" cy="43204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774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575" y="0"/>
            <a:ext cx="9086850" cy="7677150"/>
            <a:chOff x="28575" y="0"/>
            <a:chExt cx="9086850" cy="7677150"/>
          </a:xfrm>
        </p:grpSpPr>
        <p:grpSp>
          <p:nvGrpSpPr>
            <p:cNvPr id="2" name="그룹 1"/>
            <p:cNvGrpSpPr/>
            <p:nvPr/>
          </p:nvGrpSpPr>
          <p:grpSpPr>
            <a:xfrm>
              <a:off x="28575" y="0"/>
              <a:ext cx="9086850" cy="7677150"/>
              <a:chOff x="28575" y="0"/>
              <a:chExt cx="9086850" cy="7677150"/>
            </a:xfrm>
          </p:grpSpPr>
          <p:pic>
            <p:nvPicPr>
              <p:cNvPr id="276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75" y="0"/>
                <a:ext cx="9086850" cy="7677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4788024" y="5589240"/>
                <a:ext cx="432048" cy="2880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7956376" y="332656"/>
                <a:ext cx="504056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203848" y="1916832"/>
                <a:ext cx="2160240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79512" y="3429000"/>
                <a:ext cx="432048" cy="2880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699792" y="7245424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5481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9538" y="0"/>
            <a:ext cx="8924925" cy="7762875"/>
            <a:chOff x="109538" y="0"/>
            <a:chExt cx="8924925" cy="7762875"/>
          </a:xfrm>
        </p:grpSpPr>
        <p:grpSp>
          <p:nvGrpSpPr>
            <p:cNvPr id="2" name="그룹 1"/>
            <p:cNvGrpSpPr/>
            <p:nvPr/>
          </p:nvGrpSpPr>
          <p:grpSpPr>
            <a:xfrm>
              <a:off x="109538" y="0"/>
              <a:ext cx="8924925" cy="7762875"/>
              <a:chOff x="109538" y="0"/>
              <a:chExt cx="8924925" cy="7762875"/>
            </a:xfrm>
          </p:grpSpPr>
          <p:pic>
            <p:nvPicPr>
              <p:cNvPr id="2867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538" y="0"/>
                <a:ext cx="8924925" cy="7762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8100392" y="332656"/>
                <a:ext cx="504056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347864" y="1916832"/>
                <a:ext cx="2160240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23528" y="3429000"/>
                <a:ext cx="432048" cy="2880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108128" y="5517232"/>
                <a:ext cx="2336080" cy="5040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843808" y="7245424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5481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47688" y="0"/>
            <a:ext cx="8048625" cy="7496175"/>
            <a:chOff x="547688" y="0"/>
            <a:chExt cx="8048625" cy="7496175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88" y="0"/>
              <a:ext cx="8048625" cy="7496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611560" y="1556792"/>
              <a:ext cx="86409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39752" y="2132856"/>
              <a:ext cx="568863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39752" y="3429000"/>
              <a:ext cx="5688632" cy="13681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5481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33363" y="0"/>
            <a:ext cx="8677275" cy="7658100"/>
            <a:chOff x="233363" y="0"/>
            <a:chExt cx="8677275" cy="7658100"/>
          </a:xfrm>
        </p:grpSpPr>
        <p:grpSp>
          <p:nvGrpSpPr>
            <p:cNvPr id="2" name="그룹 1"/>
            <p:cNvGrpSpPr/>
            <p:nvPr/>
          </p:nvGrpSpPr>
          <p:grpSpPr>
            <a:xfrm>
              <a:off x="233363" y="0"/>
              <a:ext cx="8677275" cy="7658100"/>
              <a:chOff x="233363" y="0"/>
              <a:chExt cx="8677275" cy="7658100"/>
            </a:xfrm>
          </p:grpSpPr>
          <p:pic>
            <p:nvPicPr>
              <p:cNvPr id="3072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363" y="0"/>
                <a:ext cx="8677275" cy="7658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2339752" y="1484784"/>
                <a:ext cx="792088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2339752" y="6677980"/>
                <a:ext cx="6336704" cy="9801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8244408" y="404664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467544" y="3829050"/>
              <a:ext cx="864096" cy="1760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5481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28600" y="116632"/>
            <a:ext cx="8915400" cy="6677025"/>
            <a:chOff x="228600" y="116632"/>
            <a:chExt cx="8915400" cy="6677025"/>
          </a:xfrm>
        </p:grpSpPr>
        <p:grpSp>
          <p:nvGrpSpPr>
            <p:cNvPr id="5" name="그룹 4"/>
            <p:cNvGrpSpPr/>
            <p:nvPr/>
          </p:nvGrpSpPr>
          <p:grpSpPr>
            <a:xfrm>
              <a:off x="228600" y="116632"/>
              <a:ext cx="8915400" cy="6677025"/>
              <a:chOff x="228600" y="116632"/>
              <a:chExt cx="8915400" cy="6677025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228600" y="116632"/>
                <a:ext cx="8915400" cy="6677025"/>
                <a:chOff x="228600" y="548680"/>
                <a:chExt cx="8915400" cy="6677025"/>
              </a:xfrm>
            </p:grpSpPr>
            <p:pic>
              <p:nvPicPr>
                <p:cNvPr id="32770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600" y="548680"/>
                  <a:ext cx="8915400" cy="667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" name="직사각형 2"/>
                <p:cNvSpPr/>
                <p:nvPr/>
              </p:nvSpPr>
              <p:spPr>
                <a:xfrm>
                  <a:off x="467544" y="5445224"/>
                  <a:ext cx="432048" cy="21602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" name="직사각형 3"/>
              <p:cNvSpPr/>
              <p:nvPr/>
            </p:nvSpPr>
            <p:spPr>
              <a:xfrm>
                <a:off x="8244408" y="47667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707904" y="3383136"/>
                <a:ext cx="2088232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752" y="1484784"/>
              <a:ext cx="4536504" cy="27363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5481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11572875" cy="8248650"/>
            <a:chOff x="0" y="0"/>
            <a:chExt cx="11572875" cy="824865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1572875" cy="8248650"/>
              <a:chOff x="0" y="0"/>
              <a:chExt cx="11572875" cy="8248650"/>
            </a:xfrm>
          </p:grpSpPr>
          <p:pic>
            <p:nvPicPr>
              <p:cNvPr id="3481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1572875" cy="8248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907704" y="1700808"/>
                <a:ext cx="2304256" cy="2160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REST API </a:t>
                </a:r>
                <a:r>
                  <a:rPr lang="ko-KR" altLang="en-US" dirty="0" smtClean="0"/>
                  <a:t>키</a:t>
                </a:r>
                <a:endParaRPr lang="ko-KR" altLang="en-US" dirty="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897807" y="2348880"/>
                <a:ext cx="2304256" cy="2160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Client Secret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10692680" y="7533456"/>
              <a:ext cx="576064" cy="3600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789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9477375" cy="7734300"/>
            <a:chOff x="0" y="0"/>
            <a:chExt cx="9477375" cy="7734300"/>
          </a:xfrm>
        </p:grpSpPr>
        <p:grpSp>
          <p:nvGrpSpPr>
            <p:cNvPr id="6" name="그룹 5"/>
            <p:cNvGrpSpPr/>
            <p:nvPr/>
          </p:nvGrpSpPr>
          <p:grpSpPr>
            <a:xfrm>
              <a:off x="0" y="0"/>
              <a:ext cx="9477375" cy="7734300"/>
              <a:chOff x="0" y="0"/>
              <a:chExt cx="9477375" cy="773430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0" y="0"/>
                <a:ext cx="9477375" cy="7734300"/>
                <a:chOff x="0" y="0"/>
                <a:chExt cx="9477375" cy="7734300"/>
              </a:xfrm>
            </p:grpSpPr>
            <p:pic>
              <p:nvPicPr>
                <p:cNvPr id="33794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477375" cy="7734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" name="직사각형 1"/>
                <p:cNvSpPr/>
                <p:nvPr/>
              </p:nvSpPr>
              <p:spPr>
                <a:xfrm>
                  <a:off x="8244408" y="908720"/>
                  <a:ext cx="504056" cy="14401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3707904" y="3795142"/>
                  <a:ext cx="2088232" cy="14401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직사각형 2"/>
                <p:cNvSpPr/>
                <p:nvPr/>
              </p:nvSpPr>
              <p:spPr>
                <a:xfrm>
                  <a:off x="467544" y="5445224"/>
                  <a:ext cx="432048" cy="21602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직사각형 6"/>
              <p:cNvSpPr/>
              <p:nvPr/>
            </p:nvSpPr>
            <p:spPr>
              <a:xfrm>
                <a:off x="4283968" y="4077072"/>
                <a:ext cx="432048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563888" y="4077072"/>
                <a:ext cx="716322" cy="360040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4535996" y="2780928"/>
              <a:ext cx="612068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5481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-531440"/>
            <a:ext cx="12182475" cy="854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789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57338"/>
            <a:ext cx="12163425" cy="3743325"/>
            <a:chOff x="0" y="1557338"/>
            <a:chExt cx="12163425" cy="3743325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57338"/>
              <a:ext cx="12163425" cy="3743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7020272" y="4365104"/>
              <a:ext cx="648072" cy="31850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75856" y="4368665"/>
              <a:ext cx="648072" cy="318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789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9575" y="509588"/>
            <a:ext cx="8324850" cy="5838825"/>
            <a:chOff x="409575" y="509588"/>
            <a:chExt cx="8324850" cy="5838825"/>
          </a:xfrm>
        </p:grpSpPr>
        <p:grpSp>
          <p:nvGrpSpPr>
            <p:cNvPr id="2" name="그룹 1"/>
            <p:cNvGrpSpPr/>
            <p:nvPr/>
          </p:nvGrpSpPr>
          <p:grpSpPr>
            <a:xfrm>
              <a:off x="409575" y="509588"/>
              <a:ext cx="8324850" cy="5838825"/>
              <a:chOff x="409575" y="509588"/>
              <a:chExt cx="8324850" cy="5838825"/>
            </a:xfrm>
          </p:grpSpPr>
          <p:pic>
            <p:nvPicPr>
              <p:cNvPr id="3789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575" y="509588"/>
                <a:ext cx="8324850" cy="5838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043608" y="2708920"/>
                <a:ext cx="2736304" cy="3185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chemeClr val="tx1"/>
                    </a:solidFill>
                    <a:latin typeface="DX경필고딕B" pitchFamily="18" charset="-127"/>
                    <a:ea typeface="DX경필고딕B" pitchFamily="18" charset="-127"/>
                  </a:rPr>
                  <a:t>나의 카카오 계정 </a:t>
                </a:r>
                <a:endParaRPr lang="ko-KR" altLang="en-US" sz="1500" dirty="0">
                  <a:solidFill>
                    <a:schemeClr val="tx1"/>
                  </a:solidFill>
                  <a:latin typeface="DX경필고딕B" pitchFamily="18" charset="-127"/>
                  <a:ea typeface="DX경필고딕B" pitchFamily="18" charset="-127"/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1763688" y="1196752"/>
              <a:ext cx="648072" cy="31850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78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31032" y="0"/>
            <a:ext cx="8712968" cy="6776753"/>
            <a:chOff x="431032" y="0"/>
            <a:chExt cx="8712968" cy="677675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032" y="0"/>
              <a:ext cx="8712968" cy="6776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843808" y="1196752"/>
              <a:ext cx="2232248" cy="43204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5974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972616" y="-841708"/>
            <a:ext cx="11772900" cy="7705725"/>
            <a:chOff x="-972616" y="-841708"/>
            <a:chExt cx="11772900" cy="7705725"/>
          </a:xfrm>
        </p:grpSpPr>
        <p:pic>
          <p:nvPicPr>
            <p:cNvPr id="39938" name="Picture 2" descr="68834187-86b6bb80-06f8-11ea-81bf-0d5d72ae6121.png (1236×809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72616" y="-841708"/>
              <a:ext cx="11772900" cy="7705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923928" y="3011154"/>
              <a:ext cx="1080120" cy="1298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789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78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900608" y="-99392"/>
            <a:ext cx="11782425" cy="7715250"/>
            <a:chOff x="-900608" y="-99392"/>
            <a:chExt cx="11782425" cy="7715250"/>
          </a:xfrm>
        </p:grpSpPr>
        <p:grpSp>
          <p:nvGrpSpPr>
            <p:cNvPr id="2" name="그룹 1"/>
            <p:cNvGrpSpPr/>
            <p:nvPr/>
          </p:nvGrpSpPr>
          <p:grpSpPr>
            <a:xfrm>
              <a:off x="-900608" y="-99392"/>
              <a:ext cx="11782425" cy="7715250"/>
              <a:chOff x="-900608" y="-99392"/>
              <a:chExt cx="11782425" cy="7715250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00608" y="-99392"/>
                <a:ext cx="11782425" cy="7715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5940152" y="5301208"/>
                <a:ext cx="4680520" cy="4320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9396536" y="5517232"/>
              <a:ext cx="864096" cy="720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326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4013" y="133350"/>
            <a:ext cx="5895975" cy="6591300"/>
            <a:chOff x="1624013" y="133350"/>
            <a:chExt cx="5895975" cy="65913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013" y="133350"/>
              <a:ext cx="5895975" cy="659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979712" y="2564904"/>
              <a:ext cx="2880320" cy="129614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25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66838" y="71438"/>
            <a:ext cx="6410325" cy="6715125"/>
            <a:chOff x="1366838" y="71438"/>
            <a:chExt cx="6410325" cy="671512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6838" y="71438"/>
              <a:ext cx="6410325" cy="671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702892" y="2420888"/>
              <a:ext cx="2880320" cy="129614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25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38125" y="766763"/>
            <a:ext cx="8667750" cy="5324475"/>
            <a:chOff x="238125" y="766763"/>
            <a:chExt cx="8667750" cy="5324475"/>
          </a:xfrm>
        </p:grpSpPr>
        <p:grpSp>
          <p:nvGrpSpPr>
            <p:cNvPr id="2" name="그룹 1"/>
            <p:cNvGrpSpPr/>
            <p:nvPr/>
          </p:nvGrpSpPr>
          <p:grpSpPr>
            <a:xfrm>
              <a:off x="238125" y="766763"/>
              <a:ext cx="8667750" cy="5324475"/>
              <a:chOff x="238125" y="766763"/>
              <a:chExt cx="8667750" cy="5324475"/>
            </a:xfrm>
          </p:grpSpPr>
          <p:pic>
            <p:nvPicPr>
              <p:cNvPr id="819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5" y="766763"/>
                <a:ext cx="8667750" cy="532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403648" y="2636912"/>
                <a:ext cx="7344816" cy="331236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499992" y="1772816"/>
              <a:ext cx="864096" cy="36004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30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4755" y="32420"/>
            <a:ext cx="8467725" cy="8067675"/>
            <a:chOff x="424755" y="32420"/>
            <a:chExt cx="8467725" cy="80676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55" y="32420"/>
              <a:ext cx="8467725" cy="806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691680" y="6597352"/>
              <a:ext cx="7056784" cy="129614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16016" y="1052736"/>
              <a:ext cx="720080" cy="36004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30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8</Words>
  <Application>Microsoft Office PowerPoint</Application>
  <PresentationFormat>화면 슬라이드 쇼(4:3)</PresentationFormat>
  <Paragraphs>3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23</cp:revision>
  <dcterms:created xsi:type="dcterms:W3CDTF">2019-11-13T00:27:12Z</dcterms:created>
  <dcterms:modified xsi:type="dcterms:W3CDTF">2019-11-14T11:20:26Z</dcterms:modified>
</cp:coreProperties>
</file>