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q+7wfO8bs4J0cr28EQVCCKY5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3DA29C-C3B2-4C9E-AA6A-D92597619C54}">
  <a:tblStyle styleId="{323DA29C-C3B2-4C9E-AA6A-D92597619C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mailto:email@Samsung.com" TargetMode="External"/><Relationship Id="rId6" Type="http://schemas.openxmlformats.org/officeDocument/2006/relationships/hyperlink" Target="mailto:beda.prakash@samsung.com" TargetMode="External"/><Relationship Id="rId7" Type="http://schemas.openxmlformats.org/officeDocument/2006/relationships/hyperlink" Target="mailto:beda.prakash@samsung.com" TargetMode="External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zenodo.org/record/406043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Samsung PRISM Mid Review Report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Dr. Dakshayini M. , Vivek Singhal </a:t>
            </a:r>
            <a:endParaRPr i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Deeksha Manjunath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Meghana Reddy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Sunag P.</a:t>
            </a:r>
            <a:endParaRPr/>
          </a:p>
          <a:p>
            <a:pPr indent="-228600" lvl="1" marL="685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Nupur Thakur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B.M.S. College of Engineering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9665208" y="6437194"/>
            <a:ext cx="25267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26</a:t>
            </a:r>
            <a:r>
              <a:rPr baseline="3000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Feb 2019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CLASSIFICATION-1</a:t>
            </a:r>
            <a:endParaRPr b="1" i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8785183" y="3195575"/>
            <a:ext cx="3294000" cy="2067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110" y="55464"/>
            <a:ext cx="12192000" cy="5506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12498" l="24297" r="23865" t="63283"/>
          <a:stretch/>
        </p:blipFill>
        <p:spPr>
          <a:xfrm>
            <a:off x="11005247" y="36140"/>
            <a:ext cx="1103197" cy="515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1932920" y="68580"/>
            <a:ext cx="342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Trebuchet MS"/>
              <a:buNone/>
            </a:pPr>
            <a:r>
              <a:rPr b="0" i="0" lang="en-IN" sz="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TM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43218" y="650055"/>
            <a:ext cx="5192711" cy="27372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426917" y="5334000"/>
            <a:ext cx="6652878" cy="142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3783" y="6105985"/>
            <a:ext cx="5172809" cy="936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11105" y="132813"/>
            <a:ext cx="8826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Audio Classification - 1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417202" y="650054"/>
            <a:ext cx="6652436" cy="24630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420760" y="5345143"/>
            <a:ext cx="1608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Timeline ]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88839" y="692995"/>
            <a:ext cx="24045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Problem Statement ]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5481600" y="692995"/>
            <a:ext cx="2278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Expectations/KPI ]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35961" y="987759"/>
            <a:ext cx="511143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Given a audio clip, identify the audio classes in that clip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There could be multiple audio classes in the audio clip. Identify all of them along with timestamp.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:-  Single Classification model which classifies audio sample.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Targetted classes – Inside Small room, Inside Big room, Outside, Traffic, Conversation, Narration/Monologue, Kid Speech, Kid Singing, Silence, Background noise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Input: Audio samples &lt;sample may contain none of the targeted classes or may be &gt;=1 of the targeted classes&gt;.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Output:  Audio classes along with the confidence score &amp; its corresponding time stamp in the audio clip. 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417202" y="3195575"/>
            <a:ext cx="3294000" cy="2067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481600" y="3202990"/>
            <a:ext cx="15374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Trainings ]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8785182" y="3202990"/>
            <a:ext cx="23064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Output ]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8824020" y="3644314"/>
            <a:ext cx="34068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OnDevice AI model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Android application to demonstrate expected functionalities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Meet the expected KPI for ROM, RAM and performance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483386" y="3513732"/>
            <a:ext cx="316163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Audio domain expertise</a:t>
            </a:r>
            <a:endParaRPr/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Good hands on in Deep learning development frameworks like Tensorflow. </a:t>
            </a:r>
            <a:endParaRPr/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ML understanding, </a:t>
            </a:r>
            <a:endParaRPr/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development, training and inference on CPU and GPU</a:t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473800" y="1210585"/>
            <a:ext cx="6561003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Tensorflow based model should run on android mobile phone.</a:t>
            </a:r>
            <a:endParaRPr/>
          </a:p>
          <a:p>
            <a:pPr indent="-10795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 class precision - &gt;= 0.90</a:t>
            </a:r>
            <a:endParaRPr/>
          </a:p>
          <a:p>
            <a:pPr indent="-10795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Inference time for a 1 sec audio buffer (PCM data) &lt; 15 msecs.</a:t>
            </a:r>
            <a:endParaRPr/>
          </a:p>
          <a:p>
            <a:pPr indent="-10795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OnDevice Model size &lt; 5 MB.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Entire solution should use &lt; 30MB RAM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10968932" y="789526"/>
            <a:ext cx="255639" cy="275303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n-I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0682183" y="1071218"/>
            <a:ext cx="829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Members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11608525" y="789526"/>
            <a:ext cx="255639" cy="275303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1321776" y="1070339"/>
            <a:ext cx="829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Months</a:t>
            </a:r>
            <a:endParaRPr/>
          </a:p>
        </p:txBody>
      </p:sp>
      <p:cxnSp>
        <p:nvCxnSpPr>
          <p:cNvPr id="124" name="Google Shape;124;p2"/>
          <p:cNvCxnSpPr/>
          <p:nvPr/>
        </p:nvCxnSpPr>
        <p:spPr>
          <a:xfrm rot="10800000">
            <a:off x="6095415" y="5986099"/>
            <a:ext cx="547546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2"/>
          <p:cNvSpPr/>
          <p:nvPr/>
        </p:nvSpPr>
        <p:spPr>
          <a:xfrm>
            <a:off x="6062665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879078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9695490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1511904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5309575" y="6109835"/>
            <a:ext cx="1849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problem elicitation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schedule planning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Align development setup and information/code sharing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7312055" y="6073872"/>
            <a:ext cx="1542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on PC meeting Accuracy needed for real use case scenarios.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9037844" y="6073872"/>
            <a:ext cx="1603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OnDevice AI model meeting the required KPIs for performance, Accuracy, ROM &amp; RAM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10590759" y="6073872"/>
            <a:ext cx="153600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 Android App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/ Dataset &amp; all project artefacts shared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Tech guide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5576036" y="5740270"/>
            <a:ext cx="9396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Kick Off:  TBD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7210417" y="5740270"/>
            <a:ext cx="11288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 1:  TBD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9052114" y="5740270"/>
            <a:ext cx="11288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 2:  TBD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10845692" y="5740270"/>
            <a:ext cx="9140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Closure:  TBD</a:t>
            </a:r>
            <a:endParaRPr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2744" y="216349"/>
            <a:ext cx="1095584" cy="160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194222" y="6377357"/>
            <a:ext cx="171077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Punuru Srilakshmi, Staff Engineer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srilakshmi.p@samsung.com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+91-9538121188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788903" y="6377357"/>
            <a:ext cx="141213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Karthik CR, Staff Engineer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Karthik,.cr@samsung.com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I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91-9164227799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251711" y="6181024"/>
            <a:ext cx="16257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details contact :-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68831" y="3821221"/>
            <a:ext cx="50526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Audio sample can be any audio file OR audio from video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3220054" y="6377357"/>
            <a:ext cx="141213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Praveen BP, Staff Engineer (II)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bp.praveen@samsung.com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I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91-9880041702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487506" y="5430444"/>
            <a:ext cx="8623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Kid Speech - .92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Small Room – 0.75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1570801" y="5408084"/>
            <a:ext cx="1294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 - 0.95</a:t>
            </a:r>
            <a:b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Small Room – 0.83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292805" y="5675682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00:02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1141233" y="5649556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00:08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1441032" y="5649556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2784756" y="5597304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00:20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4560735" y="5562471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00:30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-95794" y="5487052"/>
            <a:ext cx="705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Silence – 0.94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3152327" y="5378193"/>
            <a:ext cx="12629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Noise – 0.96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– 0.88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Silence – 0.44</a:t>
            </a:r>
            <a:endParaRPr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756" y="4429572"/>
            <a:ext cx="4580708" cy="10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/ Solution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626" y="1493560"/>
            <a:ext cx="8257141" cy="536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0" y="806514"/>
            <a:ext cx="12191999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169333" y="1329734"/>
            <a:ext cx="1176225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has been extracted from FSD50K .</a:t>
            </a:r>
            <a:r>
              <a:rPr b="0" i="0" lang="en-IN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FSD50K is an open dataset of human-labeled sound events . The dataset has a wide range of Multi-labelled audio files.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https://zenodo.org/record/4060432</a:t>
            </a:r>
            <a:endParaRPr sz="1800" u="sng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extracted 4 classes from the required targeted classes which include Conversation, Traffic, Kid Speech and Background noise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237966" y="3539940"/>
            <a:ext cx="117912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extracted dataset was found to be multi-labelled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extracted more than 100 audio files for each of the classes mentioned above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audio files of different classes was manually verified and the audio files inappropriate data was discarded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duration of the audio files were found to be 3s (ranging from 1s to 5s)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237966" y="5662544"/>
            <a:ext cx="118599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 in audio files for different classes – solution: Data Augmentation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Equalising the duration of the audio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Data/Code Details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/>
          <p:nvPr/>
        </p:nvSpPr>
        <p:spPr>
          <a:xfrm>
            <a:off x="0" y="774557"/>
            <a:ext cx="12191999" cy="33855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Data/Code details:</a:t>
            </a:r>
            <a:endParaRPr/>
          </a:p>
        </p:txBody>
      </p:sp>
      <p:graphicFrame>
        <p:nvGraphicFramePr>
          <p:cNvPr id="186" name="Google Shape;186;p5"/>
          <p:cNvGraphicFramePr/>
          <p:nvPr/>
        </p:nvGraphicFramePr>
        <p:xfrm>
          <a:off x="169334" y="12308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{323DA29C-C3B2-4C9E-AA6A-D92597619C54}</a:tableStyleId>
              </a:tblPr>
              <a:tblGrid>
                <a:gridCol w="5730925"/>
                <a:gridCol w="57309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Parameter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Details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5A5A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</a:rPr>
                        <a:t>KLOC  [Lines of Code in Thousands]</a:t>
                      </a:r>
                      <a:endParaRPr sz="1200" u="none" cap="none" strike="noStrike">
                        <a:solidFill>
                          <a:srgbClr val="0E4094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[ 0.6]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/Algorithm Details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approved CNN Algorithm ]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 of Datasets uploaded [No of files – Images, Videos, etc.]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No. of Audio files obtained : 850 ]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Reports Uploaded [Name of All Documents uploaded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4094"/>
                        </a:buClr>
                        <a:buSzPts val="1200"/>
                        <a:buFont typeface="Calibri"/>
                        <a:buNone/>
                      </a:pPr>
                      <a:r>
                        <a:rPr lang="en-IN" sz="1200" u="none" cap="none" strike="noStrike">
                          <a:solidFill>
                            <a:srgbClr val="0E40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xx ]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87" name="Google Shape;1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66" y="3098546"/>
            <a:ext cx="5611399" cy="375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3844" y="3778011"/>
            <a:ext cx="6471615" cy="3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1465" y="4143803"/>
            <a:ext cx="6463994" cy="38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8166" y="4541899"/>
            <a:ext cx="5928874" cy="35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166" y="4904552"/>
            <a:ext cx="6527067" cy="5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11465" y="3597775"/>
            <a:ext cx="6580535" cy="19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Results/ Major Observations / Conclusions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7447" y="1429711"/>
            <a:ext cx="2631035" cy="199928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313266" y="1633491"/>
            <a:ext cx="902418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obtained dataset is completely processed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Challenge: To find dataset for rest of the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python package used for audio processing include librosa and soundfile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for training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Obtaining the spectrogram of each of the audio files to </a:t>
            </a:r>
            <a:r>
              <a:rPr b="0" i="0" lang="en-I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visualize how the spectrum of an                 audio signal varies over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spectrogram is obtained by finding </a:t>
            </a:r>
            <a:r>
              <a:rPr b="1" i="0" lang="en-I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Short-time Fourier transform (STFT)</a:t>
            </a:r>
            <a:endParaRPr b="1" i="0" sz="18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I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generating the Mel spectrogram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IN" sz="18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developing a CNN to classify our sound files using their respective Mel spectrograms</a:t>
            </a:r>
            <a:endParaRPr b="1" sz="18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Probable Deliverables 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/>
        </p:nvSpPr>
        <p:spPr>
          <a:xfrm>
            <a:off x="683581" y="1677880"/>
            <a:ext cx="99873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dataset for other classes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 with available dataset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eploy it to android mobile phones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1" y="882714"/>
            <a:ext cx="1219199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Completion Plan</a:t>
            </a:r>
            <a:r>
              <a:rPr lang="en-IN" sz="16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6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8"/>
          <p:cNvGrpSpPr/>
          <p:nvPr/>
        </p:nvGrpSpPr>
        <p:grpSpPr>
          <a:xfrm>
            <a:off x="1115568" y="1759164"/>
            <a:ext cx="9363455" cy="2971748"/>
            <a:chOff x="0" y="435448"/>
            <a:chExt cx="9363455" cy="2971748"/>
          </a:xfrm>
        </p:grpSpPr>
        <p:sp>
          <p:nvSpPr>
            <p:cNvPr id="223" name="Google Shape;223;p8"/>
            <p:cNvSpPr/>
            <p:nvPr/>
          </p:nvSpPr>
          <p:spPr>
            <a:xfrm rot="5400000">
              <a:off x="6093891" y="-2287599"/>
              <a:ext cx="546516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3370844" y="462127"/>
              <a:ext cx="5965932" cy="493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Training the model using approved CNN algorithm</a:t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0" y="435456"/>
              <a:ext cx="3370844" cy="546500"/>
            </a:xfrm>
            <a:prstGeom prst="roundRect">
              <a:avLst>
                <a:gd fmla="val 16667" name="adj"/>
              </a:avLst>
            </a:prstGeom>
            <a:solidFill>
              <a:srgbClr val="41709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26678" y="462134"/>
              <a:ext cx="3317488" cy="493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1 to 2</a:t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 rot="5400000">
              <a:off x="6059861" y="-1489773"/>
              <a:ext cx="614577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3370845" y="1229244"/>
              <a:ext cx="5962610" cy="554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Training the model , increasing the accuracy</a:t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0" y="1216281"/>
              <a:ext cx="3370844" cy="530208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25883" y="1242164"/>
              <a:ext cx="3319078" cy="478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2 to 4</a:t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 rot="5400000">
              <a:off x="6087359" y="-677980"/>
              <a:ext cx="559581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3370844" y="2065851"/>
              <a:ext cx="5965295" cy="504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converting the model to Tensorflow lite and reducing the size of the model if required </a:t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0" y="1980806"/>
              <a:ext cx="3370844" cy="675037"/>
            </a:xfrm>
            <a:prstGeom prst="roundRect">
              <a:avLst>
                <a:gd fmla="val 16667" name="adj"/>
              </a:avLst>
            </a:prstGeom>
            <a:solidFill>
              <a:srgbClr val="BBCF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32953" y="2013759"/>
              <a:ext cx="3304938" cy="609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5 to 6</a:t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5400000">
              <a:off x="6099256" y="131280"/>
              <a:ext cx="535787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3370845" y="2885847"/>
              <a:ext cx="5966456" cy="483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35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I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Step 1 making the model to run on android mobiles</a:t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0" y="2847976"/>
              <a:ext cx="3370844" cy="559220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 txBox="1"/>
            <p:nvPr/>
          </p:nvSpPr>
          <p:spPr>
            <a:xfrm>
              <a:off x="27299" y="2875275"/>
              <a:ext cx="3316246" cy="504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7 to 8</a:t>
              </a:r>
              <a:endParaRPr/>
            </a:p>
          </p:txBody>
        </p:sp>
      </p:grp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0" y="4983845"/>
            <a:ext cx="12191999" cy="33855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b="1" lang="en-IN" sz="16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Challenges Anticipated:</a:t>
            </a:r>
            <a:endParaRPr sz="16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381898" y="5539666"/>
            <a:ext cx="77855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increase the accuracy due to lesser no. of dataset available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the size of the model (if required)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model to run on android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IN" sz="6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2019-07-24T12:22:39Z</dcterms:created>
  <dc:creator>Saad Hashmi/Tech Mgmt /SRI-Bangalore/Professional/삼성전자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C:\Users\saad.hashmi\Documents\Student Connect\Evaluation\Mid Review Templates for PRISM.pptx</vt:lpwstr>
  </property>
</Properties>
</file>