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Yu0B2+XIfo/5sxwKUbPQJAOo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mailto:email@Samsung.com" TargetMode="External"/><Relationship Id="rId6" Type="http://schemas.openxmlformats.org/officeDocument/2006/relationships/hyperlink" Target="mailto:beda.prakash@samsung.com" TargetMode="External"/><Relationship Id="rId7" Type="http://schemas.openxmlformats.org/officeDocument/2006/relationships/hyperlink" Target="mailto:beda.prakash@samsung.com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785183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110" y="55464"/>
            <a:ext cx="12192000" cy="55060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12498" l="24297" r="23865" t="63283"/>
          <a:stretch/>
        </p:blipFill>
        <p:spPr>
          <a:xfrm>
            <a:off x="11005247" y="36140"/>
            <a:ext cx="1103197" cy="5154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1932920" y="68580"/>
            <a:ext cx="342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Trebuchet MS"/>
              <a:buNone/>
            </a:pPr>
            <a:r>
              <a:rPr b="0" i="0" lang="en-IN" sz="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TM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43218" y="650055"/>
            <a:ext cx="5192711" cy="27372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426917" y="5334000"/>
            <a:ext cx="6652878" cy="1422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3783" y="6105985"/>
            <a:ext cx="5172809" cy="9367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11105" y="132813"/>
            <a:ext cx="8826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Audio Classification - 1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417202" y="650054"/>
            <a:ext cx="6652436" cy="24630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420760" y="5345143"/>
            <a:ext cx="1608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Timeline ]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88839" y="692995"/>
            <a:ext cx="24045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Problem Statement ]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5481600" y="692995"/>
            <a:ext cx="22787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Expectations/KPI ]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35961" y="987759"/>
            <a:ext cx="51114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Given a audio clip, identify the audio classes in that clip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could be multiple audio classes in the audio clip. Identify all of them along with timestamp.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:-  Single Classification model which classifies audio sample.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IN" sz="1100">
                <a:solidFill>
                  <a:srgbClr val="7F7F7F"/>
                </a:solidFill>
              </a:rPr>
              <a:t>Targeted</a:t>
            </a: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classes – Inside Small room, Inside Big room, Outside, Traffic, C</a:t>
            </a: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onversation, Narration/Monologue, Ki</a:t>
            </a: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 Speech, Kid Singing, Silence, Background noise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Input: Audio samples &lt;sample may contain none of the targeted classes or may be &gt;=1 of the targeted classes&gt;.</a:t>
            </a:r>
            <a:endParaRPr/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Output:  Audio classes along with the confidence score &amp; its corresponding time stamp in the audio clip. 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417202" y="3195575"/>
            <a:ext cx="3294000" cy="20670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481600" y="3202990"/>
            <a:ext cx="15374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Trainings ]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8785182" y="3202990"/>
            <a:ext cx="23064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Trebuchet MS"/>
              <a:buNone/>
            </a:pPr>
            <a:r>
              <a:rPr b="1" i="0" lang="en-IN" sz="1600" u="none" cap="none" strike="noStrike">
                <a:solidFill>
                  <a:srgbClr val="2F5496"/>
                </a:solidFill>
                <a:latin typeface="Trebuchet MS"/>
                <a:ea typeface="Trebuchet MS"/>
                <a:cs typeface="Trebuchet MS"/>
                <a:sym typeface="Trebuchet MS"/>
              </a:rPr>
              <a:t>[ Output ]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8824020" y="3644314"/>
            <a:ext cx="340681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Android application to demonstrate expected functionalities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177800" marR="0" rtl="0" algn="l"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Meet the expected KPI for ROM, RAM and performance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483386" y="3513732"/>
            <a:ext cx="316163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domain expertise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Good hands on in Deep learning development frameworks like Tensorflow. 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ML understanding, 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development, training and inference on CPU and GPU</a:t>
            </a:r>
            <a:endParaRPr b="0" i="0" sz="1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473800" y="1210585"/>
            <a:ext cx="6561003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Tensorflow based model should run on android mobile phone.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 class precision - &gt;= 0.90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Inference time for a 1 sec audio buffer (PCM data) &lt; 15 msecs.</a:t>
            </a:r>
            <a:endParaRPr/>
          </a:p>
          <a:p>
            <a:pPr indent="-10795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OnDevice Model size &lt; 5 MB.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Entire solution should use &lt; 30MB RAM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10968932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0682183" y="1071218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Members</a:t>
            </a:r>
            <a:endParaRPr b="1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1608525" y="789526"/>
            <a:ext cx="255639" cy="275303"/>
          </a:xfrm>
          <a:prstGeom prst="ellipse">
            <a:avLst/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1321776" y="1070339"/>
            <a:ext cx="8291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Months</a:t>
            </a:r>
            <a:endParaRPr b="1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 rot="10800000">
            <a:off x="6095415" y="5986099"/>
            <a:ext cx="54754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"/>
          <p:cNvSpPr/>
          <p:nvPr/>
        </p:nvSpPr>
        <p:spPr>
          <a:xfrm>
            <a:off x="6062665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7879078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9695490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1511904" y="5939521"/>
            <a:ext cx="108000" cy="1080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5309575" y="6109835"/>
            <a:ext cx="1849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problem elicitation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schedule planning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Align development setup and information/code sharing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312055" y="6073872"/>
            <a:ext cx="1542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on PC meeting Accuracy needed for real use case scenarios.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9037844" y="6073872"/>
            <a:ext cx="1603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OnDevice AI model meeting the required KPIs for performance, Accuracy, ROM &amp; RAM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10590759" y="6073872"/>
            <a:ext cx="153600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 Android App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/ Dataset &amp; all project artefacts shared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b="0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Tech guide</a:t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5576036" y="5740270"/>
            <a:ext cx="9396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Kick Off:  TBD</a:t>
            </a:r>
            <a:endParaRPr b="1"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7210417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1:  TBD</a:t>
            </a:r>
            <a:endParaRPr b="1"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9052114" y="5740270"/>
            <a:ext cx="11288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 2:  TBD</a:t>
            </a:r>
            <a:endParaRPr b="1"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0845692" y="5740270"/>
            <a:ext cx="91403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Closure:  TBD</a:t>
            </a:r>
            <a:endParaRPr b="1"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2744" y="216349"/>
            <a:ext cx="1095584" cy="16087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 txBox="1"/>
          <p:nvPr/>
        </p:nvSpPr>
        <p:spPr>
          <a:xfrm>
            <a:off x="194222" y="6377357"/>
            <a:ext cx="171077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Punuru Srilakshmi, Staff Engineer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srilakshmi.p@samsung.com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+91-9538121188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788903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 CR, Staff Engineer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Karthik,.cr@samsung.com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91-9164227799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251711" y="6181024"/>
            <a:ext cx="16257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details contact :-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8831" y="3821221"/>
            <a:ext cx="50526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Audio sample can be any audio file OR audio from video file.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220054" y="6377357"/>
            <a:ext cx="141213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Praveen BP, Staff Engineer (II)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bp.praveen@samsung.com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I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91-9880041702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487506" y="5430444"/>
            <a:ext cx="8623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Kid Speech - .92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0.75</a:t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1570801" y="5408084"/>
            <a:ext cx="1294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 - 0.95</a:t>
            </a:r>
            <a:b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Small Room – 0.83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92805" y="5675682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00:02</a:t>
            </a:r>
            <a:endParaRPr sz="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141233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00:08</a:t>
            </a:r>
            <a:endParaRPr sz="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1441032" y="5649556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sz="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784756" y="5597304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00:20</a:t>
            </a:r>
            <a:endParaRPr sz="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4560735" y="5562471"/>
            <a:ext cx="4364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00:30</a:t>
            </a:r>
            <a:endParaRPr sz="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-95794" y="5487052"/>
            <a:ext cx="7053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0.94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152327" y="5378193"/>
            <a:ext cx="12629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Noise – 0.96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– 0.88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Silence – 0.44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756" y="4429572"/>
            <a:ext cx="4580708" cy="101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2018-08-23T04:21:01Z</dcterms:created>
  <dc:creator>Laxminag Mamillapalli/SRI-Bangalore-Strategic Planning/./삼성전자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C:\Users\laxminag.m\Desktop\Worklet Template.pptx</vt:lpwstr>
  </property>
  <property fmtid="{D5CDD505-2E9C-101B-9397-08002B2CF9AE}" pid="4" name="ContentTypeId">
    <vt:lpwstr>0x01010028C2EACE5081B6449E7989C55D7AF6C4</vt:lpwstr>
  </property>
</Properties>
</file>