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670550" cx="100806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26">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26"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5650" y="5078412"/>
            <a:ext cx="6046787" cy="48101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79775" cy="533400"/>
          </a:xfrm>
          <a:prstGeom prst="rect">
            <a:avLst/>
          </a:prstGeom>
          <a:noFill/>
          <a:ln>
            <a:noFill/>
          </a:ln>
        </p:spPr>
        <p:txBody>
          <a:bodyPr anchorCtr="0" anchor="t" bIns="0" lIns="0" spcFirstLastPara="1" rIns="0" wrap="square" tIns="0">
            <a:noAutofit/>
          </a:bodyPr>
          <a:lstStyle>
            <a:lvl1pPr lvl="0" marR="0" rtl="0" algn="ctr">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2pPr>
            <a:lvl3pPr lvl="2"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3pPr>
            <a:lvl4pPr lvl="3"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4pPr>
            <a:lvl5pPr lvl="4"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5pPr>
            <a:lvl6pPr lvl="5"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6pPr>
            <a:lvl7pPr lvl="6"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7pPr>
            <a:lvl8pPr lvl="7"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8pPr>
            <a:lvl9pPr lvl="8"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9pPr>
          </a:lstStyle>
          <a:p/>
        </p:txBody>
      </p:sp>
      <p:sp>
        <p:nvSpPr>
          <p:cNvPr id="6" name="Google Shape;6;n"/>
          <p:cNvSpPr txBox="1"/>
          <p:nvPr>
            <p:ph idx="10" type="dt"/>
          </p:nvPr>
        </p:nvSpPr>
        <p:spPr>
          <a:xfrm>
            <a:off x="4278312" y="0"/>
            <a:ext cx="3279775" cy="533400"/>
          </a:xfrm>
          <a:prstGeom prst="rect">
            <a:avLst/>
          </a:prstGeom>
          <a:noFill/>
          <a:ln>
            <a:noFill/>
          </a:ln>
        </p:spPr>
        <p:txBody>
          <a:bodyPr anchorCtr="0" anchor="t" bIns="0" lIns="0" spcFirstLastPara="1" rIns="0" wrap="square" tIns="0">
            <a:noAutofit/>
          </a:bodyPr>
          <a:lstStyle>
            <a:lvl1pPr lvl="0" marR="0" rtl="0" algn="ctr">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2pPr>
            <a:lvl3pPr lvl="2"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3pPr>
            <a:lvl4pPr lvl="3"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4pPr>
            <a:lvl5pPr lvl="4"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5pPr>
            <a:lvl6pPr lvl="5"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6pPr>
            <a:lvl7pPr lvl="6"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7pPr>
            <a:lvl8pPr lvl="7"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8pPr>
            <a:lvl9pPr lvl="8"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9pPr>
          </a:lstStyle>
          <a:p/>
        </p:txBody>
      </p:sp>
      <p:sp>
        <p:nvSpPr>
          <p:cNvPr id="7" name="Google Shape;7;n"/>
          <p:cNvSpPr txBox="1"/>
          <p:nvPr>
            <p:ph idx="11" type="ftr"/>
          </p:nvPr>
        </p:nvSpPr>
        <p:spPr>
          <a:xfrm>
            <a:off x="0" y="10156825"/>
            <a:ext cx="3279775" cy="533400"/>
          </a:xfrm>
          <a:prstGeom prst="rect">
            <a:avLst/>
          </a:prstGeom>
          <a:noFill/>
          <a:ln>
            <a:noFill/>
          </a:ln>
        </p:spPr>
        <p:txBody>
          <a:bodyPr anchorCtr="0" anchor="b" bIns="0" lIns="0" spcFirstLastPara="1" rIns="0" wrap="square" tIns="0">
            <a:noAutofit/>
          </a:bodyPr>
          <a:lstStyle>
            <a:lvl1pPr lvl="0" marR="0" rtl="0" algn="ctr">
              <a:lnSpc>
                <a:spcPct val="104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2pPr>
            <a:lvl3pPr lvl="2"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3pPr>
            <a:lvl4pPr lvl="3"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4pPr>
            <a:lvl5pPr lvl="4"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5pPr>
            <a:lvl6pPr lvl="5"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6pPr>
            <a:lvl7pPr lvl="6"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7pPr>
            <a:lvl8pPr lvl="7"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8pPr>
            <a:lvl9pPr lvl="8"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9pPr>
          </a:lstStyle>
          <a:p/>
        </p:txBody>
      </p:sp>
      <p:sp>
        <p:nvSpPr>
          <p:cNvPr id="8" name="Google Shape;8;n"/>
          <p:cNvSpPr txBox="1"/>
          <p:nvPr>
            <p:ph idx="12"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104000"/>
              </a:lnSpc>
              <a:spcBef>
                <a:spcPts val="0"/>
              </a:spcBef>
              <a:spcAft>
                <a:spcPts val="0"/>
              </a:spcAft>
              <a:buClr>
                <a:srgbClr val="000000"/>
              </a:buClr>
              <a:buSzPts val="1400"/>
              <a:buFont typeface="Arial"/>
              <a:buNone/>
            </a:pPr>
            <a:fld id="{00000000-1234-1234-1234-123412341234}" type="slidenum">
              <a:rPr b="1" i="0" lang="en-US" sz="14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104000"/>
              </a:lnSpc>
              <a:spcBef>
                <a:spcPts val="0"/>
              </a:spcBef>
              <a:spcAft>
                <a:spcPts val="0"/>
              </a:spcAft>
              <a:buClr>
                <a:srgbClr val="000000"/>
              </a:buClr>
              <a:buSzPts val="1400"/>
              <a:buFont typeface="Arial"/>
              <a:buNone/>
            </a:pPr>
            <a:fld id="{00000000-1234-1234-1234-123412341234}" type="slidenum">
              <a:rPr b="1" i="0" lang="en-US" sz="1400" u="none">
                <a:solidFill>
                  <a:srgbClr val="000000"/>
                </a:solidFill>
                <a:latin typeface="Arial"/>
                <a:ea typeface="Arial"/>
                <a:cs typeface="Arial"/>
                <a:sym typeface="Arial"/>
              </a:rPr>
              <a:t>‹#›</a:t>
            </a:fld>
            <a:endParaRPr/>
          </a:p>
        </p:txBody>
      </p:sp>
      <p:sp>
        <p:nvSpPr>
          <p:cNvPr id="232" name="Google Shape;232;p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3" name="Google Shape;233;p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717c582f0_2_19:notes"/>
          <p:cNvSpPr/>
          <p:nvPr>
            <p:ph idx="2" type="sldImg"/>
          </p:nvPr>
        </p:nvSpPr>
        <p:spPr>
          <a:xfrm>
            <a:off x="1106487"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717c582f0_2_19:notes"/>
          <p:cNvSpPr txBox="1"/>
          <p:nvPr>
            <p:ph idx="1" type="body"/>
          </p:nvPr>
        </p:nvSpPr>
        <p:spPr>
          <a:xfrm>
            <a:off x="755650" y="5078412"/>
            <a:ext cx="6046800" cy="48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1" name="Google Shape;301;ge717c582f0_2_19:notes"/>
          <p:cNvSpPr txBox="1"/>
          <p:nvPr>
            <p:ph idx="12"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717c582f0_2_25:notes"/>
          <p:cNvSpPr/>
          <p:nvPr>
            <p:ph idx="2" type="sldImg"/>
          </p:nvPr>
        </p:nvSpPr>
        <p:spPr>
          <a:xfrm>
            <a:off x="1106487"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717c582f0_2_25:notes"/>
          <p:cNvSpPr txBox="1"/>
          <p:nvPr>
            <p:ph idx="1" type="body"/>
          </p:nvPr>
        </p:nvSpPr>
        <p:spPr>
          <a:xfrm>
            <a:off x="755650" y="5078412"/>
            <a:ext cx="6046800" cy="48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9" name="Google Shape;309;ge717c582f0_2_25:notes"/>
          <p:cNvSpPr txBox="1"/>
          <p:nvPr>
            <p:ph idx="12"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717c582f0_2_38:notes"/>
          <p:cNvSpPr/>
          <p:nvPr>
            <p:ph idx="2" type="sldImg"/>
          </p:nvPr>
        </p:nvSpPr>
        <p:spPr>
          <a:xfrm>
            <a:off x="1106487"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717c582f0_2_38:notes"/>
          <p:cNvSpPr txBox="1"/>
          <p:nvPr>
            <p:ph idx="1" type="body"/>
          </p:nvPr>
        </p:nvSpPr>
        <p:spPr>
          <a:xfrm>
            <a:off x="755650" y="5078412"/>
            <a:ext cx="6046800" cy="48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7" name="Google Shape;317;ge717c582f0_2_38:notes"/>
          <p:cNvSpPr txBox="1"/>
          <p:nvPr>
            <p:ph idx="12"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717c582f0_0_3:notes"/>
          <p:cNvSpPr/>
          <p:nvPr>
            <p:ph idx="2" type="sldImg"/>
          </p:nvPr>
        </p:nvSpPr>
        <p:spPr>
          <a:xfrm>
            <a:off x="1106487"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717c582f0_0_3:notes"/>
          <p:cNvSpPr txBox="1"/>
          <p:nvPr>
            <p:ph idx="1" type="body"/>
          </p:nvPr>
        </p:nvSpPr>
        <p:spPr>
          <a:xfrm>
            <a:off x="755650" y="5078412"/>
            <a:ext cx="6046800" cy="48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5" name="Google Shape;325;ge717c582f0_0_3:notes"/>
          <p:cNvSpPr txBox="1"/>
          <p:nvPr>
            <p:ph idx="12"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b="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104000"/>
              </a:lnSpc>
              <a:spcBef>
                <a:spcPts val="0"/>
              </a:spcBef>
              <a:spcAft>
                <a:spcPts val="0"/>
              </a:spcAft>
              <a:buClr>
                <a:srgbClr val="000000"/>
              </a:buClr>
              <a:buSzPts val="1400"/>
              <a:buFont typeface="Arial"/>
              <a:buNone/>
            </a:pPr>
            <a:fld id="{00000000-1234-1234-1234-123412341234}" type="slidenum">
              <a:rPr b="1" i="0" lang="en-US" sz="1400" u="none">
                <a:solidFill>
                  <a:srgbClr val="000000"/>
                </a:solidFill>
                <a:latin typeface="Arial"/>
                <a:ea typeface="Arial"/>
                <a:cs typeface="Arial"/>
                <a:sym typeface="Arial"/>
              </a:rPr>
              <a:t>‹#›</a:t>
            </a:fld>
            <a:endParaRPr/>
          </a:p>
        </p:txBody>
      </p:sp>
      <p:sp>
        <p:nvSpPr>
          <p:cNvPr id="241" name="Google Shape;241;p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2" name="Google Shape;242;p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104000"/>
              </a:lnSpc>
              <a:spcBef>
                <a:spcPts val="0"/>
              </a:spcBef>
              <a:spcAft>
                <a:spcPts val="0"/>
              </a:spcAft>
              <a:buClr>
                <a:srgbClr val="000000"/>
              </a:buClr>
              <a:buSzPts val="1400"/>
              <a:buFont typeface="Arial"/>
              <a:buNone/>
            </a:pPr>
            <a:fld id="{00000000-1234-1234-1234-123412341234}" type="slidenum">
              <a:rPr b="1" i="0" lang="en-US" sz="1400" u="none">
                <a:solidFill>
                  <a:srgbClr val="000000"/>
                </a:solidFill>
                <a:latin typeface="Arial"/>
                <a:ea typeface="Arial"/>
                <a:cs typeface="Arial"/>
                <a:sym typeface="Arial"/>
              </a:rPr>
              <a:t>‹#›</a:t>
            </a:fld>
            <a:endParaRPr/>
          </a:p>
        </p:txBody>
      </p:sp>
      <p:sp>
        <p:nvSpPr>
          <p:cNvPr id="248" name="Google Shape;248;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9" name="Google Shape;249;p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104000"/>
              </a:lnSpc>
              <a:spcBef>
                <a:spcPts val="0"/>
              </a:spcBef>
              <a:spcAft>
                <a:spcPts val="0"/>
              </a:spcAft>
              <a:buClr>
                <a:srgbClr val="000000"/>
              </a:buClr>
              <a:buSzPts val="1400"/>
              <a:buFont typeface="Arial"/>
              <a:buNone/>
            </a:pPr>
            <a:fld id="{00000000-1234-1234-1234-123412341234}" type="slidenum">
              <a:rPr b="1" i="0" lang="en-US" sz="1400" u="none">
                <a:solidFill>
                  <a:srgbClr val="000000"/>
                </a:solidFill>
                <a:latin typeface="Arial"/>
                <a:ea typeface="Arial"/>
                <a:cs typeface="Arial"/>
                <a:sym typeface="Arial"/>
              </a:rPr>
              <a:t>‹#›</a:t>
            </a:fld>
            <a:endParaRPr/>
          </a:p>
        </p:txBody>
      </p:sp>
      <p:sp>
        <p:nvSpPr>
          <p:cNvPr id="255" name="Google Shape;255;p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56" name="Google Shape;256;p4: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5: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104000"/>
              </a:lnSpc>
              <a:spcBef>
                <a:spcPts val="0"/>
              </a:spcBef>
              <a:spcAft>
                <a:spcPts val="0"/>
              </a:spcAft>
              <a:buClr>
                <a:srgbClr val="000000"/>
              </a:buClr>
              <a:buSzPts val="1400"/>
              <a:buFont typeface="Arial"/>
              <a:buNone/>
            </a:pPr>
            <a:fld id="{00000000-1234-1234-1234-123412341234}" type="slidenum">
              <a:rPr b="1" i="0" lang="en-US" sz="1400" u="none">
                <a:solidFill>
                  <a:srgbClr val="000000"/>
                </a:solidFill>
                <a:latin typeface="Arial"/>
                <a:ea typeface="Arial"/>
                <a:cs typeface="Arial"/>
                <a:sym typeface="Arial"/>
              </a:rPr>
              <a:t>‹#›</a:t>
            </a:fld>
            <a:endParaRPr/>
          </a:p>
        </p:txBody>
      </p:sp>
      <p:sp>
        <p:nvSpPr>
          <p:cNvPr id="262" name="Google Shape;262;p5: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3" name="Google Shape;263;p5: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6: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104000"/>
              </a:lnSpc>
              <a:spcBef>
                <a:spcPts val="0"/>
              </a:spcBef>
              <a:spcAft>
                <a:spcPts val="0"/>
              </a:spcAft>
              <a:buClr>
                <a:srgbClr val="000000"/>
              </a:buClr>
              <a:buSzPts val="1400"/>
              <a:buFont typeface="Arial"/>
              <a:buNone/>
            </a:pPr>
            <a:fld id="{00000000-1234-1234-1234-123412341234}" type="slidenum">
              <a:rPr b="1" i="0" lang="en-US" sz="1400" u="none">
                <a:solidFill>
                  <a:srgbClr val="000000"/>
                </a:solidFill>
                <a:latin typeface="Arial"/>
                <a:ea typeface="Arial"/>
                <a:cs typeface="Arial"/>
                <a:sym typeface="Arial"/>
              </a:rPr>
              <a:t>‹#›</a:t>
            </a:fld>
            <a:endParaRPr/>
          </a:p>
        </p:txBody>
      </p:sp>
      <p:sp>
        <p:nvSpPr>
          <p:cNvPr id="269" name="Google Shape;269;p6: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0" name="Google Shape;270;p6: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104000"/>
              </a:lnSpc>
              <a:spcBef>
                <a:spcPts val="0"/>
              </a:spcBef>
              <a:spcAft>
                <a:spcPts val="0"/>
              </a:spcAft>
              <a:buClr>
                <a:srgbClr val="000000"/>
              </a:buClr>
              <a:buSzPts val="1400"/>
              <a:buFont typeface="Arial"/>
              <a:buNone/>
            </a:pPr>
            <a:fld id="{00000000-1234-1234-1234-123412341234}" type="slidenum">
              <a:rPr b="1" i="0" lang="en-US" sz="1400" u="none">
                <a:solidFill>
                  <a:srgbClr val="000000"/>
                </a:solidFill>
                <a:latin typeface="Arial"/>
                <a:ea typeface="Arial"/>
                <a:cs typeface="Arial"/>
                <a:sym typeface="Arial"/>
              </a:rPr>
              <a:t>‹#›</a:t>
            </a:fld>
            <a:endParaRPr/>
          </a:p>
        </p:txBody>
      </p:sp>
      <p:sp>
        <p:nvSpPr>
          <p:cNvPr id="276" name="Google Shape;276;p7: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7" name="Google Shape;277;p7: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8:notes"/>
          <p:cNvSpPr txBox="1"/>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104000"/>
              </a:lnSpc>
              <a:spcBef>
                <a:spcPts val="0"/>
              </a:spcBef>
              <a:spcAft>
                <a:spcPts val="0"/>
              </a:spcAft>
              <a:buClr>
                <a:srgbClr val="000000"/>
              </a:buClr>
              <a:buSzPts val="1400"/>
              <a:buFont typeface="Arial"/>
              <a:buNone/>
            </a:pPr>
            <a:fld id="{00000000-1234-1234-1234-123412341234}" type="slidenum">
              <a:rPr b="1" i="0" lang="en-US" sz="1400" u="none">
                <a:solidFill>
                  <a:srgbClr val="000000"/>
                </a:solidFill>
                <a:latin typeface="Arial"/>
                <a:ea typeface="Arial"/>
                <a:cs typeface="Arial"/>
                <a:sym typeface="Arial"/>
              </a:rPr>
              <a:t>‹#›</a:t>
            </a:fld>
            <a:endParaRPr/>
          </a:p>
        </p:txBody>
      </p:sp>
      <p:sp>
        <p:nvSpPr>
          <p:cNvPr id="283" name="Google Shape;283;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84" name="Google Shape;284;p8: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717c582f0_2_13:notes"/>
          <p:cNvSpPr/>
          <p:nvPr>
            <p:ph idx="2" type="sldImg"/>
          </p:nvPr>
        </p:nvSpPr>
        <p:spPr>
          <a:xfrm>
            <a:off x="1106487" y="812800"/>
            <a:ext cx="5343600" cy="40068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717c582f0_2_13:notes"/>
          <p:cNvSpPr txBox="1"/>
          <p:nvPr>
            <p:ph idx="1" type="body"/>
          </p:nvPr>
        </p:nvSpPr>
        <p:spPr>
          <a:xfrm>
            <a:off x="755650" y="5078412"/>
            <a:ext cx="6046800" cy="4810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3" name="Google Shape;293;ge717c582f0_2_13:notes"/>
          <p:cNvSpPr txBox="1"/>
          <p:nvPr>
            <p:ph idx="12" type="sldNum"/>
          </p:nvPr>
        </p:nvSpPr>
        <p:spPr>
          <a:xfrm>
            <a:off x="4278312" y="10156825"/>
            <a:ext cx="3279900" cy="5334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1260078" y="928028"/>
            <a:ext cx="7560469" cy="1974191"/>
          </a:xfrm>
          <a:prstGeom prst="rect">
            <a:avLst/>
          </a:prstGeom>
          <a:noFill/>
          <a:ln>
            <a:noFill/>
          </a:ln>
        </p:spPr>
        <p:txBody>
          <a:bodyPr anchorCtr="1" anchor="b" bIns="0" lIns="0" spcFirstLastPara="1" rIns="0" wrap="square" tIns="0">
            <a:noAutofit/>
          </a:bodyPr>
          <a:lstStyle>
            <a:lvl1pPr lvl="0" algn="ctr">
              <a:lnSpc>
                <a:spcPct val="156000"/>
              </a:lnSpc>
              <a:spcBef>
                <a:spcPts val="0"/>
              </a:spcBef>
              <a:spcAft>
                <a:spcPts val="0"/>
              </a:spcAft>
              <a:buSzPts val="4960"/>
              <a:buNone/>
              <a:defRPr sz="4960"/>
            </a:lvl1pPr>
            <a:lvl2pPr lvl="1" algn="ctr">
              <a:lnSpc>
                <a:spcPct val="156000"/>
              </a:lnSpc>
              <a:spcBef>
                <a:spcPts val="0"/>
              </a:spcBef>
              <a:spcAft>
                <a:spcPts val="0"/>
              </a:spcAft>
              <a:buSzPts val="1800"/>
              <a:buNone/>
              <a:defRPr/>
            </a:lvl2pPr>
            <a:lvl3pPr lvl="2" algn="ctr">
              <a:lnSpc>
                <a:spcPct val="156000"/>
              </a:lnSpc>
              <a:spcBef>
                <a:spcPts val="0"/>
              </a:spcBef>
              <a:spcAft>
                <a:spcPts val="0"/>
              </a:spcAft>
              <a:buSzPts val="1800"/>
              <a:buNone/>
              <a:defRPr/>
            </a:lvl3pPr>
            <a:lvl4pPr lvl="3" algn="ctr">
              <a:lnSpc>
                <a:spcPct val="156000"/>
              </a:lnSpc>
              <a:spcBef>
                <a:spcPts val="0"/>
              </a:spcBef>
              <a:spcAft>
                <a:spcPts val="0"/>
              </a:spcAft>
              <a:buSzPts val="1800"/>
              <a:buNone/>
              <a:defRPr/>
            </a:lvl4pPr>
            <a:lvl5pPr lvl="4" algn="ctr">
              <a:lnSpc>
                <a:spcPct val="156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260078" y="2978352"/>
            <a:ext cx="7560469" cy="1369070"/>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985"/>
              <a:buNone/>
              <a:defRPr sz="1985"/>
            </a:lvl1pPr>
            <a:lvl2pPr lvl="1" algn="ctr">
              <a:lnSpc>
                <a:spcPct val="104000"/>
              </a:lnSpc>
              <a:spcBef>
                <a:spcPts val="665"/>
              </a:spcBef>
              <a:spcAft>
                <a:spcPts val="0"/>
              </a:spcAft>
              <a:buSzPts val="1655"/>
              <a:buNone/>
              <a:defRPr sz="1654"/>
            </a:lvl2pPr>
            <a:lvl3pPr lvl="2" algn="ctr">
              <a:lnSpc>
                <a:spcPct val="104000"/>
              </a:lnSpc>
              <a:spcBef>
                <a:spcPts val="850"/>
              </a:spcBef>
              <a:spcAft>
                <a:spcPts val="0"/>
              </a:spcAft>
              <a:buSzPts val="1490"/>
              <a:buNone/>
              <a:defRPr sz="1490"/>
            </a:lvl3pPr>
            <a:lvl4pPr lvl="3" algn="ctr">
              <a:lnSpc>
                <a:spcPct val="104000"/>
              </a:lnSpc>
              <a:spcBef>
                <a:spcPts val="640"/>
              </a:spcBef>
              <a:spcAft>
                <a:spcPts val="0"/>
              </a:spcAft>
              <a:buSzPts val="1325"/>
              <a:buNone/>
              <a:defRPr sz="1325"/>
            </a:lvl4pPr>
            <a:lvl5pPr lvl="4" algn="ctr">
              <a:lnSpc>
                <a:spcPct val="104000"/>
              </a:lnSpc>
              <a:spcBef>
                <a:spcPts val="425"/>
              </a:spcBef>
              <a:spcAft>
                <a:spcPts val="0"/>
              </a:spcAft>
              <a:buSzPts val="1325"/>
              <a:buNone/>
              <a:defRPr sz="1325"/>
            </a:lvl5pPr>
            <a:lvl6pPr lvl="5" algn="ctr">
              <a:lnSpc>
                <a:spcPct val="104000"/>
              </a:lnSpc>
              <a:spcBef>
                <a:spcPts val="215"/>
              </a:spcBef>
              <a:spcAft>
                <a:spcPts val="0"/>
              </a:spcAft>
              <a:buSzPts val="1325"/>
              <a:buNone/>
              <a:defRPr sz="1325"/>
            </a:lvl6pPr>
            <a:lvl7pPr lvl="6" algn="ctr">
              <a:lnSpc>
                <a:spcPct val="104000"/>
              </a:lnSpc>
              <a:spcBef>
                <a:spcPts val="215"/>
              </a:spcBef>
              <a:spcAft>
                <a:spcPts val="0"/>
              </a:spcAft>
              <a:buSzPts val="1325"/>
              <a:buNone/>
              <a:defRPr sz="1325"/>
            </a:lvl7pPr>
            <a:lvl8pPr lvl="7" algn="ctr">
              <a:lnSpc>
                <a:spcPct val="104000"/>
              </a:lnSpc>
              <a:spcBef>
                <a:spcPts val="215"/>
              </a:spcBef>
              <a:spcAft>
                <a:spcPts val="0"/>
              </a:spcAft>
              <a:buSzPts val="1325"/>
              <a:buNone/>
              <a:defRPr sz="1325"/>
            </a:lvl8pPr>
            <a:lvl9pPr lvl="8" algn="ctr">
              <a:lnSpc>
                <a:spcPct val="104000"/>
              </a:lnSpc>
              <a:spcBef>
                <a:spcPts val="215"/>
              </a:spcBef>
              <a:spcAft>
                <a:spcPts val="215"/>
              </a:spcAft>
              <a:buSzPts val="1325"/>
              <a:buNone/>
              <a:defRPr sz="1325"/>
            </a:lvl9pPr>
          </a:lstStyle>
          <a:p/>
        </p:txBody>
      </p:sp>
      <p:sp>
        <p:nvSpPr>
          <p:cNvPr id="20" name="Google Shape;20;p2"/>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1" name="Google Shape;21;p2"/>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2" name="Google Shape;22;p2"/>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360362" y="2835275"/>
            <a:ext cx="9358312" cy="717550"/>
          </a:xfrm>
          <a:prstGeom prst="rect">
            <a:avLst/>
          </a:prstGeom>
          <a:noFill/>
          <a:ln>
            <a:noFill/>
          </a:ln>
        </p:spPr>
        <p:txBody>
          <a:bodyPr anchorCtr="1" anchor="ctr" bIns="0" lIns="0" spcFirstLastPara="1" rIns="0" wrap="square" tIns="0">
            <a:noAutofit/>
          </a:bodyPr>
          <a:lstStyle>
            <a:lvl1pPr lvl="0" algn="ctr">
              <a:lnSpc>
                <a:spcPct val="156000"/>
              </a:lnSpc>
              <a:spcBef>
                <a:spcPts val="0"/>
              </a:spcBef>
              <a:spcAft>
                <a:spcPts val="0"/>
              </a:spcAft>
              <a:buSzPts val="1800"/>
              <a:buNone/>
              <a:defRPr/>
            </a:lvl1pPr>
            <a:lvl2pPr lvl="1" algn="ctr">
              <a:lnSpc>
                <a:spcPct val="156000"/>
              </a:lnSpc>
              <a:spcBef>
                <a:spcPts val="0"/>
              </a:spcBef>
              <a:spcAft>
                <a:spcPts val="0"/>
              </a:spcAft>
              <a:buSzPts val="1800"/>
              <a:buNone/>
              <a:defRPr/>
            </a:lvl2pPr>
            <a:lvl3pPr lvl="2" algn="ctr">
              <a:lnSpc>
                <a:spcPct val="156000"/>
              </a:lnSpc>
              <a:spcBef>
                <a:spcPts val="0"/>
              </a:spcBef>
              <a:spcAft>
                <a:spcPts val="0"/>
              </a:spcAft>
              <a:buSzPts val="1800"/>
              <a:buNone/>
              <a:defRPr/>
            </a:lvl3pPr>
            <a:lvl4pPr lvl="3" algn="ctr">
              <a:lnSpc>
                <a:spcPct val="156000"/>
              </a:lnSpc>
              <a:spcBef>
                <a:spcPts val="0"/>
              </a:spcBef>
              <a:spcAft>
                <a:spcPts val="0"/>
              </a:spcAft>
              <a:buSzPts val="1800"/>
              <a:buNone/>
              <a:defRPr/>
            </a:lvl4pPr>
            <a:lvl5pPr lvl="4" algn="ctr">
              <a:lnSpc>
                <a:spcPct val="156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4298156" y="-23018"/>
            <a:ext cx="1482725" cy="9358312"/>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77" name="Google Shape;77;p11"/>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78" name="Google Shape;78;p11"/>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79" name="Google Shape;79;p11"/>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267774" y="2946599"/>
            <a:ext cx="2562225" cy="2339578"/>
          </a:xfrm>
          <a:prstGeom prst="rect">
            <a:avLst/>
          </a:prstGeom>
          <a:noFill/>
          <a:ln>
            <a:noFill/>
          </a:ln>
        </p:spPr>
        <p:txBody>
          <a:bodyPr anchorCtr="1" anchor="ctr" bIns="0" lIns="0" spcFirstLastPara="1" rIns="0" wrap="square" tIns="0">
            <a:noAutofit/>
          </a:bodyPr>
          <a:lstStyle>
            <a:lvl1pPr lvl="0" algn="ctr">
              <a:lnSpc>
                <a:spcPct val="156000"/>
              </a:lnSpc>
              <a:spcBef>
                <a:spcPts val="0"/>
              </a:spcBef>
              <a:spcAft>
                <a:spcPts val="0"/>
              </a:spcAft>
              <a:buSzPts val="1800"/>
              <a:buNone/>
              <a:defRPr/>
            </a:lvl1pPr>
            <a:lvl2pPr lvl="1" algn="ctr">
              <a:lnSpc>
                <a:spcPct val="156000"/>
              </a:lnSpc>
              <a:spcBef>
                <a:spcPts val="0"/>
              </a:spcBef>
              <a:spcAft>
                <a:spcPts val="0"/>
              </a:spcAft>
              <a:buSzPts val="1800"/>
              <a:buNone/>
              <a:defRPr/>
            </a:lvl2pPr>
            <a:lvl3pPr lvl="2" algn="ctr">
              <a:lnSpc>
                <a:spcPct val="156000"/>
              </a:lnSpc>
              <a:spcBef>
                <a:spcPts val="0"/>
              </a:spcBef>
              <a:spcAft>
                <a:spcPts val="0"/>
              </a:spcAft>
              <a:buSzPts val="1800"/>
              <a:buNone/>
              <a:defRPr/>
            </a:lvl3pPr>
            <a:lvl4pPr lvl="3" algn="ctr">
              <a:lnSpc>
                <a:spcPct val="156000"/>
              </a:lnSpc>
              <a:spcBef>
                <a:spcPts val="0"/>
              </a:spcBef>
              <a:spcAft>
                <a:spcPts val="0"/>
              </a:spcAft>
              <a:buSzPts val="1800"/>
              <a:buNone/>
              <a:defRPr/>
            </a:lvl4pPr>
            <a:lvl5pPr lvl="4" algn="ctr">
              <a:lnSpc>
                <a:spcPct val="156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2520803" y="674834"/>
            <a:ext cx="2562225" cy="6883106"/>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83" name="Google Shape;83;p12"/>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84" name="Google Shape;84;p12"/>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85" name="Google Shape;85;p12"/>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14"/>
          <p:cNvSpPr txBox="1"/>
          <p:nvPr>
            <p:ph type="title"/>
          </p:nvPr>
        </p:nvSpPr>
        <p:spPr>
          <a:xfrm>
            <a:off x="360362" y="225425"/>
            <a:ext cx="9358312" cy="717550"/>
          </a:xfrm>
          <a:prstGeom prst="rect">
            <a:avLst/>
          </a:prstGeom>
          <a:noFill/>
          <a:ln>
            <a:noFill/>
          </a:ln>
        </p:spPr>
        <p:txBody>
          <a:bodyPr anchorCtr="0" anchor="ctr" bIns="0" lIns="0" spcFirstLastPara="1" rIns="0" wrap="square" tIns="0">
            <a:noAutofit/>
          </a:bodyPr>
          <a:lstStyle>
            <a:lvl1pPr lvl="0" algn="l">
              <a:lnSpc>
                <a:spcPct val="104000"/>
              </a:lnSpc>
              <a:spcBef>
                <a:spcPts val="0"/>
              </a:spcBef>
              <a:spcAft>
                <a:spcPts val="0"/>
              </a:spcAft>
              <a:buSzPts val="1800"/>
              <a:buNone/>
              <a:defRPr/>
            </a:lvl1pPr>
            <a:lvl2pPr lvl="1" algn="l">
              <a:lnSpc>
                <a:spcPct val="104000"/>
              </a:lnSpc>
              <a:spcBef>
                <a:spcPts val="0"/>
              </a:spcBef>
              <a:spcAft>
                <a:spcPts val="0"/>
              </a:spcAft>
              <a:buSzPts val="1800"/>
              <a:buNone/>
              <a:defRPr/>
            </a:lvl2pPr>
            <a:lvl3pPr lvl="2" algn="l">
              <a:lnSpc>
                <a:spcPct val="104000"/>
              </a:lnSpc>
              <a:spcBef>
                <a:spcPts val="0"/>
              </a:spcBef>
              <a:spcAft>
                <a:spcPts val="0"/>
              </a:spcAft>
              <a:buSzPts val="1800"/>
              <a:buNone/>
              <a:defRPr/>
            </a:lvl3pPr>
            <a:lvl4pPr lvl="3" algn="l">
              <a:lnSpc>
                <a:spcPct val="104000"/>
              </a:lnSpc>
              <a:spcBef>
                <a:spcPts val="0"/>
              </a:spcBef>
              <a:spcAft>
                <a:spcPts val="0"/>
              </a:spcAft>
              <a:buSzPts val="1800"/>
              <a:buNone/>
              <a:defRPr/>
            </a:lvl4pPr>
            <a:lvl5pPr lvl="4" algn="l">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4"/>
          <p:cNvSpPr txBox="1"/>
          <p:nvPr>
            <p:ph idx="1" type="body"/>
          </p:nvPr>
        </p:nvSpPr>
        <p:spPr>
          <a:xfrm>
            <a:off x="360362" y="1484312"/>
            <a:ext cx="9358312" cy="3778250"/>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10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98" name="Google Shape;98;p14"/>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99" name="Google Shape;99;p14"/>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p15"/>
          <p:cNvSpPr txBox="1"/>
          <p:nvPr>
            <p:ph type="ctrTitle"/>
          </p:nvPr>
        </p:nvSpPr>
        <p:spPr>
          <a:xfrm>
            <a:off x="1260078" y="928028"/>
            <a:ext cx="7560469" cy="1974191"/>
          </a:xfrm>
          <a:prstGeom prst="rect">
            <a:avLst/>
          </a:prstGeom>
          <a:noFill/>
          <a:ln>
            <a:noFill/>
          </a:ln>
        </p:spPr>
        <p:txBody>
          <a:bodyPr anchorCtr="0" anchor="b" bIns="0" lIns="0" spcFirstLastPara="1" rIns="0" wrap="square" tIns="0">
            <a:noAutofit/>
          </a:bodyPr>
          <a:lstStyle>
            <a:lvl1pPr lvl="0" algn="ctr">
              <a:lnSpc>
                <a:spcPct val="104000"/>
              </a:lnSpc>
              <a:spcBef>
                <a:spcPts val="0"/>
              </a:spcBef>
              <a:spcAft>
                <a:spcPts val="0"/>
              </a:spcAft>
              <a:buSzPts val="4960"/>
              <a:buNone/>
              <a:defRPr sz="4960"/>
            </a:lvl1pPr>
            <a:lvl2pPr lvl="1" algn="l">
              <a:lnSpc>
                <a:spcPct val="104000"/>
              </a:lnSpc>
              <a:spcBef>
                <a:spcPts val="0"/>
              </a:spcBef>
              <a:spcAft>
                <a:spcPts val="0"/>
              </a:spcAft>
              <a:buSzPts val="1800"/>
              <a:buNone/>
              <a:defRPr/>
            </a:lvl2pPr>
            <a:lvl3pPr lvl="2" algn="l">
              <a:lnSpc>
                <a:spcPct val="104000"/>
              </a:lnSpc>
              <a:spcBef>
                <a:spcPts val="0"/>
              </a:spcBef>
              <a:spcAft>
                <a:spcPts val="0"/>
              </a:spcAft>
              <a:buSzPts val="1800"/>
              <a:buNone/>
              <a:defRPr/>
            </a:lvl3pPr>
            <a:lvl4pPr lvl="3" algn="l">
              <a:lnSpc>
                <a:spcPct val="104000"/>
              </a:lnSpc>
              <a:spcBef>
                <a:spcPts val="0"/>
              </a:spcBef>
              <a:spcAft>
                <a:spcPts val="0"/>
              </a:spcAft>
              <a:buSzPts val="1800"/>
              <a:buNone/>
              <a:defRPr/>
            </a:lvl4pPr>
            <a:lvl5pPr lvl="4" algn="l">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5"/>
          <p:cNvSpPr txBox="1"/>
          <p:nvPr>
            <p:ph idx="1" type="subTitle"/>
          </p:nvPr>
        </p:nvSpPr>
        <p:spPr>
          <a:xfrm>
            <a:off x="1260078" y="2978352"/>
            <a:ext cx="7560469" cy="1369070"/>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985"/>
              <a:buNone/>
              <a:defRPr sz="1985"/>
            </a:lvl1pPr>
            <a:lvl2pPr lvl="1" algn="ctr">
              <a:lnSpc>
                <a:spcPct val="104000"/>
              </a:lnSpc>
              <a:spcBef>
                <a:spcPts val="1065"/>
              </a:spcBef>
              <a:spcAft>
                <a:spcPts val="0"/>
              </a:spcAft>
              <a:buSzPts val="1655"/>
              <a:buNone/>
              <a:defRPr sz="1654"/>
            </a:lvl2pPr>
            <a:lvl3pPr lvl="2" algn="ctr">
              <a:lnSpc>
                <a:spcPct val="104000"/>
              </a:lnSpc>
              <a:spcBef>
                <a:spcPts val="850"/>
              </a:spcBef>
              <a:spcAft>
                <a:spcPts val="0"/>
              </a:spcAft>
              <a:buSzPts val="1490"/>
              <a:buNone/>
              <a:defRPr sz="1490"/>
            </a:lvl3pPr>
            <a:lvl4pPr lvl="3" algn="ctr">
              <a:lnSpc>
                <a:spcPct val="104000"/>
              </a:lnSpc>
              <a:spcBef>
                <a:spcPts val="640"/>
              </a:spcBef>
              <a:spcAft>
                <a:spcPts val="0"/>
              </a:spcAft>
              <a:buSzPts val="1325"/>
              <a:buNone/>
              <a:defRPr sz="1325"/>
            </a:lvl4pPr>
            <a:lvl5pPr lvl="4" algn="ctr">
              <a:lnSpc>
                <a:spcPct val="104000"/>
              </a:lnSpc>
              <a:spcBef>
                <a:spcPts val="425"/>
              </a:spcBef>
              <a:spcAft>
                <a:spcPts val="0"/>
              </a:spcAft>
              <a:buSzPts val="1325"/>
              <a:buNone/>
              <a:defRPr sz="1325"/>
            </a:lvl5pPr>
            <a:lvl6pPr lvl="5" algn="ctr">
              <a:lnSpc>
                <a:spcPct val="104000"/>
              </a:lnSpc>
              <a:spcBef>
                <a:spcPts val="215"/>
              </a:spcBef>
              <a:spcAft>
                <a:spcPts val="0"/>
              </a:spcAft>
              <a:buSzPts val="1325"/>
              <a:buNone/>
              <a:defRPr sz="1325"/>
            </a:lvl6pPr>
            <a:lvl7pPr lvl="6" algn="ctr">
              <a:lnSpc>
                <a:spcPct val="104000"/>
              </a:lnSpc>
              <a:spcBef>
                <a:spcPts val="215"/>
              </a:spcBef>
              <a:spcAft>
                <a:spcPts val="0"/>
              </a:spcAft>
              <a:buSzPts val="1325"/>
              <a:buNone/>
              <a:defRPr sz="1325"/>
            </a:lvl7pPr>
            <a:lvl8pPr lvl="7" algn="ctr">
              <a:lnSpc>
                <a:spcPct val="104000"/>
              </a:lnSpc>
              <a:spcBef>
                <a:spcPts val="215"/>
              </a:spcBef>
              <a:spcAft>
                <a:spcPts val="0"/>
              </a:spcAft>
              <a:buSzPts val="1325"/>
              <a:buNone/>
              <a:defRPr sz="1325"/>
            </a:lvl8pPr>
            <a:lvl9pPr lvl="8" algn="ctr">
              <a:lnSpc>
                <a:spcPct val="104000"/>
              </a:lnSpc>
              <a:spcBef>
                <a:spcPts val="215"/>
              </a:spcBef>
              <a:spcAft>
                <a:spcPts val="215"/>
              </a:spcAft>
              <a:buSzPts val="1325"/>
              <a:buNone/>
              <a:defRPr sz="1325"/>
            </a:lvl9pPr>
          </a:lstStyle>
          <a:p/>
        </p:txBody>
      </p:sp>
      <p:sp>
        <p:nvSpPr>
          <p:cNvPr id="103" name="Google Shape;103;p15"/>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04" name="Google Shape;104;p15"/>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p16"/>
          <p:cNvSpPr txBox="1"/>
          <p:nvPr>
            <p:ph type="title"/>
          </p:nvPr>
        </p:nvSpPr>
        <p:spPr>
          <a:xfrm>
            <a:off x="687793" y="1413700"/>
            <a:ext cx="8694539" cy="2358791"/>
          </a:xfrm>
          <a:prstGeom prst="rect">
            <a:avLst/>
          </a:prstGeom>
          <a:noFill/>
          <a:ln>
            <a:noFill/>
          </a:ln>
        </p:spPr>
        <p:txBody>
          <a:bodyPr anchorCtr="0" anchor="b" bIns="0" lIns="0" spcFirstLastPara="1" rIns="0" wrap="square" tIns="0">
            <a:noAutofit/>
          </a:bodyPr>
          <a:lstStyle>
            <a:lvl1pPr lvl="0" algn="l">
              <a:lnSpc>
                <a:spcPct val="104000"/>
              </a:lnSpc>
              <a:spcBef>
                <a:spcPts val="0"/>
              </a:spcBef>
              <a:spcAft>
                <a:spcPts val="0"/>
              </a:spcAft>
              <a:buSzPts val="4960"/>
              <a:buNone/>
              <a:defRPr sz="4960"/>
            </a:lvl1pPr>
            <a:lvl2pPr lvl="1" algn="l">
              <a:lnSpc>
                <a:spcPct val="104000"/>
              </a:lnSpc>
              <a:spcBef>
                <a:spcPts val="0"/>
              </a:spcBef>
              <a:spcAft>
                <a:spcPts val="0"/>
              </a:spcAft>
              <a:buSzPts val="1800"/>
              <a:buNone/>
              <a:defRPr/>
            </a:lvl2pPr>
            <a:lvl3pPr lvl="2" algn="l">
              <a:lnSpc>
                <a:spcPct val="104000"/>
              </a:lnSpc>
              <a:spcBef>
                <a:spcPts val="0"/>
              </a:spcBef>
              <a:spcAft>
                <a:spcPts val="0"/>
              </a:spcAft>
              <a:buSzPts val="1800"/>
              <a:buNone/>
              <a:defRPr/>
            </a:lvl3pPr>
            <a:lvl4pPr lvl="3" algn="l">
              <a:lnSpc>
                <a:spcPct val="104000"/>
              </a:lnSpc>
              <a:spcBef>
                <a:spcPts val="0"/>
              </a:spcBef>
              <a:spcAft>
                <a:spcPts val="0"/>
              </a:spcAft>
              <a:buSzPts val="1800"/>
              <a:buNone/>
              <a:defRPr/>
            </a:lvl4pPr>
            <a:lvl5pPr lvl="4" algn="l">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6"/>
          <p:cNvSpPr txBox="1"/>
          <p:nvPr>
            <p:ph idx="1" type="body"/>
          </p:nvPr>
        </p:nvSpPr>
        <p:spPr>
          <a:xfrm>
            <a:off x="687793" y="3794806"/>
            <a:ext cx="8694539" cy="1240432"/>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985"/>
              <a:buNone/>
              <a:defRPr sz="1985">
                <a:solidFill>
                  <a:srgbClr val="888888"/>
                </a:solidFill>
              </a:defRPr>
            </a:lvl1pPr>
            <a:lvl2pPr indent="-228600" lvl="1" marL="914400" algn="l">
              <a:lnSpc>
                <a:spcPct val="104000"/>
              </a:lnSpc>
              <a:spcBef>
                <a:spcPts val="1065"/>
              </a:spcBef>
              <a:spcAft>
                <a:spcPts val="0"/>
              </a:spcAft>
              <a:buSzPts val="1655"/>
              <a:buNone/>
              <a:defRPr sz="1654">
                <a:solidFill>
                  <a:srgbClr val="888888"/>
                </a:solidFill>
              </a:defRPr>
            </a:lvl2pPr>
            <a:lvl3pPr indent="-228600" lvl="2" marL="1371600" algn="l">
              <a:lnSpc>
                <a:spcPct val="104000"/>
              </a:lnSpc>
              <a:spcBef>
                <a:spcPts val="850"/>
              </a:spcBef>
              <a:spcAft>
                <a:spcPts val="0"/>
              </a:spcAft>
              <a:buSzPts val="1490"/>
              <a:buNone/>
              <a:defRPr sz="1490">
                <a:solidFill>
                  <a:srgbClr val="888888"/>
                </a:solidFill>
              </a:defRPr>
            </a:lvl3pPr>
            <a:lvl4pPr indent="-228600" lvl="3" marL="1828800" algn="l">
              <a:lnSpc>
                <a:spcPct val="104000"/>
              </a:lnSpc>
              <a:spcBef>
                <a:spcPts val="640"/>
              </a:spcBef>
              <a:spcAft>
                <a:spcPts val="0"/>
              </a:spcAft>
              <a:buSzPts val="1325"/>
              <a:buNone/>
              <a:defRPr sz="1325">
                <a:solidFill>
                  <a:srgbClr val="888888"/>
                </a:solidFill>
              </a:defRPr>
            </a:lvl4pPr>
            <a:lvl5pPr indent="-228600" lvl="4" marL="2286000" algn="l">
              <a:lnSpc>
                <a:spcPct val="104000"/>
              </a:lnSpc>
              <a:spcBef>
                <a:spcPts val="425"/>
              </a:spcBef>
              <a:spcAft>
                <a:spcPts val="0"/>
              </a:spcAft>
              <a:buSzPts val="1325"/>
              <a:buNone/>
              <a:defRPr sz="1325">
                <a:solidFill>
                  <a:srgbClr val="888888"/>
                </a:solidFill>
              </a:defRPr>
            </a:lvl5pPr>
            <a:lvl6pPr indent="-228600" lvl="5" marL="2743200" algn="l">
              <a:lnSpc>
                <a:spcPct val="104000"/>
              </a:lnSpc>
              <a:spcBef>
                <a:spcPts val="215"/>
              </a:spcBef>
              <a:spcAft>
                <a:spcPts val="0"/>
              </a:spcAft>
              <a:buSzPts val="1325"/>
              <a:buNone/>
              <a:defRPr sz="1325">
                <a:solidFill>
                  <a:srgbClr val="888888"/>
                </a:solidFill>
              </a:defRPr>
            </a:lvl6pPr>
            <a:lvl7pPr indent="-228600" lvl="6" marL="3200400" algn="l">
              <a:lnSpc>
                <a:spcPct val="104000"/>
              </a:lnSpc>
              <a:spcBef>
                <a:spcPts val="215"/>
              </a:spcBef>
              <a:spcAft>
                <a:spcPts val="0"/>
              </a:spcAft>
              <a:buSzPts val="1325"/>
              <a:buNone/>
              <a:defRPr sz="1325">
                <a:solidFill>
                  <a:srgbClr val="888888"/>
                </a:solidFill>
              </a:defRPr>
            </a:lvl7pPr>
            <a:lvl8pPr indent="-228600" lvl="7" marL="3657600" algn="l">
              <a:lnSpc>
                <a:spcPct val="104000"/>
              </a:lnSpc>
              <a:spcBef>
                <a:spcPts val="215"/>
              </a:spcBef>
              <a:spcAft>
                <a:spcPts val="0"/>
              </a:spcAft>
              <a:buSzPts val="1325"/>
              <a:buNone/>
              <a:defRPr sz="1325">
                <a:solidFill>
                  <a:srgbClr val="888888"/>
                </a:solidFill>
              </a:defRPr>
            </a:lvl8pPr>
            <a:lvl9pPr indent="-228600" lvl="8" marL="4114800" algn="l">
              <a:lnSpc>
                <a:spcPct val="104000"/>
              </a:lnSpc>
              <a:spcBef>
                <a:spcPts val="215"/>
              </a:spcBef>
              <a:spcAft>
                <a:spcPts val="215"/>
              </a:spcAft>
              <a:buSzPts val="1325"/>
              <a:buNone/>
              <a:defRPr sz="1325">
                <a:solidFill>
                  <a:srgbClr val="888888"/>
                </a:solidFill>
              </a:defRPr>
            </a:lvl9pPr>
          </a:lstStyle>
          <a:p/>
        </p:txBody>
      </p:sp>
      <p:sp>
        <p:nvSpPr>
          <p:cNvPr id="108" name="Google Shape;108;p16"/>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09" name="Google Shape;109;p16"/>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17"/>
          <p:cNvSpPr txBox="1"/>
          <p:nvPr>
            <p:ph type="title"/>
          </p:nvPr>
        </p:nvSpPr>
        <p:spPr>
          <a:xfrm>
            <a:off x="360362" y="225425"/>
            <a:ext cx="9358312" cy="717550"/>
          </a:xfrm>
          <a:prstGeom prst="rect">
            <a:avLst/>
          </a:prstGeom>
          <a:noFill/>
          <a:ln>
            <a:noFill/>
          </a:ln>
        </p:spPr>
        <p:txBody>
          <a:bodyPr anchorCtr="0" anchor="ctr" bIns="0" lIns="0" spcFirstLastPara="1" rIns="0" wrap="square" tIns="0">
            <a:noAutofit/>
          </a:bodyPr>
          <a:lstStyle>
            <a:lvl1pPr lvl="0" algn="l">
              <a:lnSpc>
                <a:spcPct val="104000"/>
              </a:lnSpc>
              <a:spcBef>
                <a:spcPts val="0"/>
              </a:spcBef>
              <a:spcAft>
                <a:spcPts val="0"/>
              </a:spcAft>
              <a:buSzPts val="1800"/>
              <a:buNone/>
              <a:defRPr/>
            </a:lvl1pPr>
            <a:lvl2pPr lvl="1" algn="l">
              <a:lnSpc>
                <a:spcPct val="104000"/>
              </a:lnSpc>
              <a:spcBef>
                <a:spcPts val="0"/>
              </a:spcBef>
              <a:spcAft>
                <a:spcPts val="0"/>
              </a:spcAft>
              <a:buSzPts val="1800"/>
              <a:buNone/>
              <a:defRPr/>
            </a:lvl2pPr>
            <a:lvl3pPr lvl="2" algn="l">
              <a:lnSpc>
                <a:spcPct val="104000"/>
              </a:lnSpc>
              <a:spcBef>
                <a:spcPts val="0"/>
              </a:spcBef>
              <a:spcAft>
                <a:spcPts val="0"/>
              </a:spcAft>
              <a:buSzPts val="1800"/>
              <a:buNone/>
              <a:defRPr/>
            </a:lvl3pPr>
            <a:lvl4pPr lvl="3" algn="l">
              <a:lnSpc>
                <a:spcPct val="104000"/>
              </a:lnSpc>
              <a:spcBef>
                <a:spcPts val="0"/>
              </a:spcBef>
              <a:spcAft>
                <a:spcPts val="0"/>
              </a:spcAft>
              <a:buSzPts val="1800"/>
              <a:buNone/>
              <a:defRPr/>
            </a:lvl4pPr>
            <a:lvl5pPr lvl="4" algn="l">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17"/>
          <p:cNvSpPr txBox="1"/>
          <p:nvPr>
            <p:ph idx="1" type="body"/>
          </p:nvPr>
        </p:nvSpPr>
        <p:spPr>
          <a:xfrm>
            <a:off x="360363" y="1484313"/>
            <a:ext cx="4585573" cy="3778250"/>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10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113" name="Google Shape;113;p17"/>
          <p:cNvSpPr txBox="1"/>
          <p:nvPr>
            <p:ph idx="2" type="body"/>
          </p:nvPr>
        </p:nvSpPr>
        <p:spPr>
          <a:xfrm>
            <a:off x="5133102" y="1484313"/>
            <a:ext cx="4585573" cy="3778250"/>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10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114" name="Google Shape;114;p17"/>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15" name="Google Shape;115;p17"/>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6" name="Shape 116"/>
        <p:cNvGrpSpPr/>
        <p:nvPr/>
      </p:nvGrpSpPr>
      <p:grpSpPr>
        <a:xfrm>
          <a:off x="0" y="0"/>
          <a:ext cx="0" cy="0"/>
          <a:chOff x="0" y="0"/>
          <a:chExt cx="0" cy="0"/>
        </a:xfrm>
      </p:grpSpPr>
      <p:sp>
        <p:nvSpPr>
          <p:cNvPr id="117" name="Google Shape;117;p18"/>
          <p:cNvSpPr txBox="1"/>
          <p:nvPr>
            <p:ph type="title"/>
          </p:nvPr>
        </p:nvSpPr>
        <p:spPr>
          <a:xfrm>
            <a:off x="694356" y="301904"/>
            <a:ext cx="8694539" cy="1096044"/>
          </a:xfrm>
          <a:prstGeom prst="rect">
            <a:avLst/>
          </a:prstGeom>
          <a:noFill/>
          <a:ln>
            <a:noFill/>
          </a:ln>
        </p:spPr>
        <p:txBody>
          <a:bodyPr anchorCtr="0" anchor="ctr" bIns="0" lIns="0" spcFirstLastPara="1" rIns="0" wrap="square" tIns="0">
            <a:noAutofit/>
          </a:bodyPr>
          <a:lstStyle>
            <a:lvl1pPr lvl="0" algn="l">
              <a:lnSpc>
                <a:spcPct val="104000"/>
              </a:lnSpc>
              <a:spcBef>
                <a:spcPts val="0"/>
              </a:spcBef>
              <a:spcAft>
                <a:spcPts val="0"/>
              </a:spcAft>
              <a:buSzPts val="1800"/>
              <a:buNone/>
              <a:defRPr/>
            </a:lvl1pPr>
            <a:lvl2pPr lvl="1" algn="l">
              <a:lnSpc>
                <a:spcPct val="104000"/>
              </a:lnSpc>
              <a:spcBef>
                <a:spcPts val="0"/>
              </a:spcBef>
              <a:spcAft>
                <a:spcPts val="0"/>
              </a:spcAft>
              <a:buSzPts val="1800"/>
              <a:buNone/>
              <a:defRPr/>
            </a:lvl2pPr>
            <a:lvl3pPr lvl="2" algn="l">
              <a:lnSpc>
                <a:spcPct val="104000"/>
              </a:lnSpc>
              <a:spcBef>
                <a:spcPts val="0"/>
              </a:spcBef>
              <a:spcAft>
                <a:spcPts val="0"/>
              </a:spcAft>
              <a:buSzPts val="1800"/>
              <a:buNone/>
              <a:defRPr/>
            </a:lvl3pPr>
            <a:lvl4pPr lvl="3" algn="l">
              <a:lnSpc>
                <a:spcPct val="104000"/>
              </a:lnSpc>
              <a:spcBef>
                <a:spcPts val="0"/>
              </a:spcBef>
              <a:spcAft>
                <a:spcPts val="0"/>
              </a:spcAft>
              <a:buSzPts val="1800"/>
              <a:buNone/>
              <a:defRPr/>
            </a:lvl4pPr>
            <a:lvl5pPr lvl="4" algn="l">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8"/>
          <p:cNvSpPr txBox="1"/>
          <p:nvPr>
            <p:ph idx="1" type="body"/>
          </p:nvPr>
        </p:nvSpPr>
        <p:spPr>
          <a:xfrm>
            <a:off x="694356" y="1390073"/>
            <a:ext cx="4264576" cy="681253"/>
          </a:xfrm>
          <a:prstGeom prst="rect">
            <a:avLst/>
          </a:prstGeom>
          <a:noFill/>
          <a:ln>
            <a:noFill/>
          </a:ln>
        </p:spPr>
        <p:txBody>
          <a:bodyPr anchorCtr="0" anchor="b" bIns="0" lIns="0" spcFirstLastPara="1" rIns="0" wrap="square" tIns="0">
            <a:noAutofit/>
          </a:bodyPr>
          <a:lstStyle>
            <a:lvl1pPr indent="-228600" lvl="0" marL="457200" algn="l">
              <a:lnSpc>
                <a:spcPct val="104000"/>
              </a:lnSpc>
              <a:spcBef>
                <a:spcPts val="0"/>
              </a:spcBef>
              <a:spcAft>
                <a:spcPts val="0"/>
              </a:spcAft>
              <a:buSzPts val="1985"/>
              <a:buNone/>
              <a:defRPr b="1" sz="1985"/>
            </a:lvl1pPr>
            <a:lvl2pPr indent="-228600" lvl="1" marL="914400" algn="l">
              <a:lnSpc>
                <a:spcPct val="104000"/>
              </a:lnSpc>
              <a:spcBef>
                <a:spcPts val="1065"/>
              </a:spcBef>
              <a:spcAft>
                <a:spcPts val="0"/>
              </a:spcAft>
              <a:buSzPts val="1655"/>
              <a:buNone/>
              <a:defRPr b="1" sz="1654"/>
            </a:lvl2pPr>
            <a:lvl3pPr indent="-228600" lvl="2" marL="1371600" algn="l">
              <a:lnSpc>
                <a:spcPct val="104000"/>
              </a:lnSpc>
              <a:spcBef>
                <a:spcPts val="850"/>
              </a:spcBef>
              <a:spcAft>
                <a:spcPts val="0"/>
              </a:spcAft>
              <a:buSzPts val="1490"/>
              <a:buNone/>
              <a:defRPr b="1" sz="1490"/>
            </a:lvl3pPr>
            <a:lvl4pPr indent="-228600" lvl="3" marL="1828800" algn="l">
              <a:lnSpc>
                <a:spcPct val="104000"/>
              </a:lnSpc>
              <a:spcBef>
                <a:spcPts val="640"/>
              </a:spcBef>
              <a:spcAft>
                <a:spcPts val="0"/>
              </a:spcAft>
              <a:buSzPts val="1325"/>
              <a:buNone/>
              <a:defRPr b="1" sz="1325"/>
            </a:lvl4pPr>
            <a:lvl5pPr indent="-228600" lvl="4" marL="2286000" algn="l">
              <a:lnSpc>
                <a:spcPct val="104000"/>
              </a:lnSpc>
              <a:spcBef>
                <a:spcPts val="425"/>
              </a:spcBef>
              <a:spcAft>
                <a:spcPts val="0"/>
              </a:spcAft>
              <a:buSzPts val="1325"/>
              <a:buNone/>
              <a:defRPr b="1" sz="1325"/>
            </a:lvl5pPr>
            <a:lvl6pPr indent="-228600" lvl="5" marL="2743200" algn="l">
              <a:lnSpc>
                <a:spcPct val="104000"/>
              </a:lnSpc>
              <a:spcBef>
                <a:spcPts val="215"/>
              </a:spcBef>
              <a:spcAft>
                <a:spcPts val="0"/>
              </a:spcAft>
              <a:buSzPts val="1325"/>
              <a:buNone/>
              <a:defRPr b="1" sz="1325"/>
            </a:lvl6pPr>
            <a:lvl7pPr indent="-228600" lvl="6" marL="3200400" algn="l">
              <a:lnSpc>
                <a:spcPct val="104000"/>
              </a:lnSpc>
              <a:spcBef>
                <a:spcPts val="215"/>
              </a:spcBef>
              <a:spcAft>
                <a:spcPts val="0"/>
              </a:spcAft>
              <a:buSzPts val="1325"/>
              <a:buNone/>
              <a:defRPr b="1" sz="1325"/>
            </a:lvl7pPr>
            <a:lvl8pPr indent="-228600" lvl="7" marL="3657600" algn="l">
              <a:lnSpc>
                <a:spcPct val="104000"/>
              </a:lnSpc>
              <a:spcBef>
                <a:spcPts val="215"/>
              </a:spcBef>
              <a:spcAft>
                <a:spcPts val="0"/>
              </a:spcAft>
              <a:buSzPts val="1325"/>
              <a:buNone/>
              <a:defRPr b="1" sz="1325"/>
            </a:lvl8pPr>
            <a:lvl9pPr indent="-228600" lvl="8" marL="4114800" algn="l">
              <a:lnSpc>
                <a:spcPct val="104000"/>
              </a:lnSpc>
              <a:spcBef>
                <a:spcPts val="215"/>
              </a:spcBef>
              <a:spcAft>
                <a:spcPts val="215"/>
              </a:spcAft>
              <a:buSzPts val="1325"/>
              <a:buNone/>
              <a:defRPr b="1" sz="1325"/>
            </a:lvl9pPr>
          </a:lstStyle>
          <a:p/>
        </p:txBody>
      </p:sp>
      <p:sp>
        <p:nvSpPr>
          <p:cNvPr id="119" name="Google Shape;119;p18"/>
          <p:cNvSpPr txBox="1"/>
          <p:nvPr>
            <p:ph idx="2" type="body"/>
          </p:nvPr>
        </p:nvSpPr>
        <p:spPr>
          <a:xfrm>
            <a:off x="694356" y="2071326"/>
            <a:ext cx="4264576" cy="3046608"/>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10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120" name="Google Shape;120;p18"/>
          <p:cNvSpPr txBox="1"/>
          <p:nvPr>
            <p:ph idx="3" type="body"/>
          </p:nvPr>
        </p:nvSpPr>
        <p:spPr>
          <a:xfrm>
            <a:off x="5103316" y="1390073"/>
            <a:ext cx="4285579" cy="681253"/>
          </a:xfrm>
          <a:prstGeom prst="rect">
            <a:avLst/>
          </a:prstGeom>
          <a:noFill/>
          <a:ln>
            <a:noFill/>
          </a:ln>
        </p:spPr>
        <p:txBody>
          <a:bodyPr anchorCtr="0" anchor="b" bIns="0" lIns="0" spcFirstLastPara="1" rIns="0" wrap="square" tIns="0">
            <a:noAutofit/>
          </a:bodyPr>
          <a:lstStyle>
            <a:lvl1pPr indent="-228600" lvl="0" marL="457200" algn="l">
              <a:lnSpc>
                <a:spcPct val="104000"/>
              </a:lnSpc>
              <a:spcBef>
                <a:spcPts val="0"/>
              </a:spcBef>
              <a:spcAft>
                <a:spcPts val="0"/>
              </a:spcAft>
              <a:buSzPts val="1985"/>
              <a:buNone/>
              <a:defRPr b="1" sz="1985"/>
            </a:lvl1pPr>
            <a:lvl2pPr indent="-228600" lvl="1" marL="914400" algn="l">
              <a:lnSpc>
                <a:spcPct val="104000"/>
              </a:lnSpc>
              <a:spcBef>
                <a:spcPts val="1065"/>
              </a:spcBef>
              <a:spcAft>
                <a:spcPts val="0"/>
              </a:spcAft>
              <a:buSzPts val="1655"/>
              <a:buNone/>
              <a:defRPr b="1" sz="1654"/>
            </a:lvl2pPr>
            <a:lvl3pPr indent="-228600" lvl="2" marL="1371600" algn="l">
              <a:lnSpc>
                <a:spcPct val="104000"/>
              </a:lnSpc>
              <a:spcBef>
                <a:spcPts val="850"/>
              </a:spcBef>
              <a:spcAft>
                <a:spcPts val="0"/>
              </a:spcAft>
              <a:buSzPts val="1490"/>
              <a:buNone/>
              <a:defRPr b="1" sz="1490"/>
            </a:lvl3pPr>
            <a:lvl4pPr indent="-228600" lvl="3" marL="1828800" algn="l">
              <a:lnSpc>
                <a:spcPct val="104000"/>
              </a:lnSpc>
              <a:spcBef>
                <a:spcPts val="640"/>
              </a:spcBef>
              <a:spcAft>
                <a:spcPts val="0"/>
              </a:spcAft>
              <a:buSzPts val="1325"/>
              <a:buNone/>
              <a:defRPr b="1" sz="1325"/>
            </a:lvl4pPr>
            <a:lvl5pPr indent="-228600" lvl="4" marL="2286000" algn="l">
              <a:lnSpc>
                <a:spcPct val="104000"/>
              </a:lnSpc>
              <a:spcBef>
                <a:spcPts val="425"/>
              </a:spcBef>
              <a:spcAft>
                <a:spcPts val="0"/>
              </a:spcAft>
              <a:buSzPts val="1325"/>
              <a:buNone/>
              <a:defRPr b="1" sz="1325"/>
            </a:lvl5pPr>
            <a:lvl6pPr indent="-228600" lvl="5" marL="2743200" algn="l">
              <a:lnSpc>
                <a:spcPct val="104000"/>
              </a:lnSpc>
              <a:spcBef>
                <a:spcPts val="215"/>
              </a:spcBef>
              <a:spcAft>
                <a:spcPts val="0"/>
              </a:spcAft>
              <a:buSzPts val="1325"/>
              <a:buNone/>
              <a:defRPr b="1" sz="1325"/>
            </a:lvl6pPr>
            <a:lvl7pPr indent="-228600" lvl="6" marL="3200400" algn="l">
              <a:lnSpc>
                <a:spcPct val="104000"/>
              </a:lnSpc>
              <a:spcBef>
                <a:spcPts val="215"/>
              </a:spcBef>
              <a:spcAft>
                <a:spcPts val="0"/>
              </a:spcAft>
              <a:buSzPts val="1325"/>
              <a:buNone/>
              <a:defRPr b="1" sz="1325"/>
            </a:lvl7pPr>
            <a:lvl8pPr indent="-228600" lvl="7" marL="3657600" algn="l">
              <a:lnSpc>
                <a:spcPct val="104000"/>
              </a:lnSpc>
              <a:spcBef>
                <a:spcPts val="215"/>
              </a:spcBef>
              <a:spcAft>
                <a:spcPts val="0"/>
              </a:spcAft>
              <a:buSzPts val="1325"/>
              <a:buNone/>
              <a:defRPr b="1" sz="1325"/>
            </a:lvl8pPr>
            <a:lvl9pPr indent="-228600" lvl="8" marL="4114800" algn="l">
              <a:lnSpc>
                <a:spcPct val="104000"/>
              </a:lnSpc>
              <a:spcBef>
                <a:spcPts val="215"/>
              </a:spcBef>
              <a:spcAft>
                <a:spcPts val="215"/>
              </a:spcAft>
              <a:buSzPts val="1325"/>
              <a:buNone/>
              <a:defRPr b="1" sz="1325"/>
            </a:lvl9pPr>
          </a:lstStyle>
          <a:p/>
        </p:txBody>
      </p:sp>
      <p:sp>
        <p:nvSpPr>
          <p:cNvPr id="121" name="Google Shape;121;p18"/>
          <p:cNvSpPr txBox="1"/>
          <p:nvPr>
            <p:ph idx="4" type="body"/>
          </p:nvPr>
        </p:nvSpPr>
        <p:spPr>
          <a:xfrm>
            <a:off x="5103316" y="2071326"/>
            <a:ext cx="4285579" cy="3046608"/>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10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122" name="Google Shape;122;p18"/>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23" name="Google Shape;123;p18"/>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9"/>
          <p:cNvSpPr txBox="1"/>
          <p:nvPr>
            <p:ph type="title"/>
          </p:nvPr>
        </p:nvSpPr>
        <p:spPr>
          <a:xfrm>
            <a:off x="360362" y="225425"/>
            <a:ext cx="9358312" cy="717550"/>
          </a:xfrm>
          <a:prstGeom prst="rect">
            <a:avLst/>
          </a:prstGeom>
          <a:noFill/>
          <a:ln>
            <a:noFill/>
          </a:ln>
        </p:spPr>
        <p:txBody>
          <a:bodyPr anchorCtr="0" anchor="ctr" bIns="0" lIns="0" spcFirstLastPara="1" rIns="0" wrap="square" tIns="0">
            <a:noAutofit/>
          </a:bodyPr>
          <a:lstStyle>
            <a:lvl1pPr lvl="0" algn="l">
              <a:lnSpc>
                <a:spcPct val="104000"/>
              </a:lnSpc>
              <a:spcBef>
                <a:spcPts val="0"/>
              </a:spcBef>
              <a:spcAft>
                <a:spcPts val="0"/>
              </a:spcAft>
              <a:buSzPts val="1800"/>
              <a:buNone/>
              <a:defRPr/>
            </a:lvl1pPr>
            <a:lvl2pPr lvl="1" algn="l">
              <a:lnSpc>
                <a:spcPct val="104000"/>
              </a:lnSpc>
              <a:spcBef>
                <a:spcPts val="0"/>
              </a:spcBef>
              <a:spcAft>
                <a:spcPts val="0"/>
              </a:spcAft>
              <a:buSzPts val="1800"/>
              <a:buNone/>
              <a:defRPr/>
            </a:lvl2pPr>
            <a:lvl3pPr lvl="2" algn="l">
              <a:lnSpc>
                <a:spcPct val="104000"/>
              </a:lnSpc>
              <a:spcBef>
                <a:spcPts val="0"/>
              </a:spcBef>
              <a:spcAft>
                <a:spcPts val="0"/>
              </a:spcAft>
              <a:buSzPts val="1800"/>
              <a:buNone/>
              <a:defRPr/>
            </a:lvl3pPr>
            <a:lvl4pPr lvl="3" algn="l">
              <a:lnSpc>
                <a:spcPct val="104000"/>
              </a:lnSpc>
              <a:spcBef>
                <a:spcPts val="0"/>
              </a:spcBef>
              <a:spcAft>
                <a:spcPts val="0"/>
              </a:spcAft>
              <a:buSzPts val="1800"/>
              <a:buNone/>
              <a:defRPr/>
            </a:lvl4pPr>
            <a:lvl5pPr lvl="4" algn="l">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9"/>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27" name="Google Shape;127;p19"/>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0"/>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30" name="Google Shape;130;p20"/>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21"/>
          <p:cNvSpPr txBox="1"/>
          <p:nvPr>
            <p:ph type="title"/>
          </p:nvPr>
        </p:nvSpPr>
        <p:spPr>
          <a:xfrm>
            <a:off x="694356" y="378037"/>
            <a:ext cx="3251264" cy="1323128"/>
          </a:xfrm>
          <a:prstGeom prst="rect">
            <a:avLst/>
          </a:prstGeom>
          <a:noFill/>
          <a:ln>
            <a:noFill/>
          </a:ln>
        </p:spPr>
        <p:txBody>
          <a:bodyPr anchorCtr="0" anchor="b" bIns="0" lIns="0" spcFirstLastPara="1" rIns="0" wrap="square" tIns="0">
            <a:noAutofit/>
          </a:bodyPr>
          <a:lstStyle>
            <a:lvl1pPr lvl="0" algn="l">
              <a:lnSpc>
                <a:spcPct val="104000"/>
              </a:lnSpc>
              <a:spcBef>
                <a:spcPts val="0"/>
              </a:spcBef>
              <a:spcAft>
                <a:spcPts val="0"/>
              </a:spcAft>
              <a:buSzPts val="2645"/>
              <a:buNone/>
              <a:defRPr sz="2645"/>
            </a:lvl1pPr>
            <a:lvl2pPr lvl="1" algn="l">
              <a:lnSpc>
                <a:spcPct val="104000"/>
              </a:lnSpc>
              <a:spcBef>
                <a:spcPts val="0"/>
              </a:spcBef>
              <a:spcAft>
                <a:spcPts val="0"/>
              </a:spcAft>
              <a:buSzPts val="1800"/>
              <a:buNone/>
              <a:defRPr/>
            </a:lvl2pPr>
            <a:lvl3pPr lvl="2" algn="l">
              <a:lnSpc>
                <a:spcPct val="104000"/>
              </a:lnSpc>
              <a:spcBef>
                <a:spcPts val="0"/>
              </a:spcBef>
              <a:spcAft>
                <a:spcPts val="0"/>
              </a:spcAft>
              <a:buSzPts val="1800"/>
              <a:buNone/>
              <a:defRPr/>
            </a:lvl3pPr>
            <a:lvl4pPr lvl="3" algn="l">
              <a:lnSpc>
                <a:spcPct val="104000"/>
              </a:lnSpc>
              <a:spcBef>
                <a:spcPts val="0"/>
              </a:spcBef>
              <a:spcAft>
                <a:spcPts val="0"/>
              </a:spcAft>
              <a:buSzPts val="1800"/>
              <a:buNone/>
              <a:defRPr/>
            </a:lvl4pPr>
            <a:lvl5pPr lvl="4" algn="l">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1"/>
          <p:cNvSpPr txBox="1"/>
          <p:nvPr>
            <p:ph idx="1" type="body"/>
          </p:nvPr>
        </p:nvSpPr>
        <p:spPr>
          <a:xfrm>
            <a:off x="4285579" y="816454"/>
            <a:ext cx="5103316" cy="4029766"/>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2645"/>
              <a:buNone/>
              <a:defRPr sz="2645"/>
            </a:lvl1pPr>
            <a:lvl2pPr indent="-228600" lvl="1" marL="914400" algn="l">
              <a:lnSpc>
                <a:spcPct val="104000"/>
              </a:lnSpc>
              <a:spcBef>
                <a:spcPts val="1065"/>
              </a:spcBef>
              <a:spcAft>
                <a:spcPts val="0"/>
              </a:spcAft>
              <a:buSzPts val="2315"/>
              <a:buNone/>
              <a:defRPr sz="2315"/>
            </a:lvl2pPr>
            <a:lvl3pPr indent="-228600" lvl="2" marL="1371600" algn="l">
              <a:lnSpc>
                <a:spcPct val="104000"/>
              </a:lnSpc>
              <a:spcBef>
                <a:spcPts val="850"/>
              </a:spcBef>
              <a:spcAft>
                <a:spcPts val="0"/>
              </a:spcAft>
              <a:buSzPts val="1985"/>
              <a:buNone/>
              <a:defRPr sz="1985"/>
            </a:lvl3pPr>
            <a:lvl4pPr indent="-228600" lvl="3" marL="1828800" algn="l">
              <a:lnSpc>
                <a:spcPct val="104000"/>
              </a:lnSpc>
              <a:spcBef>
                <a:spcPts val="640"/>
              </a:spcBef>
              <a:spcAft>
                <a:spcPts val="0"/>
              </a:spcAft>
              <a:buSzPts val="1655"/>
              <a:buNone/>
              <a:defRPr sz="1654"/>
            </a:lvl4pPr>
            <a:lvl5pPr indent="-228600" lvl="4" marL="2286000" algn="l">
              <a:lnSpc>
                <a:spcPct val="104000"/>
              </a:lnSpc>
              <a:spcBef>
                <a:spcPts val="425"/>
              </a:spcBef>
              <a:spcAft>
                <a:spcPts val="0"/>
              </a:spcAft>
              <a:buSzPts val="1655"/>
              <a:buNone/>
              <a:defRPr sz="1654"/>
            </a:lvl5pPr>
            <a:lvl6pPr indent="-228600" lvl="5" marL="2743200" algn="l">
              <a:lnSpc>
                <a:spcPct val="104000"/>
              </a:lnSpc>
              <a:spcBef>
                <a:spcPts val="215"/>
              </a:spcBef>
              <a:spcAft>
                <a:spcPts val="0"/>
              </a:spcAft>
              <a:buSzPts val="1655"/>
              <a:buNone/>
              <a:defRPr sz="1654"/>
            </a:lvl6pPr>
            <a:lvl7pPr indent="-228600" lvl="6" marL="3200400" algn="l">
              <a:lnSpc>
                <a:spcPct val="104000"/>
              </a:lnSpc>
              <a:spcBef>
                <a:spcPts val="215"/>
              </a:spcBef>
              <a:spcAft>
                <a:spcPts val="0"/>
              </a:spcAft>
              <a:buSzPts val="1655"/>
              <a:buNone/>
              <a:defRPr sz="1654"/>
            </a:lvl7pPr>
            <a:lvl8pPr indent="-228600" lvl="7" marL="3657600" algn="l">
              <a:lnSpc>
                <a:spcPct val="104000"/>
              </a:lnSpc>
              <a:spcBef>
                <a:spcPts val="215"/>
              </a:spcBef>
              <a:spcAft>
                <a:spcPts val="0"/>
              </a:spcAft>
              <a:buSzPts val="1655"/>
              <a:buNone/>
              <a:defRPr sz="1654"/>
            </a:lvl8pPr>
            <a:lvl9pPr indent="-228600" lvl="8" marL="4114800" algn="l">
              <a:lnSpc>
                <a:spcPct val="104000"/>
              </a:lnSpc>
              <a:spcBef>
                <a:spcPts val="215"/>
              </a:spcBef>
              <a:spcAft>
                <a:spcPts val="215"/>
              </a:spcAft>
              <a:buSzPts val="1655"/>
              <a:buNone/>
              <a:defRPr sz="1654"/>
            </a:lvl9pPr>
          </a:lstStyle>
          <a:p/>
        </p:txBody>
      </p:sp>
      <p:sp>
        <p:nvSpPr>
          <p:cNvPr id="134" name="Google Shape;134;p21"/>
          <p:cNvSpPr txBox="1"/>
          <p:nvPr>
            <p:ph idx="2" type="body"/>
          </p:nvPr>
        </p:nvSpPr>
        <p:spPr>
          <a:xfrm>
            <a:off x="694356" y="1701165"/>
            <a:ext cx="3251264" cy="3151619"/>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325"/>
              <a:buNone/>
              <a:defRPr sz="1325"/>
            </a:lvl1pPr>
            <a:lvl2pPr indent="-228600" lvl="1" marL="914400" algn="l">
              <a:lnSpc>
                <a:spcPct val="104000"/>
              </a:lnSpc>
              <a:spcBef>
                <a:spcPts val="1065"/>
              </a:spcBef>
              <a:spcAft>
                <a:spcPts val="0"/>
              </a:spcAft>
              <a:buSzPts val="1160"/>
              <a:buNone/>
              <a:defRPr sz="1160"/>
            </a:lvl2pPr>
            <a:lvl3pPr indent="-228600" lvl="2" marL="1371600" algn="l">
              <a:lnSpc>
                <a:spcPct val="104000"/>
              </a:lnSpc>
              <a:spcBef>
                <a:spcPts val="850"/>
              </a:spcBef>
              <a:spcAft>
                <a:spcPts val="0"/>
              </a:spcAft>
              <a:buSzPts val="990"/>
              <a:buNone/>
              <a:defRPr sz="989"/>
            </a:lvl3pPr>
            <a:lvl4pPr indent="-228600" lvl="3" marL="1828800" algn="l">
              <a:lnSpc>
                <a:spcPct val="104000"/>
              </a:lnSpc>
              <a:spcBef>
                <a:spcPts val="640"/>
              </a:spcBef>
              <a:spcAft>
                <a:spcPts val="0"/>
              </a:spcAft>
              <a:buSzPts val="825"/>
              <a:buNone/>
              <a:defRPr sz="825"/>
            </a:lvl4pPr>
            <a:lvl5pPr indent="-228600" lvl="4" marL="2286000" algn="l">
              <a:lnSpc>
                <a:spcPct val="104000"/>
              </a:lnSpc>
              <a:spcBef>
                <a:spcPts val="425"/>
              </a:spcBef>
              <a:spcAft>
                <a:spcPts val="0"/>
              </a:spcAft>
              <a:buSzPts val="825"/>
              <a:buNone/>
              <a:defRPr sz="825"/>
            </a:lvl5pPr>
            <a:lvl6pPr indent="-228600" lvl="5" marL="2743200" algn="l">
              <a:lnSpc>
                <a:spcPct val="104000"/>
              </a:lnSpc>
              <a:spcBef>
                <a:spcPts val="215"/>
              </a:spcBef>
              <a:spcAft>
                <a:spcPts val="0"/>
              </a:spcAft>
              <a:buSzPts val="825"/>
              <a:buNone/>
              <a:defRPr sz="825"/>
            </a:lvl6pPr>
            <a:lvl7pPr indent="-228600" lvl="6" marL="3200400" algn="l">
              <a:lnSpc>
                <a:spcPct val="104000"/>
              </a:lnSpc>
              <a:spcBef>
                <a:spcPts val="215"/>
              </a:spcBef>
              <a:spcAft>
                <a:spcPts val="0"/>
              </a:spcAft>
              <a:buSzPts val="825"/>
              <a:buNone/>
              <a:defRPr sz="825"/>
            </a:lvl7pPr>
            <a:lvl8pPr indent="-228600" lvl="7" marL="3657600" algn="l">
              <a:lnSpc>
                <a:spcPct val="104000"/>
              </a:lnSpc>
              <a:spcBef>
                <a:spcPts val="215"/>
              </a:spcBef>
              <a:spcAft>
                <a:spcPts val="0"/>
              </a:spcAft>
              <a:buSzPts val="825"/>
              <a:buNone/>
              <a:defRPr sz="825"/>
            </a:lvl8pPr>
            <a:lvl9pPr indent="-228600" lvl="8" marL="4114800" algn="l">
              <a:lnSpc>
                <a:spcPct val="104000"/>
              </a:lnSpc>
              <a:spcBef>
                <a:spcPts val="215"/>
              </a:spcBef>
              <a:spcAft>
                <a:spcPts val="215"/>
              </a:spcAft>
              <a:buSzPts val="825"/>
              <a:buNone/>
              <a:defRPr sz="825"/>
            </a:lvl9pPr>
          </a:lstStyle>
          <a:p/>
        </p:txBody>
      </p:sp>
      <p:sp>
        <p:nvSpPr>
          <p:cNvPr id="135" name="Google Shape;135;p21"/>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36" name="Google Shape;136;p21"/>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360362" y="2835275"/>
            <a:ext cx="9358312" cy="717550"/>
          </a:xfrm>
          <a:prstGeom prst="rect">
            <a:avLst/>
          </a:prstGeom>
          <a:noFill/>
          <a:ln>
            <a:noFill/>
          </a:ln>
        </p:spPr>
        <p:txBody>
          <a:bodyPr anchorCtr="1" anchor="ctr" bIns="0" lIns="0" spcFirstLastPara="1" rIns="0" wrap="square" tIns="0">
            <a:noAutofit/>
          </a:bodyPr>
          <a:lstStyle>
            <a:lvl1pPr lvl="0" algn="ctr">
              <a:lnSpc>
                <a:spcPct val="156000"/>
              </a:lnSpc>
              <a:spcBef>
                <a:spcPts val="0"/>
              </a:spcBef>
              <a:spcAft>
                <a:spcPts val="0"/>
              </a:spcAft>
              <a:buSzPts val="1800"/>
              <a:buNone/>
              <a:defRPr/>
            </a:lvl1pPr>
            <a:lvl2pPr lvl="1" algn="ctr">
              <a:lnSpc>
                <a:spcPct val="156000"/>
              </a:lnSpc>
              <a:spcBef>
                <a:spcPts val="0"/>
              </a:spcBef>
              <a:spcAft>
                <a:spcPts val="0"/>
              </a:spcAft>
              <a:buSzPts val="1800"/>
              <a:buNone/>
              <a:defRPr/>
            </a:lvl2pPr>
            <a:lvl3pPr lvl="2" algn="ctr">
              <a:lnSpc>
                <a:spcPct val="156000"/>
              </a:lnSpc>
              <a:spcBef>
                <a:spcPts val="0"/>
              </a:spcBef>
              <a:spcAft>
                <a:spcPts val="0"/>
              </a:spcAft>
              <a:buSzPts val="1800"/>
              <a:buNone/>
              <a:defRPr/>
            </a:lvl3pPr>
            <a:lvl4pPr lvl="3" algn="ctr">
              <a:lnSpc>
                <a:spcPct val="156000"/>
              </a:lnSpc>
              <a:spcBef>
                <a:spcPts val="0"/>
              </a:spcBef>
              <a:spcAft>
                <a:spcPts val="0"/>
              </a:spcAft>
              <a:buSzPts val="1800"/>
              <a:buNone/>
              <a:defRPr/>
            </a:lvl4pPr>
            <a:lvl5pPr lvl="4" algn="ctr">
              <a:lnSpc>
                <a:spcPct val="156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360362" y="3914775"/>
            <a:ext cx="9358312" cy="1482725"/>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26" name="Google Shape;26;p3"/>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7" name="Google Shape;27;p3"/>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8" name="Google Shape;28;p3"/>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22"/>
          <p:cNvSpPr txBox="1"/>
          <p:nvPr>
            <p:ph type="title"/>
          </p:nvPr>
        </p:nvSpPr>
        <p:spPr>
          <a:xfrm>
            <a:off x="694356" y="378037"/>
            <a:ext cx="3251264" cy="1323128"/>
          </a:xfrm>
          <a:prstGeom prst="rect">
            <a:avLst/>
          </a:prstGeom>
          <a:noFill/>
          <a:ln>
            <a:noFill/>
          </a:ln>
        </p:spPr>
        <p:txBody>
          <a:bodyPr anchorCtr="0" anchor="b" bIns="0" lIns="0" spcFirstLastPara="1" rIns="0" wrap="square" tIns="0">
            <a:noAutofit/>
          </a:bodyPr>
          <a:lstStyle>
            <a:lvl1pPr lvl="0" algn="l">
              <a:lnSpc>
                <a:spcPct val="104000"/>
              </a:lnSpc>
              <a:spcBef>
                <a:spcPts val="0"/>
              </a:spcBef>
              <a:spcAft>
                <a:spcPts val="0"/>
              </a:spcAft>
              <a:buSzPts val="2645"/>
              <a:buNone/>
              <a:defRPr sz="2645"/>
            </a:lvl1pPr>
            <a:lvl2pPr lvl="1" algn="l">
              <a:lnSpc>
                <a:spcPct val="104000"/>
              </a:lnSpc>
              <a:spcBef>
                <a:spcPts val="0"/>
              </a:spcBef>
              <a:spcAft>
                <a:spcPts val="0"/>
              </a:spcAft>
              <a:buSzPts val="1800"/>
              <a:buNone/>
              <a:defRPr/>
            </a:lvl2pPr>
            <a:lvl3pPr lvl="2" algn="l">
              <a:lnSpc>
                <a:spcPct val="104000"/>
              </a:lnSpc>
              <a:spcBef>
                <a:spcPts val="0"/>
              </a:spcBef>
              <a:spcAft>
                <a:spcPts val="0"/>
              </a:spcAft>
              <a:buSzPts val="1800"/>
              <a:buNone/>
              <a:defRPr/>
            </a:lvl3pPr>
            <a:lvl4pPr lvl="3" algn="l">
              <a:lnSpc>
                <a:spcPct val="104000"/>
              </a:lnSpc>
              <a:spcBef>
                <a:spcPts val="0"/>
              </a:spcBef>
              <a:spcAft>
                <a:spcPts val="0"/>
              </a:spcAft>
              <a:buSzPts val="1800"/>
              <a:buNone/>
              <a:defRPr/>
            </a:lvl4pPr>
            <a:lvl5pPr lvl="4" algn="l">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2"/>
          <p:cNvSpPr/>
          <p:nvPr>
            <p:ph idx="2" type="pic"/>
          </p:nvPr>
        </p:nvSpPr>
        <p:spPr>
          <a:xfrm>
            <a:off x="4285579" y="816454"/>
            <a:ext cx="5103316" cy="4029766"/>
          </a:xfrm>
          <a:prstGeom prst="rect">
            <a:avLst/>
          </a:prstGeom>
          <a:noFill/>
          <a:ln>
            <a:noFill/>
          </a:ln>
        </p:spPr>
        <p:txBody>
          <a:bodyPr anchorCtr="0" anchor="t" bIns="0" lIns="0" spcFirstLastPara="1" rIns="0" wrap="square" tIns="0">
            <a:noAutofit/>
          </a:bodyPr>
          <a:lstStyle>
            <a:lvl1pPr lvl="0" marR="0" rtl="0" algn="l">
              <a:lnSpc>
                <a:spcPct val="104000"/>
              </a:lnSpc>
              <a:spcBef>
                <a:spcPts val="0"/>
              </a:spcBef>
              <a:spcAft>
                <a:spcPts val="0"/>
              </a:spcAft>
              <a:buClr>
                <a:srgbClr val="000000"/>
              </a:buClr>
              <a:buSzPts val="2645"/>
              <a:buFont typeface="Times New Roman"/>
              <a:buNone/>
              <a:defRPr b="1" i="0" sz="2645" u="none" cap="none" strike="noStrike">
                <a:solidFill>
                  <a:srgbClr val="2C3E50"/>
                </a:solidFill>
                <a:latin typeface="Arial"/>
                <a:ea typeface="Arial"/>
                <a:cs typeface="Arial"/>
                <a:sym typeface="Arial"/>
              </a:defRPr>
            </a:lvl1pPr>
            <a:lvl2pPr lvl="1" marR="0" rtl="0" algn="l">
              <a:lnSpc>
                <a:spcPct val="104000"/>
              </a:lnSpc>
              <a:spcBef>
                <a:spcPts val="1065"/>
              </a:spcBef>
              <a:spcAft>
                <a:spcPts val="0"/>
              </a:spcAft>
              <a:buClr>
                <a:srgbClr val="000000"/>
              </a:buClr>
              <a:buSzPts val="2315"/>
              <a:buFont typeface="Times New Roman"/>
              <a:buNone/>
              <a:defRPr b="0" i="0" sz="2315" u="none" cap="none" strike="noStrike">
                <a:solidFill>
                  <a:srgbClr val="2C3E50"/>
                </a:solidFill>
                <a:latin typeface="Arial"/>
                <a:ea typeface="Arial"/>
                <a:cs typeface="Arial"/>
                <a:sym typeface="Arial"/>
              </a:defRPr>
            </a:lvl2pPr>
            <a:lvl3pPr lvl="2" marR="0" rtl="0" algn="l">
              <a:lnSpc>
                <a:spcPct val="104000"/>
              </a:lnSpc>
              <a:spcBef>
                <a:spcPts val="850"/>
              </a:spcBef>
              <a:spcAft>
                <a:spcPts val="0"/>
              </a:spcAft>
              <a:buClr>
                <a:srgbClr val="000000"/>
              </a:buClr>
              <a:buSzPts val="1985"/>
              <a:buFont typeface="Times New Roman"/>
              <a:buNone/>
              <a:defRPr b="0" i="0" sz="1985" u="none" cap="none" strike="noStrike">
                <a:solidFill>
                  <a:srgbClr val="2C3E50"/>
                </a:solidFill>
                <a:latin typeface="Arial"/>
                <a:ea typeface="Arial"/>
                <a:cs typeface="Arial"/>
                <a:sym typeface="Arial"/>
              </a:defRPr>
            </a:lvl3pPr>
            <a:lvl4pPr lvl="3" marR="0" rtl="0" algn="l">
              <a:lnSpc>
                <a:spcPct val="104000"/>
              </a:lnSpc>
              <a:spcBef>
                <a:spcPts val="640"/>
              </a:spcBef>
              <a:spcAft>
                <a:spcPts val="0"/>
              </a:spcAft>
              <a:buClr>
                <a:srgbClr val="000000"/>
              </a:buClr>
              <a:buSzPts val="1655"/>
              <a:buFont typeface="Times New Roman"/>
              <a:buNone/>
              <a:defRPr b="0" i="0" sz="1654" u="none" cap="none" strike="noStrike">
                <a:solidFill>
                  <a:srgbClr val="2C3E50"/>
                </a:solidFill>
                <a:latin typeface="Arial"/>
                <a:ea typeface="Arial"/>
                <a:cs typeface="Arial"/>
                <a:sym typeface="Arial"/>
              </a:defRPr>
            </a:lvl4pPr>
            <a:lvl5pPr lvl="4" marR="0" rtl="0" algn="l">
              <a:lnSpc>
                <a:spcPct val="104000"/>
              </a:lnSpc>
              <a:spcBef>
                <a:spcPts val="425"/>
              </a:spcBef>
              <a:spcAft>
                <a:spcPts val="0"/>
              </a:spcAft>
              <a:buClr>
                <a:srgbClr val="000000"/>
              </a:buClr>
              <a:buSzPts val="1655"/>
              <a:buFont typeface="Times New Roman"/>
              <a:buNone/>
              <a:defRPr b="0" i="0" sz="1654" u="none" cap="none" strike="noStrike">
                <a:solidFill>
                  <a:srgbClr val="2C3E50"/>
                </a:solidFill>
                <a:latin typeface="Arial"/>
                <a:ea typeface="Arial"/>
                <a:cs typeface="Arial"/>
                <a:sym typeface="Arial"/>
              </a:defRPr>
            </a:lvl5pPr>
            <a:lvl6pPr lvl="5" marR="0" rtl="0" algn="l">
              <a:lnSpc>
                <a:spcPct val="104000"/>
              </a:lnSpc>
              <a:spcBef>
                <a:spcPts val="215"/>
              </a:spcBef>
              <a:spcAft>
                <a:spcPts val="0"/>
              </a:spcAft>
              <a:buClr>
                <a:srgbClr val="000000"/>
              </a:buClr>
              <a:buSzPts val="1655"/>
              <a:buFont typeface="Times New Roman"/>
              <a:buNone/>
              <a:defRPr b="0" i="0" sz="1654" u="none" cap="none" strike="noStrike">
                <a:solidFill>
                  <a:srgbClr val="2C3E50"/>
                </a:solidFill>
                <a:latin typeface="Arial"/>
                <a:ea typeface="Arial"/>
                <a:cs typeface="Arial"/>
                <a:sym typeface="Arial"/>
              </a:defRPr>
            </a:lvl6pPr>
            <a:lvl7pPr lvl="6" marR="0" rtl="0" algn="l">
              <a:lnSpc>
                <a:spcPct val="104000"/>
              </a:lnSpc>
              <a:spcBef>
                <a:spcPts val="215"/>
              </a:spcBef>
              <a:spcAft>
                <a:spcPts val="0"/>
              </a:spcAft>
              <a:buClr>
                <a:srgbClr val="000000"/>
              </a:buClr>
              <a:buSzPts val="1655"/>
              <a:buFont typeface="Times New Roman"/>
              <a:buNone/>
              <a:defRPr b="0" i="0" sz="1654" u="none" cap="none" strike="noStrike">
                <a:solidFill>
                  <a:srgbClr val="2C3E50"/>
                </a:solidFill>
                <a:latin typeface="Arial"/>
                <a:ea typeface="Arial"/>
                <a:cs typeface="Arial"/>
                <a:sym typeface="Arial"/>
              </a:defRPr>
            </a:lvl7pPr>
            <a:lvl8pPr lvl="7" marR="0" rtl="0" algn="l">
              <a:lnSpc>
                <a:spcPct val="104000"/>
              </a:lnSpc>
              <a:spcBef>
                <a:spcPts val="215"/>
              </a:spcBef>
              <a:spcAft>
                <a:spcPts val="0"/>
              </a:spcAft>
              <a:buClr>
                <a:srgbClr val="000000"/>
              </a:buClr>
              <a:buSzPts val="1655"/>
              <a:buFont typeface="Times New Roman"/>
              <a:buNone/>
              <a:defRPr b="0" i="0" sz="1654" u="none" cap="none" strike="noStrike">
                <a:solidFill>
                  <a:srgbClr val="2C3E50"/>
                </a:solidFill>
                <a:latin typeface="Arial"/>
                <a:ea typeface="Arial"/>
                <a:cs typeface="Arial"/>
                <a:sym typeface="Arial"/>
              </a:defRPr>
            </a:lvl8pPr>
            <a:lvl9pPr lvl="8" marR="0" rtl="0" algn="l">
              <a:lnSpc>
                <a:spcPct val="104000"/>
              </a:lnSpc>
              <a:spcBef>
                <a:spcPts val="215"/>
              </a:spcBef>
              <a:spcAft>
                <a:spcPts val="215"/>
              </a:spcAft>
              <a:buClr>
                <a:srgbClr val="000000"/>
              </a:buClr>
              <a:buSzPts val="1655"/>
              <a:buFont typeface="Times New Roman"/>
              <a:buNone/>
              <a:defRPr b="0" i="0" sz="1654" u="none" cap="none" strike="noStrike">
                <a:solidFill>
                  <a:srgbClr val="2C3E50"/>
                </a:solidFill>
                <a:latin typeface="Arial"/>
                <a:ea typeface="Arial"/>
                <a:cs typeface="Arial"/>
                <a:sym typeface="Arial"/>
              </a:defRPr>
            </a:lvl9pPr>
          </a:lstStyle>
          <a:p/>
        </p:txBody>
      </p:sp>
      <p:sp>
        <p:nvSpPr>
          <p:cNvPr id="140" name="Google Shape;140;p22"/>
          <p:cNvSpPr txBox="1"/>
          <p:nvPr>
            <p:ph idx="1" type="body"/>
          </p:nvPr>
        </p:nvSpPr>
        <p:spPr>
          <a:xfrm>
            <a:off x="694356" y="1701165"/>
            <a:ext cx="3251264" cy="3151619"/>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325"/>
              <a:buNone/>
              <a:defRPr sz="1325"/>
            </a:lvl1pPr>
            <a:lvl2pPr indent="-228600" lvl="1" marL="914400" algn="l">
              <a:lnSpc>
                <a:spcPct val="104000"/>
              </a:lnSpc>
              <a:spcBef>
                <a:spcPts val="1065"/>
              </a:spcBef>
              <a:spcAft>
                <a:spcPts val="0"/>
              </a:spcAft>
              <a:buSzPts val="1160"/>
              <a:buNone/>
              <a:defRPr sz="1160"/>
            </a:lvl2pPr>
            <a:lvl3pPr indent="-228600" lvl="2" marL="1371600" algn="l">
              <a:lnSpc>
                <a:spcPct val="104000"/>
              </a:lnSpc>
              <a:spcBef>
                <a:spcPts val="850"/>
              </a:spcBef>
              <a:spcAft>
                <a:spcPts val="0"/>
              </a:spcAft>
              <a:buSzPts val="990"/>
              <a:buNone/>
              <a:defRPr sz="989"/>
            </a:lvl3pPr>
            <a:lvl4pPr indent="-228600" lvl="3" marL="1828800" algn="l">
              <a:lnSpc>
                <a:spcPct val="104000"/>
              </a:lnSpc>
              <a:spcBef>
                <a:spcPts val="640"/>
              </a:spcBef>
              <a:spcAft>
                <a:spcPts val="0"/>
              </a:spcAft>
              <a:buSzPts val="825"/>
              <a:buNone/>
              <a:defRPr sz="825"/>
            </a:lvl4pPr>
            <a:lvl5pPr indent="-228600" lvl="4" marL="2286000" algn="l">
              <a:lnSpc>
                <a:spcPct val="104000"/>
              </a:lnSpc>
              <a:spcBef>
                <a:spcPts val="425"/>
              </a:spcBef>
              <a:spcAft>
                <a:spcPts val="0"/>
              </a:spcAft>
              <a:buSzPts val="825"/>
              <a:buNone/>
              <a:defRPr sz="825"/>
            </a:lvl5pPr>
            <a:lvl6pPr indent="-228600" lvl="5" marL="2743200" algn="l">
              <a:lnSpc>
                <a:spcPct val="104000"/>
              </a:lnSpc>
              <a:spcBef>
                <a:spcPts val="215"/>
              </a:spcBef>
              <a:spcAft>
                <a:spcPts val="0"/>
              </a:spcAft>
              <a:buSzPts val="825"/>
              <a:buNone/>
              <a:defRPr sz="825"/>
            </a:lvl6pPr>
            <a:lvl7pPr indent="-228600" lvl="6" marL="3200400" algn="l">
              <a:lnSpc>
                <a:spcPct val="104000"/>
              </a:lnSpc>
              <a:spcBef>
                <a:spcPts val="215"/>
              </a:spcBef>
              <a:spcAft>
                <a:spcPts val="0"/>
              </a:spcAft>
              <a:buSzPts val="825"/>
              <a:buNone/>
              <a:defRPr sz="825"/>
            </a:lvl7pPr>
            <a:lvl8pPr indent="-228600" lvl="7" marL="3657600" algn="l">
              <a:lnSpc>
                <a:spcPct val="104000"/>
              </a:lnSpc>
              <a:spcBef>
                <a:spcPts val="215"/>
              </a:spcBef>
              <a:spcAft>
                <a:spcPts val="0"/>
              </a:spcAft>
              <a:buSzPts val="825"/>
              <a:buNone/>
              <a:defRPr sz="825"/>
            </a:lvl8pPr>
            <a:lvl9pPr indent="-228600" lvl="8" marL="4114800" algn="l">
              <a:lnSpc>
                <a:spcPct val="104000"/>
              </a:lnSpc>
              <a:spcBef>
                <a:spcPts val="215"/>
              </a:spcBef>
              <a:spcAft>
                <a:spcPts val="215"/>
              </a:spcAft>
              <a:buSzPts val="825"/>
              <a:buNone/>
              <a:defRPr sz="825"/>
            </a:lvl9pPr>
          </a:lstStyle>
          <a:p/>
        </p:txBody>
      </p:sp>
      <p:sp>
        <p:nvSpPr>
          <p:cNvPr id="141" name="Google Shape;141;p22"/>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42" name="Google Shape;142;p22"/>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23"/>
          <p:cNvSpPr txBox="1"/>
          <p:nvPr>
            <p:ph type="title"/>
          </p:nvPr>
        </p:nvSpPr>
        <p:spPr>
          <a:xfrm>
            <a:off x="360362" y="225425"/>
            <a:ext cx="9358312" cy="717550"/>
          </a:xfrm>
          <a:prstGeom prst="rect">
            <a:avLst/>
          </a:prstGeom>
          <a:noFill/>
          <a:ln>
            <a:noFill/>
          </a:ln>
        </p:spPr>
        <p:txBody>
          <a:bodyPr anchorCtr="0" anchor="ctr" bIns="0" lIns="0" spcFirstLastPara="1" rIns="0" wrap="square" tIns="0">
            <a:noAutofit/>
          </a:bodyPr>
          <a:lstStyle>
            <a:lvl1pPr lvl="0" algn="l">
              <a:lnSpc>
                <a:spcPct val="104000"/>
              </a:lnSpc>
              <a:spcBef>
                <a:spcPts val="0"/>
              </a:spcBef>
              <a:spcAft>
                <a:spcPts val="0"/>
              </a:spcAft>
              <a:buSzPts val="1800"/>
              <a:buNone/>
              <a:defRPr/>
            </a:lvl1pPr>
            <a:lvl2pPr lvl="1" algn="l">
              <a:lnSpc>
                <a:spcPct val="104000"/>
              </a:lnSpc>
              <a:spcBef>
                <a:spcPts val="0"/>
              </a:spcBef>
              <a:spcAft>
                <a:spcPts val="0"/>
              </a:spcAft>
              <a:buSzPts val="1800"/>
              <a:buNone/>
              <a:defRPr/>
            </a:lvl2pPr>
            <a:lvl3pPr lvl="2" algn="l">
              <a:lnSpc>
                <a:spcPct val="104000"/>
              </a:lnSpc>
              <a:spcBef>
                <a:spcPts val="0"/>
              </a:spcBef>
              <a:spcAft>
                <a:spcPts val="0"/>
              </a:spcAft>
              <a:buSzPts val="1800"/>
              <a:buNone/>
              <a:defRPr/>
            </a:lvl3pPr>
            <a:lvl4pPr lvl="3" algn="l">
              <a:lnSpc>
                <a:spcPct val="104000"/>
              </a:lnSpc>
              <a:spcBef>
                <a:spcPts val="0"/>
              </a:spcBef>
              <a:spcAft>
                <a:spcPts val="0"/>
              </a:spcAft>
              <a:buSzPts val="1800"/>
              <a:buNone/>
              <a:defRPr/>
            </a:lvl4pPr>
            <a:lvl5pPr lvl="4" algn="l">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3"/>
          <p:cNvSpPr txBox="1"/>
          <p:nvPr>
            <p:ph idx="1" type="body"/>
          </p:nvPr>
        </p:nvSpPr>
        <p:spPr>
          <a:xfrm rot="5400000">
            <a:off x="3150393" y="-1305719"/>
            <a:ext cx="3778250" cy="9358312"/>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10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146" name="Google Shape;146;p23"/>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47" name="Google Shape;147;p23"/>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24"/>
          <p:cNvSpPr txBox="1"/>
          <p:nvPr>
            <p:ph type="title"/>
          </p:nvPr>
        </p:nvSpPr>
        <p:spPr>
          <a:xfrm rot="5400000">
            <a:off x="6030317" y="1574205"/>
            <a:ext cx="5037138" cy="2339578"/>
          </a:xfrm>
          <a:prstGeom prst="rect">
            <a:avLst/>
          </a:prstGeom>
          <a:noFill/>
          <a:ln>
            <a:noFill/>
          </a:ln>
        </p:spPr>
        <p:txBody>
          <a:bodyPr anchorCtr="0" anchor="ctr" bIns="0" lIns="0" spcFirstLastPara="1" rIns="0" wrap="square" tIns="0">
            <a:noAutofit/>
          </a:bodyPr>
          <a:lstStyle>
            <a:lvl1pPr lvl="0" algn="l">
              <a:lnSpc>
                <a:spcPct val="104000"/>
              </a:lnSpc>
              <a:spcBef>
                <a:spcPts val="0"/>
              </a:spcBef>
              <a:spcAft>
                <a:spcPts val="0"/>
              </a:spcAft>
              <a:buSzPts val="1800"/>
              <a:buNone/>
              <a:defRPr/>
            </a:lvl1pPr>
            <a:lvl2pPr lvl="1" algn="l">
              <a:lnSpc>
                <a:spcPct val="104000"/>
              </a:lnSpc>
              <a:spcBef>
                <a:spcPts val="0"/>
              </a:spcBef>
              <a:spcAft>
                <a:spcPts val="0"/>
              </a:spcAft>
              <a:buSzPts val="1800"/>
              <a:buNone/>
              <a:defRPr/>
            </a:lvl2pPr>
            <a:lvl3pPr lvl="2" algn="l">
              <a:lnSpc>
                <a:spcPct val="104000"/>
              </a:lnSpc>
              <a:spcBef>
                <a:spcPts val="0"/>
              </a:spcBef>
              <a:spcAft>
                <a:spcPts val="0"/>
              </a:spcAft>
              <a:buSzPts val="1800"/>
              <a:buNone/>
              <a:defRPr/>
            </a:lvl3pPr>
            <a:lvl4pPr lvl="3" algn="l">
              <a:lnSpc>
                <a:spcPct val="104000"/>
              </a:lnSpc>
              <a:spcBef>
                <a:spcPts val="0"/>
              </a:spcBef>
              <a:spcAft>
                <a:spcPts val="0"/>
              </a:spcAft>
              <a:buSzPts val="1800"/>
              <a:buNone/>
              <a:defRPr/>
            </a:lvl4pPr>
            <a:lvl5pPr lvl="4" algn="l">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4"/>
          <p:cNvSpPr txBox="1"/>
          <p:nvPr>
            <p:ph idx="1" type="body"/>
          </p:nvPr>
        </p:nvSpPr>
        <p:spPr>
          <a:xfrm rot="5400000">
            <a:off x="1283347" y="-697559"/>
            <a:ext cx="5037138" cy="6883106"/>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10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151" name="Google Shape;151;p24"/>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52" name="Google Shape;152;p24"/>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1" name="Shape 161"/>
        <p:cNvGrpSpPr/>
        <p:nvPr/>
      </p:nvGrpSpPr>
      <p:grpSpPr>
        <a:xfrm>
          <a:off x="0" y="0"/>
          <a:ext cx="0" cy="0"/>
          <a:chOff x="0" y="0"/>
          <a:chExt cx="0" cy="0"/>
        </a:xfrm>
      </p:grpSpPr>
      <p:sp>
        <p:nvSpPr>
          <p:cNvPr id="162" name="Google Shape;162;p26"/>
          <p:cNvSpPr txBox="1"/>
          <p:nvPr>
            <p:ph type="ctrTitle"/>
          </p:nvPr>
        </p:nvSpPr>
        <p:spPr>
          <a:xfrm>
            <a:off x="1260078" y="928028"/>
            <a:ext cx="7560469" cy="1974191"/>
          </a:xfrm>
          <a:prstGeom prst="rect">
            <a:avLst/>
          </a:prstGeom>
          <a:noFill/>
          <a:ln>
            <a:noFill/>
          </a:ln>
        </p:spPr>
        <p:txBody>
          <a:bodyPr anchorCtr="1" anchor="b" bIns="0" lIns="0" spcFirstLastPara="1" rIns="0" wrap="square" tIns="0">
            <a:noAutofit/>
          </a:bodyPr>
          <a:lstStyle>
            <a:lvl1pPr lvl="0" algn="ctr">
              <a:lnSpc>
                <a:spcPct val="104000"/>
              </a:lnSpc>
              <a:spcBef>
                <a:spcPts val="0"/>
              </a:spcBef>
              <a:spcAft>
                <a:spcPts val="0"/>
              </a:spcAft>
              <a:buSzPts val="4960"/>
              <a:buNone/>
              <a:defRPr sz="4960"/>
            </a:lvl1pPr>
            <a:lvl2pPr lvl="1" algn="ctr">
              <a:lnSpc>
                <a:spcPct val="104000"/>
              </a:lnSpc>
              <a:spcBef>
                <a:spcPts val="0"/>
              </a:spcBef>
              <a:spcAft>
                <a:spcPts val="0"/>
              </a:spcAft>
              <a:buSzPts val="1800"/>
              <a:buNone/>
              <a:defRPr/>
            </a:lvl2pPr>
            <a:lvl3pPr lvl="2" algn="ctr">
              <a:lnSpc>
                <a:spcPct val="104000"/>
              </a:lnSpc>
              <a:spcBef>
                <a:spcPts val="0"/>
              </a:spcBef>
              <a:spcAft>
                <a:spcPts val="0"/>
              </a:spcAft>
              <a:buSzPts val="1800"/>
              <a:buNone/>
              <a:defRPr/>
            </a:lvl3pPr>
            <a:lvl4pPr lvl="3" algn="ctr">
              <a:lnSpc>
                <a:spcPct val="104000"/>
              </a:lnSpc>
              <a:spcBef>
                <a:spcPts val="0"/>
              </a:spcBef>
              <a:spcAft>
                <a:spcPts val="0"/>
              </a:spcAft>
              <a:buSzPts val="1800"/>
              <a:buNone/>
              <a:defRPr/>
            </a:lvl4pPr>
            <a:lvl5pPr lvl="4" algn="ctr">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26"/>
          <p:cNvSpPr txBox="1"/>
          <p:nvPr>
            <p:ph idx="1" type="subTitle"/>
          </p:nvPr>
        </p:nvSpPr>
        <p:spPr>
          <a:xfrm>
            <a:off x="1260078" y="2978352"/>
            <a:ext cx="7560469" cy="1369070"/>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985"/>
              <a:buNone/>
              <a:defRPr sz="1985"/>
            </a:lvl1pPr>
            <a:lvl2pPr lvl="1" algn="ctr">
              <a:lnSpc>
                <a:spcPct val="104000"/>
              </a:lnSpc>
              <a:spcBef>
                <a:spcPts val="665"/>
              </a:spcBef>
              <a:spcAft>
                <a:spcPts val="0"/>
              </a:spcAft>
              <a:buSzPts val="1655"/>
              <a:buNone/>
              <a:defRPr sz="1654"/>
            </a:lvl2pPr>
            <a:lvl3pPr lvl="2" algn="ctr">
              <a:lnSpc>
                <a:spcPct val="104000"/>
              </a:lnSpc>
              <a:spcBef>
                <a:spcPts val="850"/>
              </a:spcBef>
              <a:spcAft>
                <a:spcPts val="0"/>
              </a:spcAft>
              <a:buSzPts val="1490"/>
              <a:buNone/>
              <a:defRPr sz="1490"/>
            </a:lvl3pPr>
            <a:lvl4pPr lvl="3" algn="ctr">
              <a:lnSpc>
                <a:spcPct val="104000"/>
              </a:lnSpc>
              <a:spcBef>
                <a:spcPts val="640"/>
              </a:spcBef>
              <a:spcAft>
                <a:spcPts val="0"/>
              </a:spcAft>
              <a:buSzPts val="1325"/>
              <a:buNone/>
              <a:defRPr sz="1325"/>
            </a:lvl4pPr>
            <a:lvl5pPr lvl="4" algn="ctr">
              <a:lnSpc>
                <a:spcPct val="104000"/>
              </a:lnSpc>
              <a:spcBef>
                <a:spcPts val="425"/>
              </a:spcBef>
              <a:spcAft>
                <a:spcPts val="0"/>
              </a:spcAft>
              <a:buSzPts val="1325"/>
              <a:buNone/>
              <a:defRPr sz="1325"/>
            </a:lvl5pPr>
            <a:lvl6pPr lvl="5" algn="ctr">
              <a:lnSpc>
                <a:spcPct val="104000"/>
              </a:lnSpc>
              <a:spcBef>
                <a:spcPts val="215"/>
              </a:spcBef>
              <a:spcAft>
                <a:spcPts val="0"/>
              </a:spcAft>
              <a:buSzPts val="1325"/>
              <a:buNone/>
              <a:defRPr sz="1325"/>
            </a:lvl6pPr>
            <a:lvl7pPr lvl="6" algn="ctr">
              <a:lnSpc>
                <a:spcPct val="104000"/>
              </a:lnSpc>
              <a:spcBef>
                <a:spcPts val="215"/>
              </a:spcBef>
              <a:spcAft>
                <a:spcPts val="0"/>
              </a:spcAft>
              <a:buSzPts val="1325"/>
              <a:buNone/>
              <a:defRPr sz="1325"/>
            </a:lvl7pPr>
            <a:lvl8pPr lvl="7" algn="ctr">
              <a:lnSpc>
                <a:spcPct val="104000"/>
              </a:lnSpc>
              <a:spcBef>
                <a:spcPts val="215"/>
              </a:spcBef>
              <a:spcAft>
                <a:spcPts val="0"/>
              </a:spcAft>
              <a:buSzPts val="1325"/>
              <a:buNone/>
              <a:defRPr sz="1325"/>
            </a:lvl8pPr>
            <a:lvl9pPr lvl="8" algn="ctr">
              <a:lnSpc>
                <a:spcPct val="104000"/>
              </a:lnSpc>
              <a:spcBef>
                <a:spcPts val="215"/>
              </a:spcBef>
              <a:spcAft>
                <a:spcPts val="215"/>
              </a:spcAft>
              <a:buSzPts val="1325"/>
              <a:buNone/>
              <a:defRPr sz="1325"/>
            </a:lvl9pPr>
          </a:lstStyle>
          <a:p/>
        </p:txBody>
      </p:sp>
      <p:sp>
        <p:nvSpPr>
          <p:cNvPr id="164" name="Google Shape;164;p26"/>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65" name="Google Shape;165;p26"/>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66" name="Google Shape;166;p26"/>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7" name="Shape 167"/>
        <p:cNvGrpSpPr/>
        <p:nvPr/>
      </p:nvGrpSpPr>
      <p:grpSpPr>
        <a:xfrm>
          <a:off x="0" y="0"/>
          <a:ext cx="0" cy="0"/>
          <a:chOff x="0" y="0"/>
          <a:chExt cx="0" cy="0"/>
        </a:xfrm>
      </p:grpSpPr>
      <p:sp>
        <p:nvSpPr>
          <p:cNvPr id="168" name="Google Shape;168;p27"/>
          <p:cNvSpPr txBox="1"/>
          <p:nvPr>
            <p:ph type="title"/>
          </p:nvPr>
        </p:nvSpPr>
        <p:spPr>
          <a:xfrm>
            <a:off x="2700337" y="1484312"/>
            <a:ext cx="4678362" cy="1617662"/>
          </a:xfrm>
          <a:prstGeom prst="rect">
            <a:avLst/>
          </a:prstGeom>
          <a:noFill/>
          <a:ln>
            <a:noFill/>
          </a:ln>
        </p:spPr>
        <p:txBody>
          <a:bodyPr anchorCtr="1" anchor="ctr" bIns="0" lIns="0" spcFirstLastPara="1" rIns="0" wrap="square" tIns="0">
            <a:noAutofit/>
          </a:bodyPr>
          <a:lstStyle>
            <a:lvl1pPr lvl="0" algn="ctr">
              <a:lnSpc>
                <a:spcPct val="104000"/>
              </a:lnSpc>
              <a:spcBef>
                <a:spcPts val="0"/>
              </a:spcBef>
              <a:spcAft>
                <a:spcPts val="0"/>
              </a:spcAft>
              <a:buSzPts val="1800"/>
              <a:buNone/>
              <a:defRPr/>
            </a:lvl1pPr>
            <a:lvl2pPr lvl="1" algn="ctr">
              <a:lnSpc>
                <a:spcPct val="104000"/>
              </a:lnSpc>
              <a:spcBef>
                <a:spcPts val="0"/>
              </a:spcBef>
              <a:spcAft>
                <a:spcPts val="0"/>
              </a:spcAft>
              <a:buSzPts val="1800"/>
              <a:buNone/>
              <a:defRPr/>
            </a:lvl2pPr>
            <a:lvl3pPr lvl="2" algn="ctr">
              <a:lnSpc>
                <a:spcPct val="104000"/>
              </a:lnSpc>
              <a:spcBef>
                <a:spcPts val="0"/>
              </a:spcBef>
              <a:spcAft>
                <a:spcPts val="0"/>
              </a:spcAft>
              <a:buSzPts val="1800"/>
              <a:buNone/>
              <a:defRPr/>
            </a:lvl3pPr>
            <a:lvl4pPr lvl="3" algn="ctr">
              <a:lnSpc>
                <a:spcPct val="104000"/>
              </a:lnSpc>
              <a:spcBef>
                <a:spcPts val="0"/>
              </a:spcBef>
              <a:spcAft>
                <a:spcPts val="0"/>
              </a:spcAft>
              <a:buSzPts val="1800"/>
              <a:buNone/>
              <a:defRPr/>
            </a:lvl4pPr>
            <a:lvl5pPr lvl="4" algn="ctr">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27"/>
          <p:cNvSpPr txBox="1"/>
          <p:nvPr>
            <p:ph idx="1" type="body"/>
          </p:nvPr>
        </p:nvSpPr>
        <p:spPr>
          <a:xfrm>
            <a:off x="3419475" y="3240087"/>
            <a:ext cx="6299200" cy="1617662"/>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170" name="Google Shape;170;p27"/>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71" name="Google Shape;171;p27"/>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72" name="Google Shape;172;p27"/>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3" name="Shape 173"/>
        <p:cNvGrpSpPr/>
        <p:nvPr/>
      </p:nvGrpSpPr>
      <p:grpSpPr>
        <a:xfrm>
          <a:off x="0" y="0"/>
          <a:ext cx="0" cy="0"/>
          <a:chOff x="0" y="0"/>
          <a:chExt cx="0" cy="0"/>
        </a:xfrm>
      </p:grpSpPr>
      <p:sp>
        <p:nvSpPr>
          <p:cNvPr id="174" name="Google Shape;174;p28"/>
          <p:cNvSpPr txBox="1"/>
          <p:nvPr>
            <p:ph type="title"/>
          </p:nvPr>
        </p:nvSpPr>
        <p:spPr>
          <a:xfrm>
            <a:off x="687793" y="1413700"/>
            <a:ext cx="8694539" cy="2358791"/>
          </a:xfrm>
          <a:prstGeom prst="rect">
            <a:avLst/>
          </a:prstGeom>
          <a:noFill/>
          <a:ln>
            <a:noFill/>
          </a:ln>
        </p:spPr>
        <p:txBody>
          <a:bodyPr anchorCtr="1" anchor="b" bIns="0" lIns="0" spcFirstLastPara="1" rIns="0" wrap="square" tIns="0">
            <a:noAutofit/>
          </a:bodyPr>
          <a:lstStyle>
            <a:lvl1pPr lvl="0" algn="ctr">
              <a:lnSpc>
                <a:spcPct val="104000"/>
              </a:lnSpc>
              <a:spcBef>
                <a:spcPts val="0"/>
              </a:spcBef>
              <a:spcAft>
                <a:spcPts val="0"/>
              </a:spcAft>
              <a:buSzPts val="4960"/>
              <a:buNone/>
              <a:defRPr sz="4960"/>
            </a:lvl1pPr>
            <a:lvl2pPr lvl="1" algn="ctr">
              <a:lnSpc>
                <a:spcPct val="104000"/>
              </a:lnSpc>
              <a:spcBef>
                <a:spcPts val="0"/>
              </a:spcBef>
              <a:spcAft>
                <a:spcPts val="0"/>
              </a:spcAft>
              <a:buSzPts val="1800"/>
              <a:buNone/>
              <a:defRPr/>
            </a:lvl2pPr>
            <a:lvl3pPr lvl="2" algn="ctr">
              <a:lnSpc>
                <a:spcPct val="104000"/>
              </a:lnSpc>
              <a:spcBef>
                <a:spcPts val="0"/>
              </a:spcBef>
              <a:spcAft>
                <a:spcPts val="0"/>
              </a:spcAft>
              <a:buSzPts val="1800"/>
              <a:buNone/>
              <a:defRPr/>
            </a:lvl3pPr>
            <a:lvl4pPr lvl="3" algn="ctr">
              <a:lnSpc>
                <a:spcPct val="104000"/>
              </a:lnSpc>
              <a:spcBef>
                <a:spcPts val="0"/>
              </a:spcBef>
              <a:spcAft>
                <a:spcPts val="0"/>
              </a:spcAft>
              <a:buSzPts val="1800"/>
              <a:buNone/>
              <a:defRPr/>
            </a:lvl4pPr>
            <a:lvl5pPr lvl="4" algn="ctr">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28"/>
          <p:cNvSpPr txBox="1"/>
          <p:nvPr>
            <p:ph idx="1" type="body"/>
          </p:nvPr>
        </p:nvSpPr>
        <p:spPr>
          <a:xfrm>
            <a:off x="687793" y="3794806"/>
            <a:ext cx="8694539" cy="1240432"/>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985"/>
              <a:buNone/>
              <a:defRPr sz="1985">
                <a:solidFill>
                  <a:srgbClr val="888888"/>
                </a:solidFill>
              </a:defRPr>
            </a:lvl1pPr>
            <a:lvl2pPr indent="-228600" lvl="1" marL="914400" algn="l">
              <a:lnSpc>
                <a:spcPct val="104000"/>
              </a:lnSpc>
              <a:spcBef>
                <a:spcPts val="665"/>
              </a:spcBef>
              <a:spcAft>
                <a:spcPts val="0"/>
              </a:spcAft>
              <a:buSzPts val="1655"/>
              <a:buNone/>
              <a:defRPr sz="1654">
                <a:solidFill>
                  <a:srgbClr val="888888"/>
                </a:solidFill>
              </a:defRPr>
            </a:lvl2pPr>
            <a:lvl3pPr indent="-228600" lvl="2" marL="1371600" algn="l">
              <a:lnSpc>
                <a:spcPct val="104000"/>
              </a:lnSpc>
              <a:spcBef>
                <a:spcPts val="850"/>
              </a:spcBef>
              <a:spcAft>
                <a:spcPts val="0"/>
              </a:spcAft>
              <a:buSzPts val="1490"/>
              <a:buNone/>
              <a:defRPr sz="1490">
                <a:solidFill>
                  <a:srgbClr val="888888"/>
                </a:solidFill>
              </a:defRPr>
            </a:lvl3pPr>
            <a:lvl4pPr indent="-228600" lvl="3" marL="1828800" algn="l">
              <a:lnSpc>
                <a:spcPct val="104000"/>
              </a:lnSpc>
              <a:spcBef>
                <a:spcPts val="640"/>
              </a:spcBef>
              <a:spcAft>
                <a:spcPts val="0"/>
              </a:spcAft>
              <a:buSzPts val="1325"/>
              <a:buNone/>
              <a:defRPr sz="1325">
                <a:solidFill>
                  <a:srgbClr val="888888"/>
                </a:solidFill>
              </a:defRPr>
            </a:lvl4pPr>
            <a:lvl5pPr indent="-228600" lvl="4" marL="2286000" algn="l">
              <a:lnSpc>
                <a:spcPct val="104000"/>
              </a:lnSpc>
              <a:spcBef>
                <a:spcPts val="425"/>
              </a:spcBef>
              <a:spcAft>
                <a:spcPts val="0"/>
              </a:spcAft>
              <a:buSzPts val="1325"/>
              <a:buNone/>
              <a:defRPr sz="1325">
                <a:solidFill>
                  <a:srgbClr val="888888"/>
                </a:solidFill>
              </a:defRPr>
            </a:lvl5pPr>
            <a:lvl6pPr indent="-228600" lvl="5" marL="2743200" algn="l">
              <a:lnSpc>
                <a:spcPct val="104000"/>
              </a:lnSpc>
              <a:spcBef>
                <a:spcPts val="215"/>
              </a:spcBef>
              <a:spcAft>
                <a:spcPts val="0"/>
              </a:spcAft>
              <a:buSzPts val="1325"/>
              <a:buNone/>
              <a:defRPr sz="1325">
                <a:solidFill>
                  <a:srgbClr val="888888"/>
                </a:solidFill>
              </a:defRPr>
            </a:lvl6pPr>
            <a:lvl7pPr indent="-228600" lvl="6" marL="3200400" algn="l">
              <a:lnSpc>
                <a:spcPct val="104000"/>
              </a:lnSpc>
              <a:spcBef>
                <a:spcPts val="215"/>
              </a:spcBef>
              <a:spcAft>
                <a:spcPts val="0"/>
              </a:spcAft>
              <a:buSzPts val="1325"/>
              <a:buNone/>
              <a:defRPr sz="1325">
                <a:solidFill>
                  <a:srgbClr val="888888"/>
                </a:solidFill>
              </a:defRPr>
            </a:lvl7pPr>
            <a:lvl8pPr indent="-228600" lvl="7" marL="3657600" algn="l">
              <a:lnSpc>
                <a:spcPct val="104000"/>
              </a:lnSpc>
              <a:spcBef>
                <a:spcPts val="215"/>
              </a:spcBef>
              <a:spcAft>
                <a:spcPts val="0"/>
              </a:spcAft>
              <a:buSzPts val="1325"/>
              <a:buNone/>
              <a:defRPr sz="1325">
                <a:solidFill>
                  <a:srgbClr val="888888"/>
                </a:solidFill>
              </a:defRPr>
            </a:lvl8pPr>
            <a:lvl9pPr indent="-228600" lvl="8" marL="4114800" algn="l">
              <a:lnSpc>
                <a:spcPct val="104000"/>
              </a:lnSpc>
              <a:spcBef>
                <a:spcPts val="215"/>
              </a:spcBef>
              <a:spcAft>
                <a:spcPts val="215"/>
              </a:spcAft>
              <a:buSzPts val="1325"/>
              <a:buNone/>
              <a:defRPr sz="1325">
                <a:solidFill>
                  <a:srgbClr val="888888"/>
                </a:solidFill>
              </a:defRPr>
            </a:lvl9pPr>
          </a:lstStyle>
          <a:p/>
        </p:txBody>
      </p:sp>
      <p:sp>
        <p:nvSpPr>
          <p:cNvPr id="176" name="Google Shape;176;p28"/>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77" name="Google Shape;177;p28"/>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78" name="Google Shape;178;p28"/>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9" name="Shape 179"/>
        <p:cNvGrpSpPr/>
        <p:nvPr/>
      </p:nvGrpSpPr>
      <p:grpSpPr>
        <a:xfrm>
          <a:off x="0" y="0"/>
          <a:ext cx="0" cy="0"/>
          <a:chOff x="0" y="0"/>
          <a:chExt cx="0" cy="0"/>
        </a:xfrm>
      </p:grpSpPr>
      <p:sp>
        <p:nvSpPr>
          <p:cNvPr id="180" name="Google Shape;180;p29"/>
          <p:cNvSpPr txBox="1"/>
          <p:nvPr>
            <p:ph type="title"/>
          </p:nvPr>
        </p:nvSpPr>
        <p:spPr>
          <a:xfrm>
            <a:off x="2700337" y="1484312"/>
            <a:ext cx="4678362" cy="1617662"/>
          </a:xfrm>
          <a:prstGeom prst="rect">
            <a:avLst/>
          </a:prstGeom>
          <a:noFill/>
          <a:ln>
            <a:noFill/>
          </a:ln>
        </p:spPr>
        <p:txBody>
          <a:bodyPr anchorCtr="1" anchor="ctr" bIns="0" lIns="0" spcFirstLastPara="1" rIns="0" wrap="square" tIns="0">
            <a:noAutofit/>
          </a:bodyPr>
          <a:lstStyle>
            <a:lvl1pPr lvl="0" algn="ctr">
              <a:lnSpc>
                <a:spcPct val="104000"/>
              </a:lnSpc>
              <a:spcBef>
                <a:spcPts val="0"/>
              </a:spcBef>
              <a:spcAft>
                <a:spcPts val="0"/>
              </a:spcAft>
              <a:buSzPts val="1800"/>
              <a:buNone/>
              <a:defRPr/>
            </a:lvl1pPr>
            <a:lvl2pPr lvl="1" algn="ctr">
              <a:lnSpc>
                <a:spcPct val="104000"/>
              </a:lnSpc>
              <a:spcBef>
                <a:spcPts val="0"/>
              </a:spcBef>
              <a:spcAft>
                <a:spcPts val="0"/>
              </a:spcAft>
              <a:buSzPts val="1800"/>
              <a:buNone/>
              <a:defRPr/>
            </a:lvl2pPr>
            <a:lvl3pPr lvl="2" algn="ctr">
              <a:lnSpc>
                <a:spcPct val="104000"/>
              </a:lnSpc>
              <a:spcBef>
                <a:spcPts val="0"/>
              </a:spcBef>
              <a:spcAft>
                <a:spcPts val="0"/>
              </a:spcAft>
              <a:buSzPts val="1800"/>
              <a:buNone/>
              <a:defRPr/>
            </a:lvl3pPr>
            <a:lvl4pPr lvl="3" algn="ctr">
              <a:lnSpc>
                <a:spcPct val="104000"/>
              </a:lnSpc>
              <a:spcBef>
                <a:spcPts val="0"/>
              </a:spcBef>
              <a:spcAft>
                <a:spcPts val="0"/>
              </a:spcAft>
              <a:buSzPts val="1800"/>
              <a:buNone/>
              <a:defRPr/>
            </a:lvl4pPr>
            <a:lvl5pPr lvl="4" algn="ctr">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9"/>
          <p:cNvSpPr txBox="1"/>
          <p:nvPr>
            <p:ph idx="1" type="body"/>
          </p:nvPr>
        </p:nvSpPr>
        <p:spPr>
          <a:xfrm>
            <a:off x="3419475" y="3240088"/>
            <a:ext cx="3086608" cy="1617662"/>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182" name="Google Shape;182;p29"/>
          <p:cNvSpPr txBox="1"/>
          <p:nvPr>
            <p:ph idx="2" type="body"/>
          </p:nvPr>
        </p:nvSpPr>
        <p:spPr>
          <a:xfrm>
            <a:off x="6632067" y="3240088"/>
            <a:ext cx="3086608" cy="1617662"/>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183" name="Google Shape;183;p29"/>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84" name="Google Shape;184;p29"/>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85" name="Google Shape;185;p29"/>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6" name="Shape 186"/>
        <p:cNvGrpSpPr/>
        <p:nvPr/>
      </p:nvGrpSpPr>
      <p:grpSpPr>
        <a:xfrm>
          <a:off x="0" y="0"/>
          <a:ext cx="0" cy="0"/>
          <a:chOff x="0" y="0"/>
          <a:chExt cx="0" cy="0"/>
        </a:xfrm>
      </p:grpSpPr>
      <p:sp>
        <p:nvSpPr>
          <p:cNvPr id="187" name="Google Shape;187;p30"/>
          <p:cNvSpPr txBox="1"/>
          <p:nvPr>
            <p:ph type="title"/>
          </p:nvPr>
        </p:nvSpPr>
        <p:spPr>
          <a:xfrm>
            <a:off x="694356" y="301904"/>
            <a:ext cx="8694539" cy="1096044"/>
          </a:xfrm>
          <a:prstGeom prst="rect">
            <a:avLst/>
          </a:prstGeom>
          <a:noFill/>
          <a:ln>
            <a:noFill/>
          </a:ln>
        </p:spPr>
        <p:txBody>
          <a:bodyPr anchorCtr="1" anchor="ctr" bIns="0" lIns="0" spcFirstLastPara="1" rIns="0" wrap="square" tIns="0">
            <a:noAutofit/>
          </a:bodyPr>
          <a:lstStyle>
            <a:lvl1pPr lvl="0" algn="ctr">
              <a:lnSpc>
                <a:spcPct val="104000"/>
              </a:lnSpc>
              <a:spcBef>
                <a:spcPts val="0"/>
              </a:spcBef>
              <a:spcAft>
                <a:spcPts val="0"/>
              </a:spcAft>
              <a:buSzPts val="1800"/>
              <a:buNone/>
              <a:defRPr/>
            </a:lvl1pPr>
            <a:lvl2pPr lvl="1" algn="ctr">
              <a:lnSpc>
                <a:spcPct val="104000"/>
              </a:lnSpc>
              <a:spcBef>
                <a:spcPts val="0"/>
              </a:spcBef>
              <a:spcAft>
                <a:spcPts val="0"/>
              </a:spcAft>
              <a:buSzPts val="1800"/>
              <a:buNone/>
              <a:defRPr/>
            </a:lvl2pPr>
            <a:lvl3pPr lvl="2" algn="ctr">
              <a:lnSpc>
                <a:spcPct val="104000"/>
              </a:lnSpc>
              <a:spcBef>
                <a:spcPts val="0"/>
              </a:spcBef>
              <a:spcAft>
                <a:spcPts val="0"/>
              </a:spcAft>
              <a:buSzPts val="1800"/>
              <a:buNone/>
              <a:defRPr/>
            </a:lvl3pPr>
            <a:lvl4pPr lvl="3" algn="ctr">
              <a:lnSpc>
                <a:spcPct val="104000"/>
              </a:lnSpc>
              <a:spcBef>
                <a:spcPts val="0"/>
              </a:spcBef>
              <a:spcAft>
                <a:spcPts val="0"/>
              </a:spcAft>
              <a:buSzPts val="1800"/>
              <a:buNone/>
              <a:defRPr/>
            </a:lvl4pPr>
            <a:lvl5pPr lvl="4" algn="ctr">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30"/>
          <p:cNvSpPr txBox="1"/>
          <p:nvPr>
            <p:ph idx="1" type="body"/>
          </p:nvPr>
        </p:nvSpPr>
        <p:spPr>
          <a:xfrm>
            <a:off x="694356" y="1390073"/>
            <a:ext cx="4264576" cy="681253"/>
          </a:xfrm>
          <a:prstGeom prst="rect">
            <a:avLst/>
          </a:prstGeom>
          <a:noFill/>
          <a:ln>
            <a:noFill/>
          </a:ln>
        </p:spPr>
        <p:txBody>
          <a:bodyPr anchorCtr="0" anchor="b" bIns="0" lIns="0" spcFirstLastPara="1" rIns="0" wrap="square" tIns="0">
            <a:noAutofit/>
          </a:bodyPr>
          <a:lstStyle>
            <a:lvl1pPr indent="-228600" lvl="0" marL="457200" algn="l">
              <a:lnSpc>
                <a:spcPct val="104000"/>
              </a:lnSpc>
              <a:spcBef>
                <a:spcPts val="0"/>
              </a:spcBef>
              <a:spcAft>
                <a:spcPts val="0"/>
              </a:spcAft>
              <a:buSzPts val="1985"/>
              <a:buNone/>
              <a:defRPr b="1" sz="1985"/>
            </a:lvl1pPr>
            <a:lvl2pPr indent="-228600" lvl="1" marL="914400" algn="l">
              <a:lnSpc>
                <a:spcPct val="104000"/>
              </a:lnSpc>
              <a:spcBef>
                <a:spcPts val="665"/>
              </a:spcBef>
              <a:spcAft>
                <a:spcPts val="0"/>
              </a:spcAft>
              <a:buSzPts val="1655"/>
              <a:buNone/>
              <a:defRPr b="1" sz="1654"/>
            </a:lvl2pPr>
            <a:lvl3pPr indent="-228600" lvl="2" marL="1371600" algn="l">
              <a:lnSpc>
                <a:spcPct val="104000"/>
              </a:lnSpc>
              <a:spcBef>
                <a:spcPts val="850"/>
              </a:spcBef>
              <a:spcAft>
                <a:spcPts val="0"/>
              </a:spcAft>
              <a:buSzPts val="1490"/>
              <a:buNone/>
              <a:defRPr b="1" sz="1490"/>
            </a:lvl3pPr>
            <a:lvl4pPr indent="-228600" lvl="3" marL="1828800" algn="l">
              <a:lnSpc>
                <a:spcPct val="104000"/>
              </a:lnSpc>
              <a:spcBef>
                <a:spcPts val="640"/>
              </a:spcBef>
              <a:spcAft>
                <a:spcPts val="0"/>
              </a:spcAft>
              <a:buSzPts val="1325"/>
              <a:buNone/>
              <a:defRPr b="1" sz="1325"/>
            </a:lvl4pPr>
            <a:lvl5pPr indent="-228600" lvl="4" marL="2286000" algn="l">
              <a:lnSpc>
                <a:spcPct val="104000"/>
              </a:lnSpc>
              <a:spcBef>
                <a:spcPts val="425"/>
              </a:spcBef>
              <a:spcAft>
                <a:spcPts val="0"/>
              </a:spcAft>
              <a:buSzPts val="1325"/>
              <a:buNone/>
              <a:defRPr b="1" sz="1325"/>
            </a:lvl5pPr>
            <a:lvl6pPr indent="-228600" lvl="5" marL="2743200" algn="l">
              <a:lnSpc>
                <a:spcPct val="104000"/>
              </a:lnSpc>
              <a:spcBef>
                <a:spcPts val="215"/>
              </a:spcBef>
              <a:spcAft>
                <a:spcPts val="0"/>
              </a:spcAft>
              <a:buSzPts val="1325"/>
              <a:buNone/>
              <a:defRPr b="1" sz="1325"/>
            </a:lvl6pPr>
            <a:lvl7pPr indent="-228600" lvl="6" marL="3200400" algn="l">
              <a:lnSpc>
                <a:spcPct val="104000"/>
              </a:lnSpc>
              <a:spcBef>
                <a:spcPts val="215"/>
              </a:spcBef>
              <a:spcAft>
                <a:spcPts val="0"/>
              </a:spcAft>
              <a:buSzPts val="1325"/>
              <a:buNone/>
              <a:defRPr b="1" sz="1325"/>
            </a:lvl7pPr>
            <a:lvl8pPr indent="-228600" lvl="7" marL="3657600" algn="l">
              <a:lnSpc>
                <a:spcPct val="104000"/>
              </a:lnSpc>
              <a:spcBef>
                <a:spcPts val="215"/>
              </a:spcBef>
              <a:spcAft>
                <a:spcPts val="0"/>
              </a:spcAft>
              <a:buSzPts val="1325"/>
              <a:buNone/>
              <a:defRPr b="1" sz="1325"/>
            </a:lvl8pPr>
            <a:lvl9pPr indent="-228600" lvl="8" marL="4114800" algn="l">
              <a:lnSpc>
                <a:spcPct val="104000"/>
              </a:lnSpc>
              <a:spcBef>
                <a:spcPts val="215"/>
              </a:spcBef>
              <a:spcAft>
                <a:spcPts val="215"/>
              </a:spcAft>
              <a:buSzPts val="1325"/>
              <a:buNone/>
              <a:defRPr b="1" sz="1325"/>
            </a:lvl9pPr>
          </a:lstStyle>
          <a:p/>
        </p:txBody>
      </p:sp>
      <p:sp>
        <p:nvSpPr>
          <p:cNvPr id="189" name="Google Shape;189;p30"/>
          <p:cNvSpPr txBox="1"/>
          <p:nvPr>
            <p:ph idx="2" type="body"/>
          </p:nvPr>
        </p:nvSpPr>
        <p:spPr>
          <a:xfrm>
            <a:off x="694356" y="2071326"/>
            <a:ext cx="4264576" cy="3046608"/>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190" name="Google Shape;190;p30"/>
          <p:cNvSpPr txBox="1"/>
          <p:nvPr>
            <p:ph idx="3" type="body"/>
          </p:nvPr>
        </p:nvSpPr>
        <p:spPr>
          <a:xfrm>
            <a:off x="5103316" y="1390073"/>
            <a:ext cx="4285579" cy="681253"/>
          </a:xfrm>
          <a:prstGeom prst="rect">
            <a:avLst/>
          </a:prstGeom>
          <a:noFill/>
          <a:ln>
            <a:noFill/>
          </a:ln>
        </p:spPr>
        <p:txBody>
          <a:bodyPr anchorCtr="0" anchor="b" bIns="0" lIns="0" spcFirstLastPara="1" rIns="0" wrap="square" tIns="0">
            <a:noAutofit/>
          </a:bodyPr>
          <a:lstStyle>
            <a:lvl1pPr indent="-228600" lvl="0" marL="457200" algn="l">
              <a:lnSpc>
                <a:spcPct val="104000"/>
              </a:lnSpc>
              <a:spcBef>
                <a:spcPts val="0"/>
              </a:spcBef>
              <a:spcAft>
                <a:spcPts val="0"/>
              </a:spcAft>
              <a:buSzPts val="1985"/>
              <a:buNone/>
              <a:defRPr b="1" sz="1985"/>
            </a:lvl1pPr>
            <a:lvl2pPr indent="-228600" lvl="1" marL="914400" algn="l">
              <a:lnSpc>
                <a:spcPct val="104000"/>
              </a:lnSpc>
              <a:spcBef>
                <a:spcPts val="665"/>
              </a:spcBef>
              <a:spcAft>
                <a:spcPts val="0"/>
              </a:spcAft>
              <a:buSzPts val="1655"/>
              <a:buNone/>
              <a:defRPr b="1" sz="1654"/>
            </a:lvl2pPr>
            <a:lvl3pPr indent="-228600" lvl="2" marL="1371600" algn="l">
              <a:lnSpc>
                <a:spcPct val="104000"/>
              </a:lnSpc>
              <a:spcBef>
                <a:spcPts val="850"/>
              </a:spcBef>
              <a:spcAft>
                <a:spcPts val="0"/>
              </a:spcAft>
              <a:buSzPts val="1490"/>
              <a:buNone/>
              <a:defRPr b="1" sz="1490"/>
            </a:lvl3pPr>
            <a:lvl4pPr indent="-228600" lvl="3" marL="1828800" algn="l">
              <a:lnSpc>
                <a:spcPct val="104000"/>
              </a:lnSpc>
              <a:spcBef>
                <a:spcPts val="640"/>
              </a:spcBef>
              <a:spcAft>
                <a:spcPts val="0"/>
              </a:spcAft>
              <a:buSzPts val="1325"/>
              <a:buNone/>
              <a:defRPr b="1" sz="1325"/>
            </a:lvl4pPr>
            <a:lvl5pPr indent="-228600" lvl="4" marL="2286000" algn="l">
              <a:lnSpc>
                <a:spcPct val="104000"/>
              </a:lnSpc>
              <a:spcBef>
                <a:spcPts val="425"/>
              </a:spcBef>
              <a:spcAft>
                <a:spcPts val="0"/>
              </a:spcAft>
              <a:buSzPts val="1325"/>
              <a:buNone/>
              <a:defRPr b="1" sz="1325"/>
            </a:lvl5pPr>
            <a:lvl6pPr indent="-228600" lvl="5" marL="2743200" algn="l">
              <a:lnSpc>
                <a:spcPct val="104000"/>
              </a:lnSpc>
              <a:spcBef>
                <a:spcPts val="215"/>
              </a:spcBef>
              <a:spcAft>
                <a:spcPts val="0"/>
              </a:spcAft>
              <a:buSzPts val="1325"/>
              <a:buNone/>
              <a:defRPr b="1" sz="1325"/>
            </a:lvl6pPr>
            <a:lvl7pPr indent="-228600" lvl="6" marL="3200400" algn="l">
              <a:lnSpc>
                <a:spcPct val="104000"/>
              </a:lnSpc>
              <a:spcBef>
                <a:spcPts val="215"/>
              </a:spcBef>
              <a:spcAft>
                <a:spcPts val="0"/>
              </a:spcAft>
              <a:buSzPts val="1325"/>
              <a:buNone/>
              <a:defRPr b="1" sz="1325"/>
            </a:lvl7pPr>
            <a:lvl8pPr indent="-228600" lvl="7" marL="3657600" algn="l">
              <a:lnSpc>
                <a:spcPct val="104000"/>
              </a:lnSpc>
              <a:spcBef>
                <a:spcPts val="215"/>
              </a:spcBef>
              <a:spcAft>
                <a:spcPts val="0"/>
              </a:spcAft>
              <a:buSzPts val="1325"/>
              <a:buNone/>
              <a:defRPr b="1" sz="1325"/>
            </a:lvl8pPr>
            <a:lvl9pPr indent="-228600" lvl="8" marL="4114800" algn="l">
              <a:lnSpc>
                <a:spcPct val="104000"/>
              </a:lnSpc>
              <a:spcBef>
                <a:spcPts val="215"/>
              </a:spcBef>
              <a:spcAft>
                <a:spcPts val="215"/>
              </a:spcAft>
              <a:buSzPts val="1325"/>
              <a:buNone/>
              <a:defRPr b="1" sz="1325"/>
            </a:lvl9pPr>
          </a:lstStyle>
          <a:p/>
        </p:txBody>
      </p:sp>
      <p:sp>
        <p:nvSpPr>
          <p:cNvPr id="191" name="Google Shape;191;p30"/>
          <p:cNvSpPr txBox="1"/>
          <p:nvPr>
            <p:ph idx="4" type="body"/>
          </p:nvPr>
        </p:nvSpPr>
        <p:spPr>
          <a:xfrm>
            <a:off x="5103316" y="2071326"/>
            <a:ext cx="4285579" cy="3046608"/>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192" name="Google Shape;192;p30"/>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93" name="Google Shape;193;p30"/>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94" name="Google Shape;194;p30"/>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5" name="Shape 195"/>
        <p:cNvGrpSpPr/>
        <p:nvPr/>
      </p:nvGrpSpPr>
      <p:grpSpPr>
        <a:xfrm>
          <a:off x="0" y="0"/>
          <a:ext cx="0" cy="0"/>
          <a:chOff x="0" y="0"/>
          <a:chExt cx="0" cy="0"/>
        </a:xfrm>
      </p:grpSpPr>
      <p:sp>
        <p:nvSpPr>
          <p:cNvPr id="196" name="Google Shape;196;p31"/>
          <p:cNvSpPr txBox="1"/>
          <p:nvPr>
            <p:ph type="title"/>
          </p:nvPr>
        </p:nvSpPr>
        <p:spPr>
          <a:xfrm>
            <a:off x="2700337" y="1484312"/>
            <a:ext cx="4678362" cy="1617662"/>
          </a:xfrm>
          <a:prstGeom prst="rect">
            <a:avLst/>
          </a:prstGeom>
          <a:noFill/>
          <a:ln>
            <a:noFill/>
          </a:ln>
        </p:spPr>
        <p:txBody>
          <a:bodyPr anchorCtr="1" anchor="ctr" bIns="0" lIns="0" spcFirstLastPara="1" rIns="0" wrap="square" tIns="0">
            <a:noAutofit/>
          </a:bodyPr>
          <a:lstStyle>
            <a:lvl1pPr lvl="0" algn="ctr">
              <a:lnSpc>
                <a:spcPct val="104000"/>
              </a:lnSpc>
              <a:spcBef>
                <a:spcPts val="0"/>
              </a:spcBef>
              <a:spcAft>
                <a:spcPts val="0"/>
              </a:spcAft>
              <a:buSzPts val="1800"/>
              <a:buNone/>
              <a:defRPr/>
            </a:lvl1pPr>
            <a:lvl2pPr lvl="1" algn="ctr">
              <a:lnSpc>
                <a:spcPct val="104000"/>
              </a:lnSpc>
              <a:spcBef>
                <a:spcPts val="0"/>
              </a:spcBef>
              <a:spcAft>
                <a:spcPts val="0"/>
              </a:spcAft>
              <a:buSzPts val="1800"/>
              <a:buNone/>
              <a:defRPr/>
            </a:lvl2pPr>
            <a:lvl3pPr lvl="2" algn="ctr">
              <a:lnSpc>
                <a:spcPct val="104000"/>
              </a:lnSpc>
              <a:spcBef>
                <a:spcPts val="0"/>
              </a:spcBef>
              <a:spcAft>
                <a:spcPts val="0"/>
              </a:spcAft>
              <a:buSzPts val="1800"/>
              <a:buNone/>
              <a:defRPr/>
            </a:lvl3pPr>
            <a:lvl4pPr lvl="3" algn="ctr">
              <a:lnSpc>
                <a:spcPct val="104000"/>
              </a:lnSpc>
              <a:spcBef>
                <a:spcPts val="0"/>
              </a:spcBef>
              <a:spcAft>
                <a:spcPts val="0"/>
              </a:spcAft>
              <a:buSzPts val="1800"/>
              <a:buNone/>
              <a:defRPr/>
            </a:lvl4pPr>
            <a:lvl5pPr lvl="4" algn="ctr">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31"/>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98" name="Google Shape;198;p31"/>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199" name="Google Shape;199;p31"/>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0" name="Shape 200"/>
        <p:cNvGrpSpPr/>
        <p:nvPr/>
      </p:nvGrpSpPr>
      <p:grpSpPr>
        <a:xfrm>
          <a:off x="0" y="0"/>
          <a:ext cx="0" cy="0"/>
          <a:chOff x="0" y="0"/>
          <a:chExt cx="0" cy="0"/>
        </a:xfrm>
      </p:grpSpPr>
      <p:sp>
        <p:nvSpPr>
          <p:cNvPr id="201" name="Google Shape;201;p32"/>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02" name="Google Shape;202;p32"/>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03" name="Google Shape;203;p32"/>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687793" y="1413700"/>
            <a:ext cx="8694539" cy="2358791"/>
          </a:xfrm>
          <a:prstGeom prst="rect">
            <a:avLst/>
          </a:prstGeom>
          <a:noFill/>
          <a:ln>
            <a:noFill/>
          </a:ln>
        </p:spPr>
        <p:txBody>
          <a:bodyPr anchorCtr="1" anchor="b" bIns="0" lIns="0" spcFirstLastPara="1" rIns="0" wrap="square" tIns="0">
            <a:noAutofit/>
          </a:bodyPr>
          <a:lstStyle>
            <a:lvl1pPr lvl="0" algn="ctr">
              <a:lnSpc>
                <a:spcPct val="156000"/>
              </a:lnSpc>
              <a:spcBef>
                <a:spcPts val="0"/>
              </a:spcBef>
              <a:spcAft>
                <a:spcPts val="0"/>
              </a:spcAft>
              <a:buSzPts val="4960"/>
              <a:buNone/>
              <a:defRPr sz="4960"/>
            </a:lvl1pPr>
            <a:lvl2pPr lvl="1" algn="ctr">
              <a:lnSpc>
                <a:spcPct val="156000"/>
              </a:lnSpc>
              <a:spcBef>
                <a:spcPts val="0"/>
              </a:spcBef>
              <a:spcAft>
                <a:spcPts val="0"/>
              </a:spcAft>
              <a:buSzPts val="1800"/>
              <a:buNone/>
              <a:defRPr/>
            </a:lvl2pPr>
            <a:lvl3pPr lvl="2" algn="ctr">
              <a:lnSpc>
                <a:spcPct val="156000"/>
              </a:lnSpc>
              <a:spcBef>
                <a:spcPts val="0"/>
              </a:spcBef>
              <a:spcAft>
                <a:spcPts val="0"/>
              </a:spcAft>
              <a:buSzPts val="1800"/>
              <a:buNone/>
              <a:defRPr/>
            </a:lvl3pPr>
            <a:lvl4pPr lvl="3" algn="ctr">
              <a:lnSpc>
                <a:spcPct val="156000"/>
              </a:lnSpc>
              <a:spcBef>
                <a:spcPts val="0"/>
              </a:spcBef>
              <a:spcAft>
                <a:spcPts val="0"/>
              </a:spcAft>
              <a:buSzPts val="1800"/>
              <a:buNone/>
              <a:defRPr/>
            </a:lvl4pPr>
            <a:lvl5pPr lvl="4" algn="ctr">
              <a:lnSpc>
                <a:spcPct val="156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687793" y="3794806"/>
            <a:ext cx="8694539" cy="1240432"/>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985"/>
              <a:buNone/>
              <a:defRPr sz="1985">
                <a:solidFill>
                  <a:srgbClr val="888888"/>
                </a:solidFill>
              </a:defRPr>
            </a:lvl1pPr>
            <a:lvl2pPr indent="-228600" lvl="1" marL="914400" algn="l">
              <a:lnSpc>
                <a:spcPct val="104000"/>
              </a:lnSpc>
              <a:spcBef>
                <a:spcPts val="665"/>
              </a:spcBef>
              <a:spcAft>
                <a:spcPts val="0"/>
              </a:spcAft>
              <a:buSzPts val="1655"/>
              <a:buNone/>
              <a:defRPr sz="1654">
                <a:solidFill>
                  <a:srgbClr val="888888"/>
                </a:solidFill>
              </a:defRPr>
            </a:lvl2pPr>
            <a:lvl3pPr indent="-228600" lvl="2" marL="1371600" algn="l">
              <a:lnSpc>
                <a:spcPct val="104000"/>
              </a:lnSpc>
              <a:spcBef>
                <a:spcPts val="850"/>
              </a:spcBef>
              <a:spcAft>
                <a:spcPts val="0"/>
              </a:spcAft>
              <a:buSzPts val="1490"/>
              <a:buNone/>
              <a:defRPr sz="1490">
                <a:solidFill>
                  <a:srgbClr val="888888"/>
                </a:solidFill>
              </a:defRPr>
            </a:lvl3pPr>
            <a:lvl4pPr indent="-228600" lvl="3" marL="1828800" algn="l">
              <a:lnSpc>
                <a:spcPct val="104000"/>
              </a:lnSpc>
              <a:spcBef>
                <a:spcPts val="640"/>
              </a:spcBef>
              <a:spcAft>
                <a:spcPts val="0"/>
              </a:spcAft>
              <a:buSzPts val="1325"/>
              <a:buNone/>
              <a:defRPr sz="1325">
                <a:solidFill>
                  <a:srgbClr val="888888"/>
                </a:solidFill>
              </a:defRPr>
            </a:lvl4pPr>
            <a:lvl5pPr indent="-228600" lvl="4" marL="2286000" algn="l">
              <a:lnSpc>
                <a:spcPct val="104000"/>
              </a:lnSpc>
              <a:spcBef>
                <a:spcPts val="425"/>
              </a:spcBef>
              <a:spcAft>
                <a:spcPts val="0"/>
              </a:spcAft>
              <a:buSzPts val="1325"/>
              <a:buNone/>
              <a:defRPr sz="1325">
                <a:solidFill>
                  <a:srgbClr val="888888"/>
                </a:solidFill>
              </a:defRPr>
            </a:lvl5pPr>
            <a:lvl6pPr indent="-228600" lvl="5" marL="2743200" algn="l">
              <a:lnSpc>
                <a:spcPct val="104000"/>
              </a:lnSpc>
              <a:spcBef>
                <a:spcPts val="215"/>
              </a:spcBef>
              <a:spcAft>
                <a:spcPts val="0"/>
              </a:spcAft>
              <a:buSzPts val="1325"/>
              <a:buNone/>
              <a:defRPr sz="1325">
                <a:solidFill>
                  <a:srgbClr val="888888"/>
                </a:solidFill>
              </a:defRPr>
            </a:lvl6pPr>
            <a:lvl7pPr indent="-228600" lvl="6" marL="3200400" algn="l">
              <a:lnSpc>
                <a:spcPct val="104000"/>
              </a:lnSpc>
              <a:spcBef>
                <a:spcPts val="215"/>
              </a:spcBef>
              <a:spcAft>
                <a:spcPts val="0"/>
              </a:spcAft>
              <a:buSzPts val="1325"/>
              <a:buNone/>
              <a:defRPr sz="1325">
                <a:solidFill>
                  <a:srgbClr val="888888"/>
                </a:solidFill>
              </a:defRPr>
            </a:lvl7pPr>
            <a:lvl8pPr indent="-228600" lvl="7" marL="3657600" algn="l">
              <a:lnSpc>
                <a:spcPct val="104000"/>
              </a:lnSpc>
              <a:spcBef>
                <a:spcPts val="215"/>
              </a:spcBef>
              <a:spcAft>
                <a:spcPts val="0"/>
              </a:spcAft>
              <a:buSzPts val="1325"/>
              <a:buNone/>
              <a:defRPr sz="1325">
                <a:solidFill>
                  <a:srgbClr val="888888"/>
                </a:solidFill>
              </a:defRPr>
            </a:lvl8pPr>
            <a:lvl9pPr indent="-228600" lvl="8" marL="4114800" algn="l">
              <a:lnSpc>
                <a:spcPct val="104000"/>
              </a:lnSpc>
              <a:spcBef>
                <a:spcPts val="215"/>
              </a:spcBef>
              <a:spcAft>
                <a:spcPts val="215"/>
              </a:spcAft>
              <a:buSzPts val="1325"/>
              <a:buNone/>
              <a:defRPr sz="1325">
                <a:solidFill>
                  <a:srgbClr val="888888"/>
                </a:solidFill>
              </a:defRPr>
            </a:lvl9pPr>
          </a:lstStyle>
          <a:p/>
        </p:txBody>
      </p:sp>
      <p:sp>
        <p:nvSpPr>
          <p:cNvPr id="32" name="Google Shape;32;p4"/>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33" name="Google Shape;33;p4"/>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34" name="Google Shape;34;p4"/>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4" name="Shape 204"/>
        <p:cNvGrpSpPr/>
        <p:nvPr/>
      </p:nvGrpSpPr>
      <p:grpSpPr>
        <a:xfrm>
          <a:off x="0" y="0"/>
          <a:ext cx="0" cy="0"/>
          <a:chOff x="0" y="0"/>
          <a:chExt cx="0" cy="0"/>
        </a:xfrm>
      </p:grpSpPr>
      <p:sp>
        <p:nvSpPr>
          <p:cNvPr id="205" name="Google Shape;205;p33"/>
          <p:cNvSpPr txBox="1"/>
          <p:nvPr>
            <p:ph type="title"/>
          </p:nvPr>
        </p:nvSpPr>
        <p:spPr>
          <a:xfrm>
            <a:off x="694356" y="378037"/>
            <a:ext cx="3251264" cy="1323128"/>
          </a:xfrm>
          <a:prstGeom prst="rect">
            <a:avLst/>
          </a:prstGeom>
          <a:noFill/>
          <a:ln>
            <a:noFill/>
          </a:ln>
        </p:spPr>
        <p:txBody>
          <a:bodyPr anchorCtr="1" anchor="b" bIns="0" lIns="0" spcFirstLastPara="1" rIns="0" wrap="square" tIns="0">
            <a:noAutofit/>
          </a:bodyPr>
          <a:lstStyle>
            <a:lvl1pPr lvl="0" algn="ctr">
              <a:lnSpc>
                <a:spcPct val="104000"/>
              </a:lnSpc>
              <a:spcBef>
                <a:spcPts val="0"/>
              </a:spcBef>
              <a:spcAft>
                <a:spcPts val="0"/>
              </a:spcAft>
              <a:buSzPts val="2645"/>
              <a:buNone/>
              <a:defRPr sz="2645"/>
            </a:lvl1pPr>
            <a:lvl2pPr lvl="1" algn="ctr">
              <a:lnSpc>
                <a:spcPct val="104000"/>
              </a:lnSpc>
              <a:spcBef>
                <a:spcPts val="0"/>
              </a:spcBef>
              <a:spcAft>
                <a:spcPts val="0"/>
              </a:spcAft>
              <a:buSzPts val="1800"/>
              <a:buNone/>
              <a:defRPr/>
            </a:lvl2pPr>
            <a:lvl3pPr lvl="2" algn="ctr">
              <a:lnSpc>
                <a:spcPct val="104000"/>
              </a:lnSpc>
              <a:spcBef>
                <a:spcPts val="0"/>
              </a:spcBef>
              <a:spcAft>
                <a:spcPts val="0"/>
              </a:spcAft>
              <a:buSzPts val="1800"/>
              <a:buNone/>
              <a:defRPr/>
            </a:lvl3pPr>
            <a:lvl4pPr lvl="3" algn="ctr">
              <a:lnSpc>
                <a:spcPct val="104000"/>
              </a:lnSpc>
              <a:spcBef>
                <a:spcPts val="0"/>
              </a:spcBef>
              <a:spcAft>
                <a:spcPts val="0"/>
              </a:spcAft>
              <a:buSzPts val="1800"/>
              <a:buNone/>
              <a:defRPr/>
            </a:lvl4pPr>
            <a:lvl5pPr lvl="4" algn="ctr">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3"/>
          <p:cNvSpPr txBox="1"/>
          <p:nvPr>
            <p:ph idx="1" type="body"/>
          </p:nvPr>
        </p:nvSpPr>
        <p:spPr>
          <a:xfrm>
            <a:off x="4285579" y="816454"/>
            <a:ext cx="5103316" cy="4029766"/>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2645"/>
              <a:buNone/>
              <a:defRPr sz="2645"/>
            </a:lvl1pPr>
            <a:lvl2pPr indent="-228600" lvl="1" marL="914400" algn="l">
              <a:lnSpc>
                <a:spcPct val="104000"/>
              </a:lnSpc>
              <a:spcBef>
                <a:spcPts val="665"/>
              </a:spcBef>
              <a:spcAft>
                <a:spcPts val="0"/>
              </a:spcAft>
              <a:buSzPts val="2315"/>
              <a:buNone/>
              <a:defRPr sz="2315"/>
            </a:lvl2pPr>
            <a:lvl3pPr indent="-228600" lvl="2" marL="1371600" algn="l">
              <a:lnSpc>
                <a:spcPct val="104000"/>
              </a:lnSpc>
              <a:spcBef>
                <a:spcPts val="850"/>
              </a:spcBef>
              <a:spcAft>
                <a:spcPts val="0"/>
              </a:spcAft>
              <a:buSzPts val="1985"/>
              <a:buNone/>
              <a:defRPr sz="1985"/>
            </a:lvl3pPr>
            <a:lvl4pPr indent="-228600" lvl="3" marL="1828800" algn="l">
              <a:lnSpc>
                <a:spcPct val="104000"/>
              </a:lnSpc>
              <a:spcBef>
                <a:spcPts val="640"/>
              </a:spcBef>
              <a:spcAft>
                <a:spcPts val="0"/>
              </a:spcAft>
              <a:buSzPts val="1655"/>
              <a:buNone/>
              <a:defRPr sz="1654"/>
            </a:lvl4pPr>
            <a:lvl5pPr indent="-228600" lvl="4" marL="2286000" algn="l">
              <a:lnSpc>
                <a:spcPct val="104000"/>
              </a:lnSpc>
              <a:spcBef>
                <a:spcPts val="425"/>
              </a:spcBef>
              <a:spcAft>
                <a:spcPts val="0"/>
              </a:spcAft>
              <a:buSzPts val="1655"/>
              <a:buNone/>
              <a:defRPr sz="1654"/>
            </a:lvl5pPr>
            <a:lvl6pPr indent="-228600" lvl="5" marL="2743200" algn="l">
              <a:lnSpc>
                <a:spcPct val="104000"/>
              </a:lnSpc>
              <a:spcBef>
                <a:spcPts val="215"/>
              </a:spcBef>
              <a:spcAft>
                <a:spcPts val="0"/>
              </a:spcAft>
              <a:buSzPts val="1655"/>
              <a:buNone/>
              <a:defRPr sz="1654"/>
            </a:lvl6pPr>
            <a:lvl7pPr indent="-228600" lvl="6" marL="3200400" algn="l">
              <a:lnSpc>
                <a:spcPct val="104000"/>
              </a:lnSpc>
              <a:spcBef>
                <a:spcPts val="215"/>
              </a:spcBef>
              <a:spcAft>
                <a:spcPts val="0"/>
              </a:spcAft>
              <a:buSzPts val="1655"/>
              <a:buNone/>
              <a:defRPr sz="1654"/>
            </a:lvl7pPr>
            <a:lvl8pPr indent="-228600" lvl="7" marL="3657600" algn="l">
              <a:lnSpc>
                <a:spcPct val="104000"/>
              </a:lnSpc>
              <a:spcBef>
                <a:spcPts val="215"/>
              </a:spcBef>
              <a:spcAft>
                <a:spcPts val="0"/>
              </a:spcAft>
              <a:buSzPts val="1655"/>
              <a:buNone/>
              <a:defRPr sz="1654"/>
            </a:lvl8pPr>
            <a:lvl9pPr indent="-228600" lvl="8" marL="4114800" algn="l">
              <a:lnSpc>
                <a:spcPct val="104000"/>
              </a:lnSpc>
              <a:spcBef>
                <a:spcPts val="215"/>
              </a:spcBef>
              <a:spcAft>
                <a:spcPts val="215"/>
              </a:spcAft>
              <a:buSzPts val="1655"/>
              <a:buNone/>
              <a:defRPr sz="1654"/>
            </a:lvl9pPr>
          </a:lstStyle>
          <a:p/>
        </p:txBody>
      </p:sp>
      <p:sp>
        <p:nvSpPr>
          <p:cNvPr id="207" name="Google Shape;207;p33"/>
          <p:cNvSpPr txBox="1"/>
          <p:nvPr>
            <p:ph idx="2" type="body"/>
          </p:nvPr>
        </p:nvSpPr>
        <p:spPr>
          <a:xfrm>
            <a:off x="694356" y="1701165"/>
            <a:ext cx="3251264" cy="3151619"/>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325"/>
              <a:buNone/>
              <a:defRPr sz="1325"/>
            </a:lvl1pPr>
            <a:lvl2pPr indent="-228600" lvl="1" marL="914400" algn="l">
              <a:lnSpc>
                <a:spcPct val="104000"/>
              </a:lnSpc>
              <a:spcBef>
                <a:spcPts val="665"/>
              </a:spcBef>
              <a:spcAft>
                <a:spcPts val="0"/>
              </a:spcAft>
              <a:buSzPts val="1160"/>
              <a:buNone/>
              <a:defRPr sz="1160"/>
            </a:lvl2pPr>
            <a:lvl3pPr indent="-228600" lvl="2" marL="1371600" algn="l">
              <a:lnSpc>
                <a:spcPct val="104000"/>
              </a:lnSpc>
              <a:spcBef>
                <a:spcPts val="850"/>
              </a:spcBef>
              <a:spcAft>
                <a:spcPts val="0"/>
              </a:spcAft>
              <a:buSzPts val="990"/>
              <a:buNone/>
              <a:defRPr sz="989"/>
            </a:lvl3pPr>
            <a:lvl4pPr indent="-228600" lvl="3" marL="1828800" algn="l">
              <a:lnSpc>
                <a:spcPct val="104000"/>
              </a:lnSpc>
              <a:spcBef>
                <a:spcPts val="640"/>
              </a:spcBef>
              <a:spcAft>
                <a:spcPts val="0"/>
              </a:spcAft>
              <a:buSzPts val="825"/>
              <a:buNone/>
              <a:defRPr sz="825"/>
            </a:lvl4pPr>
            <a:lvl5pPr indent="-228600" lvl="4" marL="2286000" algn="l">
              <a:lnSpc>
                <a:spcPct val="104000"/>
              </a:lnSpc>
              <a:spcBef>
                <a:spcPts val="425"/>
              </a:spcBef>
              <a:spcAft>
                <a:spcPts val="0"/>
              </a:spcAft>
              <a:buSzPts val="825"/>
              <a:buNone/>
              <a:defRPr sz="825"/>
            </a:lvl5pPr>
            <a:lvl6pPr indent="-228600" lvl="5" marL="2743200" algn="l">
              <a:lnSpc>
                <a:spcPct val="104000"/>
              </a:lnSpc>
              <a:spcBef>
                <a:spcPts val="215"/>
              </a:spcBef>
              <a:spcAft>
                <a:spcPts val="0"/>
              </a:spcAft>
              <a:buSzPts val="825"/>
              <a:buNone/>
              <a:defRPr sz="825"/>
            </a:lvl6pPr>
            <a:lvl7pPr indent="-228600" lvl="6" marL="3200400" algn="l">
              <a:lnSpc>
                <a:spcPct val="104000"/>
              </a:lnSpc>
              <a:spcBef>
                <a:spcPts val="215"/>
              </a:spcBef>
              <a:spcAft>
                <a:spcPts val="0"/>
              </a:spcAft>
              <a:buSzPts val="825"/>
              <a:buNone/>
              <a:defRPr sz="825"/>
            </a:lvl7pPr>
            <a:lvl8pPr indent="-228600" lvl="7" marL="3657600" algn="l">
              <a:lnSpc>
                <a:spcPct val="104000"/>
              </a:lnSpc>
              <a:spcBef>
                <a:spcPts val="215"/>
              </a:spcBef>
              <a:spcAft>
                <a:spcPts val="0"/>
              </a:spcAft>
              <a:buSzPts val="825"/>
              <a:buNone/>
              <a:defRPr sz="825"/>
            </a:lvl8pPr>
            <a:lvl9pPr indent="-228600" lvl="8" marL="4114800" algn="l">
              <a:lnSpc>
                <a:spcPct val="104000"/>
              </a:lnSpc>
              <a:spcBef>
                <a:spcPts val="215"/>
              </a:spcBef>
              <a:spcAft>
                <a:spcPts val="215"/>
              </a:spcAft>
              <a:buSzPts val="825"/>
              <a:buNone/>
              <a:defRPr sz="825"/>
            </a:lvl9pPr>
          </a:lstStyle>
          <a:p/>
        </p:txBody>
      </p:sp>
      <p:sp>
        <p:nvSpPr>
          <p:cNvPr id="208" name="Google Shape;208;p33"/>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09" name="Google Shape;209;p33"/>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10" name="Google Shape;210;p33"/>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1" name="Shape 211"/>
        <p:cNvGrpSpPr/>
        <p:nvPr/>
      </p:nvGrpSpPr>
      <p:grpSpPr>
        <a:xfrm>
          <a:off x="0" y="0"/>
          <a:ext cx="0" cy="0"/>
          <a:chOff x="0" y="0"/>
          <a:chExt cx="0" cy="0"/>
        </a:xfrm>
      </p:grpSpPr>
      <p:sp>
        <p:nvSpPr>
          <p:cNvPr id="212" name="Google Shape;212;p34"/>
          <p:cNvSpPr txBox="1"/>
          <p:nvPr>
            <p:ph type="title"/>
          </p:nvPr>
        </p:nvSpPr>
        <p:spPr>
          <a:xfrm>
            <a:off x="694356" y="378037"/>
            <a:ext cx="3251264" cy="1323128"/>
          </a:xfrm>
          <a:prstGeom prst="rect">
            <a:avLst/>
          </a:prstGeom>
          <a:noFill/>
          <a:ln>
            <a:noFill/>
          </a:ln>
        </p:spPr>
        <p:txBody>
          <a:bodyPr anchorCtr="1" anchor="b" bIns="0" lIns="0" spcFirstLastPara="1" rIns="0" wrap="square" tIns="0">
            <a:noAutofit/>
          </a:bodyPr>
          <a:lstStyle>
            <a:lvl1pPr lvl="0" algn="ctr">
              <a:lnSpc>
                <a:spcPct val="104000"/>
              </a:lnSpc>
              <a:spcBef>
                <a:spcPts val="0"/>
              </a:spcBef>
              <a:spcAft>
                <a:spcPts val="0"/>
              </a:spcAft>
              <a:buSzPts val="2645"/>
              <a:buNone/>
              <a:defRPr sz="2645"/>
            </a:lvl1pPr>
            <a:lvl2pPr lvl="1" algn="ctr">
              <a:lnSpc>
                <a:spcPct val="104000"/>
              </a:lnSpc>
              <a:spcBef>
                <a:spcPts val="0"/>
              </a:spcBef>
              <a:spcAft>
                <a:spcPts val="0"/>
              </a:spcAft>
              <a:buSzPts val="1800"/>
              <a:buNone/>
              <a:defRPr/>
            </a:lvl2pPr>
            <a:lvl3pPr lvl="2" algn="ctr">
              <a:lnSpc>
                <a:spcPct val="104000"/>
              </a:lnSpc>
              <a:spcBef>
                <a:spcPts val="0"/>
              </a:spcBef>
              <a:spcAft>
                <a:spcPts val="0"/>
              </a:spcAft>
              <a:buSzPts val="1800"/>
              <a:buNone/>
              <a:defRPr/>
            </a:lvl3pPr>
            <a:lvl4pPr lvl="3" algn="ctr">
              <a:lnSpc>
                <a:spcPct val="104000"/>
              </a:lnSpc>
              <a:spcBef>
                <a:spcPts val="0"/>
              </a:spcBef>
              <a:spcAft>
                <a:spcPts val="0"/>
              </a:spcAft>
              <a:buSzPts val="1800"/>
              <a:buNone/>
              <a:defRPr/>
            </a:lvl4pPr>
            <a:lvl5pPr lvl="4" algn="ctr">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34"/>
          <p:cNvSpPr/>
          <p:nvPr>
            <p:ph idx="2" type="pic"/>
          </p:nvPr>
        </p:nvSpPr>
        <p:spPr>
          <a:xfrm>
            <a:off x="4285579" y="816454"/>
            <a:ext cx="5103316" cy="4029766"/>
          </a:xfrm>
          <a:prstGeom prst="rect">
            <a:avLst/>
          </a:prstGeom>
          <a:noFill/>
          <a:ln>
            <a:noFill/>
          </a:ln>
        </p:spPr>
        <p:txBody>
          <a:bodyPr anchorCtr="0" anchor="t" bIns="0" lIns="0" spcFirstLastPara="1" rIns="0" wrap="square" tIns="0">
            <a:noAutofit/>
          </a:bodyPr>
          <a:lstStyle>
            <a:lvl1pPr lvl="0" marR="0" rtl="0" algn="l">
              <a:lnSpc>
                <a:spcPct val="104000"/>
              </a:lnSpc>
              <a:spcBef>
                <a:spcPts val="0"/>
              </a:spcBef>
              <a:spcAft>
                <a:spcPts val="0"/>
              </a:spcAft>
              <a:buClr>
                <a:srgbClr val="000000"/>
              </a:buClr>
              <a:buSzPts val="2645"/>
              <a:buFont typeface="Times New Roman"/>
              <a:buNone/>
              <a:defRPr b="0" i="0" sz="2645" u="none" cap="none" strike="noStrike">
                <a:solidFill>
                  <a:srgbClr val="FFFFFF"/>
                </a:solidFill>
                <a:latin typeface="Arial"/>
                <a:ea typeface="Arial"/>
                <a:cs typeface="Arial"/>
                <a:sym typeface="Arial"/>
              </a:defRPr>
            </a:lvl1pPr>
            <a:lvl2pPr lvl="1" marR="0" rtl="0" algn="l">
              <a:lnSpc>
                <a:spcPct val="104000"/>
              </a:lnSpc>
              <a:spcBef>
                <a:spcPts val="665"/>
              </a:spcBef>
              <a:spcAft>
                <a:spcPts val="0"/>
              </a:spcAft>
              <a:buClr>
                <a:srgbClr val="000000"/>
              </a:buClr>
              <a:buSzPts val="2315"/>
              <a:buFont typeface="Times New Roman"/>
              <a:buNone/>
              <a:defRPr b="0" i="0" sz="2315" u="none" cap="none" strike="noStrike">
                <a:solidFill>
                  <a:srgbClr val="FFFFFF"/>
                </a:solidFill>
                <a:latin typeface="Arial"/>
                <a:ea typeface="Arial"/>
                <a:cs typeface="Arial"/>
                <a:sym typeface="Arial"/>
              </a:defRPr>
            </a:lvl2pPr>
            <a:lvl3pPr lvl="2" marR="0" rtl="0" algn="l">
              <a:lnSpc>
                <a:spcPct val="104000"/>
              </a:lnSpc>
              <a:spcBef>
                <a:spcPts val="850"/>
              </a:spcBef>
              <a:spcAft>
                <a:spcPts val="0"/>
              </a:spcAft>
              <a:buClr>
                <a:srgbClr val="000000"/>
              </a:buClr>
              <a:buSzPts val="1985"/>
              <a:buFont typeface="Times New Roman"/>
              <a:buNone/>
              <a:defRPr b="0" i="0" sz="1985" u="none" cap="none" strike="noStrike">
                <a:solidFill>
                  <a:srgbClr val="FFFFFF"/>
                </a:solidFill>
                <a:latin typeface="Arial"/>
                <a:ea typeface="Arial"/>
                <a:cs typeface="Arial"/>
                <a:sym typeface="Arial"/>
              </a:defRPr>
            </a:lvl3pPr>
            <a:lvl4pPr lvl="3" marR="0" rtl="0" algn="l">
              <a:lnSpc>
                <a:spcPct val="104000"/>
              </a:lnSpc>
              <a:spcBef>
                <a:spcPts val="640"/>
              </a:spcBef>
              <a:spcAft>
                <a:spcPts val="0"/>
              </a:spcAft>
              <a:buClr>
                <a:srgbClr val="000000"/>
              </a:buClr>
              <a:buSzPts val="1655"/>
              <a:buFont typeface="Times New Roman"/>
              <a:buNone/>
              <a:defRPr b="0" i="0" sz="1654" u="none" cap="none" strike="noStrike">
                <a:solidFill>
                  <a:srgbClr val="FFFFFF"/>
                </a:solidFill>
                <a:latin typeface="Arial"/>
                <a:ea typeface="Arial"/>
                <a:cs typeface="Arial"/>
                <a:sym typeface="Arial"/>
              </a:defRPr>
            </a:lvl4pPr>
            <a:lvl5pPr lvl="4" marR="0" rtl="0" algn="l">
              <a:lnSpc>
                <a:spcPct val="104000"/>
              </a:lnSpc>
              <a:spcBef>
                <a:spcPts val="425"/>
              </a:spcBef>
              <a:spcAft>
                <a:spcPts val="0"/>
              </a:spcAft>
              <a:buClr>
                <a:srgbClr val="000000"/>
              </a:buClr>
              <a:buSzPts val="1655"/>
              <a:buFont typeface="Times New Roman"/>
              <a:buNone/>
              <a:defRPr b="0" i="0" sz="1654" u="none" cap="none" strike="noStrike">
                <a:solidFill>
                  <a:srgbClr val="FFFFFF"/>
                </a:solidFill>
                <a:latin typeface="Arial"/>
                <a:ea typeface="Arial"/>
                <a:cs typeface="Arial"/>
                <a:sym typeface="Arial"/>
              </a:defRPr>
            </a:lvl5pPr>
            <a:lvl6pPr lvl="5" marR="0" rtl="0" algn="l">
              <a:lnSpc>
                <a:spcPct val="104000"/>
              </a:lnSpc>
              <a:spcBef>
                <a:spcPts val="215"/>
              </a:spcBef>
              <a:spcAft>
                <a:spcPts val="0"/>
              </a:spcAft>
              <a:buClr>
                <a:srgbClr val="000000"/>
              </a:buClr>
              <a:buSzPts val="1655"/>
              <a:buFont typeface="Times New Roman"/>
              <a:buNone/>
              <a:defRPr b="0" i="0" sz="1654" u="none" cap="none" strike="noStrike">
                <a:solidFill>
                  <a:srgbClr val="FFFFFF"/>
                </a:solidFill>
                <a:latin typeface="Arial"/>
                <a:ea typeface="Arial"/>
                <a:cs typeface="Arial"/>
                <a:sym typeface="Arial"/>
              </a:defRPr>
            </a:lvl6pPr>
            <a:lvl7pPr lvl="6" marR="0" rtl="0" algn="l">
              <a:lnSpc>
                <a:spcPct val="104000"/>
              </a:lnSpc>
              <a:spcBef>
                <a:spcPts val="215"/>
              </a:spcBef>
              <a:spcAft>
                <a:spcPts val="0"/>
              </a:spcAft>
              <a:buClr>
                <a:srgbClr val="000000"/>
              </a:buClr>
              <a:buSzPts val="1655"/>
              <a:buFont typeface="Times New Roman"/>
              <a:buNone/>
              <a:defRPr b="0" i="0" sz="1654" u="none" cap="none" strike="noStrike">
                <a:solidFill>
                  <a:srgbClr val="FFFFFF"/>
                </a:solidFill>
                <a:latin typeface="Arial"/>
                <a:ea typeface="Arial"/>
                <a:cs typeface="Arial"/>
                <a:sym typeface="Arial"/>
              </a:defRPr>
            </a:lvl7pPr>
            <a:lvl8pPr lvl="7" marR="0" rtl="0" algn="l">
              <a:lnSpc>
                <a:spcPct val="104000"/>
              </a:lnSpc>
              <a:spcBef>
                <a:spcPts val="215"/>
              </a:spcBef>
              <a:spcAft>
                <a:spcPts val="0"/>
              </a:spcAft>
              <a:buClr>
                <a:srgbClr val="000000"/>
              </a:buClr>
              <a:buSzPts val="1655"/>
              <a:buFont typeface="Times New Roman"/>
              <a:buNone/>
              <a:defRPr b="0" i="0" sz="1654" u="none" cap="none" strike="noStrike">
                <a:solidFill>
                  <a:srgbClr val="FFFFFF"/>
                </a:solidFill>
                <a:latin typeface="Arial"/>
                <a:ea typeface="Arial"/>
                <a:cs typeface="Arial"/>
                <a:sym typeface="Arial"/>
              </a:defRPr>
            </a:lvl8pPr>
            <a:lvl9pPr lvl="8" marR="0" rtl="0" algn="l">
              <a:lnSpc>
                <a:spcPct val="104000"/>
              </a:lnSpc>
              <a:spcBef>
                <a:spcPts val="215"/>
              </a:spcBef>
              <a:spcAft>
                <a:spcPts val="215"/>
              </a:spcAft>
              <a:buClr>
                <a:srgbClr val="000000"/>
              </a:buClr>
              <a:buSzPts val="1655"/>
              <a:buFont typeface="Times New Roman"/>
              <a:buNone/>
              <a:defRPr b="0" i="0" sz="1654" u="none" cap="none" strike="noStrike">
                <a:solidFill>
                  <a:srgbClr val="FFFFFF"/>
                </a:solidFill>
                <a:latin typeface="Arial"/>
                <a:ea typeface="Arial"/>
                <a:cs typeface="Arial"/>
                <a:sym typeface="Arial"/>
              </a:defRPr>
            </a:lvl9pPr>
          </a:lstStyle>
          <a:p/>
        </p:txBody>
      </p:sp>
      <p:sp>
        <p:nvSpPr>
          <p:cNvPr id="214" name="Google Shape;214;p34"/>
          <p:cNvSpPr txBox="1"/>
          <p:nvPr>
            <p:ph idx="1" type="body"/>
          </p:nvPr>
        </p:nvSpPr>
        <p:spPr>
          <a:xfrm>
            <a:off x="694356" y="1701165"/>
            <a:ext cx="3251264" cy="3151619"/>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325"/>
              <a:buNone/>
              <a:defRPr sz="1325"/>
            </a:lvl1pPr>
            <a:lvl2pPr indent="-228600" lvl="1" marL="914400" algn="l">
              <a:lnSpc>
                <a:spcPct val="104000"/>
              </a:lnSpc>
              <a:spcBef>
                <a:spcPts val="665"/>
              </a:spcBef>
              <a:spcAft>
                <a:spcPts val="0"/>
              </a:spcAft>
              <a:buSzPts val="1160"/>
              <a:buNone/>
              <a:defRPr sz="1160"/>
            </a:lvl2pPr>
            <a:lvl3pPr indent="-228600" lvl="2" marL="1371600" algn="l">
              <a:lnSpc>
                <a:spcPct val="104000"/>
              </a:lnSpc>
              <a:spcBef>
                <a:spcPts val="850"/>
              </a:spcBef>
              <a:spcAft>
                <a:spcPts val="0"/>
              </a:spcAft>
              <a:buSzPts val="990"/>
              <a:buNone/>
              <a:defRPr sz="989"/>
            </a:lvl3pPr>
            <a:lvl4pPr indent="-228600" lvl="3" marL="1828800" algn="l">
              <a:lnSpc>
                <a:spcPct val="104000"/>
              </a:lnSpc>
              <a:spcBef>
                <a:spcPts val="640"/>
              </a:spcBef>
              <a:spcAft>
                <a:spcPts val="0"/>
              </a:spcAft>
              <a:buSzPts val="825"/>
              <a:buNone/>
              <a:defRPr sz="825"/>
            </a:lvl4pPr>
            <a:lvl5pPr indent="-228600" lvl="4" marL="2286000" algn="l">
              <a:lnSpc>
                <a:spcPct val="104000"/>
              </a:lnSpc>
              <a:spcBef>
                <a:spcPts val="425"/>
              </a:spcBef>
              <a:spcAft>
                <a:spcPts val="0"/>
              </a:spcAft>
              <a:buSzPts val="825"/>
              <a:buNone/>
              <a:defRPr sz="825"/>
            </a:lvl5pPr>
            <a:lvl6pPr indent="-228600" lvl="5" marL="2743200" algn="l">
              <a:lnSpc>
                <a:spcPct val="104000"/>
              </a:lnSpc>
              <a:spcBef>
                <a:spcPts val="215"/>
              </a:spcBef>
              <a:spcAft>
                <a:spcPts val="0"/>
              </a:spcAft>
              <a:buSzPts val="825"/>
              <a:buNone/>
              <a:defRPr sz="825"/>
            </a:lvl6pPr>
            <a:lvl7pPr indent="-228600" lvl="6" marL="3200400" algn="l">
              <a:lnSpc>
                <a:spcPct val="104000"/>
              </a:lnSpc>
              <a:spcBef>
                <a:spcPts val="215"/>
              </a:spcBef>
              <a:spcAft>
                <a:spcPts val="0"/>
              </a:spcAft>
              <a:buSzPts val="825"/>
              <a:buNone/>
              <a:defRPr sz="825"/>
            </a:lvl7pPr>
            <a:lvl8pPr indent="-228600" lvl="7" marL="3657600" algn="l">
              <a:lnSpc>
                <a:spcPct val="104000"/>
              </a:lnSpc>
              <a:spcBef>
                <a:spcPts val="215"/>
              </a:spcBef>
              <a:spcAft>
                <a:spcPts val="0"/>
              </a:spcAft>
              <a:buSzPts val="825"/>
              <a:buNone/>
              <a:defRPr sz="825"/>
            </a:lvl8pPr>
            <a:lvl9pPr indent="-228600" lvl="8" marL="4114800" algn="l">
              <a:lnSpc>
                <a:spcPct val="104000"/>
              </a:lnSpc>
              <a:spcBef>
                <a:spcPts val="215"/>
              </a:spcBef>
              <a:spcAft>
                <a:spcPts val="215"/>
              </a:spcAft>
              <a:buSzPts val="825"/>
              <a:buNone/>
              <a:defRPr sz="825"/>
            </a:lvl9pPr>
          </a:lstStyle>
          <a:p/>
        </p:txBody>
      </p:sp>
      <p:sp>
        <p:nvSpPr>
          <p:cNvPr id="215" name="Google Shape;215;p34"/>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16" name="Google Shape;216;p34"/>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17" name="Google Shape;217;p34"/>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35"/>
          <p:cNvSpPr txBox="1"/>
          <p:nvPr>
            <p:ph type="title"/>
          </p:nvPr>
        </p:nvSpPr>
        <p:spPr>
          <a:xfrm>
            <a:off x="2700337" y="1484312"/>
            <a:ext cx="4678362" cy="1617662"/>
          </a:xfrm>
          <a:prstGeom prst="rect">
            <a:avLst/>
          </a:prstGeom>
          <a:noFill/>
          <a:ln>
            <a:noFill/>
          </a:ln>
        </p:spPr>
        <p:txBody>
          <a:bodyPr anchorCtr="1" anchor="ctr" bIns="0" lIns="0" spcFirstLastPara="1" rIns="0" wrap="square" tIns="0">
            <a:noAutofit/>
          </a:bodyPr>
          <a:lstStyle>
            <a:lvl1pPr lvl="0" algn="ctr">
              <a:lnSpc>
                <a:spcPct val="104000"/>
              </a:lnSpc>
              <a:spcBef>
                <a:spcPts val="0"/>
              </a:spcBef>
              <a:spcAft>
                <a:spcPts val="0"/>
              </a:spcAft>
              <a:buSzPts val="1800"/>
              <a:buNone/>
              <a:defRPr/>
            </a:lvl1pPr>
            <a:lvl2pPr lvl="1" algn="ctr">
              <a:lnSpc>
                <a:spcPct val="104000"/>
              </a:lnSpc>
              <a:spcBef>
                <a:spcPts val="0"/>
              </a:spcBef>
              <a:spcAft>
                <a:spcPts val="0"/>
              </a:spcAft>
              <a:buSzPts val="1800"/>
              <a:buNone/>
              <a:defRPr/>
            </a:lvl2pPr>
            <a:lvl3pPr lvl="2" algn="ctr">
              <a:lnSpc>
                <a:spcPct val="104000"/>
              </a:lnSpc>
              <a:spcBef>
                <a:spcPts val="0"/>
              </a:spcBef>
              <a:spcAft>
                <a:spcPts val="0"/>
              </a:spcAft>
              <a:buSzPts val="1800"/>
              <a:buNone/>
              <a:defRPr/>
            </a:lvl3pPr>
            <a:lvl4pPr lvl="3" algn="ctr">
              <a:lnSpc>
                <a:spcPct val="104000"/>
              </a:lnSpc>
              <a:spcBef>
                <a:spcPts val="0"/>
              </a:spcBef>
              <a:spcAft>
                <a:spcPts val="0"/>
              </a:spcAft>
              <a:buSzPts val="1800"/>
              <a:buNone/>
              <a:defRPr/>
            </a:lvl4pPr>
            <a:lvl5pPr lvl="4" algn="ctr">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5"/>
          <p:cNvSpPr txBox="1"/>
          <p:nvPr>
            <p:ph idx="1" type="body"/>
          </p:nvPr>
        </p:nvSpPr>
        <p:spPr>
          <a:xfrm rot="5400000">
            <a:off x="5760244" y="899318"/>
            <a:ext cx="1617662" cy="6299200"/>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221" name="Google Shape;221;p35"/>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22" name="Google Shape;222;p35"/>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23" name="Google Shape;223;p35"/>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36"/>
          <p:cNvSpPr txBox="1"/>
          <p:nvPr>
            <p:ph type="title"/>
          </p:nvPr>
        </p:nvSpPr>
        <p:spPr>
          <a:xfrm rot="5400000">
            <a:off x="7154664" y="2293740"/>
            <a:ext cx="3373437" cy="1754584"/>
          </a:xfrm>
          <a:prstGeom prst="rect">
            <a:avLst/>
          </a:prstGeom>
          <a:noFill/>
          <a:ln>
            <a:noFill/>
          </a:ln>
        </p:spPr>
        <p:txBody>
          <a:bodyPr anchorCtr="1" anchor="ctr" bIns="0" lIns="0" spcFirstLastPara="1" rIns="0" wrap="square" tIns="0">
            <a:noAutofit/>
          </a:bodyPr>
          <a:lstStyle>
            <a:lvl1pPr lvl="0" algn="ctr">
              <a:lnSpc>
                <a:spcPct val="104000"/>
              </a:lnSpc>
              <a:spcBef>
                <a:spcPts val="0"/>
              </a:spcBef>
              <a:spcAft>
                <a:spcPts val="0"/>
              </a:spcAft>
              <a:buSzPts val="1800"/>
              <a:buNone/>
              <a:defRPr/>
            </a:lvl1pPr>
            <a:lvl2pPr lvl="1" algn="ctr">
              <a:lnSpc>
                <a:spcPct val="104000"/>
              </a:lnSpc>
              <a:spcBef>
                <a:spcPts val="0"/>
              </a:spcBef>
              <a:spcAft>
                <a:spcPts val="0"/>
              </a:spcAft>
              <a:buSzPts val="1800"/>
              <a:buNone/>
              <a:defRPr/>
            </a:lvl2pPr>
            <a:lvl3pPr lvl="2" algn="ctr">
              <a:lnSpc>
                <a:spcPct val="104000"/>
              </a:lnSpc>
              <a:spcBef>
                <a:spcPts val="0"/>
              </a:spcBef>
              <a:spcAft>
                <a:spcPts val="0"/>
              </a:spcAft>
              <a:buSzPts val="1800"/>
              <a:buNone/>
              <a:defRPr/>
            </a:lvl3pPr>
            <a:lvl4pPr lvl="3" algn="ctr">
              <a:lnSpc>
                <a:spcPct val="104000"/>
              </a:lnSpc>
              <a:spcBef>
                <a:spcPts val="0"/>
              </a:spcBef>
              <a:spcAft>
                <a:spcPts val="0"/>
              </a:spcAft>
              <a:buSzPts val="1800"/>
              <a:buNone/>
              <a:defRPr/>
            </a:lvl4pPr>
            <a:lvl5pPr lvl="4" algn="ctr">
              <a:lnSpc>
                <a:spcPct val="104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6"/>
          <p:cNvSpPr txBox="1"/>
          <p:nvPr>
            <p:ph idx="1" type="body"/>
          </p:nvPr>
        </p:nvSpPr>
        <p:spPr>
          <a:xfrm rot="5400000">
            <a:off x="3594638" y="590013"/>
            <a:ext cx="3373437" cy="5162038"/>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227" name="Google Shape;227;p36"/>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28" name="Google Shape;228;p36"/>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229" name="Google Shape;229;p36"/>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360362" y="2835275"/>
            <a:ext cx="9358312" cy="717550"/>
          </a:xfrm>
          <a:prstGeom prst="rect">
            <a:avLst/>
          </a:prstGeom>
          <a:noFill/>
          <a:ln>
            <a:noFill/>
          </a:ln>
        </p:spPr>
        <p:txBody>
          <a:bodyPr anchorCtr="1" anchor="ctr" bIns="0" lIns="0" spcFirstLastPara="1" rIns="0" wrap="square" tIns="0">
            <a:noAutofit/>
          </a:bodyPr>
          <a:lstStyle>
            <a:lvl1pPr lvl="0" algn="ctr">
              <a:lnSpc>
                <a:spcPct val="156000"/>
              </a:lnSpc>
              <a:spcBef>
                <a:spcPts val="0"/>
              </a:spcBef>
              <a:spcAft>
                <a:spcPts val="0"/>
              </a:spcAft>
              <a:buSzPts val="1800"/>
              <a:buNone/>
              <a:defRPr/>
            </a:lvl1pPr>
            <a:lvl2pPr lvl="1" algn="ctr">
              <a:lnSpc>
                <a:spcPct val="156000"/>
              </a:lnSpc>
              <a:spcBef>
                <a:spcPts val="0"/>
              </a:spcBef>
              <a:spcAft>
                <a:spcPts val="0"/>
              </a:spcAft>
              <a:buSzPts val="1800"/>
              <a:buNone/>
              <a:defRPr/>
            </a:lvl2pPr>
            <a:lvl3pPr lvl="2" algn="ctr">
              <a:lnSpc>
                <a:spcPct val="156000"/>
              </a:lnSpc>
              <a:spcBef>
                <a:spcPts val="0"/>
              </a:spcBef>
              <a:spcAft>
                <a:spcPts val="0"/>
              </a:spcAft>
              <a:buSzPts val="1800"/>
              <a:buNone/>
              <a:defRPr/>
            </a:lvl3pPr>
            <a:lvl4pPr lvl="3" algn="ctr">
              <a:lnSpc>
                <a:spcPct val="156000"/>
              </a:lnSpc>
              <a:spcBef>
                <a:spcPts val="0"/>
              </a:spcBef>
              <a:spcAft>
                <a:spcPts val="0"/>
              </a:spcAft>
              <a:buSzPts val="1800"/>
              <a:buNone/>
              <a:defRPr/>
            </a:lvl4pPr>
            <a:lvl5pPr lvl="4" algn="ctr">
              <a:lnSpc>
                <a:spcPct val="156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360363" y="3914775"/>
            <a:ext cx="4585573" cy="1482725"/>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38" name="Google Shape;38;p5"/>
          <p:cNvSpPr txBox="1"/>
          <p:nvPr>
            <p:ph idx="2" type="body"/>
          </p:nvPr>
        </p:nvSpPr>
        <p:spPr>
          <a:xfrm>
            <a:off x="5133102" y="3914775"/>
            <a:ext cx="4585573" cy="1482725"/>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39" name="Google Shape;39;p5"/>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40" name="Google Shape;40;p5"/>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41" name="Google Shape;41;p5"/>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694356" y="301904"/>
            <a:ext cx="8694539" cy="1096044"/>
          </a:xfrm>
          <a:prstGeom prst="rect">
            <a:avLst/>
          </a:prstGeom>
          <a:noFill/>
          <a:ln>
            <a:noFill/>
          </a:ln>
        </p:spPr>
        <p:txBody>
          <a:bodyPr anchorCtr="1" anchor="ctr" bIns="0" lIns="0" spcFirstLastPara="1" rIns="0" wrap="square" tIns="0">
            <a:noAutofit/>
          </a:bodyPr>
          <a:lstStyle>
            <a:lvl1pPr lvl="0" algn="ctr">
              <a:lnSpc>
                <a:spcPct val="156000"/>
              </a:lnSpc>
              <a:spcBef>
                <a:spcPts val="0"/>
              </a:spcBef>
              <a:spcAft>
                <a:spcPts val="0"/>
              </a:spcAft>
              <a:buSzPts val="1800"/>
              <a:buNone/>
              <a:defRPr/>
            </a:lvl1pPr>
            <a:lvl2pPr lvl="1" algn="ctr">
              <a:lnSpc>
                <a:spcPct val="156000"/>
              </a:lnSpc>
              <a:spcBef>
                <a:spcPts val="0"/>
              </a:spcBef>
              <a:spcAft>
                <a:spcPts val="0"/>
              </a:spcAft>
              <a:buSzPts val="1800"/>
              <a:buNone/>
              <a:defRPr/>
            </a:lvl2pPr>
            <a:lvl3pPr lvl="2" algn="ctr">
              <a:lnSpc>
                <a:spcPct val="156000"/>
              </a:lnSpc>
              <a:spcBef>
                <a:spcPts val="0"/>
              </a:spcBef>
              <a:spcAft>
                <a:spcPts val="0"/>
              </a:spcAft>
              <a:buSzPts val="1800"/>
              <a:buNone/>
              <a:defRPr/>
            </a:lvl3pPr>
            <a:lvl4pPr lvl="3" algn="ctr">
              <a:lnSpc>
                <a:spcPct val="156000"/>
              </a:lnSpc>
              <a:spcBef>
                <a:spcPts val="0"/>
              </a:spcBef>
              <a:spcAft>
                <a:spcPts val="0"/>
              </a:spcAft>
              <a:buSzPts val="1800"/>
              <a:buNone/>
              <a:defRPr/>
            </a:lvl4pPr>
            <a:lvl5pPr lvl="4" algn="ctr">
              <a:lnSpc>
                <a:spcPct val="156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694356" y="1390073"/>
            <a:ext cx="4264576" cy="681253"/>
          </a:xfrm>
          <a:prstGeom prst="rect">
            <a:avLst/>
          </a:prstGeom>
          <a:noFill/>
          <a:ln>
            <a:noFill/>
          </a:ln>
        </p:spPr>
        <p:txBody>
          <a:bodyPr anchorCtr="0" anchor="b" bIns="0" lIns="0" spcFirstLastPara="1" rIns="0" wrap="square" tIns="0">
            <a:noAutofit/>
          </a:bodyPr>
          <a:lstStyle>
            <a:lvl1pPr indent="-228600" lvl="0" marL="457200" algn="l">
              <a:lnSpc>
                <a:spcPct val="104000"/>
              </a:lnSpc>
              <a:spcBef>
                <a:spcPts val="0"/>
              </a:spcBef>
              <a:spcAft>
                <a:spcPts val="0"/>
              </a:spcAft>
              <a:buSzPts val="1985"/>
              <a:buNone/>
              <a:defRPr b="1" sz="1985"/>
            </a:lvl1pPr>
            <a:lvl2pPr indent="-228600" lvl="1" marL="914400" algn="l">
              <a:lnSpc>
                <a:spcPct val="104000"/>
              </a:lnSpc>
              <a:spcBef>
                <a:spcPts val="665"/>
              </a:spcBef>
              <a:spcAft>
                <a:spcPts val="0"/>
              </a:spcAft>
              <a:buSzPts val="1655"/>
              <a:buNone/>
              <a:defRPr b="1" sz="1654"/>
            </a:lvl2pPr>
            <a:lvl3pPr indent="-228600" lvl="2" marL="1371600" algn="l">
              <a:lnSpc>
                <a:spcPct val="104000"/>
              </a:lnSpc>
              <a:spcBef>
                <a:spcPts val="850"/>
              </a:spcBef>
              <a:spcAft>
                <a:spcPts val="0"/>
              </a:spcAft>
              <a:buSzPts val="1490"/>
              <a:buNone/>
              <a:defRPr b="1" sz="1490"/>
            </a:lvl3pPr>
            <a:lvl4pPr indent="-228600" lvl="3" marL="1828800" algn="l">
              <a:lnSpc>
                <a:spcPct val="104000"/>
              </a:lnSpc>
              <a:spcBef>
                <a:spcPts val="640"/>
              </a:spcBef>
              <a:spcAft>
                <a:spcPts val="0"/>
              </a:spcAft>
              <a:buSzPts val="1325"/>
              <a:buNone/>
              <a:defRPr b="1" sz="1325"/>
            </a:lvl4pPr>
            <a:lvl5pPr indent="-228600" lvl="4" marL="2286000" algn="l">
              <a:lnSpc>
                <a:spcPct val="104000"/>
              </a:lnSpc>
              <a:spcBef>
                <a:spcPts val="425"/>
              </a:spcBef>
              <a:spcAft>
                <a:spcPts val="0"/>
              </a:spcAft>
              <a:buSzPts val="1325"/>
              <a:buNone/>
              <a:defRPr b="1" sz="1325"/>
            </a:lvl5pPr>
            <a:lvl6pPr indent="-228600" lvl="5" marL="2743200" algn="l">
              <a:lnSpc>
                <a:spcPct val="104000"/>
              </a:lnSpc>
              <a:spcBef>
                <a:spcPts val="215"/>
              </a:spcBef>
              <a:spcAft>
                <a:spcPts val="0"/>
              </a:spcAft>
              <a:buSzPts val="1325"/>
              <a:buNone/>
              <a:defRPr b="1" sz="1325"/>
            </a:lvl6pPr>
            <a:lvl7pPr indent="-228600" lvl="6" marL="3200400" algn="l">
              <a:lnSpc>
                <a:spcPct val="104000"/>
              </a:lnSpc>
              <a:spcBef>
                <a:spcPts val="215"/>
              </a:spcBef>
              <a:spcAft>
                <a:spcPts val="0"/>
              </a:spcAft>
              <a:buSzPts val="1325"/>
              <a:buNone/>
              <a:defRPr b="1" sz="1325"/>
            </a:lvl7pPr>
            <a:lvl8pPr indent="-228600" lvl="7" marL="3657600" algn="l">
              <a:lnSpc>
                <a:spcPct val="104000"/>
              </a:lnSpc>
              <a:spcBef>
                <a:spcPts val="215"/>
              </a:spcBef>
              <a:spcAft>
                <a:spcPts val="0"/>
              </a:spcAft>
              <a:buSzPts val="1325"/>
              <a:buNone/>
              <a:defRPr b="1" sz="1325"/>
            </a:lvl8pPr>
            <a:lvl9pPr indent="-228600" lvl="8" marL="4114800" algn="l">
              <a:lnSpc>
                <a:spcPct val="104000"/>
              </a:lnSpc>
              <a:spcBef>
                <a:spcPts val="215"/>
              </a:spcBef>
              <a:spcAft>
                <a:spcPts val="215"/>
              </a:spcAft>
              <a:buSzPts val="1325"/>
              <a:buNone/>
              <a:defRPr b="1" sz="1325"/>
            </a:lvl9pPr>
          </a:lstStyle>
          <a:p/>
        </p:txBody>
      </p:sp>
      <p:sp>
        <p:nvSpPr>
          <p:cNvPr id="45" name="Google Shape;45;p6"/>
          <p:cNvSpPr txBox="1"/>
          <p:nvPr>
            <p:ph idx="2" type="body"/>
          </p:nvPr>
        </p:nvSpPr>
        <p:spPr>
          <a:xfrm>
            <a:off x="694356" y="2071326"/>
            <a:ext cx="4264576" cy="3046608"/>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46" name="Google Shape;46;p6"/>
          <p:cNvSpPr txBox="1"/>
          <p:nvPr>
            <p:ph idx="3" type="body"/>
          </p:nvPr>
        </p:nvSpPr>
        <p:spPr>
          <a:xfrm>
            <a:off x="5103316" y="1390073"/>
            <a:ext cx="4285579" cy="681253"/>
          </a:xfrm>
          <a:prstGeom prst="rect">
            <a:avLst/>
          </a:prstGeom>
          <a:noFill/>
          <a:ln>
            <a:noFill/>
          </a:ln>
        </p:spPr>
        <p:txBody>
          <a:bodyPr anchorCtr="0" anchor="b" bIns="0" lIns="0" spcFirstLastPara="1" rIns="0" wrap="square" tIns="0">
            <a:noAutofit/>
          </a:bodyPr>
          <a:lstStyle>
            <a:lvl1pPr indent="-228600" lvl="0" marL="457200" algn="l">
              <a:lnSpc>
                <a:spcPct val="104000"/>
              </a:lnSpc>
              <a:spcBef>
                <a:spcPts val="0"/>
              </a:spcBef>
              <a:spcAft>
                <a:spcPts val="0"/>
              </a:spcAft>
              <a:buSzPts val="1985"/>
              <a:buNone/>
              <a:defRPr b="1" sz="1985"/>
            </a:lvl1pPr>
            <a:lvl2pPr indent="-228600" lvl="1" marL="914400" algn="l">
              <a:lnSpc>
                <a:spcPct val="104000"/>
              </a:lnSpc>
              <a:spcBef>
                <a:spcPts val="665"/>
              </a:spcBef>
              <a:spcAft>
                <a:spcPts val="0"/>
              </a:spcAft>
              <a:buSzPts val="1655"/>
              <a:buNone/>
              <a:defRPr b="1" sz="1654"/>
            </a:lvl2pPr>
            <a:lvl3pPr indent="-228600" lvl="2" marL="1371600" algn="l">
              <a:lnSpc>
                <a:spcPct val="104000"/>
              </a:lnSpc>
              <a:spcBef>
                <a:spcPts val="850"/>
              </a:spcBef>
              <a:spcAft>
                <a:spcPts val="0"/>
              </a:spcAft>
              <a:buSzPts val="1490"/>
              <a:buNone/>
              <a:defRPr b="1" sz="1490"/>
            </a:lvl3pPr>
            <a:lvl4pPr indent="-228600" lvl="3" marL="1828800" algn="l">
              <a:lnSpc>
                <a:spcPct val="104000"/>
              </a:lnSpc>
              <a:spcBef>
                <a:spcPts val="640"/>
              </a:spcBef>
              <a:spcAft>
                <a:spcPts val="0"/>
              </a:spcAft>
              <a:buSzPts val="1325"/>
              <a:buNone/>
              <a:defRPr b="1" sz="1325"/>
            </a:lvl4pPr>
            <a:lvl5pPr indent="-228600" lvl="4" marL="2286000" algn="l">
              <a:lnSpc>
                <a:spcPct val="104000"/>
              </a:lnSpc>
              <a:spcBef>
                <a:spcPts val="425"/>
              </a:spcBef>
              <a:spcAft>
                <a:spcPts val="0"/>
              </a:spcAft>
              <a:buSzPts val="1325"/>
              <a:buNone/>
              <a:defRPr b="1" sz="1325"/>
            </a:lvl5pPr>
            <a:lvl6pPr indent="-228600" lvl="5" marL="2743200" algn="l">
              <a:lnSpc>
                <a:spcPct val="104000"/>
              </a:lnSpc>
              <a:spcBef>
                <a:spcPts val="215"/>
              </a:spcBef>
              <a:spcAft>
                <a:spcPts val="0"/>
              </a:spcAft>
              <a:buSzPts val="1325"/>
              <a:buNone/>
              <a:defRPr b="1" sz="1325"/>
            </a:lvl6pPr>
            <a:lvl7pPr indent="-228600" lvl="6" marL="3200400" algn="l">
              <a:lnSpc>
                <a:spcPct val="104000"/>
              </a:lnSpc>
              <a:spcBef>
                <a:spcPts val="215"/>
              </a:spcBef>
              <a:spcAft>
                <a:spcPts val="0"/>
              </a:spcAft>
              <a:buSzPts val="1325"/>
              <a:buNone/>
              <a:defRPr b="1" sz="1325"/>
            </a:lvl7pPr>
            <a:lvl8pPr indent="-228600" lvl="7" marL="3657600" algn="l">
              <a:lnSpc>
                <a:spcPct val="104000"/>
              </a:lnSpc>
              <a:spcBef>
                <a:spcPts val="215"/>
              </a:spcBef>
              <a:spcAft>
                <a:spcPts val="0"/>
              </a:spcAft>
              <a:buSzPts val="1325"/>
              <a:buNone/>
              <a:defRPr b="1" sz="1325"/>
            </a:lvl8pPr>
            <a:lvl9pPr indent="-228600" lvl="8" marL="4114800" algn="l">
              <a:lnSpc>
                <a:spcPct val="104000"/>
              </a:lnSpc>
              <a:spcBef>
                <a:spcPts val="215"/>
              </a:spcBef>
              <a:spcAft>
                <a:spcPts val="215"/>
              </a:spcAft>
              <a:buSzPts val="1325"/>
              <a:buNone/>
              <a:defRPr b="1" sz="1325"/>
            </a:lvl9pPr>
          </a:lstStyle>
          <a:p/>
        </p:txBody>
      </p:sp>
      <p:sp>
        <p:nvSpPr>
          <p:cNvPr id="47" name="Google Shape;47;p6"/>
          <p:cNvSpPr txBox="1"/>
          <p:nvPr>
            <p:ph idx="4" type="body"/>
          </p:nvPr>
        </p:nvSpPr>
        <p:spPr>
          <a:xfrm>
            <a:off x="5103316" y="2071326"/>
            <a:ext cx="4285579" cy="3046608"/>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800"/>
              <a:buNone/>
              <a:defRPr/>
            </a:lvl1pPr>
            <a:lvl2pPr indent="-228600" lvl="1" marL="914400" algn="l">
              <a:lnSpc>
                <a:spcPct val="104000"/>
              </a:lnSpc>
              <a:spcBef>
                <a:spcPts val="665"/>
              </a:spcBef>
              <a:spcAft>
                <a:spcPts val="0"/>
              </a:spcAft>
              <a:buSzPts val="1800"/>
              <a:buNone/>
              <a:defRPr/>
            </a:lvl2pPr>
            <a:lvl3pPr indent="-228600" lvl="2" marL="1371600" algn="l">
              <a:lnSpc>
                <a:spcPct val="104000"/>
              </a:lnSpc>
              <a:spcBef>
                <a:spcPts val="850"/>
              </a:spcBef>
              <a:spcAft>
                <a:spcPts val="0"/>
              </a:spcAft>
              <a:buSzPts val="1800"/>
              <a:buNone/>
              <a:defRPr/>
            </a:lvl3pPr>
            <a:lvl4pPr indent="-228600" lvl="3" marL="1828800" algn="l">
              <a:lnSpc>
                <a:spcPct val="104000"/>
              </a:lnSpc>
              <a:spcBef>
                <a:spcPts val="640"/>
              </a:spcBef>
              <a:spcAft>
                <a:spcPts val="0"/>
              </a:spcAft>
              <a:buSzPts val="1800"/>
              <a:buNone/>
              <a:defRPr/>
            </a:lvl4pPr>
            <a:lvl5pPr indent="-228600" lvl="4" marL="2286000" algn="l">
              <a:lnSpc>
                <a:spcPct val="104000"/>
              </a:lnSpc>
              <a:spcBef>
                <a:spcPts val="425"/>
              </a:spcBef>
              <a:spcAft>
                <a:spcPts val="0"/>
              </a:spcAft>
              <a:buSzPts val="1800"/>
              <a:buNone/>
              <a:defRPr/>
            </a:lvl5pPr>
            <a:lvl6pPr indent="-228600" lvl="5" marL="2743200" algn="l">
              <a:lnSpc>
                <a:spcPct val="104000"/>
              </a:lnSpc>
              <a:spcBef>
                <a:spcPts val="215"/>
              </a:spcBef>
              <a:spcAft>
                <a:spcPts val="0"/>
              </a:spcAft>
              <a:buSzPts val="1800"/>
              <a:buNone/>
              <a:defRPr/>
            </a:lvl6pPr>
            <a:lvl7pPr indent="-228600" lvl="6" marL="3200400" algn="l">
              <a:lnSpc>
                <a:spcPct val="104000"/>
              </a:lnSpc>
              <a:spcBef>
                <a:spcPts val="215"/>
              </a:spcBef>
              <a:spcAft>
                <a:spcPts val="0"/>
              </a:spcAft>
              <a:buSzPts val="1800"/>
              <a:buNone/>
              <a:defRPr/>
            </a:lvl7pPr>
            <a:lvl8pPr indent="-228600" lvl="7" marL="3657600" algn="l">
              <a:lnSpc>
                <a:spcPct val="104000"/>
              </a:lnSpc>
              <a:spcBef>
                <a:spcPts val="215"/>
              </a:spcBef>
              <a:spcAft>
                <a:spcPts val="0"/>
              </a:spcAft>
              <a:buSzPts val="1800"/>
              <a:buNone/>
              <a:defRPr/>
            </a:lvl8pPr>
            <a:lvl9pPr indent="-228600" lvl="8" marL="4114800" algn="l">
              <a:lnSpc>
                <a:spcPct val="104000"/>
              </a:lnSpc>
              <a:spcBef>
                <a:spcPts val="215"/>
              </a:spcBef>
              <a:spcAft>
                <a:spcPts val="215"/>
              </a:spcAft>
              <a:buSzPts val="1800"/>
              <a:buNone/>
              <a:defRPr/>
            </a:lvl9pPr>
          </a:lstStyle>
          <a:p/>
        </p:txBody>
      </p:sp>
      <p:sp>
        <p:nvSpPr>
          <p:cNvPr id="48" name="Google Shape;48;p6"/>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49" name="Google Shape;49;p6"/>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50" name="Google Shape;50;p6"/>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360362" y="2835275"/>
            <a:ext cx="9358312" cy="717550"/>
          </a:xfrm>
          <a:prstGeom prst="rect">
            <a:avLst/>
          </a:prstGeom>
          <a:noFill/>
          <a:ln>
            <a:noFill/>
          </a:ln>
        </p:spPr>
        <p:txBody>
          <a:bodyPr anchorCtr="1" anchor="ctr" bIns="0" lIns="0" spcFirstLastPara="1" rIns="0" wrap="square" tIns="0">
            <a:noAutofit/>
          </a:bodyPr>
          <a:lstStyle>
            <a:lvl1pPr lvl="0" algn="ctr">
              <a:lnSpc>
                <a:spcPct val="156000"/>
              </a:lnSpc>
              <a:spcBef>
                <a:spcPts val="0"/>
              </a:spcBef>
              <a:spcAft>
                <a:spcPts val="0"/>
              </a:spcAft>
              <a:buSzPts val="1800"/>
              <a:buNone/>
              <a:defRPr/>
            </a:lvl1pPr>
            <a:lvl2pPr lvl="1" algn="ctr">
              <a:lnSpc>
                <a:spcPct val="156000"/>
              </a:lnSpc>
              <a:spcBef>
                <a:spcPts val="0"/>
              </a:spcBef>
              <a:spcAft>
                <a:spcPts val="0"/>
              </a:spcAft>
              <a:buSzPts val="1800"/>
              <a:buNone/>
              <a:defRPr/>
            </a:lvl2pPr>
            <a:lvl3pPr lvl="2" algn="ctr">
              <a:lnSpc>
                <a:spcPct val="156000"/>
              </a:lnSpc>
              <a:spcBef>
                <a:spcPts val="0"/>
              </a:spcBef>
              <a:spcAft>
                <a:spcPts val="0"/>
              </a:spcAft>
              <a:buSzPts val="1800"/>
              <a:buNone/>
              <a:defRPr/>
            </a:lvl3pPr>
            <a:lvl4pPr lvl="3" algn="ctr">
              <a:lnSpc>
                <a:spcPct val="156000"/>
              </a:lnSpc>
              <a:spcBef>
                <a:spcPts val="0"/>
              </a:spcBef>
              <a:spcAft>
                <a:spcPts val="0"/>
              </a:spcAft>
              <a:buSzPts val="1800"/>
              <a:buNone/>
              <a:defRPr/>
            </a:lvl4pPr>
            <a:lvl5pPr lvl="4" algn="ctr">
              <a:lnSpc>
                <a:spcPct val="156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54" name="Google Shape;54;p7"/>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55" name="Google Shape;55;p7"/>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58" name="Google Shape;58;p8"/>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59" name="Google Shape;59;p8"/>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694356" y="378037"/>
            <a:ext cx="3251264" cy="1323128"/>
          </a:xfrm>
          <a:prstGeom prst="rect">
            <a:avLst/>
          </a:prstGeom>
          <a:noFill/>
          <a:ln>
            <a:noFill/>
          </a:ln>
        </p:spPr>
        <p:txBody>
          <a:bodyPr anchorCtr="1" anchor="b" bIns="0" lIns="0" spcFirstLastPara="1" rIns="0" wrap="square" tIns="0">
            <a:noAutofit/>
          </a:bodyPr>
          <a:lstStyle>
            <a:lvl1pPr lvl="0" algn="ctr">
              <a:lnSpc>
                <a:spcPct val="156000"/>
              </a:lnSpc>
              <a:spcBef>
                <a:spcPts val="0"/>
              </a:spcBef>
              <a:spcAft>
                <a:spcPts val="0"/>
              </a:spcAft>
              <a:buSzPts val="2645"/>
              <a:buNone/>
              <a:defRPr sz="2645"/>
            </a:lvl1pPr>
            <a:lvl2pPr lvl="1" algn="ctr">
              <a:lnSpc>
                <a:spcPct val="156000"/>
              </a:lnSpc>
              <a:spcBef>
                <a:spcPts val="0"/>
              </a:spcBef>
              <a:spcAft>
                <a:spcPts val="0"/>
              </a:spcAft>
              <a:buSzPts val="1800"/>
              <a:buNone/>
              <a:defRPr/>
            </a:lvl2pPr>
            <a:lvl3pPr lvl="2" algn="ctr">
              <a:lnSpc>
                <a:spcPct val="156000"/>
              </a:lnSpc>
              <a:spcBef>
                <a:spcPts val="0"/>
              </a:spcBef>
              <a:spcAft>
                <a:spcPts val="0"/>
              </a:spcAft>
              <a:buSzPts val="1800"/>
              <a:buNone/>
              <a:defRPr/>
            </a:lvl3pPr>
            <a:lvl4pPr lvl="3" algn="ctr">
              <a:lnSpc>
                <a:spcPct val="156000"/>
              </a:lnSpc>
              <a:spcBef>
                <a:spcPts val="0"/>
              </a:spcBef>
              <a:spcAft>
                <a:spcPts val="0"/>
              </a:spcAft>
              <a:buSzPts val="1800"/>
              <a:buNone/>
              <a:defRPr/>
            </a:lvl4pPr>
            <a:lvl5pPr lvl="4" algn="ctr">
              <a:lnSpc>
                <a:spcPct val="156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4285579" y="816454"/>
            <a:ext cx="5103316" cy="4029766"/>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2645"/>
              <a:buNone/>
              <a:defRPr sz="2645"/>
            </a:lvl1pPr>
            <a:lvl2pPr indent="-228600" lvl="1" marL="914400" algn="l">
              <a:lnSpc>
                <a:spcPct val="104000"/>
              </a:lnSpc>
              <a:spcBef>
                <a:spcPts val="665"/>
              </a:spcBef>
              <a:spcAft>
                <a:spcPts val="0"/>
              </a:spcAft>
              <a:buSzPts val="2315"/>
              <a:buNone/>
              <a:defRPr sz="2315"/>
            </a:lvl2pPr>
            <a:lvl3pPr indent="-228600" lvl="2" marL="1371600" algn="l">
              <a:lnSpc>
                <a:spcPct val="104000"/>
              </a:lnSpc>
              <a:spcBef>
                <a:spcPts val="850"/>
              </a:spcBef>
              <a:spcAft>
                <a:spcPts val="0"/>
              </a:spcAft>
              <a:buSzPts val="1985"/>
              <a:buNone/>
              <a:defRPr sz="1985"/>
            </a:lvl3pPr>
            <a:lvl4pPr indent="-228600" lvl="3" marL="1828800" algn="l">
              <a:lnSpc>
                <a:spcPct val="104000"/>
              </a:lnSpc>
              <a:spcBef>
                <a:spcPts val="640"/>
              </a:spcBef>
              <a:spcAft>
                <a:spcPts val="0"/>
              </a:spcAft>
              <a:buSzPts val="1655"/>
              <a:buNone/>
              <a:defRPr sz="1654"/>
            </a:lvl4pPr>
            <a:lvl5pPr indent="-228600" lvl="4" marL="2286000" algn="l">
              <a:lnSpc>
                <a:spcPct val="104000"/>
              </a:lnSpc>
              <a:spcBef>
                <a:spcPts val="425"/>
              </a:spcBef>
              <a:spcAft>
                <a:spcPts val="0"/>
              </a:spcAft>
              <a:buSzPts val="1655"/>
              <a:buNone/>
              <a:defRPr sz="1654"/>
            </a:lvl5pPr>
            <a:lvl6pPr indent="-228600" lvl="5" marL="2743200" algn="l">
              <a:lnSpc>
                <a:spcPct val="104000"/>
              </a:lnSpc>
              <a:spcBef>
                <a:spcPts val="215"/>
              </a:spcBef>
              <a:spcAft>
                <a:spcPts val="0"/>
              </a:spcAft>
              <a:buSzPts val="1655"/>
              <a:buNone/>
              <a:defRPr sz="1654"/>
            </a:lvl6pPr>
            <a:lvl7pPr indent="-228600" lvl="6" marL="3200400" algn="l">
              <a:lnSpc>
                <a:spcPct val="104000"/>
              </a:lnSpc>
              <a:spcBef>
                <a:spcPts val="215"/>
              </a:spcBef>
              <a:spcAft>
                <a:spcPts val="0"/>
              </a:spcAft>
              <a:buSzPts val="1655"/>
              <a:buNone/>
              <a:defRPr sz="1654"/>
            </a:lvl7pPr>
            <a:lvl8pPr indent="-228600" lvl="7" marL="3657600" algn="l">
              <a:lnSpc>
                <a:spcPct val="104000"/>
              </a:lnSpc>
              <a:spcBef>
                <a:spcPts val="215"/>
              </a:spcBef>
              <a:spcAft>
                <a:spcPts val="0"/>
              </a:spcAft>
              <a:buSzPts val="1655"/>
              <a:buNone/>
              <a:defRPr sz="1654"/>
            </a:lvl8pPr>
            <a:lvl9pPr indent="-228600" lvl="8" marL="4114800" algn="l">
              <a:lnSpc>
                <a:spcPct val="104000"/>
              </a:lnSpc>
              <a:spcBef>
                <a:spcPts val="215"/>
              </a:spcBef>
              <a:spcAft>
                <a:spcPts val="215"/>
              </a:spcAft>
              <a:buSzPts val="1655"/>
              <a:buNone/>
              <a:defRPr sz="1654"/>
            </a:lvl9pPr>
          </a:lstStyle>
          <a:p/>
        </p:txBody>
      </p:sp>
      <p:sp>
        <p:nvSpPr>
          <p:cNvPr id="63" name="Google Shape;63;p9"/>
          <p:cNvSpPr txBox="1"/>
          <p:nvPr>
            <p:ph idx="2" type="body"/>
          </p:nvPr>
        </p:nvSpPr>
        <p:spPr>
          <a:xfrm>
            <a:off x="694356" y="1701165"/>
            <a:ext cx="3251264" cy="3151619"/>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325"/>
              <a:buNone/>
              <a:defRPr sz="1325"/>
            </a:lvl1pPr>
            <a:lvl2pPr indent="-228600" lvl="1" marL="914400" algn="l">
              <a:lnSpc>
                <a:spcPct val="104000"/>
              </a:lnSpc>
              <a:spcBef>
                <a:spcPts val="665"/>
              </a:spcBef>
              <a:spcAft>
                <a:spcPts val="0"/>
              </a:spcAft>
              <a:buSzPts val="1160"/>
              <a:buNone/>
              <a:defRPr sz="1160"/>
            </a:lvl2pPr>
            <a:lvl3pPr indent="-228600" lvl="2" marL="1371600" algn="l">
              <a:lnSpc>
                <a:spcPct val="104000"/>
              </a:lnSpc>
              <a:spcBef>
                <a:spcPts val="850"/>
              </a:spcBef>
              <a:spcAft>
                <a:spcPts val="0"/>
              </a:spcAft>
              <a:buSzPts val="990"/>
              <a:buNone/>
              <a:defRPr sz="989"/>
            </a:lvl3pPr>
            <a:lvl4pPr indent="-228600" lvl="3" marL="1828800" algn="l">
              <a:lnSpc>
                <a:spcPct val="104000"/>
              </a:lnSpc>
              <a:spcBef>
                <a:spcPts val="640"/>
              </a:spcBef>
              <a:spcAft>
                <a:spcPts val="0"/>
              </a:spcAft>
              <a:buSzPts val="825"/>
              <a:buNone/>
              <a:defRPr sz="825"/>
            </a:lvl4pPr>
            <a:lvl5pPr indent="-228600" lvl="4" marL="2286000" algn="l">
              <a:lnSpc>
                <a:spcPct val="104000"/>
              </a:lnSpc>
              <a:spcBef>
                <a:spcPts val="425"/>
              </a:spcBef>
              <a:spcAft>
                <a:spcPts val="0"/>
              </a:spcAft>
              <a:buSzPts val="825"/>
              <a:buNone/>
              <a:defRPr sz="825"/>
            </a:lvl5pPr>
            <a:lvl6pPr indent="-228600" lvl="5" marL="2743200" algn="l">
              <a:lnSpc>
                <a:spcPct val="104000"/>
              </a:lnSpc>
              <a:spcBef>
                <a:spcPts val="215"/>
              </a:spcBef>
              <a:spcAft>
                <a:spcPts val="0"/>
              </a:spcAft>
              <a:buSzPts val="825"/>
              <a:buNone/>
              <a:defRPr sz="825"/>
            </a:lvl6pPr>
            <a:lvl7pPr indent="-228600" lvl="6" marL="3200400" algn="l">
              <a:lnSpc>
                <a:spcPct val="104000"/>
              </a:lnSpc>
              <a:spcBef>
                <a:spcPts val="215"/>
              </a:spcBef>
              <a:spcAft>
                <a:spcPts val="0"/>
              </a:spcAft>
              <a:buSzPts val="825"/>
              <a:buNone/>
              <a:defRPr sz="825"/>
            </a:lvl7pPr>
            <a:lvl8pPr indent="-228600" lvl="7" marL="3657600" algn="l">
              <a:lnSpc>
                <a:spcPct val="104000"/>
              </a:lnSpc>
              <a:spcBef>
                <a:spcPts val="215"/>
              </a:spcBef>
              <a:spcAft>
                <a:spcPts val="0"/>
              </a:spcAft>
              <a:buSzPts val="825"/>
              <a:buNone/>
              <a:defRPr sz="825"/>
            </a:lvl8pPr>
            <a:lvl9pPr indent="-228600" lvl="8" marL="4114800" algn="l">
              <a:lnSpc>
                <a:spcPct val="104000"/>
              </a:lnSpc>
              <a:spcBef>
                <a:spcPts val="215"/>
              </a:spcBef>
              <a:spcAft>
                <a:spcPts val="215"/>
              </a:spcAft>
              <a:buSzPts val="825"/>
              <a:buNone/>
              <a:defRPr sz="825"/>
            </a:lvl9pPr>
          </a:lstStyle>
          <a:p/>
        </p:txBody>
      </p:sp>
      <p:sp>
        <p:nvSpPr>
          <p:cNvPr id="64" name="Google Shape;64;p9"/>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65" name="Google Shape;65;p9"/>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66" name="Google Shape;66;p9"/>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694356" y="378037"/>
            <a:ext cx="3251264" cy="1323128"/>
          </a:xfrm>
          <a:prstGeom prst="rect">
            <a:avLst/>
          </a:prstGeom>
          <a:noFill/>
          <a:ln>
            <a:noFill/>
          </a:ln>
        </p:spPr>
        <p:txBody>
          <a:bodyPr anchorCtr="1" anchor="b" bIns="0" lIns="0" spcFirstLastPara="1" rIns="0" wrap="square" tIns="0">
            <a:noAutofit/>
          </a:bodyPr>
          <a:lstStyle>
            <a:lvl1pPr lvl="0" algn="ctr">
              <a:lnSpc>
                <a:spcPct val="156000"/>
              </a:lnSpc>
              <a:spcBef>
                <a:spcPts val="0"/>
              </a:spcBef>
              <a:spcAft>
                <a:spcPts val="0"/>
              </a:spcAft>
              <a:buSzPts val="2645"/>
              <a:buNone/>
              <a:defRPr sz="2645"/>
            </a:lvl1pPr>
            <a:lvl2pPr lvl="1" algn="ctr">
              <a:lnSpc>
                <a:spcPct val="156000"/>
              </a:lnSpc>
              <a:spcBef>
                <a:spcPts val="0"/>
              </a:spcBef>
              <a:spcAft>
                <a:spcPts val="0"/>
              </a:spcAft>
              <a:buSzPts val="1800"/>
              <a:buNone/>
              <a:defRPr/>
            </a:lvl2pPr>
            <a:lvl3pPr lvl="2" algn="ctr">
              <a:lnSpc>
                <a:spcPct val="156000"/>
              </a:lnSpc>
              <a:spcBef>
                <a:spcPts val="0"/>
              </a:spcBef>
              <a:spcAft>
                <a:spcPts val="0"/>
              </a:spcAft>
              <a:buSzPts val="1800"/>
              <a:buNone/>
              <a:defRPr/>
            </a:lvl3pPr>
            <a:lvl4pPr lvl="3" algn="ctr">
              <a:lnSpc>
                <a:spcPct val="156000"/>
              </a:lnSpc>
              <a:spcBef>
                <a:spcPts val="0"/>
              </a:spcBef>
              <a:spcAft>
                <a:spcPts val="0"/>
              </a:spcAft>
              <a:buSzPts val="1800"/>
              <a:buNone/>
              <a:defRPr/>
            </a:lvl4pPr>
            <a:lvl5pPr lvl="4" algn="ctr">
              <a:lnSpc>
                <a:spcPct val="156000"/>
              </a:lnSpc>
              <a:spcBef>
                <a:spcPts val="0"/>
              </a:spcBef>
              <a:spcAft>
                <a:spcPts val="0"/>
              </a:spcAft>
              <a:buSzPts val="18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4285579" y="816454"/>
            <a:ext cx="5103316" cy="4029766"/>
          </a:xfrm>
          <a:prstGeom prst="rect">
            <a:avLst/>
          </a:prstGeom>
          <a:noFill/>
          <a:ln>
            <a:noFill/>
          </a:ln>
        </p:spPr>
        <p:txBody>
          <a:bodyPr anchorCtr="0" anchor="t" bIns="0" lIns="0" spcFirstLastPara="1" rIns="0" wrap="square" tIns="0">
            <a:noAutofit/>
          </a:bodyPr>
          <a:lstStyle>
            <a:lvl1pPr lvl="0" marR="0" rtl="0" algn="l">
              <a:lnSpc>
                <a:spcPct val="104000"/>
              </a:lnSpc>
              <a:spcBef>
                <a:spcPts val="0"/>
              </a:spcBef>
              <a:spcAft>
                <a:spcPts val="0"/>
              </a:spcAft>
              <a:buClr>
                <a:srgbClr val="000000"/>
              </a:buClr>
              <a:buSzPts val="2645"/>
              <a:buFont typeface="Times New Roman"/>
              <a:buNone/>
              <a:defRPr b="0" i="0" sz="2645" u="none" cap="none" strike="noStrike">
                <a:solidFill>
                  <a:srgbClr val="FFFFFF"/>
                </a:solidFill>
                <a:latin typeface="Arial"/>
                <a:ea typeface="Arial"/>
                <a:cs typeface="Arial"/>
                <a:sym typeface="Arial"/>
              </a:defRPr>
            </a:lvl1pPr>
            <a:lvl2pPr lvl="1" marR="0" rtl="0" algn="l">
              <a:lnSpc>
                <a:spcPct val="104000"/>
              </a:lnSpc>
              <a:spcBef>
                <a:spcPts val="665"/>
              </a:spcBef>
              <a:spcAft>
                <a:spcPts val="0"/>
              </a:spcAft>
              <a:buClr>
                <a:srgbClr val="000000"/>
              </a:buClr>
              <a:buSzPts val="2315"/>
              <a:buFont typeface="Times New Roman"/>
              <a:buNone/>
              <a:defRPr b="0" i="0" sz="2315" u="none" cap="none" strike="noStrike">
                <a:solidFill>
                  <a:srgbClr val="FFFFFF"/>
                </a:solidFill>
                <a:latin typeface="Arial"/>
                <a:ea typeface="Arial"/>
                <a:cs typeface="Arial"/>
                <a:sym typeface="Arial"/>
              </a:defRPr>
            </a:lvl2pPr>
            <a:lvl3pPr lvl="2" marR="0" rtl="0" algn="l">
              <a:lnSpc>
                <a:spcPct val="104000"/>
              </a:lnSpc>
              <a:spcBef>
                <a:spcPts val="850"/>
              </a:spcBef>
              <a:spcAft>
                <a:spcPts val="0"/>
              </a:spcAft>
              <a:buClr>
                <a:srgbClr val="000000"/>
              </a:buClr>
              <a:buSzPts val="1985"/>
              <a:buFont typeface="Times New Roman"/>
              <a:buNone/>
              <a:defRPr b="0" i="0" sz="1985" u="none" cap="none" strike="noStrike">
                <a:solidFill>
                  <a:srgbClr val="FFFFFF"/>
                </a:solidFill>
                <a:latin typeface="Arial"/>
                <a:ea typeface="Arial"/>
                <a:cs typeface="Arial"/>
                <a:sym typeface="Arial"/>
              </a:defRPr>
            </a:lvl3pPr>
            <a:lvl4pPr lvl="3" marR="0" rtl="0" algn="l">
              <a:lnSpc>
                <a:spcPct val="104000"/>
              </a:lnSpc>
              <a:spcBef>
                <a:spcPts val="640"/>
              </a:spcBef>
              <a:spcAft>
                <a:spcPts val="0"/>
              </a:spcAft>
              <a:buClr>
                <a:srgbClr val="000000"/>
              </a:buClr>
              <a:buSzPts val="1655"/>
              <a:buFont typeface="Times New Roman"/>
              <a:buNone/>
              <a:defRPr b="0" i="0" sz="1654" u="none" cap="none" strike="noStrike">
                <a:solidFill>
                  <a:srgbClr val="FFFFFF"/>
                </a:solidFill>
                <a:latin typeface="Arial"/>
                <a:ea typeface="Arial"/>
                <a:cs typeface="Arial"/>
                <a:sym typeface="Arial"/>
              </a:defRPr>
            </a:lvl4pPr>
            <a:lvl5pPr lvl="4" marR="0" rtl="0" algn="l">
              <a:lnSpc>
                <a:spcPct val="104000"/>
              </a:lnSpc>
              <a:spcBef>
                <a:spcPts val="425"/>
              </a:spcBef>
              <a:spcAft>
                <a:spcPts val="0"/>
              </a:spcAft>
              <a:buClr>
                <a:srgbClr val="000000"/>
              </a:buClr>
              <a:buSzPts val="1655"/>
              <a:buFont typeface="Times New Roman"/>
              <a:buNone/>
              <a:defRPr b="0" i="0" sz="1654" u="none" cap="none" strike="noStrike">
                <a:solidFill>
                  <a:srgbClr val="FFFFFF"/>
                </a:solidFill>
                <a:latin typeface="Arial"/>
                <a:ea typeface="Arial"/>
                <a:cs typeface="Arial"/>
                <a:sym typeface="Arial"/>
              </a:defRPr>
            </a:lvl5pPr>
            <a:lvl6pPr lvl="5" marR="0" rtl="0" algn="l">
              <a:lnSpc>
                <a:spcPct val="104000"/>
              </a:lnSpc>
              <a:spcBef>
                <a:spcPts val="215"/>
              </a:spcBef>
              <a:spcAft>
                <a:spcPts val="0"/>
              </a:spcAft>
              <a:buClr>
                <a:srgbClr val="000000"/>
              </a:buClr>
              <a:buSzPts val="1655"/>
              <a:buFont typeface="Times New Roman"/>
              <a:buNone/>
              <a:defRPr b="0" i="0" sz="1654" u="none" cap="none" strike="noStrike">
                <a:solidFill>
                  <a:srgbClr val="FFFFFF"/>
                </a:solidFill>
                <a:latin typeface="Arial"/>
                <a:ea typeface="Arial"/>
                <a:cs typeface="Arial"/>
                <a:sym typeface="Arial"/>
              </a:defRPr>
            </a:lvl6pPr>
            <a:lvl7pPr lvl="6" marR="0" rtl="0" algn="l">
              <a:lnSpc>
                <a:spcPct val="104000"/>
              </a:lnSpc>
              <a:spcBef>
                <a:spcPts val="215"/>
              </a:spcBef>
              <a:spcAft>
                <a:spcPts val="0"/>
              </a:spcAft>
              <a:buClr>
                <a:srgbClr val="000000"/>
              </a:buClr>
              <a:buSzPts val="1655"/>
              <a:buFont typeface="Times New Roman"/>
              <a:buNone/>
              <a:defRPr b="0" i="0" sz="1654" u="none" cap="none" strike="noStrike">
                <a:solidFill>
                  <a:srgbClr val="FFFFFF"/>
                </a:solidFill>
                <a:latin typeface="Arial"/>
                <a:ea typeface="Arial"/>
                <a:cs typeface="Arial"/>
                <a:sym typeface="Arial"/>
              </a:defRPr>
            </a:lvl7pPr>
            <a:lvl8pPr lvl="7" marR="0" rtl="0" algn="l">
              <a:lnSpc>
                <a:spcPct val="104000"/>
              </a:lnSpc>
              <a:spcBef>
                <a:spcPts val="215"/>
              </a:spcBef>
              <a:spcAft>
                <a:spcPts val="0"/>
              </a:spcAft>
              <a:buClr>
                <a:srgbClr val="000000"/>
              </a:buClr>
              <a:buSzPts val="1655"/>
              <a:buFont typeface="Times New Roman"/>
              <a:buNone/>
              <a:defRPr b="0" i="0" sz="1654" u="none" cap="none" strike="noStrike">
                <a:solidFill>
                  <a:srgbClr val="FFFFFF"/>
                </a:solidFill>
                <a:latin typeface="Arial"/>
                <a:ea typeface="Arial"/>
                <a:cs typeface="Arial"/>
                <a:sym typeface="Arial"/>
              </a:defRPr>
            </a:lvl8pPr>
            <a:lvl9pPr lvl="8" marR="0" rtl="0" algn="l">
              <a:lnSpc>
                <a:spcPct val="104000"/>
              </a:lnSpc>
              <a:spcBef>
                <a:spcPts val="215"/>
              </a:spcBef>
              <a:spcAft>
                <a:spcPts val="215"/>
              </a:spcAft>
              <a:buClr>
                <a:srgbClr val="000000"/>
              </a:buClr>
              <a:buSzPts val="1655"/>
              <a:buFont typeface="Times New Roman"/>
              <a:buNone/>
              <a:defRPr b="0" i="0" sz="1654" u="none" cap="none" strike="noStrike">
                <a:solidFill>
                  <a:srgbClr val="FFFFFF"/>
                </a:solidFill>
                <a:latin typeface="Arial"/>
                <a:ea typeface="Arial"/>
                <a:cs typeface="Arial"/>
                <a:sym typeface="Arial"/>
              </a:defRPr>
            </a:lvl9pPr>
          </a:lstStyle>
          <a:p/>
        </p:txBody>
      </p:sp>
      <p:sp>
        <p:nvSpPr>
          <p:cNvPr id="70" name="Google Shape;70;p10"/>
          <p:cNvSpPr txBox="1"/>
          <p:nvPr>
            <p:ph idx="1" type="body"/>
          </p:nvPr>
        </p:nvSpPr>
        <p:spPr>
          <a:xfrm>
            <a:off x="694356" y="1701165"/>
            <a:ext cx="3251264" cy="3151619"/>
          </a:xfrm>
          <a:prstGeom prst="rect">
            <a:avLst/>
          </a:prstGeom>
          <a:noFill/>
          <a:ln>
            <a:noFill/>
          </a:ln>
        </p:spPr>
        <p:txBody>
          <a:bodyPr anchorCtr="0" anchor="t" bIns="0" lIns="0" spcFirstLastPara="1" rIns="0" wrap="square" tIns="0">
            <a:noAutofit/>
          </a:bodyPr>
          <a:lstStyle>
            <a:lvl1pPr indent="-228600" lvl="0" marL="457200" algn="l">
              <a:lnSpc>
                <a:spcPct val="104000"/>
              </a:lnSpc>
              <a:spcBef>
                <a:spcPts val="0"/>
              </a:spcBef>
              <a:spcAft>
                <a:spcPts val="0"/>
              </a:spcAft>
              <a:buSzPts val="1325"/>
              <a:buNone/>
              <a:defRPr sz="1325"/>
            </a:lvl1pPr>
            <a:lvl2pPr indent="-228600" lvl="1" marL="914400" algn="l">
              <a:lnSpc>
                <a:spcPct val="104000"/>
              </a:lnSpc>
              <a:spcBef>
                <a:spcPts val="665"/>
              </a:spcBef>
              <a:spcAft>
                <a:spcPts val="0"/>
              </a:spcAft>
              <a:buSzPts val="1160"/>
              <a:buNone/>
              <a:defRPr sz="1160"/>
            </a:lvl2pPr>
            <a:lvl3pPr indent="-228600" lvl="2" marL="1371600" algn="l">
              <a:lnSpc>
                <a:spcPct val="104000"/>
              </a:lnSpc>
              <a:spcBef>
                <a:spcPts val="850"/>
              </a:spcBef>
              <a:spcAft>
                <a:spcPts val="0"/>
              </a:spcAft>
              <a:buSzPts val="990"/>
              <a:buNone/>
              <a:defRPr sz="989"/>
            </a:lvl3pPr>
            <a:lvl4pPr indent="-228600" lvl="3" marL="1828800" algn="l">
              <a:lnSpc>
                <a:spcPct val="104000"/>
              </a:lnSpc>
              <a:spcBef>
                <a:spcPts val="640"/>
              </a:spcBef>
              <a:spcAft>
                <a:spcPts val="0"/>
              </a:spcAft>
              <a:buSzPts val="825"/>
              <a:buNone/>
              <a:defRPr sz="825"/>
            </a:lvl4pPr>
            <a:lvl5pPr indent="-228600" lvl="4" marL="2286000" algn="l">
              <a:lnSpc>
                <a:spcPct val="104000"/>
              </a:lnSpc>
              <a:spcBef>
                <a:spcPts val="425"/>
              </a:spcBef>
              <a:spcAft>
                <a:spcPts val="0"/>
              </a:spcAft>
              <a:buSzPts val="825"/>
              <a:buNone/>
              <a:defRPr sz="825"/>
            </a:lvl5pPr>
            <a:lvl6pPr indent="-228600" lvl="5" marL="2743200" algn="l">
              <a:lnSpc>
                <a:spcPct val="104000"/>
              </a:lnSpc>
              <a:spcBef>
                <a:spcPts val="215"/>
              </a:spcBef>
              <a:spcAft>
                <a:spcPts val="0"/>
              </a:spcAft>
              <a:buSzPts val="825"/>
              <a:buNone/>
              <a:defRPr sz="825"/>
            </a:lvl6pPr>
            <a:lvl7pPr indent="-228600" lvl="6" marL="3200400" algn="l">
              <a:lnSpc>
                <a:spcPct val="104000"/>
              </a:lnSpc>
              <a:spcBef>
                <a:spcPts val="215"/>
              </a:spcBef>
              <a:spcAft>
                <a:spcPts val="0"/>
              </a:spcAft>
              <a:buSzPts val="825"/>
              <a:buNone/>
              <a:defRPr sz="825"/>
            </a:lvl7pPr>
            <a:lvl8pPr indent="-228600" lvl="7" marL="3657600" algn="l">
              <a:lnSpc>
                <a:spcPct val="104000"/>
              </a:lnSpc>
              <a:spcBef>
                <a:spcPts val="215"/>
              </a:spcBef>
              <a:spcAft>
                <a:spcPts val="0"/>
              </a:spcAft>
              <a:buSzPts val="825"/>
              <a:buNone/>
              <a:defRPr sz="825"/>
            </a:lvl8pPr>
            <a:lvl9pPr indent="-228600" lvl="8" marL="4114800" algn="l">
              <a:lnSpc>
                <a:spcPct val="104000"/>
              </a:lnSpc>
              <a:spcBef>
                <a:spcPts val="215"/>
              </a:spcBef>
              <a:spcAft>
                <a:spcPts val="215"/>
              </a:spcAft>
              <a:buSzPts val="825"/>
              <a:buNone/>
              <a:defRPr sz="825"/>
            </a:lvl9pPr>
          </a:lstStyle>
          <a:p/>
        </p:txBody>
      </p:sp>
      <p:sp>
        <p:nvSpPr>
          <p:cNvPr id="71" name="Google Shape;71;p10"/>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72" name="Google Shape;72;p10"/>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algn="ctr">
              <a:lnSpc>
                <a:spcPct val="104000"/>
              </a:lnSpc>
              <a:spcBef>
                <a:spcPts val="0"/>
              </a:spcBef>
              <a:spcAft>
                <a:spcPts val="0"/>
              </a:spcAft>
              <a:buSzPts val="1400"/>
              <a:buNone/>
              <a:defRPr/>
            </a:lvl1pPr>
            <a:lvl2pPr lvl="1" algn="ctr">
              <a:lnSpc>
                <a:spcPct val="104000"/>
              </a:lnSpc>
              <a:spcBef>
                <a:spcPts val="0"/>
              </a:spcBef>
              <a:spcAft>
                <a:spcPts val="0"/>
              </a:spcAft>
              <a:buSzPts val="1400"/>
              <a:buNone/>
              <a:defRPr/>
            </a:lvl2pPr>
            <a:lvl3pPr lvl="2" algn="ctr">
              <a:lnSpc>
                <a:spcPct val="104000"/>
              </a:lnSpc>
              <a:spcBef>
                <a:spcPts val="0"/>
              </a:spcBef>
              <a:spcAft>
                <a:spcPts val="0"/>
              </a:spcAft>
              <a:buSzPts val="1400"/>
              <a:buNone/>
              <a:defRPr/>
            </a:lvl3pPr>
            <a:lvl4pPr lvl="3" algn="ctr">
              <a:lnSpc>
                <a:spcPct val="104000"/>
              </a:lnSpc>
              <a:spcBef>
                <a:spcPts val="0"/>
              </a:spcBef>
              <a:spcAft>
                <a:spcPts val="0"/>
              </a:spcAft>
              <a:buSzPts val="1400"/>
              <a:buNone/>
              <a:defRPr/>
            </a:lvl4pPr>
            <a:lvl5pPr lvl="4" algn="ctr">
              <a:lnSpc>
                <a:spcPct val="104000"/>
              </a:lnSpc>
              <a:spcBef>
                <a:spcPts val="0"/>
              </a:spcBef>
              <a:spcAft>
                <a:spcPts val="0"/>
              </a:spcAft>
              <a:buSzPts val="1400"/>
              <a:buNone/>
              <a:defRPr/>
            </a:lvl5pPr>
            <a:lvl6pPr lvl="5" algn="ctr">
              <a:lnSpc>
                <a:spcPct val="104000"/>
              </a:lnSpc>
              <a:spcBef>
                <a:spcPts val="0"/>
              </a:spcBef>
              <a:spcAft>
                <a:spcPts val="0"/>
              </a:spcAft>
              <a:buSzPts val="1400"/>
              <a:buNone/>
              <a:defRPr/>
            </a:lvl6pPr>
            <a:lvl7pPr lvl="6" algn="ctr">
              <a:lnSpc>
                <a:spcPct val="104000"/>
              </a:lnSpc>
              <a:spcBef>
                <a:spcPts val="0"/>
              </a:spcBef>
              <a:spcAft>
                <a:spcPts val="0"/>
              </a:spcAft>
              <a:buSzPts val="1400"/>
              <a:buNone/>
              <a:defRPr/>
            </a:lvl7pPr>
            <a:lvl8pPr lvl="7" algn="ctr">
              <a:lnSpc>
                <a:spcPct val="104000"/>
              </a:lnSpc>
              <a:spcBef>
                <a:spcPts val="0"/>
              </a:spcBef>
              <a:spcAft>
                <a:spcPts val="0"/>
              </a:spcAft>
              <a:buSzPts val="1400"/>
              <a:buNone/>
              <a:defRPr/>
            </a:lvl8pPr>
            <a:lvl9pPr lvl="8" algn="ctr">
              <a:lnSpc>
                <a:spcPct val="104000"/>
              </a:lnSpc>
              <a:spcBef>
                <a:spcPts val="0"/>
              </a:spcBef>
              <a:spcAft>
                <a:spcPts val="0"/>
              </a:spcAft>
              <a:buSzPts val="1400"/>
              <a:buNone/>
              <a:defRPr/>
            </a:lvl9pPr>
          </a:lstStyle>
          <a:p/>
        </p:txBody>
      </p:sp>
      <p:sp>
        <p:nvSpPr>
          <p:cNvPr id="73" name="Google Shape;73;p10"/>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nvSpPr>
        <p:spPr>
          <a:xfrm>
            <a:off x="0" y="0"/>
            <a:ext cx="10080625" cy="5670550"/>
          </a:xfrm>
          <a:prstGeom prst="rect">
            <a:avLst/>
          </a:prstGeom>
          <a:solidFill>
            <a:srgbClr val="2C3E50"/>
          </a:solidFill>
          <a:ln>
            <a:noFill/>
          </a:ln>
        </p:spPr>
        <p:txBody>
          <a:bodyPr anchorCtr="0" anchor="t" bIns="45700" lIns="91425" spcFirstLastPara="1" rIns="91425" wrap="square" tIns="45700">
            <a:noAutofit/>
          </a:bodyPr>
          <a:lstStyle/>
          <a:p>
            <a:pPr indent="0" lvl="0" marL="0" marR="0" rtl="0" algn="ctr">
              <a:lnSpc>
                <a:spcPct val="104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 name="Google Shape;11;p1"/>
          <p:cNvSpPr txBox="1"/>
          <p:nvPr/>
        </p:nvSpPr>
        <p:spPr>
          <a:xfrm>
            <a:off x="0" y="0"/>
            <a:ext cx="10080625" cy="3779837"/>
          </a:xfrm>
          <a:prstGeom prst="rect">
            <a:avLst/>
          </a:prstGeom>
          <a:solidFill>
            <a:srgbClr val="1ABC9C"/>
          </a:solidFill>
          <a:ln cap="flat" cmpd="sng" w="10800">
            <a:solidFill>
              <a:srgbClr val="1ABC9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4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 name="Google Shape;12;p1"/>
          <p:cNvSpPr txBox="1"/>
          <p:nvPr>
            <p:ph type="title"/>
          </p:nvPr>
        </p:nvSpPr>
        <p:spPr>
          <a:xfrm>
            <a:off x="360362" y="2835275"/>
            <a:ext cx="9358312" cy="717550"/>
          </a:xfrm>
          <a:prstGeom prst="rect">
            <a:avLst/>
          </a:prstGeom>
          <a:noFill/>
          <a:ln>
            <a:noFill/>
          </a:ln>
        </p:spPr>
        <p:txBody>
          <a:bodyPr anchorCtr="1" anchor="ctr" bIns="0" lIns="0" spcFirstLastPara="1" rIns="0" wrap="square" tIns="0">
            <a:noAutofit/>
          </a:bodyPr>
          <a:lstStyle>
            <a:lvl1pPr lvl="0" marR="0" rtl="0" algn="ctr">
              <a:lnSpc>
                <a:spcPct val="156000"/>
              </a:lnSpc>
              <a:spcBef>
                <a:spcPts val="0"/>
              </a:spcBef>
              <a:spcAft>
                <a:spcPts val="0"/>
              </a:spcAft>
              <a:buClr>
                <a:srgbClr val="000000"/>
              </a:buClr>
              <a:buSzPts val="2700"/>
              <a:buFont typeface="Times New Roman"/>
              <a:buNone/>
              <a:defRPr b="1" i="0" sz="2700" u="none" cap="none" strike="noStrike">
                <a:solidFill>
                  <a:srgbClr val="FFFFFF"/>
                </a:solidFill>
                <a:latin typeface="Arial"/>
                <a:ea typeface="Arial"/>
                <a:cs typeface="Arial"/>
                <a:sym typeface="Arial"/>
              </a:defRPr>
            </a:lvl1pPr>
            <a:lvl2pPr lvl="1" marR="0" rtl="0" algn="ctr">
              <a:lnSpc>
                <a:spcPct val="156000"/>
              </a:lnSpc>
              <a:spcBef>
                <a:spcPts val="0"/>
              </a:spcBef>
              <a:spcAft>
                <a:spcPts val="0"/>
              </a:spcAft>
              <a:buClr>
                <a:srgbClr val="000000"/>
              </a:buClr>
              <a:buSzPts val="2700"/>
              <a:buFont typeface="Times New Roman"/>
              <a:buNone/>
              <a:defRPr b="1" i="0" sz="2700" u="none" cap="none" strike="noStrike">
                <a:solidFill>
                  <a:srgbClr val="FFFFFF"/>
                </a:solidFill>
                <a:latin typeface="Arial"/>
                <a:ea typeface="Arial"/>
                <a:cs typeface="Arial"/>
                <a:sym typeface="Arial"/>
              </a:defRPr>
            </a:lvl2pPr>
            <a:lvl3pPr lvl="2" marR="0" rtl="0" algn="ctr">
              <a:lnSpc>
                <a:spcPct val="156000"/>
              </a:lnSpc>
              <a:spcBef>
                <a:spcPts val="0"/>
              </a:spcBef>
              <a:spcAft>
                <a:spcPts val="0"/>
              </a:spcAft>
              <a:buClr>
                <a:srgbClr val="000000"/>
              </a:buClr>
              <a:buSzPts val="2700"/>
              <a:buFont typeface="Times New Roman"/>
              <a:buNone/>
              <a:defRPr b="1" i="0" sz="2700" u="none" cap="none" strike="noStrike">
                <a:solidFill>
                  <a:srgbClr val="FFFFFF"/>
                </a:solidFill>
                <a:latin typeface="Arial"/>
                <a:ea typeface="Arial"/>
                <a:cs typeface="Arial"/>
                <a:sym typeface="Arial"/>
              </a:defRPr>
            </a:lvl3pPr>
            <a:lvl4pPr lvl="3" marR="0" rtl="0" algn="ctr">
              <a:lnSpc>
                <a:spcPct val="156000"/>
              </a:lnSpc>
              <a:spcBef>
                <a:spcPts val="0"/>
              </a:spcBef>
              <a:spcAft>
                <a:spcPts val="0"/>
              </a:spcAft>
              <a:buClr>
                <a:srgbClr val="000000"/>
              </a:buClr>
              <a:buSzPts val="2700"/>
              <a:buFont typeface="Times New Roman"/>
              <a:buNone/>
              <a:defRPr b="1" i="0" sz="2700" u="none" cap="none" strike="noStrike">
                <a:solidFill>
                  <a:srgbClr val="FFFFFF"/>
                </a:solidFill>
                <a:latin typeface="Arial"/>
                <a:ea typeface="Arial"/>
                <a:cs typeface="Arial"/>
                <a:sym typeface="Arial"/>
              </a:defRPr>
            </a:lvl4pPr>
            <a:lvl5pPr lvl="4" marR="0" rtl="0" algn="ctr">
              <a:lnSpc>
                <a:spcPct val="156000"/>
              </a:lnSpc>
              <a:spcBef>
                <a:spcPts val="0"/>
              </a:spcBef>
              <a:spcAft>
                <a:spcPts val="0"/>
              </a:spcAft>
              <a:buClr>
                <a:srgbClr val="000000"/>
              </a:buClr>
              <a:buSzPts val="2700"/>
              <a:buFont typeface="Times New Roman"/>
              <a:buNone/>
              <a:defRPr b="1" i="0" sz="2700" u="none" cap="none" strike="noStrike">
                <a:solidFill>
                  <a:srgbClr val="FFFFFF"/>
                </a:solidFill>
                <a:latin typeface="Arial"/>
                <a:ea typeface="Arial"/>
                <a:cs typeface="Arial"/>
                <a:sym typeface="Arial"/>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360362" y="3914775"/>
            <a:ext cx="9358312" cy="1482725"/>
          </a:xfrm>
          <a:prstGeom prst="rect">
            <a:avLst/>
          </a:prstGeom>
          <a:noFill/>
          <a:ln>
            <a:noFill/>
          </a:ln>
        </p:spPr>
        <p:txBody>
          <a:bodyPr anchorCtr="0" anchor="t" bIns="0" lIns="0" spcFirstLastPara="1" rIns="0" wrap="square" tIns="0">
            <a:noAutofit/>
          </a:bodyPr>
          <a:lstStyle>
            <a:lvl1pPr indent="-228600" lvl="0" marL="457200" marR="0" rtl="0" algn="l">
              <a:lnSpc>
                <a:spcPct val="104000"/>
              </a:lnSpc>
              <a:spcBef>
                <a:spcPts val="0"/>
              </a:spcBef>
              <a:spcAft>
                <a:spcPts val="0"/>
              </a:spcAft>
              <a:buClr>
                <a:srgbClr val="000000"/>
              </a:buClr>
              <a:buSzPts val="1500"/>
              <a:buFont typeface="Times New Roman"/>
              <a:buNone/>
              <a:defRPr b="0" i="0" sz="1500" u="none" cap="none" strike="noStrike">
                <a:solidFill>
                  <a:srgbClr val="FFFFFF"/>
                </a:solidFill>
                <a:latin typeface="Arial"/>
                <a:ea typeface="Arial"/>
                <a:cs typeface="Arial"/>
                <a:sym typeface="Arial"/>
              </a:defRPr>
            </a:lvl1pPr>
            <a:lvl2pPr indent="-228600" lvl="1" marL="914400" marR="0" rtl="0" algn="l">
              <a:lnSpc>
                <a:spcPct val="104000"/>
              </a:lnSpc>
              <a:spcBef>
                <a:spcPts val="665"/>
              </a:spcBef>
              <a:spcAft>
                <a:spcPts val="0"/>
              </a:spcAft>
              <a:buClr>
                <a:srgbClr val="000000"/>
              </a:buClr>
              <a:buSzPts val="2800"/>
              <a:buFont typeface="Times New Roman"/>
              <a:buNone/>
              <a:defRPr b="0" i="0" sz="2800" u="none" cap="none" strike="noStrike">
                <a:solidFill>
                  <a:srgbClr val="FFFFFF"/>
                </a:solidFill>
                <a:latin typeface="Arial"/>
                <a:ea typeface="Arial"/>
                <a:cs typeface="Arial"/>
                <a:sym typeface="Arial"/>
              </a:defRPr>
            </a:lvl2pPr>
            <a:lvl3pPr indent="-228600" lvl="2" marL="1371600" marR="0" rtl="0" algn="l">
              <a:lnSpc>
                <a:spcPct val="104000"/>
              </a:lnSpc>
              <a:spcBef>
                <a:spcPts val="850"/>
              </a:spcBef>
              <a:spcAft>
                <a:spcPts val="0"/>
              </a:spcAft>
              <a:buClr>
                <a:srgbClr val="000000"/>
              </a:buClr>
              <a:buSzPts val="2400"/>
              <a:buFont typeface="Times New Roman"/>
              <a:buNone/>
              <a:defRPr b="0" i="0" sz="2400" u="none" cap="none" strike="noStrike">
                <a:solidFill>
                  <a:srgbClr val="FFFFFF"/>
                </a:solidFill>
                <a:latin typeface="Arial"/>
                <a:ea typeface="Arial"/>
                <a:cs typeface="Arial"/>
                <a:sym typeface="Arial"/>
              </a:defRPr>
            </a:lvl3pPr>
            <a:lvl4pPr indent="-228600" lvl="3" marL="1828800" marR="0" rtl="0" algn="l">
              <a:lnSpc>
                <a:spcPct val="104000"/>
              </a:lnSpc>
              <a:spcBef>
                <a:spcPts val="640"/>
              </a:spcBef>
              <a:spcAft>
                <a:spcPts val="0"/>
              </a:spcAft>
              <a:buClr>
                <a:srgbClr val="000000"/>
              </a:buClr>
              <a:buSzPts val="2000"/>
              <a:buFont typeface="Times New Roman"/>
              <a:buNone/>
              <a:defRPr b="0" i="0" sz="2000" u="none" cap="none" strike="noStrike">
                <a:solidFill>
                  <a:srgbClr val="FFFFFF"/>
                </a:solidFill>
                <a:latin typeface="Arial"/>
                <a:ea typeface="Arial"/>
                <a:cs typeface="Arial"/>
                <a:sym typeface="Arial"/>
              </a:defRPr>
            </a:lvl4pPr>
            <a:lvl5pPr indent="-228600" lvl="4" marL="2286000" marR="0" rtl="0" algn="l">
              <a:lnSpc>
                <a:spcPct val="104000"/>
              </a:lnSpc>
              <a:spcBef>
                <a:spcPts val="425"/>
              </a:spcBef>
              <a:spcAft>
                <a:spcPts val="0"/>
              </a:spcAft>
              <a:buClr>
                <a:srgbClr val="000000"/>
              </a:buClr>
              <a:buSzPts val="2000"/>
              <a:buFont typeface="Times New Roman"/>
              <a:buNone/>
              <a:defRPr b="0" i="0" sz="2000" u="none" cap="none" strike="noStrike">
                <a:solidFill>
                  <a:srgbClr val="FFFFFF"/>
                </a:solidFill>
                <a:latin typeface="Arial"/>
                <a:ea typeface="Arial"/>
                <a:cs typeface="Arial"/>
                <a:sym typeface="Arial"/>
              </a:defRPr>
            </a:lvl5pPr>
            <a:lvl6pPr indent="-228600" lvl="5" marL="2743200" marR="0" rtl="0" algn="l">
              <a:lnSpc>
                <a:spcPct val="104000"/>
              </a:lnSpc>
              <a:spcBef>
                <a:spcPts val="215"/>
              </a:spcBef>
              <a:spcAft>
                <a:spcPts val="0"/>
              </a:spcAft>
              <a:buClr>
                <a:srgbClr val="000000"/>
              </a:buClr>
              <a:buSzPts val="2000"/>
              <a:buFont typeface="Times New Roman"/>
              <a:buNone/>
              <a:defRPr b="0" i="0" sz="2000" u="none" cap="none" strike="noStrike">
                <a:solidFill>
                  <a:srgbClr val="FFFFFF"/>
                </a:solidFill>
                <a:latin typeface="Arial"/>
                <a:ea typeface="Arial"/>
                <a:cs typeface="Arial"/>
                <a:sym typeface="Arial"/>
              </a:defRPr>
            </a:lvl6pPr>
            <a:lvl7pPr indent="-228600" lvl="6" marL="3200400" marR="0" rtl="0" algn="l">
              <a:lnSpc>
                <a:spcPct val="104000"/>
              </a:lnSpc>
              <a:spcBef>
                <a:spcPts val="215"/>
              </a:spcBef>
              <a:spcAft>
                <a:spcPts val="0"/>
              </a:spcAft>
              <a:buClr>
                <a:srgbClr val="000000"/>
              </a:buClr>
              <a:buSzPts val="2000"/>
              <a:buFont typeface="Times New Roman"/>
              <a:buNone/>
              <a:defRPr b="0" i="0" sz="2000" u="none" cap="none" strike="noStrike">
                <a:solidFill>
                  <a:srgbClr val="FFFFFF"/>
                </a:solidFill>
                <a:latin typeface="Arial"/>
                <a:ea typeface="Arial"/>
                <a:cs typeface="Arial"/>
                <a:sym typeface="Arial"/>
              </a:defRPr>
            </a:lvl7pPr>
            <a:lvl8pPr indent="-228600" lvl="7" marL="3657600" marR="0" rtl="0" algn="l">
              <a:lnSpc>
                <a:spcPct val="104000"/>
              </a:lnSpc>
              <a:spcBef>
                <a:spcPts val="215"/>
              </a:spcBef>
              <a:spcAft>
                <a:spcPts val="0"/>
              </a:spcAft>
              <a:buClr>
                <a:srgbClr val="000000"/>
              </a:buClr>
              <a:buSzPts val="2000"/>
              <a:buFont typeface="Times New Roman"/>
              <a:buNone/>
              <a:defRPr b="0" i="0" sz="2000" u="none" cap="none" strike="noStrike">
                <a:solidFill>
                  <a:srgbClr val="FFFFFF"/>
                </a:solidFill>
                <a:latin typeface="Arial"/>
                <a:ea typeface="Arial"/>
                <a:cs typeface="Arial"/>
                <a:sym typeface="Arial"/>
              </a:defRPr>
            </a:lvl8pPr>
            <a:lvl9pPr indent="-228600" lvl="8" marL="4114800" marR="0" rtl="0" algn="l">
              <a:lnSpc>
                <a:spcPct val="104000"/>
              </a:lnSpc>
              <a:spcBef>
                <a:spcPts val="215"/>
              </a:spcBef>
              <a:spcAft>
                <a:spcPts val="215"/>
              </a:spcAft>
              <a:buClr>
                <a:srgbClr val="000000"/>
              </a:buClr>
              <a:buSzPts val="2000"/>
              <a:buFont typeface="Times New Roman"/>
              <a:buNone/>
              <a:defRPr b="0" i="0" sz="2000" u="none" cap="none" strike="noStrike">
                <a:solidFill>
                  <a:srgbClr val="FFFFFF"/>
                </a:solidFill>
                <a:latin typeface="Arial"/>
                <a:ea typeface="Arial"/>
                <a:cs typeface="Arial"/>
                <a:sym typeface="Arial"/>
              </a:defRPr>
            </a:lvl9pPr>
          </a:lstStyle>
          <a:p/>
        </p:txBody>
      </p:sp>
      <p:sp>
        <p:nvSpPr>
          <p:cNvPr id="14" name="Google Shape;14;p1"/>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marR="0" rtl="0" algn="ctr">
              <a:lnSpc>
                <a:spcPct val="104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2pPr>
            <a:lvl3pPr lvl="2"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3pPr>
            <a:lvl4pPr lvl="3"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4pPr>
            <a:lvl5pPr lvl="4"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5pPr>
            <a:lvl6pPr lvl="5"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6pPr>
            <a:lvl7pPr lvl="6"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7pPr>
            <a:lvl8pPr lvl="7"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8pPr>
            <a:lvl9pPr lvl="8"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9pPr>
          </a:lstStyle>
          <a:p/>
        </p:txBody>
      </p:sp>
      <p:sp>
        <p:nvSpPr>
          <p:cNvPr id="15" name="Google Shape;15;p1"/>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marR="0" rtl="0" algn="ctr">
              <a:lnSpc>
                <a:spcPct val="104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2pPr>
            <a:lvl3pPr lvl="2"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3pPr>
            <a:lvl4pPr lvl="3"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4pPr>
            <a:lvl5pPr lvl="4"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5pPr>
            <a:lvl6pPr lvl="5"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6pPr>
            <a:lvl7pPr lvl="6"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7pPr>
            <a:lvl8pPr lvl="7"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8pPr>
            <a:lvl9pPr lvl="8"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9pPr>
          </a:lstStyle>
          <a:p/>
        </p:txBody>
      </p:sp>
      <p:sp>
        <p:nvSpPr>
          <p:cNvPr id="16" name="Google Shape;16;p1"/>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sp>
        <p:nvSpPr>
          <p:cNvPr id="87" name="Google Shape;87;p13"/>
          <p:cNvSpPr txBox="1"/>
          <p:nvPr/>
        </p:nvSpPr>
        <p:spPr>
          <a:xfrm>
            <a:off x="0" y="5400675"/>
            <a:ext cx="10080625" cy="269875"/>
          </a:xfrm>
          <a:prstGeom prst="rect">
            <a:avLst/>
          </a:prstGeom>
          <a:solidFill>
            <a:srgbClr val="2C3E50"/>
          </a:solidFill>
          <a:ln>
            <a:noFill/>
          </a:ln>
        </p:spPr>
        <p:txBody>
          <a:bodyPr anchorCtr="0" anchor="t" bIns="45700" lIns="91425" spcFirstLastPara="1" rIns="91425" wrap="square" tIns="45700">
            <a:noAutofit/>
          </a:bodyPr>
          <a:lstStyle/>
          <a:p>
            <a:pPr indent="0" lvl="0" marL="0" marR="0" rtl="0" algn="ctr">
              <a:lnSpc>
                <a:spcPct val="104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8" name="Google Shape;88;p13"/>
          <p:cNvSpPr txBox="1"/>
          <p:nvPr/>
        </p:nvSpPr>
        <p:spPr>
          <a:xfrm>
            <a:off x="0" y="0"/>
            <a:ext cx="10080625" cy="1214437"/>
          </a:xfrm>
          <a:prstGeom prst="rect">
            <a:avLst/>
          </a:prstGeom>
          <a:solidFill>
            <a:srgbClr val="2C3E50"/>
          </a:solidFill>
          <a:ln>
            <a:noFill/>
          </a:ln>
        </p:spPr>
        <p:txBody>
          <a:bodyPr anchorCtr="0" anchor="t" bIns="45700" lIns="91425" spcFirstLastPara="1" rIns="91425" wrap="square" tIns="45700">
            <a:noAutofit/>
          </a:bodyPr>
          <a:lstStyle/>
          <a:p>
            <a:pPr indent="0" lvl="0" marL="0" marR="0" rtl="0" algn="ctr">
              <a:lnSpc>
                <a:spcPct val="104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89" name="Google Shape;89;p13"/>
          <p:cNvSpPr txBox="1"/>
          <p:nvPr>
            <p:ph type="title"/>
          </p:nvPr>
        </p:nvSpPr>
        <p:spPr>
          <a:xfrm>
            <a:off x="360362" y="225425"/>
            <a:ext cx="9358312" cy="717550"/>
          </a:xfrm>
          <a:prstGeom prst="rect">
            <a:avLst/>
          </a:prstGeom>
          <a:noFill/>
          <a:ln>
            <a:noFill/>
          </a:ln>
        </p:spPr>
        <p:txBody>
          <a:bodyPr anchorCtr="0" anchor="ctr" bIns="0" lIns="0" spcFirstLastPara="1" rIns="0" wrap="square" tIns="0">
            <a:noAutofit/>
          </a:bodyPr>
          <a:lstStyle>
            <a:lvl1pPr lvl="0" marR="0" rtl="0" algn="l">
              <a:lnSpc>
                <a:spcPct val="104000"/>
              </a:lnSpc>
              <a:spcBef>
                <a:spcPts val="0"/>
              </a:spcBef>
              <a:spcAft>
                <a:spcPts val="0"/>
              </a:spcAft>
              <a:buClr>
                <a:srgbClr val="000000"/>
              </a:buClr>
              <a:buSzPts val="2700"/>
              <a:buFont typeface="Times New Roman"/>
              <a:buNone/>
              <a:defRPr b="1" i="0" sz="2700" u="none" cap="none" strike="noStrike">
                <a:solidFill>
                  <a:srgbClr val="FFFFFF"/>
                </a:solidFill>
                <a:latin typeface="Arial"/>
                <a:ea typeface="Arial"/>
                <a:cs typeface="Arial"/>
                <a:sym typeface="Arial"/>
              </a:defRPr>
            </a:lvl1pPr>
            <a:lvl2pPr lvl="1" marR="0" rtl="0" algn="l">
              <a:lnSpc>
                <a:spcPct val="104000"/>
              </a:lnSpc>
              <a:spcBef>
                <a:spcPts val="0"/>
              </a:spcBef>
              <a:spcAft>
                <a:spcPts val="0"/>
              </a:spcAft>
              <a:buClr>
                <a:srgbClr val="000000"/>
              </a:buClr>
              <a:buSzPts val="2700"/>
              <a:buFont typeface="Times New Roman"/>
              <a:buNone/>
              <a:defRPr b="1" i="0" sz="2700" u="none" cap="none" strike="noStrike">
                <a:solidFill>
                  <a:srgbClr val="FFFFFF"/>
                </a:solidFill>
                <a:latin typeface="Arial"/>
                <a:ea typeface="Arial"/>
                <a:cs typeface="Arial"/>
                <a:sym typeface="Arial"/>
              </a:defRPr>
            </a:lvl2pPr>
            <a:lvl3pPr lvl="2" marR="0" rtl="0" algn="l">
              <a:lnSpc>
                <a:spcPct val="104000"/>
              </a:lnSpc>
              <a:spcBef>
                <a:spcPts val="0"/>
              </a:spcBef>
              <a:spcAft>
                <a:spcPts val="0"/>
              </a:spcAft>
              <a:buClr>
                <a:srgbClr val="000000"/>
              </a:buClr>
              <a:buSzPts val="2700"/>
              <a:buFont typeface="Times New Roman"/>
              <a:buNone/>
              <a:defRPr b="1" i="0" sz="2700" u="none" cap="none" strike="noStrike">
                <a:solidFill>
                  <a:srgbClr val="FFFFFF"/>
                </a:solidFill>
                <a:latin typeface="Arial"/>
                <a:ea typeface="Arial"/>
                <a:cs typeface="Arial"/>
                <a:sym typeface="Arial"/>
              </a:defRPr>
            </a:lvl3pPr>
            <a:lvl4pPr lvl="3" marR="0" rtl="0" algn="l">
              <a:lnSpc>
                <a:spcPct val="104000"/>
              </a:lnSpc>
              <a:spcBef>
                <a:spcPts val="0"/>
              </a:spcBef>
              <a:spcAft>
                <a:spcPts val="0"/>
              </a:spcAft>
              <a:buClr>
                <a:srgbClr val="000000"/>
              </a:buClr>
              <a:buSzPts val="2700"/>
              <a:buFont typeface="Times New Roman"/>
              <a:buNone/>
              <a:defRPr b="1" i="0" sz="2700" u="none" cap="none" strike="noStrike">
                <a:solidFill>
                  <a:srgbClr val="FFFFFF"/>
                </a:solidFill>
                <a:latin typeface="Arial"/>
                <a:ea typeface="Arial"/>
                <a:cs typeface="Arial"/>
                <a:sym typeface="Arial"/>
              </a:defRPr>
            </a:lvl4pPr>
            <a:lvl5pPr lvl="4" marR="0" rtl="0" algn="l">
              <a:lnSpc>
                <a:spcPct val="104000"/>
              </a:lnSpc>
              <a:spcBef>
                <a:spcPts val="0"/>
              </a:spcBef>
              <a:spcAft>
                <a:spcPts val="0"/>
              </a:spcAft>
              <a:buClr>
                <a:srgbClr val="000000"/>
              </a:buClr>
              <a:buSzPts val="2700"/>
              <a:buFont typeface="Times New Roman"/>
              <a:buNone/>
              <a:defRPr b="1" i="0" sz="2700" u="none" cap="none" strike="noStrike">
                <a:solidFill>
                  <a:srgbClr val="FFFFFF"/>
                </a:solidFill>
                <a:latin typeface="Arial"/>
                <a:ea typeface="Arial"/>
                <a:cs typeface="Arial"/>
                <a:sym typeface="Arial"/>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3"/>
          <p:cNvSpPr txBox="1"/>
          <p:nvPr>
            <p:ph idx="1" type="body"/>
          </p:nvPr>
        </p:nvSpPr>
        <p:spPr>
          <a:xfrm>
            <a:off x="360362" y="1484312"/>
            <a:ext cx="9358312" cy="3778250"/>
          </a:xfrm>
          <a:prstGeom prst="rect">
            <a:avLst/>
          </a:prstGeom>
          <a:noFill/>
          <a:ln>
            <a:noFill/>
          </a:ln>
        </p:spPr>
        <p:txBody>
          <a:bodyPr anchorCtr="0" anchor="t" bIns="0" lIns="0" spcFirstLastPara="1" rIns="0" wrap="square" tIns="0">
            <a:noAutofit/>
          </a:bodyPr>
          <a:lstStyle>
            <a:lvl1pPr indent="-228600" lvl="0" marL="457200" marR="0" rtl="0" algn="l">
              <a:lnSpc>
                <a:spcPct val="104000"/>
              </a:lnSpc>
              <a:spcBef>
                <a:spcPts val="0"/>
              </a:spcBef>
              <a:spcAft>
                <a:spcPts val="0"/>
              </a:spcAft>
              <a:buClr>
                <a:srgbClr val="000000"/>
              </a:buClr>
              <a:buSzPts val="2400"/>
              <a:buFont typeface="Times New Roman"/>
              <a:buNone/>
              <a:defRPr b="1" i="0" sz="2400" u="none" cap="none" strike="noStrike">
                <a:solidFill>
                  <a:srgbClr val="2C3E50"/>
                </a:solidFill>
                <a:latin typeface="Arial"/>
                <a:ea typeface="Arial"/>
                <a:cs typeface="Arial"/>
                <a:sym typeface="Arial"/>
              </a:defRPr>
            </a:lvl1pPr>
            <a:lvl2pPr indent="-228600" lvl="1" marL="914400" marR="0" rtl="0" algn="l">
              <a:lnSpc>
                <a:spcPct val="104000"/>
              </a:lnSpc>
              <a:spcBef>
                <a:spcPts val="1065"/>
              </a:spcBef>
              <a:spcAft>
                <a:spcPts val="0"/>
              </a:spcAft>
              <a:buClr>
                <a:srgbClr val="000000"/>
              </a:buClr>
              <a:buSzPts val="2100"/>
              <a:buFont typeface="Times New Roman"/>
              <a:buNone/>
              <a:defRPr b="0" i="0" sz="2100" u="none" cap="none" strike="noStrike">
                <a:solidFill>
                  <a:srgbClr val="2C3E50"/>
                </a:solidFill>
                <a:latin typeface="Arial"/>
                <a:ea typeface="Arial"/>
                <a:cs typeface="Arial"/>
                <a:sym typeface="Arial"/>
              </a:defRPr>
            </a:lvl2pPr>
            <a:lvl3pPr indent="-228600" lvl="2" marL="1371600" marR="0" rtl="0" algn="l">
              <a:lnSpc>
                <a:spcPct val="104000"/>
              </a:lnSpc>
              <a:spcBef>
                <a:spcPts val="850"/>
              </a:spcBef>
              <a:spcAft>
                <a:spcPts val="0"/>
              </a:spcAft>
              <a:buClr>
                <a:srgbClr val="000000"/>
              </a:buClr>
              <a:buSzPts val="1800"/>
              <a:buFont typeface="Times New Roman"/>
              <a:buNone/>
              <a:defRPr b="0" i="0" sz="1800" u="none" cap="none" strike="noStrike">
                <a:solidFill>
                  <a:srgbClr val="2C3E50"/>
                </a:solidFill>
                <a:latin typeface="Arial"/>
                <a:ea typeface="Arial"/>
                <a:cs typeface="Arial"/>
                <a:sym typeface="Arial"/>
              </a:defRPr>
            </a:lvl3pPr>
            <a:lvl4pPr indent="-228600" lvl="3" marL="1828800" marR="0" rtl="0" algn="l">
              <a:lnSpc>
                <a:spcPct val="104000"/>
              </a:lnSpc>
              <a:spcBef>
                <a:spcPts val="640"/>
              </a:spcBef>
              <a:spcAft>
                <a:spcPts val="0"/>
              </a:spcAft>
              <a:buClr>
                <a:srgbClr val="000000"/>
              </a:buClr>
              <a:buSzPts val="1500"/>
              <a:buFont typeface="Times New Roman"/>
              <a:buNone/>
              <a:defRPr b="0" i="0" sz="1500" u="none" cap="none" strike="noStrike">
                <a:solidFill>
                  <a:srgbClr val="2C3E50"/>
                </a:solidFill>
                <a:latin typeface="Arial"/>
                <a:ea typeface="Arial"/>
                <a:cs typeface="Arial"/>
                <a:sym typeface="Arial"/>
              </a:defRPr>
            </a:lvl4pPr>
            <a:lvl5pPr indent="-228600" lvl="4" marL="2286000" marR="0" rtl="0" algn="l">
              <a:lnSpc>
                <a:spcPct val="104000"/>
              </a:lnSpc>
              <a:spcBef>
                <a:spcPts val="425"/>
              </a:spcBef>
              <a:spcAft>
                <a:spcPts val="0"/>
              </a:spcAft>
              <a:buClr>
                <a:srgbClr val="000000"/>
              </a:buClr>
              <a:buSzPts val="2000"/>
              <a:buFont typeface="Times New Roman"/>
              <a:buNone/>
              <a:defRPr b="0" i="0" sz="2000" u="none" cap="none" strike="noStrike">
                <a:solidFill>
                  <a:srgbClr val="2C3E50"/>
                </a:solidFill>
                <a:latin typeface="Arial"/>
                <a:ea typeface="Arial"/>
                <a:cs typeface="Arial"/>
                <a:sym typeface="Arial"/>
              </a:defRPr>
            </a:lvl5pPr>
            <a:lvl6pPr indent="-228600" lvl="5" marL="2743200" marR="0" rtl="0" algn="l">
              <a:lnSpc>
                <a:spcPct val="104000"/>
              </a:lnSpc>
              <a:spcBef>
                <a:spcPts val="215"/>
              </a:spcBef>
              <a:spcAft>
                <a:spcPts val="0"/>
              </a:spcAft>
              <a:buClr>
                <a:srgbClr val="000000"/>
              </a:buClr>
              <a:buSzPts val="2000"/>
              <a:buFont typeface="Times New Roman"/>
              <a:buNone/>
              <a:defRPr b="0" i="0" sz="2000" u="none" cap="none" strike="noStrike">
                <a:solidFill>
                  <a:srgbClr val="2C3E50"/>
                </a:solidFill>
                <a:latin typeface="Arial"/>
                <a:ea typeface="Arial"/>
                <a:cs typeface="Arial"/>
                <a:sym typeface="Arial"/>
              </a:defRPr>
            </a:lvl6pPr>
            <a:lvl7pPr indent="-228600" lvl="6" marL="3200400" marR="0" rtl="0" algn="l">
              <a:lnSpc>
                <a:spcPct val="104000"/>
              </a:lnSpc>
              <a:spcBef>
                <a:spcPts val="215"/>
              </a:spcBef>
              <a:spcAft>
                <a:spcPts val="0"/>
              </a:spcAft>
              <a:buClr>
                <a:srgbClr val="000000"/>
              </a:buClr>
              <a:buSzPts val="2000"/>
              <a:buFont typeface="Times New Roman"/>
              <a:buNone/>
              <a:defRPr b="0" i="0" sz="2000" u="none" cap="none" strike="noStrike">
                <a:solidFill>
                  <a:srgbClr val="2C3E50"/>
                </a:solidFill>
                <a:latin typeface="Arial"/>
                <a:ea typeface="Arial"/>
                <a:cs typeface="Arial"/>
                <a:sym typeface="Arial"/>
              </a:defRPr>
            </a:lvl7pPr>
            <a:lvl8pPr indent="-228600" lvl="7" marL="3657600" marR="0" rtl="0" algn="l">
              <a:lnSpc>
                <a:spcPct val="104000"/>
              </a:lnSpc>
              <a:spcBef>
                <a:spcPts val="215"/>
              </a:spcBef>
              <a:spcAft>
                <a:spcPts val="0"/>
              </a:spcAft>
              <a:buClr>
                <a:srgbClr val="000000"/>
              </a:buClr>
              <a:buSzPts val="2000"/>
              <a:buFont typeface="Times New Roman"/>
              <a:buNone/>
              <a:defRPr b="0" i="0" sz="2000" u="none" cap="none" strike="noStrike">
                <a:solidFill>
                  <a:srgbClr val="2C3E50"/>
                </a:solidFill>
                <a:latin typeface="Arial"/>
                <a:ea typeface="Arial"/>
                <a:cs typeface="Arial"/>
                <a:sym typeface="Arial"/>
              </a:defRPr>
            </a:lvl8pPr>
            <a:lvl9pPr indent="-228600" lvl="8" marL="4114800" marR="0" rtl="0" algn="l">
              <a:lnSpc>
                <a:spcPct val="104000"/>
              </a:lnSpc>
              <a:spcBef>
                <a:spcPts val="215"/>
              </a:spcBef>
              <a:spcAft>
                <a:spcPts val="215"/>
              </a:spcAft>
              <a:buClr>
                <a:srgbClr val="000000"/>
              </a:buClr>
              <a:buSzPts val="2000"/>
              <a:buFont typeface="Times New Roman"/>
              <a:buNone/>
              <a:defRPr b="0" i="0" sz="2000" u="none" cap="none" strike="noStrike">
                <a:solidFill>
                  <a:srgbClr val="2C3E50"/>
                </a:solidFill>
                <a:latin typeface="Arial"/>
                <a:ea typeface="Arial"/>
                <a:cs typeface="Arial"/>
                <a:sym typeface="Arial"/>
              </a:defRPr>
            </a:lvl9pPr>
          </a:lstStyle>
          <a:p/>
        </p:txBody>
      </p:sp>
      <p:sp>
        <p:nvSpPr>
          <p:cNvPr id="91" name="Google Shape;91;p13"/>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marR="0" rtl="0" algn="ctr">
              <a:lnSpc>
                <a:spcPct val="104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2pPr>
            <a:lvl3pPr lvl="2"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3pPr>
            <a:lvl4pPr lvl="3"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4pPr>
            <a:lvl5pPr lvl="4"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5pPr>
            <a:lvl6pPr lvl="5"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6pPr>
            <a:lvl7pPr lvl="6"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7pPr>
            <a:lvl8pPr lvl="7"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8pPr>
            <a:lvl9pPr lvl="8"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9pPr>
          </a:lstStyle>
          <a:p/>
        </p:txBody>
      </p:sp>
      <p:sp>
        <p:nvSpPr>
          <p:cNvPr id="92" name="Google Shape;92;p13"/>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marR="0" rtl="0" algn="ctr">
              <a:lnSpc>
                <a:spcPct val="104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2pPr>
            <a:lvl3pPr lvl="2"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3pPr>
            <a:lvl4pPr lvl="3"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4pPr>
            <a:lvl5pPr lvl="4"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5pPr>
            <a:lvl6pPr lvl="5"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6pPr>
            <a:lvl7pPr lvl="6"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7pPr>
            <a:lvl8pPr lvl="7"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8pPr>
            <a:lvl9pPr lvl="8"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9pPr>
          </a:lstStyle>
          <a:p/>
        </p:txBody>
      </p:sp>
      <p:sp>
        <p:nvSpPr>
          <p:cNvPr id="93" name="Google Shape;93;p13"/>
          <p:cNvSpPr/>
          <p:nvPr/>
        </p:nvSpPr>
        <p:spPr>
          <a:xfrm>
            <a:off x="9315450" y="5175250"/>
            <a:ext cx="449262" cy="449262"/>
          </a:xfrm>
          <a:prstGeom prst="ellipse">
            <a:avLst/>
          </a:prstGeom>
          <a:solidFill>
            <a:srgbClr val="1ABC9C"/>
          </a:solidFill>
          <a:ln cap="flat" cmpd="sng" w="10800">
            <a:solidFill>
              <a:srgbClr val="1ABC9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4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94" name="Google Shape;94;p13"/>
          <p:cNvSpPr txBox="1"/>
          <p:nvPr/>
        </p:nvSpPr>
        <p:spPr>
          <a:xfrm>
            <a:off x="9180512" y="5129212"/>
            <a:ext cx="720725" cy="539750"/>
          </a:xfrm>
          <a:prstGeom prst="rect">
            <a:avLst/>
          </a:prstGeom>
          <a:noFill/>
          <a:ln>
            <a:noFill/>
          </a:ln>
        </p:spPr>
        <p:txBody>
          <a:bodyPr anchorCtr="0" anchor="ctr" bIns="0" lIns="0" spcFirstLastPara="1" rIns="0" wrap="square" tIns="0">
            <a:noAutofit/>
          </a:bodyPr>
          <a:lstStyle/>
          <a:p>
            <a:pPr indent="0" lvl="0" marL="0" marR="0" rtl="0" algn="ctr">
              <a:lnSpc>
                <a:spcPct val="104000"/>
              </a:lnSpc>
              <a:spcBef>
                <a:spcPts val="0"/>
              </a:spcBef>
              <a:spcAft>
                <a:spcPts val="0"/>
              </a:spcAft>
              <a:buClr>
                <a:srgbClr val="FFFFFF"/>
              </a:buClr>
              <a:buSzPts val="1800"/>
              <a:buFont typeface="Arial"/>
              <a:buNone/>
            </a:pPr>
            <a:fld id="{00000000-1234-1234-1234-123412341234}" type="slidenum">
              <a:rPr b="1" i="0" lang="en-US" sz="1800" u="none">
                <a:solidFill>
                  <a:srgbClr val="FFFFFF"/>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25"/>
          <p:cNvSpPr txBox="1"/>
          <p:nvPr/>
        </p:nvSpPr>
        <p:spPr>
          <a:xfrm>
            <a:off x="0" y="0"/>
            <a:ext cx="10080625" cy="5670550"/>
          </a:xfrm>
          <a:prstGeom prst="rect">
            <a:avLst/>
          </a:prstGeom>
          <a:solidFill>
            <a:srgbClr val="2C3E50"/>
          </a:solidFill>
          <a:ln>
            <a:noFill/>
          </a:ln>
        </p:spPr>
        <p:txBody>
          <a:bodyPr anchorCtr="0" anchor="t" bIns="45700" lIns="91425" spcFirstLastPara="1" rIns="91425" wrap="square" tIns="45700">
            <a:noAutofit/>
          </a:bodyPr>
          <a:lstStyle/>
          <a:p>
            <a:pPr indent="0" lvl="0" marL="0" marR="0" rtl="0" algn="ctr">
              <a:lnSpc>
                <a:spcPct val="104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5" name="Google Shape;155;p25"/>
          <p:cNvSpPr/>
          <p:nvPr/>
        </p:nvSpPr>
        <p:spPr>
          <a:xfrm>
            <a:off x="2519362" y="1349375"/>
            <a:ext cx="5040312" cy="1890712"/>
          </a:xfrm>
          <a:prstGeom prst="wedgeRectCallout">
            <a:avLst>
              <a:gd fmla="val 3449" name="adj1"/>
              <a:gd fmla="val 39510" name="adj2"/>
            </a:avLst>
          </a:prstGeom>
          <a:solidFill>
            <a:srgbClr val="FFFFFF"/>
          </a:solidFill>
          <a:ln cap="flat" cmpd="sng" w="72000">
            <a:solidFill>
              <a:srgbClr val="1ABC9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4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56" name="Google Shape;156;p25"/>
          <p:cNvSpPr txBox="1"/>
          <p:nvPr>
            <p:ph type="title"/>
          </p:nvPr>
        </p:nvSpPr>
        <p:spPr>
          <a:xfrm>
            <a:off x="2700337" y="1484312"/>
            <a:ext cx="4678362" cy="1617662"/>
          </a:xfrm>
          <a:prstGeom prst="rect">
            <a:avLst/>
          </a:prstGeom>
          <a:noFill/>
          <a:ln>
            <a:noFill/>
          </a:ln>
        </p:spPr>
        <p:txBody>
          <a:bodyPr anchorCtr="1" anchor="ctr" bIns="0" lIns="0" spcFirstLastPara="1" rIns="0" wrap="square" tIns="0">
            <a:noAutofit/>
          </a:bodyPr>
          <a:lstStyle>
            <a:lvl1pPr lvl="0" marR="0" rtl="0" algn="ctr">
              <a:lnSpc>
                <a:spcPct val="104000"/>
              </a:lnSpc>
              <a:spcBef>
                <a:spcPts val="0"/>
              </a:spcBef>
              <a:spcAft>
                <a:spcPts val="0"/>
              </a:spcAft>
              <a:buClr>
                <a:srgbClr val="000000"/>
              </a:buClr>
              <a:buSzPts val="2700"/>
              <a:buFont typeface="Times New Roman"/>
              <a:buNone/>
              <a:defRPr b="1" i="0" sz="2700" u="none" cap="none" strike="noStrike">
                <a:solidFill>
                  <a:srgbClr val="2C3E50"/>
                </a:solidFill>
                <a:latin typeface="Arial"/>
                <a:ea typeface="Arial"/>
                <a:cs typeface="Arial"/>
                <a:sym typeface="Arial"/>
              </a:defRPr>
            </a:lvl1pPr>
            <a:lvl2pPr lvl="1" marR="0" rtl="0" algn="ctr">
              <a:lnSpc>
                <a:spcPct val="104000"/>
              </a:lnSpc>
              <a:spcBef>
                <a:spcPts val="0"/>
              </a:spcBef>
              <a:spcAft>
                <a:spcPts val="0"/>
              </a:spcAft>
              <a:buClr>
                <a:srgbClr val="000000"/>
              </a:buClr>
              <a:buSzPts val="2700"/>
              <a:buFont typeface="Times New Roman"/>
              <a:buNone/>
              <a:defRPr b="1" i="0" sz="2700" u="none" cap="none" strike="noStrike">
                <a:solidFill>
                  <a:srgbClr val="2C3E50"/>
                </a:solidFill>
                <a:latin typeface="Arial"/>
                <a:ea typeface="Arial"/>
                <a:cs typeface="Arial"/>
                <a:sym typeface="Arial"/>
              </a:defRPr>
            </a:lvl2pPr>
            <a:lvl3pPr lvl="2" marR="0" rtl="0" algn="ctr">
              <a:lnSpc>
                <a:spcPct val="104000"/>
              </a:lnSpc>
              <a:spcBef>
                <a:spcPts val="0"/>
              </a:spcBef>
              <a:spcAft>
                <a:spcPts val="0"/>
              </a:spcAft>
              <a:buClr>
                <a:srgbClr val="000000"/>
              </a:buClr>
              <a:buSzPts val="2700"/>
              <a:buFont typeface="Times New Roman"/>
              <a:buNone/>
              <a:defRPr b="1" i="0" sz="2700" u="none" cap="none" strike="noStrike">
                <a:solidFill>
                  <a:srgbClr val="2C3E50"/>
                </a:solidFill>
                <a:latin typeface="Arial"/>
                <a:ea typeface="Arial"/>
                <a:cs typeface="Arial"/>
                <a:sym typeface="Arial"/>
              </a:defRPr>
            </a:lvl3pPr>
            <a:lvl4pPr lvl="3" marR="0" rtl="0" algn="ctr">
              <a:lnSpc>
                <a:spcPct val="104000"/>
              </a:lnSpc>
              <a:spcBef>
                <a:spcPts val="0"/>
              </a:spcBef>
              <a:spcAft>
                <a:spcPts val="0"/>
              </a:spcAft>
              <a:buClr>
                <a:srgbClr val="000000"/>
              </a:buClr>
              <a:buSzPts val="2700"/>
              <a:buFont typeface="Times New Roman"/>
              <a:buNone/>
              <a:defRPr b="1" i="0" sz="2700" u="none" cap="none" strike="noStrike">
                <a:solidFill>
                  <a:srgbClr val="2C3E50"/>
                </a:solidFill>
                <a:latin typeface="Arial"/>
                <a:ea typeface="Arial"/>
                <a:cs typeface="Arial"/>
                <a:sym typeface="Arial"/>
              </a:defRPr>
            </a:lvl4pPr>
            <a:lvl5pPr lvl="4" marR="0" rtl="0" algn="ctr">
              <a:lnSpc>
                <a:spcPct val="104000"/>
              </a:lnSpc>
              <a:spcBef>
                <a:spcPts val="0"/>
              </a:spcBef>
              <a:spcAft>
                <a:spcPts val="0"/>
              </a:spcAft>
              <a:buClr>
                <a:srgbClr val="000000"/>
              </a:buClr>
              <a:buSzPts val="2700"/>
              <a:buFont typeface="Times New Roman"/>
              <a:buNone/>
              <a:defRPr b="1" i="0" sz="2700" u="none" cap="none" strike="noStrike">
                <a:solidFill>
                  <a:srgbClr val="2C3E50"/>
                </a:solidFill>
                <a:latin typeface="Arial"/>
                <a:ea typeface="Arial"/>
                <a:cs typeface="Arial"/>
                <a:sym typeface="Arial"/>
              </a:defRPr>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7" name="Google Shape;157;p25"/>
          <p:cNvSpPr txBox="1"/>
          <p:nvPr>
            <p:ph idx="1" type="body"/>
          </p:nvPr>
        </p:nvSpPr>
        <p:spPr>
          <a:xfrm>
            <a:off x="3419475" y="3240087"/>
            <a:ext cx="6299200" cy="1617662"/>
          </a:xfrm>
          <a:prstGeom prst="rect">
            <a:avLst/>
          </a:prstGeom>
          <a:noFill/>
          <a:ln>
            <a:noFill/>
          </a:ln>
        </p:spPr>
        <p:txBody>
          <a:bodyPr anchorCtr="0" anchor="t" bIns="0" lIns="0" spcFirstLastPara="1" rIns="0" wrap="square" tIns="0">
            <a:noAutofit/>
          </a:bodyPr>
          <a:lstStyle>
            <a:lvl1pPr indent="-228600" lvl="0" marL="457200" marR="0" rtl="0" algn="l">
              <a:lnSpc>
                <a:spcPct val="104000"/>
              </a:lnSpc>
              <a:spcBef>
                <a:spcPts val="0"/>
              </a:spcBef>
              <a:spcAft>
                <a:spcPts val="0"/>
              </a:spcAft>
              <a:buClr>
                <a:srgbClr val="000000"/>
              </a:buClr>
              <a:buSzPts val="1500"/>
              <a:buFont typeface="Times New Roman"/>
              <a:buNone/>
              <a:defRPr b="0" i="0" sz="1500" u="none" cap="none" strike="noStrike">
                <a:solidFill>
                  <a:srgbClr val="FFFFFF"/>
                </a:solidFill>
                <a:latin typeface="Arial"/>
                <a:ea typeface="Arial"/>
                <a:cs typeface="Arial"/>
                <a:sym typeface="Arial"/>
              </a:defRPr>
            </a:lvl1pPr>
            <a:lvl2pPr indent="-228600" lvl="1" marL="914400" marR="0" rtl="0" algn="l">
              <a:lnSpc>
                <a:spcPct val="104000"/>
              </a:lnSpc>
              <a:spcBef>
                <a:spcPts val="665"/>
              </a:spcBef>
              <a:spcAft>
                <a:spcPts val="0"/>
              </a:spcAft>
              <a:buClr>
                <a:srgbClr val="000000"/>
              </a:buClr>
              <a:buSzPts val="2800"/>
              <a:buFont typeface="Times New Roman"/>
              <a:buNone/>
              <a:defRPr b="0" i="0" sz="2800" u="none" cap="none" strike="noStrike">
                <a:solidFill>
                  <a:srgbClr val="FFFFFF"/>
                </a:solidFill>
                <a:latin typeface="Arial"/>
                <a:ea typeface="Arial"/>
                <a:cs typeface="Arial"/>
                <a:sym typeface="Arial"/>
              </a:defRPr>
            </a:lvl2pPr>
            <a:lvl3pPr indent="-228600" lvl="2" marL="1371600" marR="0" rtl="0" algn="l">
              <a:lnSpc>
                <a:spcPct val="104000"/>
              </a:lnSpc>
              <a:spcBef>
                <a:spcPts val="850"/>
              </a:spcBef>
              <a:spcAft>
                <a:spcPts val="0"/>
              </a:spcAft>
              <a:buClr>
                <a:srgbClr val="000000"/>
              </a:buClr>
              <a:buSzPts val="2400"/>
              <a:buFont typeface="Times New Roman"/>
              <a:buNone/>
              <a:defRPr b="0" i="0" sz="2400" u="none" cap="none" strike="noStrike">
                <a:solidFill>
                  <a:srgbClr val="FFFFFF"/>
                </a:solidFill>
                <a:latin typeface="Arial"/>
                <a:ea typeface="Arial"/>
                <a:cs typeface="Arial"/>
                <a:sym typeface="Arial"/>
              </a:defRPr>
            </a:lvl3pPr>
            <a:lvl4pPr indent="-228600" lvl="3" marL="1828800" marR="0" rtl="0" algn="l">
              <a:lnSpc>
                <a:spcPct val="104000"/>
              </a:lnSpc>
              <a:spcBef>
                <a:spcPts val="640"/>
              </a:spcBef>
              <a:spcAft>
                <a:spcPts val="0"/>
              </a:spcAft>
              <a:buClr>
                <a:srgbClr val="000000"/>
              </a:buClr>
              <a:buSzPts val="2000"/>
              <a:buFont typeface="Times New Roman"/>
              <a:buNone/>
              <a:defRPr b="0" i="0" sz="2000" u="none" cap="none" strike="noStrike">
                <a:solidFill>
                  <a:srgbClr val="FFFFFF"/>
                </a:solidFill>
                <a:latin typeface="Arial"/>
                <a:ea typeface="Arial"/>
                <a:cs typeface="Arial"/>
                <a:sym typeface="Arial"/>
              </a:defRPr>
            </a:lvl4pPr>
            <a:lvl5pPr indent="-228600" lvl="4" marL="2286000" marR="0" rtl="0" algn="l">
              <a:lnSpc>
                <a:spcPct val="104000"/>
              </a:lnSpc>
              <a:spcBef>
                <a:spcPts val="425"/>
              </a:spcBef>
              <a:spcAft>
                <a:spcPts val="0"/>
              </a:spcAft>
              <a:buClr>
                <a:srgbClr val="000000"/>
              </a:buClr>
              <a:buSzPts val="2000"/>
              <a:buFont typeface="Times New Roman"/>
              <a:buNone/>
              <a:defRPr b="0" i="0" sz="2000" u="none" cap="none" strike="noStrike">
                <a:solidFill>
                  <a:srgbClr val="FFFFFF"/>
                </a:solidFill>
                <a:latin typeface="Arial"/>
                <a:ea typeface="Arial"/>
                <a:cs typeface="Arial"/>
                <a:sym typeface="Arial"/>
              </a:defRPr>
            </a:lvl5pPr>
            <a:lvl6pPr indent="-228600" lvl="5" marL="2743200" marR="0" rtl="0" algn="l">
              <a:lnSpc>
                <a:spcPct val="104000"/>
              </a:lnSpc>
              <a:spcBef>
                <a:spcPts val="215"/>
              </a:spcBef>
              <a:spcAft>
                <a:spcPts val="0"/>
              </a:spcAft>
              <a:buClr>
                <a:srgbClr val="000000"/>
              </a:buClr>
              <a:buSzPts val="2000"/>
              <a:buFont typeface="Times New Roman"/>
              <a:buNone/>
              <a:defRPr b="0" i="0" sz="2000" u="none" cap="none" strike="noStrike">
                <a:solidFill>
                  <a:srgbClr val="FFFFFF"/>
                </a:solidFill>
                <a:latin typeface="Arial"/>
                <a:ea typeface="Arial"/>
                <a:cs typeface="Arial"/>
                <a:sym typeface="Arial"/>
              </a:defRPr>
            </a:lvl6pPr>
            <a:lvl7pPr indent="-228600" lvl="6" marL="3200400" marR="0" rtl="0" algn="l">
              <a:lnSpc>
                <a:spcPct val="104000"/>
              </a:lnSpc>
              <a:spcBef>
                <a:spcPts val="215"/>
              </a:spcBef>
              <a:spcAft>
                <a:spcPts val="0"/>
              </a:spcAft>
              <a:buClr>
                <a:srgbClr val="000000"/>
              </a:buClr>
              <a:buSzPts val="2000"/>
              <a:buFont typeface="Times New Roman"/>
              <a:buNone/>
              <a:defRPr b="0" i="0" sz="2000" u="none" cap="none" strike="noStrike">
                <a:solidFill>
                  <a:srgbClr val="FFFFFF"/>
                </a:solidFill>
                <a:latin typeface="Arial"/>
                <a:ea typeface="Arial"/>
                <a:cs typeface="Arial"/>
                <a:sym typeface="Arial"/>
              </a:defRPr>
            </a:lvl7pPr>
            <a:lvl8pPr indent="-228600" lvl="7" marL="3657600" marR="0" rtl="0" algn="l">
              <a:lnSpc>
                <a:spcPct val="104000"/>
              </a:lnSpc>
              <a:spcBef>
                <a:spcPts val="215"/>
              </a:spcBef>
              <a:spcAft>
                <a:spcPts val="0"/>
              </a:spcAft>
              <a:buClr>
                <a:srgbClr val="000000"/>
              </a:buClr>
              <a:buSzPts val="2000"/>
              <a:buFont typeface="Times New Roman"/>
              <a:buNone/>
              <a:defRPr b="0" i="0" sz="2000" u="none" cap="none" strike="noStrike">
                <a:solidFill>
                  <a:srgbClr val="FFFFFF"/>
                </a:solidFill>
                <a:latin typeface="Arial"/>
                <a:ea typeface="Arial"/>
                <a:cs typeface="Arial"/>
                <a:sym typeface="Arial"/>
              </a:defRPr>
            </a:lvl8pPr>
            <a:lvl9pPr indent="-228600" lvl="8" marL="4114800" marR="0" rtl="0" algn="l">
              <a:lnSpc>
                <a:spcPct val="104000"/>
              </a:lnSpc>
              <a:spcBef>
                <a:spcPts val="215"/>
              </a:spcBef>
              <a:spcAft>
                <a:spcPts val="215"/>
              </a:spcAft>
              <a:buClr>
                <a:srgbClr val="000000"/>
              </a:buClr>
              <a:buSzPts val="2000"/>
              <a:buFont typeface="Times New Roman"/>
              <a:buNone/>
              <a:defRPr b="0" i="0" sz="2000" u="none" cap="none" strike="noStrike">
                <a:solidFill>
                  <a:srgbClr val="FFFFFF"/>
                </a:solidFill>
                <a:latin typeface="Arial"/>
                <a:ea typeface="Arial"/>
                <a:cs typeface="Arial"/>
                <a:sym typeface="Arial"/>
              </a:defRPr>
            </a:lvl9pPr>
          </a:lstStyle>
          <a:p/>
        </p:txBody>
      </p:sp>
      <p:sp>
        <p:nvSpPr>
          <p:cNvPr id="158" name="Google Shape;158;p25"/>
          <p:cNvSpPr txBox="1"/>
          <p:nvPr>
            <p:ph idx="10" type="dt"/>
          </p:nvPr>
        </p:nvSpPr>
        <p:spPr>
          <a:xfrm>
            <a:off x="360362" y="5400675"/>
            <a:ext cx="2878137" cy="268287"/>
          </a:xfrm>
          <a:prstGeom prst="rect">
            <a:avLst/>
          </a:prstGeom>
          <a:noFill/>
          <a:ln>
            <a:noFill/>
          </a:ln>
        </p:spPr>
        <p:txBody>
          <a:bodyPr anchorCtr="0" anchor="t" bIns="0" lIns="0" spcFirstLastPara="1" rIns="0" wrap="square" tIns="0">
            <a:noAutofit/>
          </a:bodyPr>
          <a:lstStyle>
            <a:lvl1pPr lvl="0" marR="0" rtl="0" algn="ctr">
              <a:lnSpc>
                <a:spcPct val="104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2pPr>
            <a:lvl3pPr lvl="2"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3pPr>
            <a:lvl4pPr lvl="3"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4pPr>
            <a:lvl5pPr lvl="4"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5pPr>
            <a:lvl6pPr lvl="5"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6pPr>
            <a:lvl7pPr lvl="6"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7pPr>
            <a:lvl8pPr lvl="7"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8pPr>
            <a:lvl9pPr lvl="8"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9pPr>
          </a:lstStyle>
          <a:p/>
        </p:txBody>
      </p:sp>
      <p:sp>
        <p:nvSpPr>
          <p:cNvPr id="159" name="Google Shape;159;p25"/>
          <p:cNvSpPr txBox="1"/>
          <p:nvPr>
            <p:ph idx="11" type="ftr"/>
          </p:nvPr>
        </p:nvSpPr>
        <p:spPr>
          <a:xfrm>
            <a:off x="3419475" y="5400675"/>
            <a:ext cx="3238500" cy="268287"/>
          </a:xfrm>
          <a:prstGeom prst="rect">
            <a:avLst/>
          </a:prstGeom>
          <a:noFill/>
          <a:ln>
            <a:noFill/>
          </a:ln>
        </p:spPr>
        <p:txBody>
          <a:bodyPr anchorCtr="0" anchor="t" bIns="0" lIns="0" spcFirstLastPara="1" rIns="0" wrap="square" tIns="0">
            <a:noAutofit/>
          </a:bodyPr>
          <a:lstStyle>
            <a:lvl1pPr lvl="0" marR="0" rtl="0" algn="ctr">
              <a:lnSpc>
                <a:spcPct val="104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2pPr>
            <a:lvl3pPr lvl="2"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3pPr>
            <a:lvl4pPr lvl="3"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4pPr>
            <a:lvl5pPr lvl="4"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5pPr>
            <a:lvl6pPr lvl="5"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6pPr>
            <a:lvl7pPr lvl="6"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7pPr>
            <a:lvl8pPr lvl="7"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8pPr>
            <a:lvl9pPr lvl="8" marR="0" rtl="0" algn="ctr">
              <a:lnSpc>
                <a:spcPct val="104000"/>
              </a:lnSpc>
              <a:spcBef>
                <a:spcPts val="0"/>
              </a:spcBef>
              <a:spcAft>
                <a:spcPts val="0"/>
              </a:spcAft>
              <a:buSzPts val="1400"/>
              <a:buNone/>
              <a:defRPr b="0" i="0" sz="1800" u="none" cap="none" strike="noStrike">
                <a:solidFill>
                  <a:srgbClr val="2C3E50"/>
                </a:solidFill>
                <a:latin typeface="Arial"/>
                <a:ea typeface="Arial"/>
                <a:cs typeface="Arial"/>
                <a:sym typeface="Arial"/>
              </a:defRPr>
            </a:lvl9pPr>
          </a:lstStyle>
          <a:p/>
        </p:txBody>
      </p:sp>
      <p:sp>
        <p:nvSpPr>
          <p:cNvPr id="160" name="Google Shape;160;p25"/>
          <p:cNvSpPr txBox="1"/>
          <p:nvPr>
            <p:ph idx="12" type="sldNum"/>
          </p:nvPr>
        </p:nvSpPr>
        <p:spPr>
          <a:xfrm>
            <a:off x="9180512" y="5129212"/>
            <a:ext cx="719137" cy="538162"/>
          </a:xfrm>
          <a:prstGeom prst="rect">
            <a:avLst/>
          </a:prstGeom>
          <a:noFill/>
          <a:ln>
            <a:noFill/>
          </a:ln>
        </p:spPr>
        <p:txBody>
          <a:bodyPr anchorCtr="0" anchor="ctr" bIns="0" lIns="0" spcFirstLastPara="1" rIns="0" wrap="square" tIns="0">
            <a:noAutofit/>
          </a:bodyPr>
          <a:lstStyle>
            <a:lvl1pPr indent="0" lvl="0"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1pPr>
            <a:lvl2pPr indent="0" lvl="1"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2pPr>
            <a:lvl3pPr indent="0" lvl="2"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3pPr>
            <a:lvl4pPr indent="0" lvl="3"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4pPr>
            <a:lvl5pPr indent="0" lvl="4"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5pPr>
            <a:lvl6pPr indent="0" lvl="5"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6pPr>
            <a:lvl7pPr indent="0" lvl="6"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7pPr>
            <a:lvl8pPr indent="0" lvl="7"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8pPr>
            <a:lvl9pPr indent="0" lvl="8" marL="0" marR="0" rtl="0" algn="ctr">
              <a:lnSpc>
                <a:spcPct val="104000"/>
              </a:lnSpc>
              <a:spcBef>
                <a:spcPts val="0"/>
              </a:spcBef>
              <a:spcAft>
                <a:spcPts val="0"/>
              </a:spcAft>
              <a:buClr>
                <a:srgbClr val="FFFFFF"/>
              </a:buClr>
              <a:buSzPts val="1800"/>
              <a:buFont typeface="Arial"/>
              <a:buNone/>
              <a:defRPr b="1" i="0" sz="18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github.com/SunagP/Stock-Automation_ShellScri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idx="4294967295" type="title"/>
          </p:nvPr>
        </p:nvSpPr>
        <p:spPr>
          <a:xfrm>
            <a:off x="360362" y="2835275"/>
            <a:ext cx="9359900" cy="719137"/>
          </a:xfrm>
          <a:prstGeom prst="rect">
            <a:avLst/>
          </a:prstGeom>
          <a:noFill/>
          <a:ln>
            <a:noFill/>
          </a:ln>
        </p:spPr>
        <p:txBody>
          <a:bodyPr anchorCtr="1" anchor="ctr" bIns="0" lIns="0" spcFirstLastPara="1" rIns="0" wrap="square" tIns="0">
            <a:noAutofit/>
          </a:bodyPr>
          <a:lstStyle/>
          <a:p>
            <a:pPr indent="0" lvl="0" marL="0" marR="0" rtl="0" algn="ctr">
              <a:lnSpc>
                <a:spcPct val="104000"/>
              </a:lnSpc>
              <a:spcBef>
                <a:spcPts val="0"/>
              </a:spcBef>
              <a:spcAft>
                <a:spcPts val="0"/>
              </a:spcAft>
              <a:buClr>
                <a:srgbClr val="FFFFFF"/>
              </a:buClr>
              <a:buSzPts val="2700"/>
              <a:buFont typeface="Arial"/>
              <a:buNone/>
            </a:pPr>
            <a:r>
              <a:rPr lang="en-US"/>
              <a:t>       </a:t>
            </a:r>
            <a:r>
              <a:rPr lang="en-US"/>
              <a:t>Automating Stock price</a:t>
            </a:r>
            <a:endParaRPr/>
          </a:p>
        </p:txBody>
      </p:sp>
      <p:sp>
        <p:nvSpPr>
          <p:cNvPr id="236" name="Google Shape;236;p37"/>
          <p:cNvSpPr txBox="1"/>
          <p:nvPr>
            <p:ph idx="1" type="subTitle"/>
          </p:nvPr>
        </p:nvSpPr>
        <p:spPr>
          <a:xfrm>
            <a:off x="6549258" y="3914775"/>
            <a:ext cx="3171000" cy="1484400"/>
          </a:xfrm>
          <a:prstGeom prst="rect">
            <a:avLst/>
          </a:prstGeom>
          <a:noFill/>
          <a:ln>
            <a:noFill/>
          </a:ln>
        </p:spPr>
        <p:txBody>
          <a:bodyPr anchorCtr="0" anchor="ctr" bIns="0" lIns="0" spcFirstLastPara="1" rIns="0" wrap="square" tIns="0">
            <a:noAutofit/>
          </a:bodyPr>
          <a:lstStyle/>
          <a:p>
            <a:pPr indent="0" lvl="0" marL="0" rtl="0" algn="l">
              <a:lnSpc>
                <a:spcPct val="104000"/>
              </a:lnSpc>
              <a:spcBef>
                <a:spcPts val="0"/>
              </a:spcBef>
              <a:spcAft>
                <a:spcPts val="0"/>
              </a:spcAft>
              <a:buSzPts val="1985"/>
              <a:buNone/>
            </a:pPr>
            <a:r>
              <a:rPr lang="en-US"/>
              <a:t>                By:</a:t>
            </a:r>
            <a:endParaRPr/>
          </a:p>
          <a:p>
            <a:pPr indent="0" lvl="0" marL="0" rtl="0" algn="ctr">
              <a:lnSpc>
                <a:spcPct val="104000"/>
              </a:lnSpc>
              <a:spcBef>
                <a:spcPts val="0"/>
              </a:spcBef>
              <a:spcAft>
                <a:spcPts val="0"/>
              </a:spcAft>
              <a:buSzPts val="1985"/>
              <a:buNone/>
            </a:pPr>
            <a:r>
              <a:rPr lang="en-US"/>
              <a:t>Sunag P</a:t>
            </a:r>
            <a:endParaRPr/>
          </a:p>
          <a:p>
            <a:pPr indent="0" lvl="0" marL="0" rtl="0" algn="ctr">
              <a:lnSpc>
                <a:spcPct val="104000"/>
              </a:lnSpc>
              <a:spcBef>
                <a:spcPts val="0"/>
              </a:spcBef>
              <a:spcAft>
                <a:spcPts val="0"/>
              </a:spcAft>
              <a:buSzPts val="1985"/>
              <a:buNone/>
            </a:pPr>
            <a:r>
              <a:rPr lang="en-US"/>
              <a:t>         Sumith Hegde</a:t>
            </a:r>
            <a:endParaRPr/>
          </a:p>
          <a:p>
            <a:pPr indent="0" lvl="0" marL="0" rtl="0" algn="ctr">
              <a:lnSpc>
                <a:spcPct val="104000"/>
              </a:lnSpc>
              <a:spcBef>
                <a:spcPts val="0"/>
              </a:spcBef>
              <a:spcAft>
                <a:spcPts val="0"/>
              </a:spcAft>
              <a:buSzPts val="1985"/>
              <a:buNone/>
            </a:pPr>
            <a:r>
              <a:rPr lang="en-US"/>
              <a:t>       Venkatesh C</a:t>
            </a:r>
            <a:endParaRPr/>
          </a:p>
        </p:txBody>
      </p:sp>
      <p:sp>
        <p:nvSpPr>
          <p:cNvPr id="237" name="Google Shape;237;p37"/>
          <p:cNvSpPr txBox="1"/>
          <p:nvPr/>
        </p:nvSpPr>
        <p:spPr>
          <a:xfrm>
            <a:off x="2120600" y="456925"/>
            <a:ext cx="6888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rPr>
              <a:t>UNIX SYSTEM PROGRAMMING PROJECT</a:t>
            </a:r>
            <a:endParaRPr sz="2500">
              <a:solidFill>
                <a:schemeClr val="lt1"/>
              </a:solidFill>
            </a:endParaRPr>
          </a:p>
        </p:txBody>
      </p:sp>
      <p:sp>
        <p:nvSpPr>
          <p:cNvPr id="238" name="Google Shape;238;p37"/>
          <p:cNvSpPr txBox="1"/>
          <p:nvPr/>
        </p:nvSpPr>
        <p:spPr>
          <a:xfrm>
            <a:off x="4522375" y="2483800"/>
            <a:ext cx="12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       </a:t>
            </a:r>
            <a:r>
              <a:rPr lang="en-US">
                <a:solidFill>
                  <a:schemeClr val="lt1"/>
                </a:solidFill>
              </a:rPr>
              <a:t>TOPIC:</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360362" y="225425"/>
            <a:ext cx="9358200" cy="717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04" name="Google Shape;304;p46"/>
          <p:cNvSpPr txBox="1"/>
          <p:nvPr>
            <p:ph idx="1" type="body"/>
          </p:nvPr>
        </p:nvSpPr>
        <p:spPr>
          <a:xfrm>
            <a:off x="360362" y="1484312"/>
            <a:ext cx="9358200" cy="377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rPr lang="en-US"/>
              <a:t>                                   </a:t>
            </a:r>
            <a:r>
              <a:rPr lang="en-US" sz="3200"/>
              <a:t>         </a:t>
            </a:r>
            <a:r>
              <a:rPr lang="en-US" sz="1600">
                <a:solidFill>
                  <a:schemeClr val="dk1"/>
                </a:solidFill>
                <a:latin typeface="Calibri"/>
                <a:ea typeface="Calibri"/>
                <a:cs typeface="Calibri"/>
                <a:sym typeface="Calibri"/>
              </a:rPr>
              <a:t>Fig-4 top gainers and top losers</a:t>
            </a:r>
            <a:endParaRPr sz="1600">
              <a:solidFill>
                <a:schemeClr val="dk1"/>
              </a:solidFill>
              <a:latin typeface="Calibri"/>
              <a:ea typeface="Calibri"/>
              <a:cs typeface="Calibri"/>
              <a:sym typeface="Calibri"/>
            </a:endParaRPr>
          </a:p>
          <a:p>
            <a:pPr indent="0" lvl="0" marL="0" rtl="0" algn="l">
              <a:spcBef>
                <a:spcPts val="1065"/>
              </a:spcBef>
              <a:spcAft>
                <a:spcPts val="1065"/>
              </a:spcAft>
              <a:buNone/>
            </a:pPr>
            <a:r>
              <a:t/>
            </a:r>
            <a:endParaRPr/>
          </a:p>
        </p:txBody>
      </p:sp>
      <p:pic>
        <p:nvPicPr>
          <p:cNvPr id="305" name="Google Shape;305;p46"/>
          <p:cNvPicPr preferRelativeResize="0"/>
          <p:nvPr/>
        </p:nvPicPr>
        <p:blipFill>
          <a:blip r:embed="rId3">
            <a:alphaModFix/>
          </a:blip>
          <a:stretch>
            <a:fillRect/>
          </a:stretch>
        </p:blipFill>
        <p:spPr>
          <a:xfrm>
            <a:off x="1454150" y="1373188"/>
            <a:ext cx="7172325" cy="2924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60362" y="225425"/>
            <a:ext cx="9358200" cy="717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12" name="Google Shape;312;p47"/>
          <p:cNvSpPr txBox="1"/>
          <p:nvPr>
            <p:ph idx="1" type="body"/>
          </p:nvPr>
        </p:nvSpPr>
        <p:spPr>
          <a:xfrm>
            <a:off x="360362" y="1484312"/>
            <a:ext cx="9358200" cy="377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rPr lang="en-US"/>
              <a:t>                                          </a:t>
            </a:r>
            <a:r>
              <a:rPr lang="en-US" sz="1600">
                <a:solidFill>
                  <a:schemeClr val="dk1"/>
                </a:solidFill>
                <a:latin typeface="Calibri"/>
                <a:ea typeface="Calibri"/>
                <a:cs typeface="Calibri"/>
                <a:sym typeface="Calibri"/>
              </a:rPr>
              <a:t>Fig-5 Adding stocks to Watch-list</a:t>
            </a:r>
            <a:endParaRPr sz="1600">
              <a:solidFill>
                <a:schemeClr val="dk1"/>
              </a:solidFill>
              <a:latin typeface="Calibri"/>
              <a:ea typeface="Calibri"/>
              <a:cs typeface="Calibri"/>
              <a:sym typeface="Calibri"/>
            </a:endParaRPr>
          </a:p>
          <a:p>
            <a:pPr indent="0" lvl="0" marL="0" rtl="0" algn="l">
              <a:spcBef>
                <a:spcPts val="1065"/>
              </a:spcBef>
              <a:spcAft>
                <a:spcPts val="0"/>
              </a:spcAft>
              <a:buNone/>
            </a:pPr>
            <a:r>
              <a:t/>
            </a:r>
            <a:endParaRPr/>
          </a:p>
          <a:p>
            <a:pPr indent="0" lvl="0" marL="0" rtl="0" algn="l">
              <a:spcBef>
                <a:spcPts val="1065"/>
              </a:spcBef>
              <a:spcAft>
                <a:spcPts val="0"/>
              </a:spcAft>
              <a:buNone/>
            </a:pPr>
            <a:r>
              <a:rPr lang="en-US"/>
              <a:t>                            </a:t>
            </a:r>
            <a:r>
              <a:rPr b="0" lang="en-US" sz="1100">
                <a:solidFill>
                  <a:schemeClr val="dk1"/>
                </a:solidFill>
                <a:latin typeface="Calibri"/>
                <a:ea typeface="Calibri"/>
                <a:cs typeface="Calibri"/>
                <a:sym typeface="Calibri"/>
              </a:rPr>
              <a:t> </a:t>
            </a:r>
            <a:endParaRPr b="0" sz="1100">
              <a:solidFill>
                <a:schemeClr val="dk1"/>
              </a:solidFill>
              <a:latin typeface="Calibri"/>
              <a:ea typeface="Calibri"/>
              <a:cs typeface="Calibri"/>
              <a:sym typeface="Calibri"/>
            </a:endParaRPr>
          </a:p>
          <a:p>
            <a:pPr indent="0" lvl="0" marL="0" rtl="0" algn="l">
              <a:spcBef>
                <a:spcPts val="1065"/>
              </a:spcBef>
              <a:spcAft>
                <a:spcPts val="1065"/>
              </a:spcAft>
              <a:buNone/>
            </a:pPr>
            <a:r>
              <a:rPr lang="en-US"/>
              <a:t>      </a:t>
            </a:r>
            <a:endParaRPr/>
          </a:p>
        </p:txBody>
      </p:sp>
      <p:pic>
        <p:nvPicPr>
          <p:cNvPr id="313" name="Google Shape;313;p47"/>
          <p:cNvPicPr preferRelativeResize="0"/>
          <p:nvPr/>
        </p:nvPicPr>
        <p:blipFill>
          <a:blip r:embed="rId3">
            <a:alphaModFix/>
          </a:blip>
          <a:stretch>
            <a:fillRect/>
          </a:stretch>
        </p:blipFill>
        <p:spPr>
          <a:xfrm>
            <a:off x="1458913" y="1968500"/>
            <a:ext cx="7162800" cy="173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360362" y="225425"/>
            <a:ext cx="9358200" cy="717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20" name="Google Shape;320;p48"/>
          <p:cNvSpPr txBox="1"/>
          <p:nvPr>
            <p:ph idx="1" type="body"/>
          </p:nvPr>
        </p:nvSpPr>
        <p:spPr>
          <a:xfrm>
            <a:off x="360362" y="1484312"/>
            <a:ext cx="9358200" cy="377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rPr lang="en-US"/>
              <a:t>                                            </a:t>
            </a:r>
            <a:r>
              <a:rPr lang="en-US" sz="1600">
                <a:solidFill>
                  <a:schemeClr val="dk1"/>
                </a:solidFill>
                <a:latin typeface="Calibri"/>
                <a:ea typeface="Calibri"/>
                <a:cs typeface="Calibri"/>
                <a:sym typeface="Calibri"/>
              </a:rPr>
              <a:t>Fig-6 Bought stocks</a:t>
            </a:r>
            <a:endParaRPr sz="1600">
              <a:solidFill>
                <a:schemeClr val="dk1"/>
              </a:solidFill>
              <a:latin typeface="Calibri"/>
              <a:ea typeface="Calibri"/>
              <a:cs typeface="Calibri"/>
              <a:sym typeface="Calibri"/>
            </a:endParaRPr>
          </a:p>
          <a:p>
            <a:pPr indent="0" lvl="0" marL="0" rtl="0" algn="l">
              <a:spcBef>
                <a:spcPts val="1065"/>
              </a:spcBef>
              <a:spcAft>
                <a:spcPts val="1065"/>
              </a:spcAft>
              <a:buNone/>
            </a:pPr>
            <a:r>
              <a:t/>
            </a:r>
            <a:endParaRPr/>
          </a:p>
        </p:txBody>
      </p:sp>
      <p:pic>
        <p:nvPicPr>
          <p:cNvPr id="321" name="Google Shape;321;p48"/>
          <p:cNvPicPr preferRelativeResize="0"/>
          <p:nvPr/>
        </p:nvPicPr>
        <p:blipFill>
          <a:blip r:embed="rId3">
            <a:alphaModFix/>
          </a:blip>
          <a:stretch>
            <a:fillRect/>
          </a:stretch>
        </p:blipFill>
        <p:spPr>
          <a:xfrm>
            <a:off x="1458913" y="2011363"/>
            <a:ext cx="7162800" cy="1647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idx="1" type="body"/>
          </p:nvPr>
        </p:nvSpPr>
        <p:spPr>
          <a:xfrm>
            <a:off x="2378353" y="2718129"/>
            <a:ext cx="7340100" cy="2544300"/>
          </a:xfrm>
          <a:prstGeom prst="rect">
            <a:avLst/>
          </a:prstGeom>
        </p:spPr>
        <p:txBody>
          <a:bodyPr anchorCtr="0" anchor="t" bIns="0" lIns="0" spcFirstLastPara="1" rIns="0" wrap="square" tIns="0">
            <a:noAutofit/>
          </a:bodyPr>
          <a:lstStyle/>
          <a:p>
            <a:pPr indent="0" lvl="0" marL="0" rtl="0" algn="l">
              <a:spcBef>
                <a:spcPts val="0"/>
              </a:spcBef>
              <a:spcAft>
                <a:spcPts val="1065"/>
              </a:spcAft>
              <a:buNone/>
            </a:pPr>
            <a:r>
              <a:rPr lang="en-US" sz="5400">
                <a:solidFill>
                  <a:srgbClr val="A64D79"/>
                </a:solidFill>
              </a:rPr>
              <a:t>THANK YOU……..</a:t>
            </a:r>
            <a:endParaRPr sz="5400">
              <a:solidFill>
                <a:srgbClr val="A64D7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60362" y="225425"/>
            <a:ext cx="9359900" cy="720725"/>
          </a:xfrm>
          <a:prstGeom prst="rect">
            <a:avLst/>
          </a:prstGeom>
          <a:noFill/>
          <a:ln>
            <a:noFill/>
          </a:ln>
        </p:spPr>
        <p:txBody>
          <a:bodyPr anchorCtr="0" anchor="ctr" bIns="0" lIns="0" spcFirstLastPara="1" rIns="0" wrap="square" tIns="0">
            <a:noAutofit/>
          </a:bodyPr>
          <a:lstStyle/>
          <a:p>
            <a:pPr indent="0" lvl="0" marL="0" rtl="0" algn="l">
              <a:lnSpc>
                <a:spcPct val="104000"/>
              </a:lnSpc>
              <a:spcBef>
                <a:spcPts val="0"/>
              </a:spcBef>
              <a:spcAft>
                <a:spcPts val="0"/>
              </a:spcAft>
              <a:buSzPts val="2700"/>
              <a:buNone/>
            </a:pPr>
            <a:r>
              <a:rPr b="1" i="0" lang="en-US" sz="2700" u="none">
                <a:solidFill>
                  <a:srgbClr val="FFFFFF"/>
                </a:solidFill>
                <a:latin typeface="Arial"/>
                <a:ea typeface="Arial"/>
                <a:cs typeface="Arial"/>
                <a:sym typeface="Arial"/>
              </a:rPr>
              <a:t>ABSTRACT</a:t>
            </a:r>
            <a:endParaRPr/>
          </a:p>
        </p:txBody>
      </p:sp>
      <p:sp>
        <p:nvSpPr>
          <p:cNvPr id="245" name="Google Shape;245;p38"/>
          <p:cNvSpPr txBox="1"/>
          <p:nvPr>
            <p:ph idx="1" type="body"/>
          </p:nvPr>
        </p:nvSpPr>
        <p:spPr>
          <a:xfrm>
            <a:off x="360362" y="1484312"/>
            <a:ext cx="9359900" cy="3779837"/>
          </a:xfrm>
          <a:prstGeom prst="rect">
            <a:avLst/>
          </a:prstGeom>
          <a:noFill/>
          <a:ln>
            <a:noFill/>
          </a:ln>
        </p:spPr>
        <p:txBody>
          <a:bodyPr anchorCtr="0" anchor="t" bIns="0" lIns="0" spcFirstLastPara="1" rIns="0" wrap="square" tIns="0">
            <a:noAutofit/>
          </a:bodyPr>
          <a:lstStyle/>
          <a:p>
            <a:pPr indent="-323850" lvl="0" marL="431800" rtl="0" algn="l">
              <a:lnSpc>
                <a:spcPct val="104000"/>
              </a:lnSpc>
              <a:spcBef>
                <a:spcPts val="0"/>
              </a:spcBef>
              <a:spcAft>
                <a:spcPts val="0"/>
              </a:spcAft>
              <a:buClr>
                <a:srgbClr val="2C3E50"/>
              </a:buClr>
              <a:buSzPts val="810"/>
              <a:buFont typeface="Noto Sans Symbols"/>
              <a:buChar char="●"/>
            </a:pPr>
            <a:r>
              <a:rPr b="1" i="0" lang="en-US" sz="1800" u="none">
                <a:solidFill>
                  <a:srgbClr val="2C3E50"/>
                </a:solidFill>
                <a:latin typeface="Times New Roman"/>
                <a:ea typeface="Times New Roman"/>
                <a:cs typeface="Times New Roman"/>
                <a:sym typeface="Times New Roman"/>
              </a:rPr>
              <a:t>Investing in the stock market is very closely related to the ups and downs of stock prices.Predicting stock market movements is a well-known problem of interest. Now-a- days social media is perfectly representing the public sentiment and opinion about current events.</a:t>
            </a:r>
            <a:endParaRPr/>
          </a:p>
          <a:p>
            <a:pPr indent="-323850" lvl="0" marL="431800" rtl="0" algn="l">
              <a:lnSpc>
                <a:spcPct val="104000"/>
              </a:lnSpc>
              <a:spcBef>
                <a:spcPts val="1000"/>
              </a:spcBef>
              <a:spcAft>
                <a:spcPts val="0"/>
              </a:spcAft>
              <a:buClr>
                <a:srgbClr val="2C3E50"/>
              </a:buClr>
              <a:buSzPts val="810"/>
              <a:buFont typeface="Noto Sans Symbols"/>
              <a:buChar char="●"/>
            </a:pPr>
            <a:r>
              <a:rPr b="1" i="0" lang="en-US" sz="1800" u="none">
                <a:solidFill>
                  <a:srgbClr val="2C3E50"/>
                </a:solidFill>
                <a:latin typeface="Times New Roman"/>
                <a:ea typeface="Times New Roman"/>
                <a:cs typeface="Times New Roman"/>
                <a:sym typeface="Times New Roman"/>
              </a:rPr>
              <a:t>In this </a:t>
            </a:r>
            <a:r>
              <a:rPr lang="en-US" sz="1800">
                <a:latin typeface="Times New Roman"/>
                <a:ea typeface="Times New Roman"/>
                <a:cs typeface="Times New Roman"/>
                <a:sym typeface="Times New Roman"/>
              </a:rPr>
              <a:t>project </a:t>
            </a:r>
            <a:r>
              <a:rPr b="1" i="0" lang="en-US" sz="1800" u="none">
                <a:solidFill>
                  <a:srgbClr val="2C3E50"/>
                </a:solidFill>
                <a:latin typeface="Times New Roman"/>
                <a:ea typeface="Times New Roman"/>
                <a:cs typeface="Times New Roman"/>
                <a:sym typeface="Times New Roman"/>
              </a:rPr>
              <a:t>we have discussed about a Shell Script based project that automates the stock price details based on NIFTY50 website from time to time and keeps track of the stocks bought by the user and automatically notifies the user if there are drastic fluctuations in the stock prices bought by them.</a:t>
            </a:r>
            <a:endParaRPr/>
          </a:p>
          <a:p>
            <a:pPr indent="-342900" lvl="0" marL="342900" rtl="0" algn="l">
              <a:lnSpc>
                <a:spcPct val="104000"/>
              </a:lnSpc>
              <a:spcBef>
                <a:spcPts val="1000"/>
              </a:spcBef>
              <a:spcAft>
                <a:spcPts val="0"/>
              </a:spcAft>
              <a:buSzPts val="1800"/>
              <a:buNone/>
            </a:pPr>
            <a:r>
              <a:t/>
            </a:r>
            <a:endParaRPr b="1" i="0" sz="1800" u="none">
              <a:solidFill>
                <a:srgbClr val="2C3E5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60362" y="225425"/>
            <a:ext cx="9359900" cy="719137"/>
          </a:xfrm>
          <a:prstGeom prst="rect">
            <a:avLst/>
          </a:prstGeom>
          <a:noFill/>
          <a:ln>
            <a:noFill/>
          </a:ln>
        </p:spPr>
        <p:txBody>
          <a:bodyPr anchorCtr="0" anchor="ctr" bIns="0" lIns="0" spcFirstLastPara="1" rIns="0" wrap="square" tIns="0">
            <a:noAutofit/>
          </a:bodyPr>
          <a:lstStyle/>
          <a:p>
            <a:pPr indent="0" lvl="0" marL="0" rtl="0" algn="l">
              <a:lnSpc>
                <a:spcPct val="104000"/>
              </a:lnSpc>
              <a:spcBef>
                <a:spcPts val="0"/>
              </a:spcBef>
              <a:spcAft>
                <a:spcPts val="0"/>
              </a:spcAft>
              <a:buSzPts val="2700"/>
              <a:buNone/>
            </a:pPr>
            <a:r>
              <a:rPr b="1" i="0" lang="en-US" sz="2700" u="none">
                <a:solidFill>
                  <a:srgbClr val="FFFFFF"/>
                </a:solidFill>
                <a:latin typeface="Arial"/>
                <a:ea typeface="Arial"/>
                <a:cs typeface="Arial"/>
                <a:sym typeface="Arial"/>
              </a:rPr>
              <a:t>INTRODUCTION</a:t>
            </a:r>
            <a:endParaRPr/>
          </a:p>
        </p:txBody>
      </p:sp>
      <p:sp>
        <p:nvSpPr>
          <p:cNvPr id="252" name="Google Shape;252;p39"/>
          <p:cNvSpPr txBox="1"/>
          <p:nvPr>
            <p:ph idx="1" type="body"/>
          </p:nvPr>
        </p:nvSpPr>
        <p:spPr>
          <a:xfrm>
            <a:off x="360362" y="1484312"/>
            <a:ext cx="9359900" cy="3779837"/>
          </a:xfrm>
          <a:prstGeom prst="rect">
            <a:avLst/>
          </a:prstGeom>
          <a:noFill/>
          <a:ln>
            <a:noFill/>
          </a:ln>
        </p:spPr>
        <p:txBody>
          <a:bodyPr anchorCtr="0" anchor="t" bIns="0" lIns="0" spcFirstLastPara="1" rIns="0" wrap="square" tIns="0">
            <a:noAutofit/>
          </a:bodyPr>
          <a:lstStyle/>
          <a:p>
            <a:pPr indent="-323850" lvl="0" marL="431800" rtl="0" algn="l">
              <a:lnSpc>
                <a:spcPct val="104000"/>
              </a:lnSpc>
              <a:spcBef>
                <a:spcPts val="0"/>
              </a:spcBef>
              <a:spcAft>
                <a:spcPts val="0"/>
              </a:spcAft>
              <a:buClr>
                <a:srgbClr val="2C3E50"/>
              </a:buClr>
              <a:buSzPts val="720"/>
              <a:buFont typeface="Noto Sans Symbols"/>
              <a:buChar char="●"/>
            </a:pPr>
            <a:r>
              <a:rPr b="1" i="0" lang="en-US" sz="1600" u="none">
                <a:solidFill>
                  <a:srgbClr val="2C3E50"/>
                </a:solidFill>
                <a:latin typeface="Times New Roman"/>
                <a:ea typeface="Times New Roman"/>
                <a:cs typeface="Times New Roman"/>
                <a:sym typeface="Times New Roman"/>
              </a:rPr>
              <a:t>The development of stock prices is an important indicator for investors to find out market behavior. Investment grade announcements are often associated as one of the events that can affect stock price fluctuations.</a:t>
            </a:r>
            <a:endParaRPr/>
          </a:p>
          <a:p>
            <a:pPr indent="-323850" lvl="0" marL="431800" rtl="0" algn="l">
              <a:lnSpc>
                <a:spcPct val="104000"/>
              </a:lnSpc>
              <a:spcBef>
                <a:spcPts val="1000"/>
              </a:spcBef>
              <a:spcAft>
                <a:spcPts val="0"/>
              </a:spcAft>
              <a:buClr>
                <a:srgbClr val="2C3E50"/>
              </a:buClr>
              <a:buSzPts val="720"/>
              <a:buFont typeface="Noto Sans Symbols"/>
              <a:buChar char="●"/>
            </a:pPr>
            <a:r>
              <a:rPr b="1" i="0" lang="en-US" sz="1600" u="none">
                <a:solidFill>
                  <a:srgbClr val="2C3E50"/>
                </a:solidFill>
                <a:latin typeface="Times New Roman"/>
                <a:ea typeface="Times New Roman"/>
                <a:cs typeface="Times New Roman"/>
                <a:sym typeface="Times New Roman"/>
              </a:rPr>
              <a:t>Many online trading platforms provide analysis of stocks, which helps the users to find the</a:t>
            </a:r>
            <a:endParaRPr/>
          </a:p>
          <a:p>
            <a:pPr indent="0" lvl="0" marL="342900" rtl="0" algn="l">
              <a:lnSpc>
                <a:spcPct val="104000"/>
              </a:lnSpc>
              <a:spcBef>
                <a:spcPts val="1000"/>
              </a:spcBef>
              <a:spcAft>
                <a:spcPts val="0"/>
              </a:spcAft>
              <a:buNone/>
            </a:pPr>
            <a:r>
              <a:rPr lang="en-US" sz="1600">
                <a:latin typeface="Times New Roman"/>
                <a:ea typeface="Times New Roman"/>
                <a:cs typeface="Times New Roman"/>
                <a:sym typeface="Times New Roman"/>
              </a:rPr>
              <a:t>  </a:t>
            </a:r>
            <a:r>
              <a:rPr b="1" i="0" lang="en-US" sz="1600" u="none">
                <a:solidFill>
                  <a:srgbClr val="2C3E50"/>
                </a:solidFill>
                <a:latin typeface="Times New Roman"/>
                <a:ea typeface="Times New Roman"/>
                <a:cs typeface="Times New Roman"/>
                <a:sym typeface="Times New Roman"/>
              </a:rPr>
              <a:t>status of the stock market. This also helps them predict the situation of stocks in upcoming</a:t>
            </a:r>
            <a:endParaRPr/>
          </a:p>
          <a:p>
            <a:pPr indent="0" lvl="0" marL="342900" rtl="0" algn="l">
              <a:lnSpc>
                <a:spcPct val="104000"/>
              </a:lnSpc>
              <a:spcBef>
                <a:spcPts val="1000"/>
              </a:spcBef>
              <a:spcAft>
                <a:spcPts val="0"/>
              </a:spcAft>
              <a:buNone/>
            </a:pPr>
            <a:r>
              <a:rPr lang="en-US" sz="1600">
                <a:latin typeface="Times New Roman"/>
                <a:ea typeface="Times New Roman"/>
                <a:cs typeface="Times New Roman"/>
                <a:sym typeface="Times New Roman"/>
              </a:rPr>
              <a:t>  </a:t>
            </a:r>
            <a:r>
              <a:rPr b="1" i="0" lang="en-US" sz="1600" u="none">
                <a:solidFill>
                  <a:srgbClr val="2C3E50"/>
                </a:solidFill>
                <a:latin typeface="Times New Roman"/>
                <a:ea typeface="Times New Roman"/>
                <a:cs typeface="Times New Roman"/>
                <a:sym typeface="Times New Roman"/>
              </a:rPr>
              <a:t>days and shape their decisions .</a:t>
            </a:r>
            <a:endParaRPr/>
          </a:p>
          <a:p>
            <a:pPr indent="-323850" lvl="0" marL="431800" rtl="0" algn="l">
              <a:lnSpc>
                <a:spcPct val="104000"/>
              </a:lnSpc>
              <a:spcBef>
                <a:spcPts val="1000"/>
              </a:spcBef>
              <a:spcAft>
                <a:spcPts val="0"/>
              </a:spcAft>
              <a:buClr>
                <a:srgbClr val="2C3E50"/>
              </a:buClr>
              <a:buSzPts val="720"/>
              <a:buFont typeface="Noto Sans Symbols"/>
              <a:buChar char="●"/>
            </a:pPr>
            <a:r>
              <a:rPr b="1" i="0" lang="en-US" sz="1600" u="none">
                <a:solidFill>
                  <a:srgbClr val="2C3E50"/>
                </a:solidFill>
                <a:latin typeface="Times New Roman"/>
                <a:ea typeface="Times New Roman"/>
                <a:cs typeface="Times New Roman"/>
                <a:sym typeface="Times New Roman"/>
              </a:rPr>
              <a:t>Notifying the fluctuations in the price at the right time becomes very crucial and helps them in making the right decision .</a:t>
            </a:r>
            <a:endParaRPr/>
          </a:p>
          <a:p>
            <a:pPr indent="-323850" lvl="0" marL="431800" rtl="0" algn="l">
              <a:lnSpc>
                <a:spcPct val="104000"/>
              </a:lnSpc>
              <a:spcBef>
                <a:spcPts val="1000"/>
              </a:spcBef>
              <a:spcAft>
                <a:spcPts val="0"/>
              </a:spcAft>
              <a:buClr>
                <a:srgbClr val="2C3E50"/>
              </a:buClr>
              <a:buSzPts val="720"/>
              <a:buFont typeface="Noto Sans Symbols"/>
              <a:buChar char="●"/>
            </a:pPr>
            <a:r>
              <a:rPr b="1" i="0" lang="en-US" sz="1600" u="none">
                <a:solidFill>
                  <a:srgbClr val="2C3E50"/>
                </a:solidFill>
                <a:latin typeface="Times New Roman"/>
                <a:ea typeface="Times New Roman"/>
                <a:cs typeface="Times New Roman"/>
                <a:sym typeface="Times New Roman"/>
              </a:rPr>
              <a:t>Our project does the same by sending email and </a:t>
            </a:r>
            <a:r>
              <a:rPr lang="en-US" sz="1600">
                <a:latin typeface="Times New Roman"/>
                <a:ea typeface="Times New Roman"/>
                <a:cs typeface="Times New Roman"/>
                <a:sym typeface="Times New Roman"/>
              </a:rPr>
              <a:t>whatsapp</a:t>
            </a:r>
            <a:r>
              <a:rPr b="1" i="0" lang="en-US" sz="1600" u="none">
                <a:solidFill>
                  <a:srgbClr val="2C3E50"/>
                </a:solidFill>
                <a:latin typeface="Times New Roman"/>
                <a:ea typeface="Times New Roman"/>
                <a:cs typeface="Times New Roman"/>
                <a:sym typeface="Times New Roman"/>
              </a:rPr>
              <a:t> messages from time to time and keeps track of the stocks bought by the user and automatically notifies the user if there are drastic fluctuations in the stock prices. </a:t>
            </a:r>
            <a:endParaRPr/>
          </a:p>
          <a:p>
            <a:pPr indent="-342900" lvl="0" marL="342900" rtl="0" algn="l">
              <a:lnSpc>
                <a:spcPct val="104000"/>
              </a:lnSpc>
              <a:spcBef>
                <a:spcPts val="1000"/>
              </a:spcBef>
              <a:spcAft>
                <a:spcPts val="0"/>
              </a:spcAft>
              <a:buSzPts val="1600"/>
              <a:buNone/>
            </a:pPr>
            <a:r>
              <a:t/>
            </a:r>
            <a:endParaRPr b="1" i="0" sz="1600" u="none">
              <a:solidFill>
                <a:srgbClr val="2C3E5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60362" y="225425"/>
            <a:ext cx="9359900" cy="719137"/>
          </a:xfrm>
          <a:prstGeom prst="rect">
            <a:avLst/>
          </a:prstGeom>
          <a:noFill/>
          <a:ln>
            <a:noFill/>
          </a:ln>
        </p:spPr>
        <p:txBody>
          <a:bodyPr anchorCtr="0" anchor="ctr" bIns="0" lIns="0" spcFirstLastPara="1" rIns="0" wrap="square" tIns="0">
            <a:noAutofit/>
          </a:bodyPr>
          <a:lstStyle/>
          <a:p>
            <a:pPr indent="0" lvl="0" marL="0" rtl="0" algn="l">
              <a:lnSpc>
                <a:spcPct val="104000"/>
              </a:lnSpc>
              <a:spcBef>
                <a:spcPts val="0"/>
              </a:spcBef>
              <a:spcAft>
                <a:spcPts val="0"/>
              </a:spcAft>
              <a:buSzPts val="2700"/>
              <a:buNone/>
            </a:pPr>
            <a:r>
              <a:rPr b="1" i="0" lang="en-US" sz="2700" u="none">
                <a:solidFill>
                  <a:srgbClr val="FFFFFF"/>
                </a:solidFill>
                <a:latin typeface="Arial"/>
                <a:ea typeface="Arial"/>
                <a:cs typeface="Arial"/>
                <a:sym typeface="Arial"/>
              </a:rPr>
              <a:t>PROBLEM STATEMENT</a:t>
            </a:r>
            <a:endParaRPr/>
          </a:p>
        </p:txBody>
      </p:sp>
      <p:sp>
        <p:nvSpPr>
          <p:cNvPr id="259" name="Google Shape;259;p40"/>
          <p:cNvSpPr txBox="1"/>
          <p:nvPr>
            <p:ph idx="1" type="body"/>
          </p:nvPr>
        </p:nvSpPr>
        <p:spPr>
          <a:xfrm>
            <a:off x="360362" y="1484312"/>
            <a:ext cx="9359900" cy="3779837"/>
          </a:xfrm>
          <a:prstGeom prst="rect">
            <a:avLst/>
          </a:prstGeom>
          <a:noFill/>
          <a:ln>
            <a:noFill/>
          </a:ln>
        </p:spPr>
        <p:txBody>
          <a:bodyPr anchorCtr="0" anchor="t" bIns="0" lIns="0" spcFirstLastPara="1" rIns="0" wrap="square" tIns="0">
            <a:noAutofit/>
          </a:bodyPr>
          <a:lstStyle/>
          <a:p>
            <a:pPr indent="-323850" lvl="0" marL="431800" rtl="0" algn="l">
              <a:lnSpc>
                <a:spcPct val="104000"/>
              </a:lnSpc>
              <a:spcBef>
                <a:spcPts val="0"/>
              </a:spcBef>
              <a:spcAft>
                <a:spcPts val="0"/>
              </a:spcAft>
              <a:buClr>
                <a:srgbClr val="2C3E50"/>
              </a:buClr>
              <a:buSzPts val="1080"/>
              <a:buFont typeface="Noto Sans Symbols"/>
              <a:buChar char="●"/>
            </a:pPr>
            <a:r>
              <a:rPr b="0" i="0" lang="en-US" sz="2400" u="none">
                <a:solidFill>
                  <a:srgbClr val="2C3E50"/>
                </a:solidFill>
                <a:latin typeface="Times New Roman"/>
                <a:ea typeface="Times New Roman"/>
                <a:cs typeface="Times New Roman"/>
                <a:sym typeface="Times New Roman"/>
              </a:rPr>
              <a:t>Requirement of a tool to get updates about stock prices periodically and quickly update the user whenever there are notable fluctuations so as to help users in making suitable decisions.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60362" y="225425"/>
            <a:ext cx="9359900" cy="719137"/>
          </a:xfrm>
          <a:prstGeom prst="rect">
            <a:avLst/>
          </a:prstGeom>
          <a:noFill/>
          <a:ln>
            <a:noFill/>
          </a:ln>
        </p:spPr>
        <p:txBody>
          <a:bodyPr anchorCtr="0" anchor="ctr" bIns="0" lIns="0" spcFirstLastPara="1" rIns="0" wrap="square" tIns="0">
            <a:noAutofit/>
          </a:bodyPr>
          <a:lstStyle/>
          <a:p>
            <a:pPr indent="0" lvl="0" marL="0" rtl="0" algn="l">
              <a:lnSpc>
                <a:spcPct val="104000"/>
              </a:lnSpc>
              <a:spcBef>
                <a:spcPts val="0"/>
              </a:spcBef>
              <a:spcAft>
                <a:spcPts val="0"/>
              </a:spcAft>
              <a:buSzPts val="2700"/>
              <a:buNone/>
            </a:pPr>
            <a:r>
              <a:rPr b="1" i="0" lang="en-US" sz="2700" u="none">
                <a:solidFill>
                  <a:srgbClr val="FFFFFF"/>
                </a:solidFill>
                <a:latin typeface="Arial"/>
                <a:ea typeface="Arial"/>
                <a:cs typeface="Arial"/>
                <a:sym typeface="Arial"/>
              </a:rPr>
              <a:t>API’s USED</a:t>
            </a:r>
            <a:endParaRPr/>
          </a:p>
        </p:txBody>
      </p:sp>
      <p:sp>
        <p:nvSpPr>
          <p:cNvPr id="266" name="Google Shape;266;p41"/>
          <p:cNvSpPr txBox="1"/>
          <p:nvPr>
            <p:ph idx="1" type="body"/>
          </p:nvPr>
        </p:nvSpPr>
        <p:spPr>
          <a:xfrm>
            <a:off x="360362" y="1484312"/>
            <a:ext cx="9359900" cy="3779837"/>
          </a:xfrm>
          <a:prstGeom prst="rect">
            <a:avLst/>
          </a:prstGeom>
          <a:noFill/>
          <a:ln>
            <a:noFill/>
          </a:ln>
        </p:spPr>
        <p:txBody>
          <a:bodyPr anchorCtr="0" anchor="t" bIns="0" lIns="0" spcFirstLastPara="1" rIns="0" wrap="square" tIns="0">
            <a:noAutofit/>
          </a:bodyPr>
          <a:lstStyle/>
          <a:p>
            <a:pPr indent="0" lvl="0" marL="107950" rtl="0" algn="l">
              <a:lnSpc>
                <a:spcPct val="104000"/>
              </a:lnSpc>
              <a:spcBef>
                <a:spcPts val="0"/>
              </a:spcBef>
              <a:spcAft>
                <a:spcPts val="0"/>
              </a:spcAft>
              <a:buSzPts val="2000"/>
              <a:buNone/>
            </a:pPr>
            <a:r>
              <a:rPr b="1" i="0" lang="en-US" sz="2000" u="none">
                <a:solidFill>
                  <a:srgbClr val="2C3E50"/>
                </a:solidFill>
                <a:latin typeface="Arial"/>
                <a:ea typeface="Arial"/>
                <a:cs typeface="Arial"/>
                <a:sym typeface="Arial"/>
              </a:rPr>
              <a:t> CRONTAB</a:t>
            </a:r>
            <a:endParaRPr/>
          </a:p>
          <a:p>
            <a:pPr indent="0" lvl="0" marL="342900" rtl="0" algn="l">
              <a:lnSpc>
                <a:spcPct val="104000"/>
              </a:lnSpc>
              <a:spcBef>
                <a:spcPts val="1000"/>
              </a:spcBef>
              <a:spcAft>
                <a:spcPts val="0"/>
              </a:spcAft>
              <a:buNone/>
            </a:pPr>
            <a:r>
              <a:rPr b="0" i="0" lang="en-US" sz="2000" u="none">
                <a:solidFill>
                  <a:srgbClr val="2C3E50"/>
                </a:solidFill>
                <a:latin typeface="Times New Roman"/>
                <a:ea typeface="Times New Roman"/>
                <a:cs typeface="Times New Roman"/>
                <a:sym typeface="Times New Roman"/>
              </a:rPr>
              <a:t>It is a time based job-scheduler in unix like computer operating system.We use</a:t>
            </a:r>
            <a:endParaRPr/>
          </a:p>
          <a:p>
            <a:pPr indent="0" lvl="0" marL="342900" rtl="0" algn="l">
              <a:lnSpc>
                <a:spcPct val="104000"/>
              </a:lnSpc>
              <a:spcBef>
                <a:spcPts val="1000"/>
              </a:spcBef>
              <a:spcAft>
                <a:spcPts val="0"/>
              </a:spcAft>
              <a:buNone/>
            </a:pPr>
            <a:r>
              <a:rPr b="0" i="0" lang="en-US" sz="2000" u="none">
                <a:solidFill>
                  <a:srgbClr val="2C3E50"/>
                </a:solidFill>
                <a:latin typeface="Times New Roman"/>
                <a:ea typeface="Times New Roman"/>
                <a:cs typeface="Times New Roman"/>
                <a:sym typeface="Times New Roman"/>
              </a:rPr>
              <a:t>this to automate the task of updating prices of stocks.</a:t>
            </a:r>
            <a:endParaRPr b="1" i="0" sz="2000" u="none">
              <a:solidFill>
                <a:srgbClr val="2C3E50"/>
              </a:solidFill>
              <a:latin typeface="Arial"/>
              <a:ea typeface="Arial"/>
              <a:cs typeface="Arial"/>
              <a:sym typeface="Arial"/>
            </a:endParaRPr>
          </a:p>
          <a:p>
            <a:pPr indent="0" lvl="0" marL="107950" rtl="0" algn="l">
              <a:lnSpc>
                <a:spcPct val="104000"/>
              </a:lnSpc>
              <a:spcBef>
                <a:spcPts val="1000"/>
              </a:spcBef>
              <a:spcAft>
                <a:spcPts val="0"/>
              </a:spcAft>
              <a:buSzPts val="2000"/>
              <a:buNone/>
            </a:pPr>
            <a:r>
              <a:rPr b="1" i="0" lang="en-US" sz="2000" u="none">
                <a:solidFill>
                  <a:srgbClr val="2C3E50"/>
                </a:solidFill>
                <a:latin typeface="Arial"/>
                <a:ea typeface="Arial"/>
                <a:cs typeface="Arial"/>
                <a:sym typeface="Arial"/>
              </a:rPr>
              <a:t> CURL</a:t>
            </a:r>
            <a:endParaRPr/>
          </a:p>
          <a:p>
            <a:pPr indent="0" lvl="0" marL="342900" rtl="0" algn="l">
              <a:lnSpc>
                <a:spcPct val="104000"/>
              </a:lnSpc>
              <a:spcBef>
                <a:spcPts val="1000"/>
              </a:spcBef>
              <a:spcAft>
                <a:spcPts val="0"/>
              </a:spcAft>
              <a:buNone/>
            </a:pPr>
            <a:r>
              <a:rPr b="0" i="0" lang="en-US" sz="2000" u="none">
                <a:solidFill>
                  <a:srgbClr val="2C3E50"/>
                </a:solidFill>
                <a:latin typeface="Times New Roman"/>
                <a:ea typeface="Times New Roman"/>
                <a:cs typeface="Times New Roman"/>
                <a:sym typeface="Times New Roman"/>
              </a:rPr>
              <a:t>curl is a command-line tool for getting or sending files using URL syntax</a:t>
            </a:r>
            <a:endParaRPr/>
          </a:p>
          <a:p>
            <a:pPr indent="0" lvl="0" marL="342900" rtl="0" algn="l">
              <a:lnSpc>
                <a:spcPct val="104000"/>
              </a:lnSpc>
              <a:spcBef>
                <a:spcPts val="1000"/>
              </a:spcBef>
              <a:spcAft>
                <a:spcPts val="0"/>
              </a:spcAft>
              <a:buNone/>
            </a:pPr>
            <a:r>
              <a:rPr b="0" i="0" lang="en-US" sz="2000" u="none">
                <a:solidFill>
                  <a:srgbClr val="2C3E50"/>
                </a:solidFill>
                <a:latin typeface="Times New Roman"/>
                <a:ea typeface="Times New Roman"/>
                <a:cs typeface="Times New Roman"/>
                <a:sym typeface="Times New Roman"/>
              </a:rPr>
              <a:t>From all the data obtained from the output of curl, only necessary information can be extracted for further use.</a:t>
            </a:r>
            <a:endParaRPr/>
          </a:p>
          <a:p>
            <a:pPr indent="-342900" lvl="0" marL="342900" rtl="0" algn="l">
              <a:lnSpc>
                <a:spcPct val="104000"/>
              </a:lnSpc>
              <a:spcBef>
                <a:spcPts val="1000"/>
              </a:spcBef>
              <a:spcAft>
                <a:spcPts val="0"/>
              </a:spcAft>
              <a:buSzPts val="2000"/>
              <a:buNone/>
            </a:pPr>
            <a:r>
              <a:t/>
            </a:r>
            <a:endParaRPr b="0" i="0" sz="2000" u="none">
              <a:solidFill>
                <a:srgbClr val="2C3E5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60362" y="225425"/>
            <a:ext cx="9359900" cy="719137"/>
          </a:xfrm>
          <a:prstGeom prst="rect">
            <a:avLst/>
          </a:prstGeom>
          <a:noFill/>
          <a:ln>
            <a:noFill/>
          </a:ln>
        </p:spPr>
        <p:txBody>
          <a:bodyPr anchorCtr="0" anchor="ctr" bIns="0" lIns="0" spcFirstLastPara="1" rIns="0" wrap="square" tIns="0">
            <a:noAutofit/>
          </a:bodyPr>
          <a:lstStyle/>
          <a:p>
            <a:pPr indent="0" lvl="0" marL="0" rtl="0" algn="l">
              <a:lnSpc>
                <a:spcPct val="104000"/>
              </a:lnSpc>
              <a:spcBef>
                <a:spcPts val="0"/>
              </a:spcBef>
              <a:spcAft>
                <a:spcPts val="0"/>
              </a:spcAft>
              <a:buSzPts val="2700"/>
              <a:buNone/>
            </a:pPr>
            <a:r>
              <a:rPr b="1" i="0" lang="en-US" sz="2700" u="none">
                <a:solidFill>
                  <a:srgbClr val="FFFFFF"/>
                </a:solidFill>
                <a:latin typeface="Arial"/>
                <a:ea typeface="Arial"/>
                <a:cs typeface="Arial"/>
                <a:sym typeface="Arial"/>
              </a:rPr>
              <a:t>API’s USED</a:t>
            </a:r>
            <a:endParaRPr/>
          </a:p>
        </p:txBody>
      </p:sp>
      <p:sp>
        <p:nvSpPr>
          <p:cNvPr id="273" name="Google Shape;273;p42"/>
          <p:cNvSpPr txBox="1"/>
          <p:nvPr>
            <p:ph idx="1" type="body"/>
          </p:nvPr>
        </p:nvSpPr>
        <p:spPr>
          <a:xfrm>
            <a:off x="360362" y="1484312"/>
            <a:ext cx="9359900" cy="3779837"/>
          </a:xfrm>
          <a:prstGeom prst="rect">
            <a:avLst/>
          </a:prstGeom>
          <a:noFill/>
          <a:ln>
            <a:noFill/>
          </a:ln>
        </p:spPr>
        <p:txBody>
          <a:bodyPr anchorCtr="0" anchor="t" bIns="0" lIns="0" spcFirstLastPara="1" rIns="0" wrap="square" tIns="0">
            <a:noAutofit/>
          </a:bodyPr>
          <a:lstStyle/>
          <a:p>
            <a:pPr indent="0" lvl="0" marL="342900" rtl="0" algn="l">
              <a:lnSpc>
                <a:spcPct val="104000"/>
              </a:lnSpc>
              <a:spcBef>
                <a:spcPts val="0"/>
              </a:spcBef>
              <a:spcAft>
                <a:spcPts val="0"/>
              </a:spcAft>
              <a:buNone/>
            </a:pPr>
            <a:r>
              <a:rPr b="1" i="0" lang="en-US" sz="2400" u="none">
                <a:solidFill>
                  <a:srgbClr val="2C3E50"/>
                </a:solidFill>
                <a:latin typeface="Times New Roman"/>
                <a:ea typeface="Times New Roman"/>
                <a:cs typeface="Times New Roman"/>
                <a:sym typeface="Times New Roman"/>
              </a:rPr>
              <a:t> SMTPLIB</a:t>
            </a:r>
            <a:endParaRPr/>
          </a:p>
          <a:p>
            <a:pPr indent="-323850" lvl="0" marL="431800" rtl="0" algn="l">
              <a:lnSpc>
                <a:spcPct val="104000"/>
              </a:lnSpc>
              <a:spcBef>
                <a:spcPts val="1000"/>
              </a:spcBef>
              <a:spcAft>
                <a:spcPts val="0"/>
              </a:spcAft>
              <a:buSzPts val="2000"/>
              <a:buNone/>
            </a:pPr>
            <a:r>
              <a:rPr b="0" i="0" lang="en-US" sz="2000" u="none">
                <a:solidFill>
                  <a:srgbClr val="2C3E50"/>
                </a:solidFill>
                <a:latin typeface="Times New Roman"/>
                <a:ea typeface="Times New Roman"/>
                <a:cs typeface="Times New Roman"/>
                <a:sym typeface="Times New Roman"/>
              </a:rPr>
              <a:t>The SMTPLIB is used for sending the clients notification about the price fluctuations through emails.</a:t>
            </a:r>
            <a:endParaRPr/>
          </a:p>
          <a:p>
            <a:pPr indent="0" lvl="0" marL="342900" rtl="0" algn="l">
              <a:lnSpc>
                <a:spcPct val="104000"/>
              </a:lnSpc>
              <a:spcBef>
                <a:spcPts val="1000"/>
              </a:spcBef>
              <a:spcAft>
                <a:spcPts val="0"/>
              </a:spcAft>
              <a:buNone/>
            </a:pPr>
            <a:r>
              <a:rPr b="1" i="0" lang="en-US" sz="2400" u="none">
                <a:solidFill>
                  <a:srgbClr val="2C3E50"/>
                </a:solidFill>
                <a:latin typeface="Times New Roman"/>
                <a:ea typeface="Times New Roman"/>
                <a:cs typeface="Times New Roman"/>
                <a:sym typeface="Times New Roman"/>
              </a:rPr>
              <a:t>PYWHATKIT</a:t>
            </a:r>
            <a:endParaRPr/>
          </a:p>
          <a:p>
            <a:pPr indent="-323850" lvl="0" marL="431800" rtl="0" algn="l">
              <a:lnSpc>
                <a:spcPct val="104000"/>
              </a:lnSpc>
              <a:spcBef>
                <a:spcPts val="1000"/>
              </a:spcBef>
              <a:spcAft>
                <a:spcPts val="0"/>
              </a:spcAft>
              <a:buSzPts val="2400"/>
              <a:buNone/>
            </a:pPr>
            <a:r>
              <a:rPr b="0" i="0" lang="en-US" sz="2400" u="none">
                <a:solidFill>
                  <a:srgbClr val="2C3E50"/>
                </a:solidFill>
                <a:latin typeface="Times New Roman"/>
                <a:ea typeface="Times New Roman"/>
                <a:cs typeface="Times New Roman"/>
                <a:sym typeface="Times New Roman"/>
              </a:rPr>
              <a:t>Python API for sending the clients notification about the price fluctuations through WhatsApp.</a:t>
            </a:r>
            <a:endParaRPr/>
          </a:p>
          <a:p>
            <a:pPr indent="-342900" lvl="0" marL="342900" rtl="0" algn="l">
              <a:lnSpc>
                <a:spcPct val="104000"/>
              </a:lnSpc>
              <a:spcBef>
                <a:spcPts val="1000"/>
              </a:spcBef>
              <a:spcAft>
                <a:spcPts val="0"/>
              </a:spcAft>
              <a:buSzPts val="2400"/>
              <a:buNone/>
            </a:pPr>
            <a:r>
              <a:t/>
            </a:r>
            <a:endParaRPr b="0" i="0" sz="2400" u="none">
              <a:solidFill>
                <a:srgbClr val="2C3E5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60362" y="225425"/>
            <a:ext cx="9359900" cy="719137"/>
          </a:xfrm>
          <a:prstGeom prst="rect">
            <a:avLst/>
          </a:prstGeom>
          <a:noFill/>
          <a:ln>
            <a:noFill/>
          </a:ln>
        </p:spPr>
        <p:txBody>
          <a:bodyPr anchorCtr="0" anchor="ctr" bIns="0" lIns="0" spcFirstLastPara="1" rIns="0" wrap="square" tIns="0">
            <a:noAutofit/>
          </a:bodyPr>
          <a:lstStyle/>
          <a:p>
            <a:pPr indent="0" lvl="0" marL="0" rtl="0" algn="l">
              <a:lnSpc>
                <a:spcPct val="104000"/>
              </a:lnSpc>
              <a:spcBef>
                <a:spcPts val="0"/>
              </a:spcBef>
              <a:spcAft>
                <a:spcPts val="0"/>
              </a:spcAft>
              <a:buSzPts val="2700"/>
              <a:buNone/>
            </a:pPr>
            <a:r>
              <a:rPr b="1" i="0" lang="en-US" sz="2700" u="none">
                <a:solidFill>
                  <a:srgbClr val="FFFFFF"/>
                </a:solidFill>
                <a:latin typeface="Arial"/>
                <a:ea typeface="Arial"/>
                <a:cs typeface="Arial"/>
                <a:sym typeface="Arial"/>
              </a:rPr>
              <a:t>IMPLEMENTATION</a:t>
            </a:r>
            <a:endParaRPr/>
          </a:p>
        </p:txBody>
      </p:sp>
      <p:sp>
        <p:nvSpPr>
          <p:cNvPr id="280" name="Google Shape;280;p43"/>
          <p:cNvSpPr txBox="1"/>
          <p:nvPr>
            <p:ph idx="1" type="body"/>
          </p:nvPr>
        </p:nvSpPr>
        <p:spPr>
          <a:xfrm>
            <a:off x="360362" y="1484312"/>
            <a:ext cx="9359900" cy="3779837"/>
          </a:xfrm>
          <a:prstGeom prst="rect">
            <a:avLst/>
          </a:prstGeom>
          <a:noFill/>
          <a:ln>
            <a:noFill/>
          </a:ln>
        </p:spPr>
        <p:txBody>
          <a:bodyPr anchorCtr="0" anchor="t" bIns="0" lIns="0" spcFirstLastPara="1" rIns="0" wrap="square" tIns="0">
            <a:noAutofit/>
          </a:bodyPr>
          <a:lstStyle/>
          <a:p>
            <a:pPr indent="-323850" lvl="0" marL="431800" rtl="0" algn="l">
              <a:lnSpc>
                <a:spcPct val="104000"/>
              </a:lnSpc>
              <a:spcBef>
                <a:spcPts val="0"/>
              </a:spcBef>
              <a:spcAft>
                <a:spcPts val="0"/>
              </a:spcAft>
              <a:buSzPts val="2400"/>
              <a:buNone/>
            </a:pPr>
            <a:r>
              <a:rPr b="1" i="0" lang="en-US" sz="2400" u="sng">
                <a:solidFill>
                  <a:schemeClr val="hlink"/>
                </a:solidFill>
                <a:hlinkClick r:id="rId3"/>
              </a:rPr>
              <a:t>https://github.com/SunagP/Stock-Automation_ShellScript-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360362" y="225425"/>
            <a:ext cx="9359900" cy="719137"/>
          </a:xfrm>
          <a:prstGeom prst="rect">
            <a:avLst/>
          </a:prstGeom>
          <a:noFill/>
          <a:ln>
            <a:noFill/>
          </a:ln>
        </p:spPr>
        <p:txBody>
          <a:bodyPr anchorCtr="0" anchor="ctr" bIns="0" lIns="0" spcFirstLastPara="1" rIns="0" wrap="square" tIns="0">
            <a:noAutofit/>
          </a:bodyPr>
          <a:lstStyle/>
          <a:p>
            <a:pPr indent="0" lvl="0" marL="0" rtl="0" algn="l">
              <a:lnSpc>
                <a:spcPct val="104000"/>
              </a:lnSpc>
              <a:spcBef>
                <a:spcPts val="0"/>
              </a:spcBef>
              <a:spcAft>
                <a:spcPts val="0"/>
              </a:spcAft>
              <a:buSzPts val="2700"/>
              <a:buNone/>
            </a:pPr>
            <a:r>
              <a:rPr lang="en-US"/>
              <a:t>Results/Snapshots</a:t>
            </a:r>
            <a:endParaRPr/>
          </a:p>
        </p:txBody>
      </p:sp>
      <p:sp>
        <p:nvSpPr>
          <p:cNvPr id="287" name="Google Shape;287;p44"/>
          <p:cNvSpPr txBox="1"/>
          <p:nvPr>
            <p:ph idx="1" type="body"/>
          </p:nvPr>
        </p:nvSpPr>
        <p:spPr>
          <a:xfrm>
            <a:off x="360362" y="1484312"/>
            <a:ext cx="9359900" cy="3779837"/>
          </a:xfrm>
          <a:prstGeom prst="rect">
            <a:avLst/>
          </a:prstGeom>
          <a:noFill/>
          <a:ln>
            <a:noFill/>
          </a:ln>
        </p:spPr>
        <p:txBody>
          <a:bodyPr anchorCtr="0" anchor="t" bIns="0" lIns="0" spcFirstLastPara="1" rIns="0" wrap="square" tIns="0">
            <a:noAutofit/>
          </a:bodyPr>
          <a:lstStyle/>
          <a:p>
            <a:pPr indent="-342900" lvl="0" marL="342900" rtl="0" algn="l">
              <a:lnSpc>
                <a:spcPct val="104000"/>
              </a:lnSpc>
              <a:spcBef>
                <a:spcPts val="0"/>
              </a:spcBef>
              <a:spcAft>
                <a:spcPts val="0"/>
              </a:spcAft>
              <a:buSzPts val="2400"/>
              <a:buNone/>
            </a:pPr>
            <a:r>
              <a:rPr lang="en-US"/>
              <a:t>                                                                </a:t>
            </a:r>
            <a:endParaRPr/>
          </a:p>
          <a:p>
            <a:pPr indent="-342900" lvl="0" marL="342900" rtl="0" algn="l">
              <a:lnSpc>
                <a:spcPct val="104000"/>
              </a:lnSpc>
              <a:spcBef>
                <a:spcPts val="0"/>
              </a:spcBef>
              <a:spcAft>
                <a:spcPts val="0"/>
              </a:spcAft>
              <a:buSzPts val="2400"/>
              <a:buNone/>
            </a:pPr>
            <a:r>
              <a:rPr lang="en-US"/>
              <a:t>                        </a:t>
            </a:r>
            <a:endParaRPr/>
          </a:p>
          <a:p>
            <a:pPr indent="-342900" lvl="0" marL="342900" rtl="0" algn="l">
              <a:lnSpc>
                <a:spcPct val="104000"/>
              </a:lnSpc>
              <a:spcBef>
                <a:spcPts val="0"/>
              </a:spcBef>
              <a:spcAft>
                <a:spcPts val="0"/>
              </a:spcAft>
              <a:buSzPts val="2400"/>
              <a:buNone/>
            </a:pPr>
            <a:r>
              <a:rPr lang="en-US"/>
              <a:t>                                                         </a:t>
            </a:r>
            <a:endParaRPr/>
          </a:p>
          <a:p>
            <a:pPr indent="-342900" lvl="0" marL="342900" rtl="0" algn="l">
              <a:lnSpc>
                <a:spcPct val="104000"/>
              </a:lnSpc>
              <a:spcBef>
                <a:spcPts val="0"/>
              </a:spcBef>
              <a:spcAft>
                <a:spcPts val="0"/>
              </a:spcAft>
              <a:buSzPts val="2400"/>
              <a:buNone/>
            </a:pPr>
            <a:r>
              <a:t/>
            </a:r>
            <a:endParaRPr/>
          </a:p>
          <a:p>
            <a:pPr indent="-342900" lvl="0" marL="342900" rtl="0" algn="l">
              <a:lnSpc>
                <a:spcPct val="104000"/>
              </a:lnSpc>
              <a:spcBef>
                <a:spcPts val="0"/>
              </a:spcBef>
              <a:spcAft>
                <a:spcPts val="0"/>
              </a:spcAft>
              <a:buSzPts val="2400"/>
              <a:buNone/>
            </a:pPr>
            <a:r>
              <a:t/>
            </a:r>
            <a:endParaRPr/>
          </a:p>
          <a:p>
            <a:pPr indent="-342900" lvl="0" marL="342900" rtl="0" algn="l">
              <a:lnSpc>
                <a:spcPct val="104000"/>
              </a:lnSpc>
              <a:spcBef>
                <a:spcPts val="0"/>
              </a:spcBef>
              <a:spcAft>
                <a:spcPts val="0"/>
              </a:spcAft>
              <a:buSzPts val="2400"/>
              <a:buNone/>
            </a:pPr>
            <a:r>
              <a:t/>
            </a:r>
            <a:endParaRPr/>
          </a:p>
          <a:p>
            <a:pPr indent="-342900" lvl="0" marL="342900" rtl="0" algn="l">
              <a:lnSpc>
                <a:spcPct val="104000"/>
              </a:lnSpc>
              <a:spcBef>
                <a:spcPts val="0"/>
              </a:spcBef>
              <a:spcAft>
                <a:spcPts val="0"/>
              </a:spcAft>
              <a:buSzPts val="2400"/>
              <a:buNone/>
            </a:pPr>
            <a:r>
              <a:rPr lang="en-US"/>
              <a:t>                                                                                 </a:t>
            </a:r>
            <a:r>
              <a:rPr lang="en-US" sz="1500">
                <a:solidFill>
                  <a:schemeClr val="dk1"/>
                </a:solidFill>
                <a:latin typeface="Calibri"/>
                <a:ea typeface="Calibri"/>
                <a:cs typeface="Calibri"/>
                <a:sym typeface="Calibri"/>
              </a:rPr>
              <a:t>Fig-2 Main menu</a:t>
            </a:r>
            <a:endParaRPr sz="1500">
              <a:solidFill>
                <a:schemeClr val="dk1"/>
              </a:solidFill>
              <a:latin typeface="Calibri"/>
              <a:ea typeface="Calibri"/>
              <a:cs typeface="Calibri"/>
              <a:sym typeface="Calibri"/>
            </a:endParaRPr>
          </a:p>
          <a:p>
            <a:pPr indent="-342900" lvl="0" marL="342900" rtl="0" algn="l">
              <a:lnSpc>
                <a:spcPct val="104000"/>
              </a:lnSpc>
              <a:spcBef>
                <a:spcPts val="0"/>
              </a:spcBef>
              <a:spcAft>
                <a:spcPts val="0"/>
              </a:spcAft>
              <a:buSzPts val="2400"/>
              <a:buNone/>
            </a:pPr>
            <a:r>
              <a:t/>
            </a:r>
            <a:endParaRPr/>
          </a:p>
          <a:p>
            <a:pPr indent="-342900" lvl="0" marL="342900" rtl="0" algn="l">
              <a:lnSpc>
                <a:spcPct val="104000"/>
              </a:lnSpc>
              <a:spcBef>
                <a:spcPts val="0"/>
              </a:spcBef>
              <a:spcAft>
                <a:spcPts val="0"/>
              </a:spcAft>
              <a:buSzPts val="2400"/>
              <a:buNone/>
            </a:pPr>
            <a:r>
              <a:t/>
            </a:r>
            <a:endParaRPr/>
          </a:p>
          <a:p>
            <a:pPr indent="-342900" lvl="0" marL="342900" rtl="0" algn="l">
              <a:lnSpc>
                <a:spcPct val="104000"/>
              </a:lnSpc>
              <a:spcBef>
                <a:spcPts val="0"/>
              </a:spcBef>
              <a:spcAft>
                <a:spcPts val="0"/>
              </a:spcAft>
              <a:buSzPts val="2400"/>
              <a:buNone/>
            </a:pPr>
            <a:r>
              <a:rPr lang="en-US"/>
              <a:t>                     </a:t>
            </a:r>
            <a:r>
              <a:rPr lang="en-US" sz="1400">
                <a:solidFill>
                  <a:schemeClr val="dk1"/>
                </a:solidFill>
              </a:rPr>
              <a:t>Fig-1 Welcome page</a:t>
            </a:r>
            <a:endParaRPr sz="1400"/>
          </a:p>
          <a:p>
            <a:pPr indent="-342900" lvl="0" marL="342900" rtl="0" algn="l">
              <a:lnSpc>
                <a:spcPct val="104000"/>
              </a:lnSpc>
              <a:spcBef>
                <a:spcPts val="0"/>
              </a:spcBef>
              <a:spcAft>
                <a:spcPts val="0"/>
              </a:spcAft>
              <a:buSzPts val="2400"/>
              <a:buNone/>
            </a:pPr>
            <a:r>
              <a:rPr lang="en-US"/>
              <a:t>         </a:t>
            </a:r>
            <a:endParaRPr b="0" sz="1200"/>
          </a:p>
        </p:txBody>
      </p:sp>
      <p:pic>
        <p:nvPicPr>
          <p:cNvPr id="288" name="Google Shape;288;p44"/>
          <p:cNvPicPr preferRelativeResize="0"/>
          <p:nvPr/>
        </p:nvPicPr>
        <p:blipFill>
          <a:blip r:embed="rId3">
            <a:alphaModFix/>
          </a:blip>
          <a:stretch>
            <a:fillRect/>
          </a:stretch>
        </p:blipFill>
        <p:spPr>
          <a:xfrm>
            <a:off x="471300" y="1578650"/>
            <a:ext cx="5174001" cy="3346776"/>
          </a:xfrm>
          <a:prstGeom prst="rect">
            <a:avLst/>
          </a:prstGeom>
          <a:noFill/>
          <a:ln>
            <a:noFill/>
          </a:ln>
        </p:spPr>
      </p:pic>
      <p:pic>
        <p:nvPicPr>
          <p:cNvPr id="289" name="Google Shape;289;p44"/>
          <p:cNvPicPr preferRelativeResize="0"/>
          <p:nvPr/>
        </p:nvPicPr>
        <p:blipFill>
          <a:blip r:embed="rId4">
            <a:alphaModFix/>
          </a:blip>
          <a:stretch>
            <a:fillRect/>
          </a:stretch>
        </p:blipFill>
        <p:spPr>
          <a:xfrm>
            <a:off x="5810550" y="1854200"/>
            <a:ext cx="4026850" cy="196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ph type="title"/>
          </p:nvPr>
        </p:nvSpPr>
        <p:spPr>
          <a:xfrm>
            <a:off x="360362" y="225425"/>
            <a:ext cx="9358200" cy="717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96" name="Google Shape;296;p45"/>
          <p:cNvSpPr txBox="1"/>
          <p:nvPr>
            <p:ph idx="1" type="body"/>
          </p:nvPr>
        </p:nvSpPr>
        <p:spPr>
          <a:xfrm>
            <a:off x="360362" y="1484312"/>
            <a:ext cx="9358200" cy="377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0"/>
              </a:spcAft>
              <a:buNone/>
            </a:pPr>
            <a:r>
              <a:t/>
            </a:r>
            <a:endParaRPr/>
          </a:p>
          <a:p>
            <a:pPr indent="0" lvl="0" marL="0" rtl="0" algn="l">
              <a:spcBef>
                <a:spcPts val="1065"/>
              </a:spcBef>
              <a:spcAft>
                <a:spcPts val="1065"/>
              </a:spcAft>
              <a:buNone/>
            </a:pPr>
            <a:r>
              <a:rPr lang="en-US"/>
              <a:t>                       </a:t>
            </a:r>
            <a:r>
              <a:rPr lang="en-US" sz="1600">
                <a:solidFill>
                  <a:schemeClr val="dk1"/>
                </a:solidFill>
                <a:latin typeface="Calibri"/>
                <a:ea typeface="Calibri"/>
                <a:cs typeface="Calibri"/>
                <a:sym typeface="Calibri"/>
              </a:rPr>
              <a:t>Fig-3 Automatic updation of stock price every 2 minutes using crontab</a:t>
            </a:r>
            <a:endParaRPr sz="2900"/>
          </a:p>
        </p:txBody>
      </p:sp>
      <p:pic>
        <p:nvPicPr>
          <p:cNvPr id="297" name="Google Shape;297;p45"/>
          <p:cNvPicPr preferRelativeResize="0"/>
          <p:nvPr/>
        </p:nvPicPr>
        <p:blipFill>
          <a:blip r:embed="rId3">
            <a:alphaModFix/>
          </a:blip>
          <a:stretch>
            <a:fillRect/>
          </a:stretch>
        </p:blipFill>
        <p:spPr>
          <a:xfrm>
            <a:off x="1458913" y="1454150"/>
            <a:ext cx="7162800" cy="276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OI_THEME_TEMPLATE_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