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8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44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02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41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9742800566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</a:t>
            </a:r>
            <a:r>
              <a:rPr lang="en-IN" dirty="0" smtClean="0">
                <a:latin typeface="Calibri" panose="020F0502020204030204" pitchFamily="34" charset="0"/>
              </a:rPr>
              <a:t>Bengaluru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Deep Learning – Certification Program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1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</a:t>
            </a:r>
            <a:r>
              <a:rPr lang="en-US" sz="2540" i="1" dirty="0" smtClean="0">
                <a:solidFill>
                  <a:srgbClr val="000000"/>
                </a:solidFill>
                <a:latin typeface="Calibri"/>
              </a:rPr>
              <a:t>1 </a:t>
            </a:r>
            <a:r>
              <a:rPr lang="en-US" sz="2540" i="1" dirty="0">
                <a:solidFill>
                  <a:srgbClr val="000000"/>
                </a:solidFill>
                <a:latin typeface="Calibri"/>
              </a:rPr>
              <a:t>(Set 1 code)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 smtClean="0">
                <a:solidFill>
                  <a:srgbClr val="000000"/>
                </a:solidFill>
                <a:latin typeface="Calibri"/>
              </a:rPr>
              <a:t>Logistic Regression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2179658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1" y="1240699"/>
            <a:ext cx="8621530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buAutoNum type="arabicParenR"/>
            </a:pPr>
            <a:r>
              <a:rPr lang="en-IN" sz="1600" dirty="0" smtClean="0">
                <a:latin typeface="Arial"/>
              </a:rPr>
              <a:t>What is the connection between Logistic Regression and Deep Learning ?</a:t>
            </a:r>
          </a:p>
          <a:p>
            <a:pPr marL="457200" indent="-457200">
              <a:buAutoNum type="arabicParenR"/>
            </a:pPr>
            <a:endParaRPr lang="en-IN" sz="1600" dirty="0" smtClean="0">
              <a:latin typeface="Arial"/>
            </a:endParaRPr>
          </a:p>
          <a:p>
            <a:pPr marL="342900" indent="-342900">
              <a:buAutoNum type="alphaUcParenR"/>
            </a:pPr>
            <a:endParaRPr lang="en-IN" sz="1600" dirty="0" smtClean="0">
              <a:latin typeface="Arial"/>
            </a:endParaRPr>
          </a:p>
          <a:p>
            <a:endParaRPr lang="en-IN" sz="1600" dirty="0">
              <a:latin typeface="Arial"/>
            </a:endParaRPr>
          </a:p>
          <a:p>
            <a:r>
              <a:rPr lang="en-IN" sz="1600" dirty="0" smtClean="0">
                <a:latin typeface="Arial"/>
              </a:rPr>
              <a:t>2) What are we doing in Cell 3 ? Reference code :</a:t>
            </a:r>
          </a:p>
          <a:p>
            <a:r>
              <a:rPr lang="en-IN" sz="1600" dirty="0">
                <a:latin typeface="Arial"/>
              </a:rPr>
              <a:t>pima[</a:t>
            </a:r>
            <a:r>
              <a:rPr lang="en-IN" sz="1600" dirty="0" err="1">
                <a:latin typeface="Arial"/>
              </a:rPr>
              <a:t>np.where</a:t>
            </a:r>
            <a:r>
              <a:rPr lang="en-IN" sz="1600" dirty="0">
                <a:latin typeface="Arial"/>
              </a:rPr>
              <a:t>(pima[:,0]&gt;8),0] = 8 </a:t>
            </a:r>
          </a:p>
          <a:p>
            <a:r>
              <a:rPr lang="en-IN" sz="1600" dirty="0">
                <a:latin typeface="Arial"/>
              </a:rPr>
              <a:t>    #Pregnancy-more than 8 should be taken as 8</a:t>
            </a:r>
          </a:p>
          <a:p>
            <a:r>
              <a:rPr lang="en-IN" sz="1600" dirty="0">
                <a:latin typeface="Arial"/>
              </a:rPr>
              <a:t>pima[</a:t>
            </a:r>
            <a:r>
              <a:rPr lang="en-IN" sz="1600" dirty="0" err="1">
                <a:latin typeface="Arial"/>
              </a:rPr>
              <a:t>np.where</a:t>
            </a:r>
            <a:r>
              <a:rPr lang="en-IN" sz="1600" dirty="0">
                <a:latin typeface="Arial"/>
              </a:rPr>
              <a:t>(pima[:,7]&lt;=30),7] = 1 </a:t>
            </a:r>
          </a:p>
          <a:p>
            <a:r>
              <a:rPr lang="en-IN" sz="1600" dirty="0">
                <a:latin typeface="Arial"/>
              </a:rPr>
              <a:t>     #quantize the age in 5 </a:t>
            </a:r>
            <a:r>
              <a:rPr lang="en-IN" sz="1600" dirty="0" smtClean="0">
                <a:latin typeface="Arial"/>
              </a:rPr>
              <a:t>buckets</a:t>
            </a:r>
          </a:p>
          <a:p>
            <a:endParaRPr lang="en-IN" sz="1600" dirty="0">
              <a:latin typeface="Arial"/>
            </a:endParaRPr>
          </a:p>
          <a:p>
            <a:pPr marL="342900" indent="-342900">
              <a:buAutoNum type="arabicParenR"/>
            </a:pPr>
            <a:endParaRPr sz="1200" dirty="0"/>
          </a:p>
          <a:p>
            <a:endParaRPr sz="1200" b="1" dirty="0"/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sp>
        <p:nvSpPr>
          <p:cNvPr id="6" name="TextBox 5"/>
          <p:cNvSpPr txBox="1"/>
          <p:nvPr/>
        </p:nvSpPr>
        <p:spPr>
          <a:xfrm>
            <a:off x="1855331" y="946176"/>
            <a:ext cx="460646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mod1_pima_lr.ipynb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02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1" y="1660833"/>
            <a:ext cx="8621530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1600" dirty="0" smtClean="0">
                <a:latin typeface="Arial"/>
              </a:rPr>
              <a:t>3) Instead of Glucose and BMI features, use Triceps Skin Fold Thickness and 2-Hour serum insulin as input features and train the model. Plot and interpret the output.</a:t>
            </a:r>
          </a:p>
          <a:p>
            <a:endParaRPr lang="en-IN" sz="1600" dirty="0">
              <a:latin typeface="Arial"/>
            </a:endParaRPr>
          </a:p>
          <a:p>
            <a:endParaRPr sz="1200" b="1" dirty="0"/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sp>
        <p:nvSpPr>
          <p:cNvPr id="6" name="TextBox 5"/>
          <p:cNvSpPr txBox="1"/>
          <p:nvPr/>
        </p:nvSpPr>
        <p:spPr>
          <a:xfrm>
            <a:off x="1855331" y="946176"/>
            <a:ext cx="460646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mod1_pima_lr.ipynb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64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1" y="1660833"/>
            <a:ext cx="8621530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1600" dirty="0" smtClean="0">
                <a:latin typeface="Arial"/>
              </a:rPr>
              <a:t>4) Even though we are provided 8 input features for the pima diabetes dataset – why do we only use 2 features for training the </a:t>
            </a:r>
            <a:r>
              <a:rPr lang="en-IN" sz="1600" smtClean="0">
                <a:latin typeface="Arial"/>
              </a:rPr>
              <a:t>model </a:t>
            </a:r>
            <a:r>
              <a:rPr lang="en-IN" sz="1600" smtClean="0">
                <a:latin typeface="Arial"/>
              </a:rPr>
              <a:t>?</a:t>
            </a:r>
            <a:endParaRPr lang="en-IN" sz="1600" dirty="0" smtClean="0">
              <a:latin typeface="Arial"/>
            </a:endParaRPr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sp>
        <p:nvSpPr>
          <p:cNvPr id="6" name="TextBox 5"/>
          <p:cNvSpPr txBox="1"/>
          <p:nvPr/>
        </p:nvSpPr>
        <p:spPr>
          <a:xfrm>
            <a:off x="1855331" y="946176"/>
            <a:ext cx="460646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mod1_pima_lr.ipynb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8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180</Words>
  <Application>Microsoft Office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28</cp:revision>
  <dcterms:created xsi:type="dcterms:W3CDTF">2018-08-08T04:16:44Z</dcterms:created>
  <dcterms:modified xsi:type="dcterms:W3CDTF">2018-12-10T15:16:15Z</dcterms:modified>
</cp:coreProperties>
</file>