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8" r:id="rId3"/>
    <p:sldId id="265" r:id="rId4"/>
    <p:sldId id="259" r:id="rId5"/>
    <p:sldId id="266" r:id="rId6"/>
    <p:sldId id="264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975DF-CC8A-4676-BA73-C005FB8E5CD6}" type="datetimeFigureOut">
              <a:rPr lang="en-IN" smtClean="0"/>
              <a:t>30-12-2018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79EC1-9C77-4077-939E-0A5B8C731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0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89DFE-223E-4CBA-AEA8-D3CF91D98A2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01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195240" cy="4503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Merge Sort?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108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195240" cy="4503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Merge Sort?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9447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195240" cy="4503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Merge Sort?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871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195240" cy="4503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Merge Sort?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732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195240" cy="4503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Merge Sort?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3338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195240" cy="4503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Merge Sort?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253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195240" cy="4503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Merge Sort?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705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30-12-2018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2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30-12-2018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6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30-12-2018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0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30-12-2018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6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30-12-2018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5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30-12-2018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30-12-2018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30-12-2018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30-12-2018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8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30-12-2018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2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30-12-2018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9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2BE2-DBCD-4268-87F0-5D31378D5074}" type="datetimeFigureOut">
              <a:rPr lang="en-IN" smtClean="0"/>
              <a:t>30-12-2018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cellstra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www.cellstrat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1078474" y="4992159"/>
            <a:ext cx="8074491" cy="113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Phone : +91 </a:t>
            </a:r>
            <a:r>
              <a:rPr lang="en-IN" dirty="0" smtClean="0">
                <a:latin typeface="Calibri" panose="020F0502020204030204" pitchFamily="34" charset="0"/>
              </a:rPr>
              <a:t>9742800566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Offices : </a:t>
            </a:r>
            <a:r>
              <a:rPr lang="en-IN" dirty="0" smtClean="0">
                <a:latin typeface="Calibri" panose="020F0502020204030204" pitchFamily="34" charset="0"/>
              </a:rPr>
              <a:t>Bengaluru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Email : </a:t>
            </a:r>
            <a:r>
              <a:rPr lang="en-IN" dirty="0">
                <a:latin typeface="Calibri" panose="020F0502020204030204" pitchFamily="34" charset="0"/>
                <a:hlinkClick r:id="rId3"/>
              </a:rPr>
              <a:t>contact@cellstrat.com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Web : </a:t>
            </a:r>
            <a:r>
              <a:rPr lang="en-IN" dirty="0">
                <a:latin typeface="Calibri" panose="020F0502020204030204" pitchFamily="34" charset="0"/>
                <a:hlinkClick r:id="rId4"/>
              </a:rPr>
              <a:t>www.cellstrat.com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0683" y="6096001"/>
            <a:ext cx="508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Calibri" panose="020F0502020204030204" pitchFamily="34" charset="0"/>
              </a:rPr>
              <a:t>CellStrat™ Confidential. All Rights Reserved.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3239" y="1280510"/>
            <a:ext cx="8939669" cy="2398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entury Gothic" panose="020B0502020202020204" pitchFamily="34" charset="0"/>
              </a:rPr>
              <a:t>                                                   </a:t>
            </a:r>
          </a:p>
          <a:p>
            <a:pPr marL="0" indent="0">
              <a:buNone/>
            </a:pPr>
            <a:endParaRPr lang="en-IN" sz="600" i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400" i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Deep Learning – Certification Program</a:t>
            </a: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Code Assignment – Module </a:t>
            </a:r>
            <a:r>
              <a:rPr lang="en-IN" sz="2400" i="1" dirty="0" smtClean="0">
                <a:latin typeface="Century Gothic" panose="020B0502020202020204" pitchFamily="34" charset="0"/>
              </a:rPr>
              <a:t>4</a:t>
            </a:r>
            <a:endParaRPr lang="en-IN" sz="2400" i="1" dirty="0">
              <a:latin typeface="Century Gothic" panose="020B0502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70683" y="3874009"/>
            <a:ext cx="7891272" cy="724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IN" sz="18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68" y="1380004"/>
            <a:ext cx="4047845" cy="9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855330" y="1401340"/>
            <a:ext cx="9105113" cy="4563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IN" sz="1600" dirty="0" smtClean="0"/>
              <a:t>4) How can you fix the problem in the prior question ? What happens when you fix it ? What is the interpretation of output plot after you try with three hidden layers ?</a:t>
            </a:r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</p:txBody>
      </p:sp>
      <p:sp>
        <p:nvSpPr>
          <p:cNvPr id="118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119" name="CustomShape 3"/>
          <p:cNvSpPr/>
          <p:nvPr/>
        </p:nvSpPr>
        <p:spPr>
          <a:xfrm>
            <a:off x="3358931" y="3290676"/>
            <a:ext cx="5703489" cy="656437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>
                <a:latin typeface="Arial"/>
              </a:rPr>
              <a:t>Questions</a:t>
            </a:r>
            <a:endParaRPr sz="163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55331" y="946176"/>
            <a:ext cx="4606468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module4_pima_single_layer_dnn_tf.ipynb</a:t>
            </a:r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41820801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125091" y="2622482"/>
            <a:ext cx="7601603" cy="1789362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pPr algn="ctr">
              <a:lnSpc>
                <a:spcPct val="100000"/>
              </a:lnSpc>
            </a:pPr>
            <a:r>
              <a:rPr lang="en-US" sz="2540" i="1" dirty="0">
                <a:solidFill>
                  <a:srgbClr val="000000"/>
                </a:solidFill>
                <a:latin typeface="Calibri"/>
              </a:rPr>
              <a:t>Module </a:t>
            </a:r>
            <a:r>
              <a:rPr lang="en-US" sz="2540" i="1" dirty="0">
                <a:solidFill>
                  <a:srgbClr val="000000"/>
                </a:solidFill>
                <a:latin typeface="Calibri"/>
              </a:rPr>
              <a:t>4</a:t>
            </a:r>
            <a:r>
              <a:rPr lang="en-US" sz="2540" i="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540" i="1" dirty="0">
                <a:solidFill>
                  <a:srgbClr val="000000"/>
                </a:solidFill>
                <a:latin typeface="Calibri"/>
              </a:rPr>
              <a:t>(Set 1 code)</a:t>
            </a:r>
            <a:endParaRPr sz="1633" dirty="0"/>
          </a:p>
          <a:p>
            <a:pPr algn="ctr">
              <a:lnSpc>
                <a:spcPct val="100000"/>
              </a:lnSpc>
            </a:pPr>
            <a:endParaRPr sz="1633" dirty="0"/>
          </a:p>
          <a:p>
            <a:pPr algn="ctr">
              <a:lnSpc>
                <a:spcPct val="100000"/>
              </a:lnSpc>
            </a:pPr>
            <a:r>
              <a:rPr lang="en-US" sz="2540" dirty="0" smtClean="0">
                <a:solidFill>
                  <a:srgbClr val="000000"/>
                </a:solidFill>
                <a:latin typeface="Calibri"/>
              </a:rPr>
              <a:t>How to train an ANN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21796586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855331" y="1401340"/>
            <a:ext cx="8621530" cy="4563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457200" indent="-457200">
              <a:buAutoNum type="arabicParenR"/>
            </a:pPr>
            <a:r>
              <a:rPr lang="en-IN" sz="1600" dirty="0" smtClean="0"/>
              <a:t>What is the difference between Perceptron Learning Rule and Adaline Rule ?</a:t>
            </a:r>
            <a:endParaRPr lang="en-US" sz="1600" dirty="0"/>
          </a:p>
        </p:txBody>
      </p:sp>
      <p:sp>
        <p:nvSpPr>
          <p:cNvPr id="118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119" name="CustomShape 3"/>
          <p:cNvSpPr/>
          <p:nvPr/>
        </p:nvSpPr>
        <p:spPr>
          <a:xfrm>
            <a:off x="3358931" y="3290676"/>
            <a:ext cx="5703489" cy="656437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>
                <a:latin typeface="Arial"/>
              </a:rPr>
              <a:t>Questions</a:t>
            </a:r>
            <a:endParaRPr sz="163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420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855331" y="1401340"/>
            <a:ext cx="8621530" cy="4563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IN" sz="1600" dirty="0" smtClean="0"/>
              <a:t>2) If the two classes in a dataset have a non-linear classifier boundary, then how to prevent the model from executing infinite training steps?</a:t>
            </a:r>
            <a:endParaRPr lang="en-US" sz="1600" dirty="0"/>
          </a:p>
        </p:txBody>
      </p:sp>
      <p:sp>
        <p:nvSpPr>
          <p:cNvPr id="118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119" name="CustomShape 3"/>
          <p:cNvSpPr/>
          <p:nvPr/>
        </p:nvSpPr>
        <p:spPr>
          <a:xfrm>
            <a:off x="3358931" y="3290676"/>
            <a:ext cx="5703489" cy="656437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>
                <a:latin typeface="Arial"/>
              </a:rPr>
              <a:t>Questions</a:t>
            </a:r>
            <a:endParaRPr sz="163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02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855331" y="1401340"/>
            <a:ext cx="8621530" cy="4563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IN" sz="1600" dirty="0"/>
              <a:t>3</a:t>
            </a:r>
            <a:r>
              <a:rPr lang="en-IN" sz="1600" dirty="0" smtClean="0"/>
              <a:t>) The accuracy with 5000 iterations and three hidden layers is 70-80% approx. ? How can you improve this ?</a:t>
            </a:r>
            <a:endParaRPr lang="en-US" sz="1600" dirty="0"/>
          </a:p>
        </p:txBody>
      </p:sp>
      <p:sp>
        <p:nvSpPr>
          <p:cNvPr id="118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119" name="CustomShape 3"/>
          <p:cNvSpPr/>
          <p:nvPr/>
        </p:nvSpPr>
        <p:spPr>
          <a:xfrm>
            <a:off x="3358931" y="3290676"/>
            <a:ext cx="5703489" cy="656437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>
                <a:latin typeface="Arial"/>
              </a:rPr>
              <a:t>Questions</a:t>
            </a:r>
            <a:endParaRPr sz="163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55331" y="946176"/>
            <a:ext cx="4606468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module4_credit_dnn.ipynb</a:t>
            </a:r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26286849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125091" y="2622482"/>
            <a:ext cx="7601603" cy="1789362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pPr algn="ctr">
              <a:lnSpc>
                <a:spcPct val="100000"/>
              </a:lnSpc>
            </a:pPr>
            <a:r>
              <a:rPr lang="en-US" sz="2540" i="1" dirty="0">
                <a:solidFill>
                  <a:srgbClr val="000000"/>
                </a:solidFill>
                <a:latin typeface="Calibri"/>
              </a:rPr>
              <a:t>Module </a:t>
            </a:r>
            <a:r>
              <a:rPr lang="en-US" sz="2540" i="1" dirty="0">
                <a:solidFill>
                  <a:srgbClr val="000000"/>
                </a:solidFill>
                <a:latin typeface="Calibri"/>
              </a:rPr>
              <a:t>4</a:t>
            </a:r>
            <a:r>
              <a:rPr lang="en-US" sz="2540" i="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540" i="1" dirty="0">
                <a:solidFill>
                  <a:srgbClr val="000000"/>
                </a:solidFill>
                <a:latin typeface="Calibri"/>
              </a:rPr>
              <a:t>(Set </a:t>
            </a:r>
            <a:r>
              <a:rPr lang="en-US" sz="2540" i="1" dirty="0" smtClean="0">
                <a:solidFill>
                  <a:srgbClr val="000000"/>
                </a:solidFill>
                <a:latin typeface="Calibri"/>
              </a:rPr>
              <a:t>2 </a:t>
            </a:r>
            <a:r>
              <a:rPr lang="en-US" sz="2540" i="1" dirty="0">
                <a:solidFill>
                  <a:srgbClr val="000000"/>
                </a:solidFill>
                <a:latin typeface="Calibri"/>
              </a:rPr>
              <a:t>code)</a:t>
            </a:r>
            <a:endParaRPr sz="1633" dirty="0"/>
          </a:p>
          <a:p>
            <a:pPr algn="ctr">
              <a:lnSpc>
                <a:spcPct val="100000"/>
              </a:lnSpc>
            </a:pPr>
            <a:endParaRPr sz="1633" dirty="0"/>
          </a:p>
          <a:p>
            <a:pPr algn="ctr">
              <a:lnSpc>
                <a:spcPct val="100000"/>
              </a:lnSpc>
            </a:pP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20453713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855331" y="1401340"/>
            <a:ext cx="8621530" cy="4563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IN" sz="1600" dirty="0" smtClean="0"/>
              <a:t>1) Looking at Training Cost vs the Epoch plot in the code provided, what is the optimum no of Epochs and why ?</a:t>
            </a:r>
            <a:endParaRPr lang="en-US" sz="1600" dirty="0"/>
          </a:p>
        </p:txBody>
      </p:sp>
      <p:sp>
        <p:nvSpPr>
          <p:cNvPr id="118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119" name="CustomShape 3"/>
          <p:cNvSpPr/>
          <p:nvPr/>
        </p:nvSpPr>
        <p:spPr>
          <a:xfrm>
            <a:off x="3358931" y="3290676"/>
            <a:ext cx="5703489" cy="656437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>
                <a:latin typeface="Arial"/>
              </a:rPr>
              <a:t>Questions</a:t>
            </a:r>
            <a:endParaRPr sz="163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55331" y="946176"/>
            <a:ext cx="4606468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Module4_Ex1.ipynb</a:t>
            </a:r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317675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855331" y="1401340"/>
            <a:ext cx="5571080" cy="4563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IN" sz="1600" dirty="0"/>
              <a:t>2</a:t>
            </a:r>
            <a:r>
              <a:rPr lang="en-IN" sz="1600" dirty="0" smtClean="0"/>
              <a:t>) Interpret the output plot shown ?</a:t>
            </a:r>
            <a:endParaRPr lang="en-US" sz="1600" dirty="0"/>
          </a:p>
        </p:txBody>
      </p:sp>
      <p:sp>
        <p:nvSpPr>
          <p:cNvPr id="118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119" name="CustomShape 3"/>
          <p:cNvSpPr/>
          <p:nvPr/>
        </p:nvSpPr>
        <p:spPr>
          <a:xfrm>
            <a:off x="3358931" y="3290676"/>
            <a:ext cx="5703489" cy="656437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>
                <a:latin typeface="Arial"/>
              </a:rPr>
              <a:t>Questions</a:t>
            </a:r>
            <a:endParaRPr sz="163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55331" y="946176"/>
            <a:ext cx="4606468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module4_pima_single_layer_dnn_tf.ipynb</a:t>
            </a:r>
            <a:endParaRPr lang="en-IN" sz="1633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66" y="2299058"/>
            <a:ext cx="4591691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86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855330" y="1401340"/>
            <a:ext cx="9216323" cy="4563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IN" sz="1600" dirty="0" smtClean="0"/>
              <a:t>3</a:t>
            </a:r>
            <a:r>
              <a:rPr lang="en-IN" sz="1600" dirty="0" smtClean="0"/>
              <a:t>) Run the model once as provided. Then increase the no of layers in </a:t>
            </a:r>
            <a:r>
              <a:rPr lang="en-IN" sz="1600" dirty="0" err="1" smtClean="0"/>
              <a:t>DNNClassifier</a:t>
            </a:r>
            <a:r>
              <a:rPr lang="en-IN" sz="1600" dirty="0" smtClean="0"/>
              <a:t> to three layers (lets say with 5, 10, 5 neurons). </a:t>
            </a:r>
            <a:r>
              <a:rPr lang="en-IN" sz="1600" dirty="0" smtClean="0"/>
              <a:t>Run the model again. What happens and why ?</a:t>
            </a:r>
            <a:endParaRPr lang="en-IN" sz="1600" dirty="0" smtClean="0"/>
          </a:p>
          <a:p>
            <a:endParaRPr lang="en-IN" sz="1600" dirty="0"/>
          </a:p>
        </p:txBody>
      </p:sp>
      <p:sp>
        <p:nvSpPr>
          <p:cNvPr id="118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119" name="CustomShape 3"/>
          <p:cNvSpPr/>
          <p:nvPr/>
        </p:nvSpPr>
        <p:spPr>
          <a:xfrm>
            <a:off x="3358931" y="3290676"/>
            <a:ext cx="5703489" cy="656437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>
                <a:latin typeface="Arial"/>
              </a:rPr>
              <a:t>Questions</a:t>
            </a:r>
            <a:endParaRPr sz="163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55331" y="946176"/>
            <a:ext cx="4606468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module4_pima_single_layer_dnn_tf.ipynb</a:t>
            </a:r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19492508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257</Words>
  <Application>Microsoft Office PowerPoint</Application>
  <PresentationFormat>Widescreen</PresentationFormat>
  <Paragraphs>42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Vivek</cp:lastModifiedBy>
  <cp:revision>89</cp:revision>
  <dcterms:created xsi:type="dcterms:W3CDTF">2018-08-08T04:16:44Z</dcterms:created>
  <dcterms:modified xsi:type="dcterms:W3CDTF">2018-12-30T13:45:54Z</dcterms:modified>
</cp:coreProperties>
</file>