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95" r:id="rId3"/>
    <p:sldId id="296" r:id="rId4"/>
    <p:sldId id="298" r:id="rId5"/>
    <p:sldId id="300" r:id="rId6"/>
    <p:sldId id="302" r:id="rId7"/>
    <p:sldId id="304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20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17-08-2018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5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5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Regression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40964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757355" y="1110064"/>
            <a:ext cx="8621530" cy="23674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177" dirty="0">
                <a:latin typeface="Arial"/>
              </a:rPr>
              <a:t>1) </a:t>
            </a:r>
            <a:r>
              <a:rPr lang="en-US" sz="2177" b="1" dirty="0">
                <a:latin typeface="Arial"/>
              </a:rPr>
              <a:t>Cell  1:</a:t>
            </a:r>
            <a:r>
              <a:rPr lang="en-US" sz="2177" dirty="0">
                <a:latin typeface="Arial"/>
              </a:rPr>
              <a:t> Make changes in the </a:t>
            </a:r>
            <a:r>
              <a:rPr lang="en-US" sz="2177" dirty="0" err="1">
                <a:latin typeface="Arial"/>
              </a:rPr>
              <a:t>create_y</a:t>
            </a:r>
            <a:r>
              <a:rPr lang="en-US" sz="2177" dirty="0">
                <a:latin typeface="Arial"/>
              </a:rPr>
              <a:t> function to reduce the MSE in cell 4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latin typeface="Arial"/>
              </a:rPr>
              <a:t>2) </a:t>
            </a:r>
            <a:r>
              <a:rPr lang="en-US" sz="2177" b="1" dirty="0">
                <a:latin typeface="Arial"/>
              </a:rPr>
              <a:t>Cell 2: </a:t>
            </a:r>
            <a:r>
              <a:rPr lang="en-US" sz="2177" dirty="0">
                <a:latin typeface="Arial"/>
              </a:rPr>
              <a:t>Increase the test data to 20</a:t>
            </a:r>
            <a:endParaRPr sz="1633" dirty="0"/>
          </a:p>
        </p:txBody>
      </p:sp>
      <p:sp>
        <p:nvSpPr>
          <p:cNvPr id="128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29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2" name="TextBox 1"/>
          <p:cNvSpPr txBox="1"/>
          <p:nvPr/>
        </p:nvSpPr>
        <p:spPr>
          <a:xfrm>
            <a:off x="2029013" y="1110064"/>
            <a:ext cx="40050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 err="1"/>
              <a:t>linearRegression.ipynb</a:t>
            </a:r>
            <a:r>
              <a:rPr lang="en-IN" sz="1633" dirty="0"/>
              <a:t> file (Set 1 code)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4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3523" y="172618"/>
            <a:ext cx="12071469" cy="608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54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9426" y="1142701"/>
            <a:ext cx="7272965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–Polynomial Regression</a:t>
            </a:r>
          </a:p>
          <a:p>
            <a:r>
              <a:rPr lang="en-IN" sz="2540" dirty="0"/>
              <a:t>Tutorial name – Predict insurance premium per year based on person’s age</a:t>
            </a:r>
          </a:p>
          <a:p>
            <a:endParaRPr lang="en-IN" sz="2540" dirty="0"/>
          </a:p>
          <a:p>
            <a:r>
              <a:rPr lang="en-IN" sz="2540" dirty="0"/>
              <a:t>Exercise :-</a:t>
            </a:r>
          </a:p>
          <a:p>
            <a:r>
              <a:rPr lang="en-IN" sz="2540" dirty="0"/>
              <a:t>Q1) Change the degree of the polynomial from (</a:t>
            </a:r>
            <a:r>
              <a:rPr lang="en-IN" sz="2540" dirty="0" err="1"/>
              <a:t>PolynomialFeatures</a:t>
            </a:r>
            <a:r>
              <a:rPr lang="en-IN" sz="2540" dirty="0"/>
              <a:t>(degree = 1)) from 1, 2, 3 and interpret the resulting regression plot. Which one underfitted, right-fitted and overfitted.</a:t>
            </a:r>
          </a:p>
          <a:p>
            <a:r>
              <a:rPr lang="en-IN" sz="2540" dirty="0"/>
              <a:t>Q2) What is the insurance claim predicted for age 70 with (provide rough values) :-</a:t>
            </a:r>
          </a:p>
          <a:p>
            <a:pPr lvl="1"/>
            <a:r>
              <a:rPr lang="en-IN" sz="2177" dirty="0"/>
              <a:t>Polynomial regression with degree 2</a:t>
            </a:r>
          </a:p>
          <a:p>
            <a:pPr lvl="1"/>
            <a:r>
              <a:rPr lang="en-IN" sz="2177" dirty="0"/>
              <a:t>Linear Regression</a:t>
            </a:r>
          </a:p>
        </p:txBody>
      </p:sp>
      <p:sp>
        <p:nvSpPr>
          <p:cNvPr id="10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1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6" name="TextBox 5"/>
          <p:cNvSpPr txBox="1"/>
          <p:nvPr/>
        </p:nvSpPr>
        <p:spPr>
          <a:xfrm>
            <a:off x="2154341" y="809771"/>
            <a:ext cx="505921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 err="1"/>
              <a:t>PolynomialRegression.ipynb</a:t>
            </a:r>
            <a:r>
              <a:rPr lang="en-IN" sz="1633" dirty="0"/>
              <a:t> file (Set 2 code)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>
            <a:spLocks/>
          </p:cNvSpPr>
          <p:nvPr/>
        </p:nvSpPr>
        <p:spPr>
          <a:xfrm>
            <a:off x="1854554" y="1842614"/>
            <a:ext cx="8280715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 Regression – CellStrat Linear and Polynomial Regression</a:t>
            </a:r>
          </a:p>
          <a:p>
            <a:r>
              <a:rPr lang="en-IN" sz="2540" dirty="0"/>
              <a:t>Tutorial name – Demonstrate various regression techniques over a random dataset</a:t>
            </a:r>
          </a:p>
          <a:p>
            <a:r>
              <a:rPr lang="en-IN" sz="2540" dirty="0"/>
              <a:t>Q1) What is the difference you see in the stochastic, mini-batch and batch gradient descent ? Interpret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24" y="2088152"/>
            <a:ext cx="5806701" cy="3318115"/>
          </a:xfrm>
          <a:prstGeom prst="rect">
            <a:avLst/>
          </a:prstGeom>
        </p:spPr>
      </p:pic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7" name="TextBox 6"/>
          <p:cNvSpPr txBox="1"/>
          <p:nvPr/>
        </p:nvSpPr>
        <p:spPr>
          <a:xfrm>
            <a:off x="2011767" y="947445"/>
            <a:ext cx="664050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CellStrat - Linear and Polynomial </a:t>
            </a:r>
            <a:r>
              <a:rPr lang="en-IN" sz="1633" dirty="0" err="1"/>
              <a:t>Regression.ipynb</a:t>
            </a:r>
            <a:r>
              <a:rPr lang="en-IN" sz="1633" dirty="0"/>
              <a:t> file (Set 2 code)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1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854554" y="1842614"/>
            <a:ext cx="8151550" cy="557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33" dirty="0"/>
              <a:t>Regression – Regression – CellStrat Linear and Polynomial Regression</a:t>
            </a:r>
          </a:p>
          <a:p>
            <a:r>
              <a:rPr lang="en-IN" sz="1633" dirty="0"/>
              <a:t>Tutorial name – Demonstrate various regression techniques over a random dataset</a:t>
            </a:r>
          </a:p>
          <a:p>
            <a:r>
              <a:rPr lang="en-IN" sz="1633" dirty="0"/>
              <a:t>Q2) What is the ideal gradient descent from among stochastic, mini-batch or batch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767" y="947445"/>
            <a:ext cx="664050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CellStrat - Linear and Polynomial </a:t>
            </a:r>
            <a:r>
              <a:rPr lang="en-IN" sz="1633" dirty="0" err="1"/>
              <a:t>Regression.ipynb</a:t>
            </a:r>
            <a:r>
              <a:rPr lang="en-IN" sz="1633" dirty="0"/>
              <a:t> file (Set 2 code)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0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9426" y="1108433"/>
            <a:ext cx="5159123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 Regression – CellStrat Linear and Polynomial Regression</a:t>
            </a:r>
          </a:p>
          <a:p>
            <a:r>
              <a:rPr lang="en-IN" sz="2540" dirty="0"/>
              <a:t>Tutorial name – Demonstrate various regression techniques over a random dataset</a:t>
            </a:r>
          </a:p>
          <a:p>
            <a:r>
              <a:rPr lang="en-IN" sz="2540" dirty="0"/>
              <a:t>Q3) The program depicts the learning process when the learning rate η is 0.02, 0.1 and 0.5. Please provide interpretation of these charts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50" y="1678802"/>
            <a:ext cx="8295288" cy="3318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5070" y="773381"/>
            <a:ext cx="664050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CellStrat - Linear and Polynomial </a:t>
            </a:r>
            <a:r>
              <a:rPr lang="en-IN" sz="1633" dirty="0" err="1"/>
              <a:t>Regression.ipynb</a:t>
            </a:r>
            <a:r>
              <a:rPr lang="en-IN" sz="1633" dirty="0"/>
              <a:t> file (Set 2 code)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38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55070" y="1282727"/>
            <a:ext cx="8258586" cy="557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Regression – Regression – CellStrat Linear and Polynomial Regression</a:t>
            </a:r>
          </a:p>
          <a:p>
            <a:r>
              <a:rPr lang="en-IN" sz="1814" dirty="0"/>
              <a:t>Tutorial name – Demonstrate various regression techniques over a random dataset</a:t>
            </a:r>
          </a:p>
          <a:p>
            <a:r>
              <a:rPr lang="en-IN" sz="1814" dirty="0"/>
              <a:t>Q4) The program depicts the learning process when the learning rate η is 0.02, 0.1 and 0.5. Try changing the values to 0.001, 0.25 and 0.9 and check the results ? Provide interpretation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9921" y="879784"/>
            <a:ext cx="664050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CellStrat - Linear and Polynomial </a:t>
            </a:r>
            <a:r>
              <a:rPr lang="en-IN" sz="1633" dirty="0" err="1"/>
              <a:t>Regression.ipynb</a:t>
            </a:r>
            <a:r>
              <a:rPr lang="en-IN" sz="1633" dirty="0"/>
              <a:t> file (Set 2 code)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1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403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15</cp:revision>
  <dcterms:created xsi:type="dcterms:W3CDTF">2018-08-08T04:16:44Z</dcterms:created>
  <dcterms:modified xsi:type="dcterms:W3CDTF">2018-08-17T17:52:32Z</dcterms:modified>
</cp:coreProperties>
</file>