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302" r:id="rId3"/>
    <p:sldId id="303" r:id="rId4"/>
    <p:sldId id="304" r:id="rId5"/>
    <p:sldId id="305" r:id="rId6"/>
    <p:sldId id="306" r:id="rId7"/>
    <p:sldId id="307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8 (SVM)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8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Support Vector Machines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42651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15241" y="1108433"/>
            <a:ext cx="7323607" cy="200277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Classification – SVM                filename : </a:t>
            </a:r>
            <a:r>
              <a:rPr lang="en-IN" sz="2540" dirty="0" err="1"/>
              <a:t>svm.ipynb</a:t>
            </a:r>
            <a:endParaRPr lang="en-IN" sz="2540" dirty="0"/>
          </a:p>
          <a:p>
            <a:endParaRPr lang="en-IN" sz="2540" dirty="0"/>
          </a:p>
          <a:p>
            <a:r>
              <a:rPr lang="en-IN" sz="2540" dirty="0"/>
              <a:t>Tutorial name :- Predict whether consumers will buy houses or not, given their age and salary.</a:t>
            </a:r>
          </a:p>
          <a:p>
            <a:r>
              <a:rPr lang="en-IN" sz="2540" dirty="0"/>
              <a:t> (using SVM)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87059" y="3111203"/>
            <a:ext cx="6979974" cy="38902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Q1) Check the classification hyperplane which the program produces. Do you think a linear classifier is possible to segregate this set of data completely accurately ? Is the SVM classifier able to find a accurate classifier ? How do you rate SVM classifier performance here </a:t>
            </a:r>
            <a:r>
              <a:rPr lang="en-IN" sz="2540" dirty="0" smtClean="0"/>
              <a:t>?</a:t>
            </a:r>
            <a:endParaRPr lang="en-IN" sz="254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49" y="3229874"/>
            <a:ext cx="3670947" cy="3039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0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3520" y="1012908"/>
            <a:ext cx="8204542" cy="2002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Classification – Classification SVMs</a:t>
            </a:r>
          </a:p>
          <a:p>
            <a:endParaRPr lang="en-IN" sz="1814" dirty="0"/>
          </a:p>
          <a:p>
            <a:r>
              <a:rPr lang="en-IN" sz="1814" dirty="0"/>
              <a:t>Name - Classify IRIS dataset using SVM; demonstrate how Kernel SVMs can help classify non-linear data.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521" y="2796891"/>
            <a:ext cx="8373039" cy="5824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Q1) What is maximum margin hyperplane ? How do you find it </a:t>
            </a:r>
            <a:r>
              <a:rPr lang="en-IN" sz="1814" dirty="0" smtClean="0"/>
              <a:t>?</a:t>
            </a:r>
            <a:endParaRPr lang="en-IN" sz="1814" dirty="0"/>
          </a:p>
        </p:txBody>
      </p:sp>
      <p:sp>
        <p:nvSpPr>
          <p:cNvPr id="6" name="TextBox 5"/>
          <p:cNvSpPr txBox="1"/>
          <p:nvPr/>
        </p:nvSpPr>
        <p:spPr>
          <a:xfrm>
            <a:off x="6378522" y="409823"/>
            <a:ext cx="3201839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33" dirty="0"/>
              <a:t>Filename - SVM </a:t>
            </a:r>
            <a:r>
              <a:rPr lang="en-IN" sz="1633" dirty="0" err="1"/>
              <a:t>Classification.ipynb</a:t>
            </a:r>
            <a:endParaRPr lang="en-IN" sz="16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6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99400" y="1272469"/>
            <a:ext cx="4186520" cy="3380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Q2) What is the name of the trick used in this program for classifying the XOR dataset. What does it do </a:t>
            </a:r>
            <a:r>
              <a:rPr lang="en-IN" sz="2540" dirty="0" smtClean="0"/>
              <a:t>?</a:t>
            </a:r>
            <a:endParaRPr lang="en-IN" sz="254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02" y="1272469"/>
            <a:ext cx="4927473" cy="3854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8522" y="409823"/>
            <a:ext cx="3201839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33" dirty="0"/>
              <a:t>Filename - SVM </a:t>
            </a:r>
            <a:r>
              <a:rPr lang="en-IN" sz="1633" dirty="0" err="1"/>
              <a:t>Classification.ipynb</a:t>
            </a:r>
            <a:endParaRPr lang="en-IN" sz="16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8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5070" y="1207662"/>
            <a:ext cx="8125341" cy="80738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Q3) What does gamma represent in a SVM class in this </a:t>
            </a:r>
            <a:r>
              <a:rPr lang="en-IN" sz="2540"/>
              <a:t>code </a:t>
            </a:r>
            <a:r>
              <a:rPr lang="en-IN" sz="2540" smtClean="0"/>
              <a:t>(Cell 16) ? </a:t>
            </a:r>
            <a:r>
              <a:rPr lang="en-IN" sz="2540" dirty="0"/>
              <a:t>What happens when it is high and when it is low </a:t>
            </a:r>
            <a:r>
              <a:rPr lang="en-IN" sz="2540" dirty="0" smtClean="0"/>
              <a:t>?</a:t>
            </a:r>
            <a:endParaRPr lang="en-IN" sz="2540" dirty="0"/>
          </a:p>
        </p:txBody>
      </p:sp>
      <p:sp>
        <p:nvSpPr>
          <p:cNvPr id="7" name="TextBox 6"/>
          <p:cNvSpPr txBox="1"/>
          <p:nvPr/>
        </p:nvSpPr>
        <p:spPr>
          <a:xfrm>
            <a:off x="6378522" y="409823"/>
            <a:ext cx="3201839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33" dirty="0"/>
              <a:t>Filename - SVM </a:t>
            </a:r>
            <a:r>
              <a:rPr lang="en-IN" sz="1633" dirty="0" err="1"/>
              <a:t>Classification.ipynb</a:t>
            </a:r>
            <a:endParaRPr lang="en-IN" sz="1633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9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99400" y="1298391"/>
            <a:ext cx="3577336" cy="30307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Q4) For the XOR data in this program, change the kernel trick from RBF to linear and check what kind of classifier gets produced. Interpret the data. (Cell 16</a:t>
            </a:r>
            <a:r>
              <a:rPr lang="en-IN" sz="2000" dirty="0" smtClean="0"/>
              <a:t>)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00" y="1108433"/>
            <a:ext cx="4021190" cy="3135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8522" y="409823"/>
            <a:ext cx="3201839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33" dirty="0"/>
              <a:t>Filename - SVM </a:t>
            </a:r>
            <a:r>
              <a:rPr lang="en-IN" sz="1633" dirty="0" err="1"/>
              <a:t>Classification.ipynb</a:t>
            </a:r>
            <a:endParaRPr lang="en-IN" sz="16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5070" y="1229835"/>
            <a:ext cx="4342056" cy="37824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Q5) For the Iris dataset, add new code at the end of this program to produce classification for RBF kernel trick with gamma = 1.0. Explain the output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378522" y="409823"/>
            <a:ext cx="3201839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33" dirty="0"/>
              <a:t>Filename - SVM </a:t>
            </a:r>
            <a:r>
              <a:rPr lang="en-IN" sz="1633" dirty="0" err="1"/>
              <a:t>Classification.ipynb</a:t>
            </a:r>
            <a:endParaRPr lang="en-IN" sz="16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309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34</cp:revision>
  <dcterms:created xsi:type="dcterms:W3CDTF">2018-08-08T04:16:44Z</dcterms:created>
  <dcterms:modified xsi:type="dcterms:W3CDTF">2018-09-02T10:28:10Z</dcterms:modified>
</cp:coreProperties>
</file>