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304" r:id="rId3"/>
    <p:sldId id="305" r:id="rId4"/>
    <p:sldId id="307" r:id="rId5"/>
    <p:sldId id="308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179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9999658436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Bengaluru, New Delhi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Machine Learning – Certification Program (Aug 2018)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– Module </a:t>
            </a:r>
            <a:r>
              <a:rPr lang="en-IN" sz="2400" i="1" dirty="0">
                <a:latin typeface="Century Gothic" panose="020B0502020202020204" pitchFamily="34" charset="0"/>
              </a:rPr>
              <a:t>9</a:t>
            </a:r>
            <a:r>
              <a:rPr lang="en-IN" sz="2400" i="1" dirty="0" smtClean="0">
                <a:latin typeface="Century Gothic" panose="020B0502020202020204" pitchFamily="34" charset="0"/>
              </a:rPr>
              <a:t> (Clustering)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</a:t>
            </a:r>
            <a:r>
              <a:rPr lang="en-IN" sz="2540" i="1" dirty="0">
                <a:solidFill>
                  <a:srgbClr val="000000"/>
                </a:solidFill>
                <a:latin typeface="Calibri"/>
              </a:rPr>
              <a:t>9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>
                <a:solidFill>
                  <a:srgbClr val="000000"/>
                </a:solidFill>
                <a:latin typeface="Calibri"/>
              </a:rPr>
              <a:t>Unsupervised Learning - Clustering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39474042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757355" y="2873626"/>
            <a:ext cx="8621530" cy="2367418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52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sp>
        <p:nvSpPr>
          <p:cNvPr id="154" name="CustomShape 5"/>
          <p:cNvSpPr/>
          <p:nvPr/>
        </p:nvSpPr>
        <p:spPr>
          <a:xfrm>
            <a:off x="1882764" y="1249516"/>
            <a:ext cx="8874307" cy="2234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sz="1633"/>
          </a:p>
          <a:p>
            <a:r>
              <a:rPr lang="en-US" sz="2177">
                <a:latin typeface="Arial"/>
              </a:rPr>
              <a:t>1) </a:t>
            </a:r>
            <a:r>
              <a:rPr lang="en-US" sz="2177" b="1">
                <a:latin typeface="Arial"/>
              </a:rPr>
              <a:t>Cell  4:</a:t>
            </a:r>
            <a:r>
              <a:rPr lang="en-US" sz="2177">
                <a:latin typeface="Arial"/>
              </a:rPr>
              <a:t> Change the number of clusters to 4 and display it in the plot</a:t>
            </a:r>
            <a:r>
              <a:rPr lang="en-US" sz="2177">
                <a:solidFill>
                  <a:srgbClr val="0000CC"/>
                </a:solidFill>
                <a:latin typeface="Arial"/>
              </a:rPr>
              <a:t>	</a:t>
            </a:r>
            <a:r>
              <a:rPr lang="en-US" sz="1996">
                <a:solidFill>
                  <a:srgbClr val="0000FF"/>
                </a:solidFill>
                <a:latin typeface="Arial"/>
              </a:rPr>
              <a:t>		</a:t>
            </a:r>
            <a:endParaRPr sz="1633"/>
          </a:p>
          <a:p>
            <a:endParaRPr sz="1633"/>
          </a:p>
        </p:txBody>
      </p:sp>
      <p:sp>
        <p:nvSpPr>
          <p:cNvPr id="7" name="TextBox 6"/>
          <p:cNvSpPr txBox="1"/>
          <p:nvPr/>
        </p:nvSpPr>
        <p:spPr>
          <a:xfrm>
            <a:off x="6378522" y="409823"/>
            <a:ext cx="2799741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33" dirty="0"/>
              <a:t>Filename - pima-</a:t>
            </a:r>
            <a:r>
              <a:rPr lang="en-IN" sz="1633" dirty="0" err="1"/>
              <a:t>kmeans.ipynb</a:t>
            </a:r>
            <a:endParaRPr lang="en-IN" sz="1633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07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854554" y="1842614"/>
            <a:ext cx="7910719" cy="5575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14" dirty="0"/>
              <a:t>Clustering</a:t>
            </a:r>
          </a:p>
          <a:p>
            <a:r>
              <a:rPr lang="en-IN" sz="1814" dirty="0"/>
              <a:t>Name – Demonstrate Clustering algorithm and the Elbow method on a random dataset</a:t>
            </a:r>
          </a:p>
          <a:p>
            <a:r>
              <a:rPr lang="en-IN" sz="1814" dirty="0"/>
              <a:t>Q1) In this program, if you choose no of clusters k as 2, then what will happen ?</a:t>
            </a:r>
          </a:p>
          <a:p>
            <a:endParaRPr lang="en-IN" sz="1814" dirty="0"/>
          </a:p>
          <a:p>
            <a:r>
              <a:rPr lang="en-IN" sz="1814" dirty="0"/>
              <a:t>Q2) In this program, if you choose no of clusters k as 6, then what will happen ?</a:t>
            </a:r>
          </a:p>
          <a:p>
            <a:endParaRPr lang="en-IN" sz="1814" dirty="0"/>
          </a:p>
        </p:txBody>
      </p:sp>
      <p:sp>
        <p:nvSpPr>
          <p:cNvPr id="5" name="TextBox 4"/>
          <p:cNvSpPr txBox="1"/>
          <p:nvPr/>
        </p:nvSpPr>
        <p:spPr>
          <a:xfrm>
            <a:off x="5535635" y="328571"/>
            <a:ext cx="4279698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33" dirty="0"/>
              <a:t>Filename - CellStrat - Clustering - K-</a:t>
            </a:r>
            <a:r>
              <a:rPr lang="en-IN" sz="1633" dirty="0" err="1"/>
              <a:t>means.ipynb</a:t>
            </a:r>
            <a:endParaRPr lang="en-IN" sz="1633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9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 flipH="1">
            <a:off x="1689426" y="1060853"/>
            <a:ext cx="7957060" cy="13636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14" dirty="0"/>
              <a:t>Clustering</a:t>
            </a:r>
          </a:p>
          <a:p>
            <a:r>
              <a:rPr lang="en-IN" sz="1814" dirty="0"/>
              <a:t>Name – Demonstrate Clustering algorithm and the Elbow method on a random dataset</a:t>
            </a:r>
          </a:p>
          <a:p>
            <a:r>
              <a:rPr lang="en-IN" sz="1814" dirty="0"/>
              <a:t>Q3) Change the </a:t>
            </a:r>
            <a:r>
              <a:rPr lang="en-IN" sz="1814" dirty="0" err="1"/>
              <a:t>n_samples</a:t>
            </a:r>
            <a:r>
              <a:rPr lang="en-IN" sz="1814" dirty="0"/>
              <a:t> from 150 to 15000 (in Cell 4), no of centers to 4. Keep </a:t>
            </a:r>
            <a:r>
              <a:rPr lang="en-IN" sz="1814" dirty="0" err="1"/>
              <a:t>n_clusters</a:t>
            </a:r>
            <a:r>
              <a:rPr lang="en-IN" sz="1814" dirty="0"/>
              <a:t> at 3. Check the output. What does it indicate ? What is ideal no of clusters for this dataset </a:t>
            </a:r>
            <a:r>
              <a:rPr lang="en-IN" sz="1814" dirty="0" smtClean="0"/>
              <a:t>?</a:t>
            </a:r>
            <a:endParaRPr lang="en-IN" sz="1814" dirty="0"/>
          </a:p>
        </p:txBody>
      </p:sp>
      <p:sp>
        <p:nvSpPr>
          <p:cNvPr id="8" name="TextBox 7"/>
          <p:cNvSpPr txBox="1"/>
          <p:nvPr/>
        </p:nvSpPr>
        <p:spPr>
          <a:xfrm>
            <a:off x="5535635" y="328571"/>
            <a:ext cx="4279698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33" dirty="0"/>
              <a:t>Filename - CellStrat - Clustering - K-</a:t>
            </a:r>
            <a:r>
              <a:rPr lang="en-IN" sz="1633" dirty="0" err="1"/>
              <a:t>means.ipynb</a:t>
            </a:r>
            <a:endParaRPr lang="en-IN" sz="1633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6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689426" y="1213780"/>
            <a:ext cx="8196263" cy="191701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Clustering</a:t>
            </a:r>
          </a:p>
          <a:p>
            <a:r>
              <a:rPr lang="en-IN" sz="2540" dirty="0"/>
              <a:t>Name – Demonstrate Clustering algorithm and the Elbow method on a random dataset</a:t>
            </a:r>
          </a:p>
          <a:p>
            <a:r>
              <a:rPr lang="en-IN" sz="2540" dirty="0"/>
              <a:t>Q4) Change the </a:t>
            </a:r>
            <a:r>
              <a:rPr lang="en-IN" sz="2540" dirty="0" err="1"/>
              <a:t>n_samples</a:t>
            </a:r>
            <a:r>
              <a:rPr lang="en-IN" sz="2540" dirty="0"/>
              <a:t> from 150 to 15000, no of centers to 4. Keep </a:t>
            </a:r>
            <a:r>
              <a:rPr lang="en-IN" sz="2540" dirty="0" err="1"/>
              <a:t>n_clusters</a:t>
            </a:r>
            <a:r>
              <a:rPr lang="en-IN" sz="2540" dirty="0"/>
              <a:t> at 4. Check the output. What does it indicate </a:t>
            </a:r>
            <a:r>
              <a:rPr lang="en-IN" sz="2540" dirty="0" smtClean="0"/>
              <a:t>?</a:t>
            </a:r>
            <a:endParaRPr lang="en-IN" sz="2540" dirty="0"/>
          </a:p>
        </p:txBody>
      </p:sp>
      <p:sp>
        <p:nvSpPr>
          <p:cNvPr id="8" name="TextBox 7"/>
          <p:cNvSpPr txBox="1"/>
          <p:nvPr/>
        </p:nvSpPr>
        <p:spPr>
          <a:xfrm>
            <a:off x="5535635" y="328571"/>
            <a:ext cx="4279698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33" dirty="0"/>
              <a:t>Filename - CellStrat - Clustering - K-</a:t>
            </a:r>
            <a:r>
              <a:rPr lang="en-IN" sz="1633" dirty="0" err="1"/>
              <a:t>means.ipynb</a:t>
            </a:r>
            <a:endParaRPr lang="en-IN" sz="1633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5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257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36</cp:revision>
  <dcterms:created xsi:type="dcterms:W3CDTF">2018-08-08T04:16:44Z</dcterms:created>
  <dcterms:modified xsi:type="dcterms:W3CDTF">2018-09-02T10:32:17Z</dcterms:modified>
</cp:coreProperties>
</file>