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F9D32-2334-4B21-81FD-ACE14F4A4C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BD001F-7976-4916-AE32-4A36E108E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Every professional soccer league state each club’s </a:t>
          </a:r>
          <a:r>
            <a:rPr lang="en-US" b="1" dirty="0">
              <a:solidFill>
                <a:schemeClr val="accent4"/>
              </a:solidFill>
            </a:rPr>
            <a:t>winning point &amp; goal difference</a:t>
          </a:r>
          <a:r>
            <a:rPr lang="en-US" dirty="0"/>
            <a:t> throughout the season to rate their </a:t>
          </a:r>
          <a:r>
            <a:rPr lang="en-US" b="1" dirty="0">
              <a:solidFill>
                <a:schemeClr val="accent4"/>
              </a:solidFill>
            </a:rPr>
            <a:t>rank</a:t>
          </a:r>
        </a:p>
      </dgm:t>
    </dgm:pt>
    <dgm:pt modelId="{98CC73CE-AA17-4211-8229-EBF3BB3E2285}" type="parTrans" cxnId="{EDF19CCF-8794-4D73-9B37-8EC8E878A299}">
      <dgm:prSet/>
      <dgm:spPr/>
      <dgm:t>
        <a:bodyPr/>
        <a:lstStyle/>
        <a:p>
          <a:endParaRPr lang="en-US"/>
        </a:p>
      </dgm:t>
    </dgm:pt>
    <dgm:pt modelId="{DB239FF7-927B-4431-8B4A-B63483913F4E}" type="sibTrans" cxnId="{EDF19CCF-8794-4D73-9B37-8EC8E878A299}">
      <dgm:prSet/>
      <dgm:spPr/>
      <dgm:t>
        <a:bodyPr/>
        <a:lstStyle/>
        <a:p>
          <a:endParaRPr lang="en-US"/>
        </a:p>
      </dgm:t>
    </dgm:pt>
    <dgm:pt modelId="{F306FC76-5D09-4B84-94E4-C026CE16D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When we have information of </a:t>
          </a:r>
          <a:r>
            <a:rPr lang="en-US" b="1" dirty="0">
              <a:solidFill>
                <a:schemeClr val="accent4"/>
              </a:solidFill>
            </a:rPr>
            <a:t>recent match score</a:t>
          </a:r>
          <a:r>
            <a:rPr lang="en-US" dirty="0"/>
            <a:t>, could we write a code computing club’s performance?</a:t>
          </a:r>
        </a:p>
      </dgm:t>
    </dgm:pt>
    <dgm:pt modelId="{82E11BCC-2512-44DC-AF30-2FE2A8524337}" type="parTrans" cxnId="{835BF208-70DE-4702-A68B-95B500152ABE}">
      <dgm:prSet/>
      <dgm:spPr/>
      <dgm:t>
        <a:bodyPr/>
        <a:lstStyle/>
        <a:p>
          <a:endParaRPr lang="en-US"/>
        </a:p>
      </dgm:t>
    </dgm:pt>
    <dgm:pt modelId="{25BEF4AA-FAE6-4074-B4EA-5A96F15BFEC2}" type="sibTrans" cxnId="{835BF208-70DE-4702-A68B-95B500152ABE}">
      <dgm:prSet/>
      <dgm:spPr/>
      <dgm:t>
        <a:bodyPr/>
        <a:lstStyle/>
        <a:p>
          <a:endParaRPr lang="en-US"/>
        </a:p>
      </dgm:t>
    </dgm:pt>
    <dgm:pt modelId="{B5AAD077-B85C-4E5C-B6CB-D745CD61BDA1}" type="pres">
      <dgm:prSet presAssocID="{20FF9D32-2334-4B21-81FD-ACE14F4A4CC3}" presName="root" presStyleCnt="0">
        <dgm:presLayoutVars>
          <dgm:dir/>
          <dgm:resizeHandles val="exact"/>
        </dgm:presLayoutVars>
      </dgm:prSet>
      <dgm:spPr/>
    </dgm:pt>
    <dgm:pt modelId="{72976A60-1A02-4484-811E-9A83BE75A924}" type="pres">
      <dgm:prSet presAssocID="{51BD001F-7976-4916-AE32-4A36E108EDFD}" presName="compNode" presStyleCnt="0"/>
      <dgm:spPr/>
    </dgm:pt>
    <dgm:pt modelId="{23219672-8C1C-48D8-AAEF-3BB0EB734F70}" type="pres">
      <dgm:prSet presAssocID="{51BD001F-7976-4916-AE32-4A36E108EDFD}" presName="bgRect" presStyleLbl="bgShp" presStyleIdx="0" presStyleCnt="2"/>
      <dgm:spPr/>
    </dgm:pt>
    <dgm:pt modelId="{1D122316-3E20-4BF1-9B3D-8B8491258A3E}" type="pres">
      <dgm:prSet presAssocID="{51BD001F-7976-4916-AE32-4A36E108ED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축구공"/>
        </a:ext>
      </dgm:extLst>
    </dgm:pt>
    <dgm:pt modelId="{784B9E97-7E8B-4EE4-B273-D2D0B465F5F5}" type="pres">
      <dgm:prSet presAssocID="{51BD001F-7976-4916-AE32-4A36E108EDFD}" presName="spaceRect" presStyleCnt="0"/>
      <dgm:spPr/>
    </dgm:pt>
    <dgm:pt modelId="{FE5B8C1E-F700-415F-A441-A38006B87C13}" type="pres">
      <dgm:prSet presAssocID="{51BD001F-7976-4916-AE32-4A36E108EDFD}" presName="parTx" presStyleLbl="revTx" presStyleIdx="0" presStyleCnt="2">
        <dgm:presLayoutVars>
          <dgm:chMax val="0"/>
          <dgm:chPref val="0"/>
        </dgm:presLayoutVars>
      </dgm:prSet>
      <dgm:spPr/>
    </dgm:pt>
    <dgm:pt modelId="{A92469E0-22D2-4807-8821-2F88AF644961}" type="pres">
      <dgm:prSet presAssocID="{DB239FF7-927B-4431-8B4A-B63483913F4E}" presName="sibTrans" presStyleCnt="0"/>
      <dgm:spPr/>
    </dgm:pt>
    <dgm:pt modelId="{551D7AB7-EC80-48A3-B38E-B0EBEF5AA633}" type="pres">
      <dgm:prSet presAssocID="{F306FC76-5D09-4B84-94E4-C026CE16DBD6}" presName="compNode" presStyleCnt="0"/>
      <dgm:spPr/>
    </dgm:pt>
    <dgm:pt modelId="{167B3D27-1920-479A-A4A6-C82240F40A92}" type="pres">
      <dgm:prSet presAssocID="{F306FC76-5D09-4B84-94E4-C026CE16DBD6}" presName="bgRect" presStyleLbl="bgShp" presStyleIdx="1" presStyleCnt="2"/>
      <dgm:spPr/>
    </dgm:pt>
    <dgm:pt modelId="{3E8280BD-7DF9-47EC-8C4C-CF086368D8B7}" type="pres">
      <dgm:prSet presAssocID="{F306FC76-5D09-4B84-94E4-C026CE16DB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17DE6B98-A8BD-40D0-AE53-67ABBB37770F}" type="pres">
      <dgm:prSet presAssocID="{F306FC76-5D09-4B84-94E4-C026CE16DBD6}" presName="spaceRect" presStyleCnt="0"/>
      <dgm:spPr/>
    </dgm:pt>
    <dgm:pt modelId="{55946D64-3E2D-48FB-A396-DD1238C8D943}" type="pres">
      <dgm:prSet presAssocID="{F306FC76-5D09-4B84-94E4-C026CE16DB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5BF208-70DE-4702-A68B-95B500152ABE}" srcId="{20FF9D32-2334-4B21-81FD-ACE14F4A4CC3}" destId="{F306FC76-5D09-4B84-94E4-C026CE16DBD6}" srcOrd="1" destOrd="0" parTransId="{82E11BCC-2512-44DC-AF30-2FE2A8524337}" sibTransId="{25BEF4AA-FAE6-4074-B4EA-5A96F15BFEC2}"/>
    <dgm:cxn modelId="{84002D34-77C7-40AC-A04B-D8824810BA3A}" type="presOf" srcId="{20FF9D32-2334-4B21-81FD-ACE14F4A4CC3}" destId="{B5AAD077-B85C-4E5C-B6CB-D745CD61BDA1}" srcOrd="0" destOrd="0" presId="urn:microsoft.com/office/officeart/2018/2/layout/IconVerticalSolidList"/>
    <dgm:cxn modelId="{B8134993-6752-4BAB-9B73-E648E8494694}" type="presOf" srcId="{51BD001F-7976-4916-AE32-4A36E108EDFD}" destId="{FE5B8C1E-F700-415F-A441-A38006B87C13}" srcOrd="0" destOrd="0" presId="urn:microsoft.com/office/officeart/2018/2/layout/IconVerticalSolidList"/>
    <dgm:cxn modelId="{85C9FBBB-A84F-42BA-A5E0-69EA95378ACB}" type="presOf" srcId="{F306FC76-5D09-4B84-94E4-C026CE16DBD6}" destId="{55946D64-3E2D-48FB-A396-DD1238C8D943}" srcOrd="0" destOrd="0" presId="urn:microsoft.com/office/officeart/2018/2/layout/IconVerticalSolidList"/>
    <dgm:cxn modelId="{EDF19CCF-8794-4D73-9B37-8EC8E878A299}" srcId="{20FF9D32-2334-4B21-81FD-ACE14F4A4CC3}" destId="{51BD001F-7976-4916-AE32-4A36E108EDFD}" srcOrd="0" destOrd="0" parTransId="{98CC73CE-AA17-4211-8229-EBF3BB3E2285}" sibTransId="{DB239FF7-927B-4431-8B4A-B63483913F4E}"/>
    <dgm:cxn modelId="{0E296949-FFC5-4D26-A2E0-2C07402E46EA}" type="presParOf" srcId="{B5AAD077-B85C-4E5C-B6CB-D745CD61BDA1}" destId="{72976A60-1A02-4484-811E-9A83BE75A924}" srcOrd="0" destOrd="0" presId="urn:microsoft.com/office/officeart/2018/2/layout/IconVerticalSolidList"/>
    <dgm:cxn modelId="{63C39BD2-D76E-42B1-8C05-E71425C42DC4}" type="presParOf" srcId="{72976A60-1A02-4484-811E-9A83BE75A924}" destId="{23219672-8C1C-48D8-AAEF-3BB0EB734F70}" srcOrd="0" destOrd="0" presId="urn:microsoft.com/office/officeart/2018/2/layout/IconVerticalSolidList"/>
    <dgm:cxn modelId="{3A9D4766-D98A-48B6-85F3-337CF19936C1}" type="presParOf" srcId="{72976A60-1A02-4484-811E-9A83BE75A924}" destId="{1D122316-3E20-4BF1-9B3D-8B8491258A3E}" srcOrd="1" destOrd="0" presId="urn:microsoft.com/office/officeart/2018/2/layout/IconVerticalSolidList"/>
    <dgm:cxn modelId="{8F5EFF9E-7EF1-4FBD-BDD1-475AF2DE1882}" type="presParOf" srcId="{72976A60-1A02-4484-811E-9A83BE75A924}" destId="{784B9E97-7E8B-4EE4-B273-D2D0B465F5F5}" srcOrd="2" destOrd="0" presId="urn:microsoft.com/office/officeart/2018/2/layout/IconVerticalSolidList"/>
    <dgm:cxn modelId="{9C3FC19D-0100-4F98-BC5C-ECDE1D08B408}" type="presParOf" srcId="{72976A60-1A02-4484-811E-9A83BE75A924}" destId="{FE5B8C1E-F700-415F-A441-A38006B87C13}" srcOrd="3" destOrd="0" presId="urn:microsoft.com/office/officeart/2018/2/layout/IconVerticalSolidList"/>
    <dgm:cxn modelId="{E6C94D80-BA48-4B55-96A5-9D2A26ECBC10}" type="presParOf" srcId="{B5AAD077-B85C-4E5C-B6CB-D745CD61BDA1}" destId="{A92469E0-22D2-4807-8821-2F88AF644961}" srcOrd="1" destOrd="0" presId="urn:microsoft.com/office/officeart/2018/2/layout/IconVerticalSolidList"/>
    <dgm:cxn modelId="{A1C6D814-8492-437C-8BC0-CEE6BA9EE0B1}" type="presParOf" srcId="{B5AAD077-B85C-4E5C-B6CB-D745CD61BDA1}" destId="{551D7AB7-EC80-48A3-B38E-B0EBEF5AA633}" srcOrd="2" destOrd="0" presId="urn:microsoft.com/office/officeart/2018/2/layout/IconVerticalSolidList"/>
    <dgm:cxn modelId="{7E9F66B1-16BB-4A77-93CC-E230E68AFC0D}" type="presParOf" srcId="{551D7AB7-EC80-48A3-B38E-B0EBEF5AA633}" destId="{167B3D27-1920-479A-A4A6-C82240F40A92}" srcOrd="0" destOrd="0" presId="urn:microsoft.com/office/officeart/2018/2/layout/IconVerticalSolidList"/>
    <dgm:cxn modelId="{04B82BA1-C734-43BF-A416-BD33DDABC2DC}" type="presParOf" srcId="{551D7AB7-EC80-48A3-B38E-B0EBEF5AA633}" destId="{3E8280BD-7DF9-47EC-8C4C-CF086368D8B7}" srcOrd="1" destOrd="0" presId="urn:microsoft.com/office/officeart/2018/2/layout/IconVerticalSolidList"/>
    <dgm:cxn modelId="{3A7046A0-E720-427B-B66F-6055D6256094}" type="presParOf" srcId="{551D7AB7-EC80-48A3-B38E-B0EBEF5AA633}" destId="{17DE6B98-A8BD-40D0-AE53-67ABBB37770F}" srcOrd="2" destOrd="0" presId="urn:microsoft.com/office/officeart/2018/2/layout/IconVerticalSolidList"/>
    <dgm:cxn modelId="{22A456C6-8AC6-443B-8976-2978610C0294}" type="presParOf" srcId="{551D7AB7-EC80-48A3-B38E-B0EBEF5AA633}" destId="{55946D64-3E2D-48FB-A396-DD1238C8D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F9D32-2334-4B21-81FD-ACE14F4A4C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BD001F-7976-4916-AE32-4A36E108E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Every professional soccer league state each club’s </a:t>
          </a:r>
          <a:r>
            <a:rPr lang="en-US" b="1" dirty="0">
              <a:solidFill>
                <a:schemeClr val="accent4"/>
              </a:solidFill>
            </a:rPr>
            <a:t>winning point &amp; goal difference</a:t>
          </a:r>
          <a:r>
            <a:rPr lang="en-US" dirty="0"/>
            <a:t> throughout the season to rate their </a:t>
          </a:r>
          <a:r>
            <a:rPr lang="en-US" b="1" dirty="0">
              <a:solidFill>
                <a:schemeClr val="accent4"/>
              </a:solidFill>
            </a:rPr>
            <a:t>rank</a:t>
          </a:r>
        </a:p>
      </dgm:t>
    </dgm:pt>
    <dgm:pt modelId="{98CC73CE-AA17-4211-8229-EBF3BB3E2285}" type="parTrans" cxnId="{EDF19CCF-8794-4D73-9B37-8EC8E878A299}">
      <dgm:prSet/>
      <dgm:spPr/>
      <dgm:t>
        <a:bodyPr/>
        <a:lstStyle/>
        <a:p>
          <a:endParaRPr lang="en-US"/>
        </a:p>
      </dgm:t>
    </dgm:pt>
    <dgm:pt modelId="{DB239FF7-927B-4431-8B4A-B63483913F4E}" type="sibTrans" cxnId="{EDF19CCF-8794-4D73-9B37-8EC8E878A299}">
      <dgm:prSet/>
      <dgm:spPr/>
      <dgm:t>
        <a:bodyPr/>
        <a:lstStyle/>
        <a:p>
          <a:endParaRPr lang="en-US"/>
        </a:p>
      </dgm:t>
    </dgm:pt>
    <dgm:pt modelId="{F306FC76-5D09-4B84-94E4-C026CE16D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When we have information of </a:t>
          </a:r>
          <a:r>
            <a:rPr lang="en-US" b="1" dirty="0">
              <a:solidFill>
                <a:schemeClr val="accent4"/>
              </a:solidFill>
            </a:rPr>
            <a:t>recent match score</a:t>
          </a:r>
          <a:r>
            <a:rPr lang="en-US" dirty="0"/>
            <a:t>, could we write a code computing club’s performance?</a:t>
          </a:r>
        </a:p>
      </dgm:t>
    </dgm:pt>
    <dgm:pt modelId="{82E11BCC-2512-44DC-AF30-2FE2A8524337}" type="parTrans" cxnId="{835BF208-70DE-4702-A68B-95B500152ABE}">
      <dgm:prSet/>
      <dgm:spPr/>
      <dgm:t>
        <a:bodyPr/>
        <a:lstStyle/>
        <a:p>
          <a:endParaRPr lang="en-US"/>
        </a:p>
      </dgm:t>
    </dgm:pt>
    <dgm:pt modelId="{25BEF4AA-FAE6-4074-B4EA-5A96F15BFEC2}" type="sibTrans" cxnId="{835BF208-70DE-4702-A68B-95B500152ABE}">
      <dgm:prSet/>
      <dgm:spPr/>
      <dgm:t>
        <a:bodyPr/>
        <a:lstStyle/>
        <a:p>
          <a:endParaRPr lang="en-US"/>
        </a:p>
      </dgm:t>
    </dgm:pt>
    <dgm:pt modelId="{B5AAD077-B85C-4E5C-B6CB-D745CD61BDA1}" type="pres">
      <dgm:prSet presAssocID="{20FF9D32-2334-4B21-81FD-ACE14F4A4CC3}" presName="root" presStyleCnt="0">
        <dgm:presLayoutVars>
          <dgm:dir/>
          <dgm:resizeHandles val="exact"/>
        </dgm:presLayoutVars>
      </dgm:prSet>
      <dgm:spPr/>
    </dgm:pt>
    <dgm:pt modelId="{72976A60-1A02-4484-811E-9A83BE75A924}" type="pres">
      <dgm:prSet presAssocID="{51BD001F-7976-4916-AE32-4A36E108EDFD}" presName="compNode" presStyleCnt="0"/>
      <dgm:spPr/>
    </dgm:pt>
    <dgm:pt modelId="{23219672-8C1C-48D8-AAEF-3BB0EB734F70}" type="pres">
      <dgm:prSet presAssocID="{51BD001F-7976-4916-AE32-4A36E108EDFD}" presName="bgRect" presStyleLbl="bgShp" presStyleIdx="0" presStyleCnt="2"/>
      <dgm:spPr/>
    </dgm:pt>
    <dgm:pt modelId="{1D122316-3E20-4BF1-9B3D-8B8491258A3E}" type="pres">
      <dgm:prSet presAssocID="{51BD001F-7976-4916-AE32-4A36E108ED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축구공"/>
        </a:ext>
      </dgm:extLst>
    </dgm:pt>
    <dgm:pt modelId="{784B9E97-7E8B-4EE4-B273-D2D0B465F5F5}" type="pres">
      <dgm:prSet presAssocID="{51BD001F-7976-4916-AE32-4A36E108EDFD}" presName="spaceRect" presStyleCnt="0"/>
      <dgm:spPr/>
    </dgm:pt>
    <dgm:pt modelId="{FE5B8C1E-F700-415F-A441-A38006B87C13}" type="pres">
      <dgm:prSet presAssocID="{51BD001F-7976-4916-AE32-4A36E108EDFD}" presName="parTx" presStyleLbl="revTx" presStyleIdx="0" presStyleCnt="2">
        <dgm:presLayoutVars>
          <dgm:chMax val="0"/>
          <dgm:chPref val="0"/>
        </dgm:presLayoutVars>
      </dgm:prSet>
      <dgm:spPr/>
    </dgm:pt>
    <dgm:pt modelId="{A92469E0-22D2-4807-8821-2F88AF644961}" type="pres">
      <dgm:prSet presAssocID="{DB239FF7-927B-4431-8B4A-B63483913F4E}" presName="sibTrans" presStyleCnt="0"/>
      <dgm:spPr/>
    </dgm:pt>
    <dgm:pt modelId="{551D7AB7-EC80-48A3-B38E-B0EBEF5AA633}" type="pres">
      <dgm:prSet presAssocID="{F306FC76-5D09-4B84-94E4-C026CE16DBD6}" presName="compNode" presStyleCnt="0"/>
      <dgm:spPr/>
    </dgm:pt>
    <dgm:pt modelId="{167B3D27-1920-479A-A4A6-C82240F40A92}" type="pres">
      <dgm:prSet presAssocID="{F306FC76-5D09-4B84-94E4-C026CE16DBD6}" presName="bgRect" presStyleLbl="bgShp" presStyleIdx="1" presStyleCnt="2"/>
      <dgm:spPr/>
    </dgm:pt>
    <dgm:pt modelId="{3E8280BD-7DF9-47EC-8C4C-CF086368D8B7}" type="pres">
      <dgm:prSet presAssocID="{F306FC76-5D09-4B84-94E4-C026CE16DB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17DE6B98-A8BD-40D0-AE53-67ABBB37770F}" type="pres">
      <dgm:prSet presAssocID="{F306FC76-5D09-4B84-94E4-C026CE16DBD6}" presName="spaceRect" presStyleCnt="0"/>
      <dgm:spPr/>
    </dgm:pt>
    <dgm:pt modelId="{55946D64-3E2D-48FB-A396-DD1238C8D943}" type="pres">
      <dgm:prSet presAssocID="{F306FC76-5D09-4B84-94E4-C026CE16DB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5BF208-70DE-4702-A68B-95B500152ABE}" srcId="{20FF9D32-2334-4B21-81FD-ACE14F4A4CC3}" destId="{F306FC76-5D09-4B84-94E4-C026CE16DBD6}" srcOrd="1" destOrd="0" parTransId="{82E11BCC-2512-44DC-AF30-2FE2A8524337}" sibTransId="{25BEF4AA-FAE6-4074-B4EA-5A96F15BFEC2}"/>
    <dgm:cxn modelId="{84002D34-77C7-40AC-A04B-D8824810BA3A}" type="presOf" srcId="{20FF9D32-2334-4B21-81FD-ACE14F4A4CC3}" destId="{B5AAD077-B85C-4E5C-B6CB-D745CD61BDA1}" srcOrd="0" destOrd="0" presId="urn:microsoft.com/office/officeart/2018/2/layout/IconVerticalSolidList"/>
    <dgm:cxn modelId="{B8134993-6752-4BAB-9B73-E648E8494694}" type="presOf" srcId="{51BD001F-7976-4916-AE32-4A36E108EDFD}" destId="{FE5B8C1E-F700-415F-A441-A38006B87C13}" srcOrd="0" destOrd="0" presId="urn:microsoft.com/office/officeart/2018/2/layout/IconVerticalSolidList"/>
    <dgm:cxn modelId="{85C9FBBB-A84F-42BA-A5E0-69EA95378ACB}" type="presOf" srcId="{F306FC76-5D09-4B84-94E4-C026CE16DBD6}" destId="{55946D64-3E2D-48FB-A396-DD1238C8D943}" srcOrd="0" destOrd="0" presId="urn:microsoft.com/office/officeart/2018/2/layout/IconVerticalSolidList"/>
    <dgm:cxn modelId="{EDF19CCF-8794-4D73-9B37-8EC8E878A299}" srcId="{20FF9D32-2334-4B21-81FD-ACE14F4A4CC3}" destId="{51BD001F-7976-4916-AE32-4A36E108EDFD}" srcOrd="0" destOrd="0" parTransId="{98CC73CE-AA17-4211-8229-EBF3BB3E2285}" sibTransId="{DB239FF7-927B-4431-8B4A-B63483913F4E}"/>
    <dgm:cxn modelId="{0E296949-FFC5-4D26-A2E0-2C07402E46EA}" type="presParOf" srcId="{B5AAD077-B85C-4E5C-B6CB-D745CD61BDA1}" destId="{72976A60-1A02-4484-811E-9A83BE75A924}" srcOrd="0" destOrd="0" presId="urn:microsoft.com/office/officeart/2018/2/layout/IconVerticalSolidList"/>
    <dgm:cxn modelId="{63C39BD2-D76E-42B1-8C05-E71425C42DC4}" type="presParOf" srcId="{72976A60-1A02-4484-811E-9A83BE75A924}" destId="{23219672-8C1C-48D8-AAEF-3BB0EB734F70}" srcOrd="0" destOrd="0" presId="urn:microsoft.com/office/officeart/2018/2/layout/IconVerticalSolidList"/>
    <dgm:cxn modelId="{3A9D4766-D98A-48B6-85F3-337CF19936C1}" type="presParOf" srcId="{72976A60-1A02-4484-811E-9A83BE75A924}" destId="{1D122316-3E20-4BF1-9B3D-8B8491258A3E}" srcOrd="1" destOrd="0" presId="urn:microsoft.com/office/officeart/2018/2/layout/IconVerticalSolidList"/>
    <dgm:cxn modelId="{8F5EFF9E-7EF1-4FBD-BDD1-475AF2DE1882}" type="presParOf" srcId="{72976A60-1A02-4484-811E-9A83BE75A924}" destId="{784B9E97-7E8B-4EE4-B273-D2D0B465F5F5}" srcOrd="2" destOrd="0" presId="urn:microsoft.com/office/officeart/2018/2/layout/IconVerticalSolidList"/>
    <dgm:cxn modelId="{9C3FC19D-0100-4F98-BC5C-ECDE1D08B408}" type="presParOf" srcId="{72976A60-1A02-4484-811E-9A83BE75A924}" destId="{FE5B8C1E-F700-415F-A441-A38006B87C13}" srcOrd="3" destOrd="0" presId="urn:microsoft.com/office/officeart/2018/2/layout/IconVerticalSolidList"/>
    <dgm:cxn modelId="{E6C94D80-BA48-4B55-96A5-9D2A26ECBC10}" type="presParOf" srcId="{B5AAD077-B85C-4E5C-B6CB-D745CD61BDA1}" destId="{A92469E0-22D2-4807-8821-2F88AF644961}" srcOrd="1" destOrd="0" presId="urn:microsoft.com/office/officeart/2018/2/layout/IconVerticalSolidList"/>
    <dgm:cxn modelId="{A1C6D814-8492-437C-8BC0-CEE6BA9EE0B1}" type="presParOf" srcId="{B5AAD077-B85C-4E5C-B6CB-D745CD61BDA1}" destId="{551D7AB7-EC80-48A3-B38E-B0EBEF5AA633}" srcOrd="2" destOrd="0" presId="urn:microsoft.com/office/officeart/2018/2/layout/IconVerticalSolidList"/>
    <dgm:cxn modelId="{7E9F66B1-16BB-4A77-93CC-E230E68AFC0D}" type="presParOf" srcId="{551D7AB7-EC80-48A3-B38E-B0EBEF5AA633}" destId="{167B3D27-1920-479A-A4A6-C82240F40A92}" srcOrd="0" destOrd="0" presId="urn:microsoft.com/office/officeart/2018/2/layout/IconVerticalSolidList"/>
    <dgm:cxn modelId="{04B82BA1-C734-43BF-A416-BD33DDABC2DC}" type="presParOf" srcId="{551D7AB7-EC80-48A3-B38E-B0EBEF5AA633}" destId="{3E8280BD-7DF9-47EC-8C4C-CF086368D8B7}" srcOrd="1" destOrd="0" presId="urn:microsoft.com/office/officeart/2018/2/layout/IconVerticalSolidList"/>
    <dgm:cxn modelId="{3A7046A0-E720-427B-B66F-6055D6256094}" type="presParOf" srcId="{551D7AB7-EC80-48A3-B38E-B0EBEF5AA633}" destId="{17DE6B98-A8BD-40D0-AE53-67ABBB37770F}" srcOrd="2" destOrd="0" presId="urn:microsoft.com/office/officeart/2018/2/layout/IconVerticalSolidList"/>
    <dgm:cxn modelId="{22A456C6-8AC6-443B-8976-2978610C0294}" type="presParOf" srcId="{551D7AB7-EC80-48A3-B38E-B0EBEF5AA633}" destId="{55946D64-3E2D-48FB-A396-DD1238C8D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19672-8C1C-48D8-AAEF-3BB0EB734F70}">
      <dsp:nvSpPr>
        <dsp:cNvPr id="0" name=""/>
        <dsp:cNvSpPr/>
      </dsp:nvSpPr>
      <dsp:spPr>
        <a:xfrm>
          <a:off x="0" y="529960"/>
          <a:ext cx="4952681" cy="10707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22316-3E20-4BF1-9B3D-8B8491258A3E}">
      <dsp:nvSpPr>
        <dsp:cNvPr id="0" name=""/>
        <dsp:cNvSpPr/>
      </dsp:nvSpPr>
      <dsp:spPr>
        <a:xfrm>
          <a:off x="323897" y="770875"/>
          <a:ext cx="588904" cy="588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B8C1E-F700-415F-A441-A38006B87C13}">
      <dsp:nvSpPr>
        <dsp:cNvPr id="0" name=""/>
        <dsp:cNvSpPr/>
      </dsp:nvSpPr>
      <dsp:spPr>
        <a:xfrm>
          <a:off x="1236699" y="529960"/>
          <a:ext cx="3715981" cy="10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0" tIns="113320" rIns="113320" bIns="113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Every professional soccer league state each club’s </a:t>
          </a:r>
          <a:r>
            <a:rPr lang="en-US" sz="1400" b="1" kern="1200" dirty="0">
              <a:solidFill>
                <a:schemeClr val="accent4"/>
              </a:solidFill>
            </a:rPr>
            <a:t>winning point &amp; goal difference</a:t>
          </a:r>
          <a:r>
            <a:rPr lang="en-US" sz="1400" kern="1200" dirty="0"/>
            <a:t> throughout the season to rate their </a:t>
          </a:r>
          <a:r>
            <a:rPr lang="en-US" sz="1400" b="1" kern="1200" dirty="0">
              <a:solidFill>
                <a:schemeClr val="accent4"/>
              </a:solidFill>
            </a:rPr>
            <a:t>rank</a:t>
          </a:r>
        </a:p>
      </dsp:txBody>
      <dsp:txXfrm>
        <a:off x="1236699" y="529960"/>
        <a:ext cx="3715981" cy="1070735"/>
      </dsp:txXfrm>
    </dsp:sp>
    <dsp:sp modelId="{167B3D27-1920-479A-A4A6-C82240F40A92}">
      <dsp:nvSpPr>
        <dsp:cNvPr id="0" name=""/>
        <dsp:cNvSpPr/>
      </dsp:nvSpPr>
      <dsp:spPr>
        <a:xfrm>
          <a:off x="0" y="1860268"/>
          <a:ext cx="4952681" cy="10707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280BD-7DF9-47EC-8C4C-CF086368D8B7}">
      <dsp:nvSpPr>
        <dsp:cNvPr id="0" name=""/>
        <dsp:cNvSpPr/>
      </dsp:nvSpPr>
      <dsp:spPr>
        <a:xfrm>
          <a:off x="323897" y="2101183"/>
          <a:ext cx="588904" cy="588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46D64-3E2D-48FB-A396-DD1238C8D943}">
      <dsp:nvSpPr>
        <dsp:cNvPr id="0" name=""/>
        <dsp:cNvSpPr/>
      </dsp:nvSpPr>
      <dsp:spPr>
        <a:xfrm>
          <a:off x="1236699" y="1860268"/>
          <a:ext cx="3715981" cy="10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0" tIns="113320" rIns="113320" bIns="113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When we have information of </a:t>
          </a:r>
          <a:r>
            <a:rPr lang="en-US" sz="1400" b="1" kern="1200" dirty="0">
              <a:solidFill>
                <a:schemeClr val="accent4"/>
              </a:solidFill>
            </a:rPr>
            <a:t>recent match score</a:t>
          </a:r>
          <a:r>
            <a:rPr lang="en-US" sz="1400" kern="1200" dirty="0"/>
            <a:t>, could we write a code computing club’s performance?</a:t>
          </a:r>
        </a:p>
      </dsp:txBody>
      <dsp:txXfrm>
        <a:off x="1236699" y="1860268"/>
        <a:ext cx="3715981" cy="10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19672-8C1C-48D8-AAEF-3BB0EB734F70}">
      <dsp:nvSpPr>
        <dsp:cNvPr id="0" name=""/>
        <dsp:cNvSpPr/>
      </dsp:nvSpPr>
      <dsp:spPr>
        <a:xfrm>
          <a:off x="0" y="529960"/>
          <a:ext cx="4952681" cy="10707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22316-3E20-4BF1-9B3D-8B8491258A3E}">
      <dsp:nvSpPr>
        <dsp:cNvPr id="0" name=""/>
        <dsp:cNvSpPr/>
      </dsp:nvSpPr>
      <dsp:spPr>
        <a:xfrm>
          <a:off x="323897" y="770875"/>
          <a:ext cx="588904" cy="588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B8C1E-F700-415F-A441-A38006B87C13}">
      <dsp:nvSpPr>
        <dsp:cNvPr id="0" name=""/>
        <dsp:cNvSpPr/>
      </dsp:nvSpPr>
      <dsp:spPr>
        <a:xfrm>
          <a:off x="1236699" y="529960"/>
          <a:ext cx="3715981" cy="10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0" tIns="113320" rIns="113320" bIns="113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Every professional soccer league state each club’s </a:t>
          </a:r>
          <a:r>
            <a:rPr lang="en-US" sz="1400" b="1" kern="1200" dirty="0">
              <a:solidFill>
                <a:schemeClr val="accent4"/>
              </a:solidFill>
            </a:rPr>
            <a:t>winning point &amp; goal difference</a:t>
          </a:r>
          <a:r>
            <a:rPr lang="en-US" sz="1400" kern="1200" dirty="0"/>
            <a:t> throughout the season to rate their </a:t>
          </a:r>
          <a:r>
            <a:rPr lang="en-US" sz="1400" b="1" kern="1200" dirty="0">
              <a:solidFill>
                <a:schemeClr val="accent4"/>
              </a:solidFill>
            </a:rPr>
            <a:t>rank</a:t>
          </a:r>
        </a:p>
      </dsp:txBody>
      <dsp:txXfrm>
        <a:off x="1236699" y="529960"/>
        <a:ext cx="3715981" cy="1070735"/>
      </dsp:txXfrm>
    </dsp:sp>
    <dsp:sp modelId="{167B3D27-1920-479A-A4A6-C82240F40A92}">
      <dsp:nvSpPr>
        <dsp:cNvPr id="0" name=""/>
        <dsp:cNvSpPr/>
      </dsp:nvSpPr>
      <dsp:spPr>
        <a:xfrm>
          <a:off x="0" y="1860268"/>
          <a:ext cx="4952681" cy="10707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280BD-7DF9-47EC-8C4C-CF086368D8B7}">
      <dsp:nvSpPr>
        <dsp:cNvPr id="0" name=""/>
        <dsp:cNvSpPr/>
      </dsp:nvSpPr>
      <dsp:spPr>
        <a:xfrm>
          <a:off x="323897" y="2101183"/>
          <a:ext cx="588904" cy="588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46D64-3E2D-48FB-A396-DD1238C8D943}">
      <dsp:nvSpPr>
        <dsp:cNvPr id="0" name=""/>
        <dsp:cNvSpPr/>
      </dsp:nvSpPr>
      <dsp:spPr>
        <a:xfrm>
          <a:off x="1236699" y="1860268"/>
          <a:ext cx="3715981" cy="10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0" tIns="113320" rIns="113320" bIns="1133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When we have information of </a:t>
          </a:r>
          <a:r>
            <a:rPr lang="en-US" sz="1400" b="1" kern="1200" dirty="0">
              <a:solidFill>
                <a:schemeClr val="accent4"/>
              </a:solidFill>
            </a:rPr>
            <a:t>recent match score</a:t>
          </a:r>
          <a:r>
            <a:rPr lang="en-US" sz="1400" kern="1200" dirty="0"/>
            <a:t>, could we write a code computing club’s performance?</a:t>
          </a:r>
        </a:p>
      </dsp:txBody>
      <dsp:txXfrm>
        <a:off x="1236699" y="1860268"/>
        <a:ext cx="3715981" cy="1070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05:30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57,'127'-4,"145"-23,75 2,2 26,-124 1,238-2,-449 0,-1 1,1 0,0 1,17 4,-13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6:26.26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9.5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9.5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3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28,'13'1,"0"0,0 1,20 5,14 3,43-3,126-6,-94-3,-65 2,10 1,115-13,-65 0,232 6,-196 8,665-2,-654-14,6 1,282 14,-443-1,-1 0,0 1,15 3,-5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9.5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5:03.3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83,'22'1,"0"1,34 8,-30-5,36 3,297-5,-186-5,152 2,-308-1,0-1,0-1,-1-1,1 0,25-11,-18 7,40-9,-2 6,0 3,73-1,-42 11,91-3,-120-12,-49 9,1 0,22-1,267 2,-156 5,-141-2,5-1,1 1,0 0,-1 1,1 1,-1 0,1 1,-1 0,0 1,20 8,13 10,-45-18,-8-2,-9-1,1-2,0 0,0-1,-27-7,23 4,-37-4,31 9,-1 0,1 2,-1 1,1 1,0 1,0 1,0 2,1 0,-25 13,35-16,0 0,0-1,-1-1,0 0,-22 1,-76-4,12 0,64 6,21 3,16-9,0 1,0-1,-1 1,1-1,0 1,0-1,0 0,0 1,0-1,0 1,0-1,-1 1,1-1,0 1,1-1,-1 1,0-1,0 1,0-1,0 1,0-1,0 1,1-1,-1 1,0-1,0 0,1 1,-1-1,0 1,1 0,4 2,0 1,0-1,0 0,0 0,1 0,-1-1,1 1,0-1,6 1,-1 1,5 0,1 1,-1-2,1 0,25 0,70-4,-45-1,387 2,-447 0,0 0,0 0,0-1,0 1,0-2,-1 1,1-1,7-2,-14 4,1 0,-1 0,0 0,0 0,0 0,0 0,1-1,-1 1,0 0,0 0,0 0,0 0,1 0,-1 0,0 0,0 0,0 0,0 0,0-1,1 1,-1 0,0 0,0 0,0 0,0 0,0 0,0-1,0 1,0 0,0 0,0 0,1 0,-1-1,0 1,0 0,0 0,0 0,0 0,0-1,0 1,0 0,0 0,0 0,-1-1,1 1,0 0,0 0,0 0,0 0,0-1,-12-3,-16-1,-284 3,158 4,-479-2,590-2,-59-10,-28-2,5 1,-5 0,-297 13,201 1,202-1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3:16.2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3:24.2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34 317,'118'2,"131"-5,-158-9,-58 6,36-2,68 8,23-1,4-21,0 3,-67 7,-33 5,177-13,-219 20,-1 0,0 2,0 1,35 9,-34-8,0-1,1 0,0-2,29-1,31 1,-78-1,-1 1,1-1,0 1,0 0,-1 1,1-1,-1 1,1 0,-1 0,1 0,-1 0,0 1,0 0,0 0,-1 0,1 0,-1 1,1-1,-1 1,3 5,-5-8,-1 0,1 0,-1 0,1 0,-1 0,1 0,-1 0,0 0,0 0,0 0,1 0,-1 0,0 0,0 0,-1 0,1 0,0 0,0 0,0 0,-1 0,1 0,0 0,-2 2,1-1,0-1,0 0,-1 1,1-1,-1 0,1 1,-1-1,0 0,1 0,-1-1,0 1,-2 1,-5 1,0-1,0 0,0 0,-15 0,4-1,-1-2,1 0,-38-8,-63-21,30 6,-5 1,43 8,-1 3,-68-6,-258 15,191 6,-348-4,510 3,-53 9,52-7,-42 3,67-7,1 0,-1 0,0-1,0 1,0-1,0 0,-4-2,5 3,4 2,7 5,-2-1,-1 0,0 1,-1-1,0 1,0 0,0 1,-1-1,0 1,0 0,-1 0,0 0,2 10,1 10,-1 0,1 38,-5-50,-1-13,1-1,-1 1,1-1,0 1,0-1,0 1,0-1,0 0,1 1,-1-1,1 0,-1 0,1 0,0 0,0 0,-1 0,2-1,-1 1,0-1,0 1,0-1,1 0,-1 0,1 0,-1 0,1 0,-1 0,1-1,2 1,11 2,0-1,0-1,27-1,-27-1,623-4,-599 3,53-9,6-1,69-7,-142 15,1 0,0 2,0 2,0 0,-1 1,1 2,40 9,-42-7,0-1,0-1,0-1,1-1,-1-2,1 0,24-5,-34 2,-1-1,25-10,-28 10,0 0,0 1,1 0,-1 1,19-2,1 4,-24 2,1-1,-1 0,1-1,-1 0,13-4,-19 5,1-1,-1 0,0 0,0-1,0 1,0 0,0-1,0 1,0-1,0 0,-1 1,1-1,-1 0,1 0,-1 0,0 0,1 0,-1 0,0-1,-1 1,1 0,0-1,-1 1,1-3,2-20,-1 0,-1-1,-5-45,1 3,2 49,1-4,2-29,-1 46,0 0,0 0,0 0,1 1,0-1,0 0,0 1,1 0,-1-1,5-5,-6 10,1-1,-1 1,0-1,1 1,-1-1,1 1,-1 0,1 0,0 0,0 0,-1 0,1 0,0 0,0 0,0 1,0-1,0 1,0 0,0-1,0 1,2 0,-2 0,0 1,-1-1,1 1,0-1,-1 1,1-1,-1 1,1 0,-1 0,1 0,-1 0,0 0,0 0,1 0,-1 0,0 1,0-1,0 0,0 1,0-1,0 0,-1 1,1 0,0-1,0 3,4 17,-1 1,-2 0,0 0,-1 0,0 0,-5 29,2 3,1-31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3:30.6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386 106,'3'-32,"-2"26,0 0,0 0,0 0,-1 0,0 0,-1 0,0-8,1 13,-1 0,1 0,-1 0,1 0,-1 1,1-1,-1 0,1 0,-1 0,0 0,1 1,-1-1,0 0,0 1,1-1,-1 0,0 1,0-1,-1 0,0 1,0-1,-1 1,1-1,0 1,0 0,-1 0,1 0,0 0,-1 1,1-1,-5 2,-7 2,0 1,0 0,1 1,0 1,-19 13,-59 46,73-51,0 1,1 0,0 1,1 0,-16 26,27-37,1 1,0 0,0 0,1 0,0 1,0-1,1 1,0-1,0 1,1 0,0 0,0-1,1 1,0 0,0 0,1 0,0 0,0 0,4 10,-4-15,0 0,0 0,0 0,0 0,1 0,-1-1,1 1,0-1,0 1,0-1,0 1,0-1,0 0,1 0,-1 0,1-1,0 1,-1 0,1-1,0 0,0 1,0-1,0 0,0-1,0 1,0-1,0 1,0-1,0 0,4 0,0-1,0 0,0 0,0-1,-1 0,1 0,0-1,-1 0,0 0,1-1,-1 1,-1-1,8-6,174-165,-129 121,-39 34,1 1,1 1,45-29,-55 40,106-55,-115 61,-1 0,1 1,-1-1,1 0,0 1,-1-1,1 1,0 0,-1 0,1-1,0 1,0 0,-1 0,1 1,0-1,0 0,-1 0,1 1,0-1,-1 1,1 0,-1-1,4 3,-4-1,1 0,0 0,-1 0,1 0,-1 0,1 0,-1 1,0-1,0 1,0-1,-1 1,1-1,0 1,-1-1,0 4,3 13,-2-1,-1 36,0-50,0 1,-1-1,1 1,-1-1,0 1,-1-1,1 0,-1 1,0-1,0 0,0 0,0 0,-1 0,0-1,0 1,0-1,-4 4,7-6,-1 0,0 0,0-1,0 1,0-1,0 1,1-1,-1 1,0-1,0 1,0-1,-1 0,1 1,0-1,0 0,0 0,0 0,0 0,0 0,0 0,0 0,0 0,0-1,0 1,0 0,-2-1,2 0,0-1,-1 1,1 0,0-1,0 1,-1 0,1-1,0 0,1 1,-1-1,0 0,0 1,0-4,-2-6,1 0,0 0,0-20,3-73,1 249,-2-120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3:52.23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1,'-1'21,"-1"-1,-2 1,0-1,-11 33,8-28,0 0,-4 36,-9 80,16-118,1 0,1 0,1 0,1 0,1 0,1 0,1 0,1 0,1-1,1 0,11 28,-10-29,-6-16,0 0,1 0,0 0,0 0,1 0,-1-1,4 6,-5-9,0 0,1 0,-1 0,0 0,1 0,-1 0,1 0,-1-1,1 1,-1 0,1-1,0 1,-1-1,1 0,0 1,-1-1,1 0,0 0,-1 0,1 0,0 0,-1-1,1 1,0 0,-1-1,1 0,1 0,5-2,-1 1,1-2,-1 1,0-1,0 0,0-1,0 0,7-7,3-6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05:42.78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2,'18'-1,"1"1,0 1,0 1,0 1,0 0,-1 2,0 0,19 8,35 22,24 10,-83-40,1 0,-1-1,1-1,0 0,20 1,-12-4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4:08.8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1 348,'0'-6,"1"1,0-1,0 1,1-1,-1 1,1-1,1 1,-1 0,0 0,6-8,5-5,19-22,-23 29,25-33,-22 27,0 2,27-28,-33 37,-1 0,1-1,-1 0,4-7,-5 8,0 0,0 0,0 1,1 0,7-7,-10 10,0 1,0-1,1 1,-1 0,0 0,1 0,-1 0,1 0,-1 1,1-1,0 1,-1-1,1 1,-1 0,1 0,0 0,-1 1,5 0,-3 0,0 0,-1 0,1 0,0 1,-1-1,1 1,-1 0,0 0,0 1,0-1,0 1,0-1,0 1,-1 0,5 5,-1 2,1 1,-1 0,6 17,-11-28,-1 1,1 0,-1 0,1 0,-1 0,0 0,0 0,1 0,-1 0,0 1,0-1,0 0,0 0,0 0,0 0,0 0,0 0,0 0,-1 0,1 0,0 0,-1 0,1 0,-1 0,1 0,-1 0,1 0,-1 0,0-1,0 1,1 0,-1 0,0-1,0 1,0 0,1-1,-1 1,0-1,0 1,0-1,0 0,0 1,0-1,0 0,0 1,-2-1,-7 1,1 0,-1 0,0-1,-13-1,1 1,20 0,0 0,-1 0,1 0,-1 0,1 1,0-1,-1 1,1 0,0 0,-1 0,1 0,0 0,0 0,0 0,0 1,0-1,0 1,0 0,1-1,-1 1,1 0,-1 0,1 0,-2 3,0 2,1 0,0 1,0-1,1 1,0-1,-1 10,2-11,0-2,-1-1,1 1,-1 0,0-1,0 1,0-1,-2 6,3-9,0 0,0 0,-1 0,1 0,0 0,0 1,0-1,0 0,0 0,0 0,0 0,0 0,0 0,0 0,0 0,-1 0,1 0,0 0,0 0,0 0,0 0,0 0,0 0,0 0,0 0,0 0,0 0,-1 0,1 0,0 0,0 0,0-1,0 1,0 0,0 0,0 0,0 0,0 0,0 0,0 0,0 0,0 0,0 0,-1 0,1 0,0 0,0-1,0 1,0 0,0 0,0 0,0 0,0 0,0 0,0 0,0 0,0 0,0-1,0 1,-3-11,0-12,1-4,2 14,0 0,-1-1,-1 1,0 0,-1 0,-1 0,-6-16,4 63,7 9,0-31,0 1,-1-1,-1 0,0 0,0 0,-4 12,4-22,1-1,-1 1,1 0,-1-1,0 1,0-1,0 1,0-1,0 1,0-1,0 0,0 1,-1-1,1 0,0 0,-1 0,1 0,-1 0,1 0,-1 0,0-1,1 1,-1-1,0 1,1-1,-1 1,0-1,0 0,1 0,-1 0,0 0,0 0,1 0,-1-1,0 1,0 0,1-1,-1 1,-2-2,1 0,0 1,0 0,0-1,0 0,0 0,0 0,1 0,-1 0,1-1,0 1,-1-1,1 1,0-1,0 0,1 0,-1 0,1 0,-1 0,1 0,-1-4,2 7,0-1,0 1,0 0,0-1,0 1,0 0,-1-1,1 1,0-1,0 1,1 0,-1-1,0 1,0 0,0-1,0 1,0-1,0 1,0 0,1-1,-1 1,0 0,0 0,0-1,1 1,-1 0,0-1,0 1,1 0,-1 0,1-1,12 3,13 12,3 13,-25-23,-1 0,0-1,1 1,0-1,0 0,0 0,0 0,0 0,1-1,-1 1,1-1,0-1,8 3,-12-4,0 0,0 0,0 0,0 0,0 0,0-1,0 1,0 0,0-1,0 1,0-1,0 1,0-1,0 0,-1 1,1-1,0 0,0 0,-1 1,1-1,0 0,-1 0,1 0,-1 0,1 0,-1 0,1 0,-1-1,8-36,-3 13,-4 23,-1 0,1 1,0-1,0 0,0 1,-1-1,2 1,-1-1,0 1,0-1,0 1,1 0,-1-1,0 1,1 0,0 0,-1 0,1 0,-1 0,1 1,0-1,0 0,-1 1,1-1,0 1,0 0,0-1,0 1,-1 0,1 0,0 0,0 1,0-1,2 1,0 0,0 0,-1 1,1 0,0-1,-1 1,1 1,-1-1,1 0,-1 1,0 0,0 0,0 0,-1 0,5 6,5 13,-1-1,-1 2,10 29,-19-51,-1 1,1-1,-1 0,0 1,1-1,-1 0,0 1,0-1,0 1,0-1,0 0,0 1,0-1,-1 0,1 1,0-1,-1 1,0 0,1-1,0-1,0 0,-1 0,1 0,0 0,0 1,-1-1,1 0,0 0,0 0,-1 0,1 0,0 0,-1 0,1 1,0-1,0 0,-1 0,1 0,0 0,-1 0,1 0,0-1,0 1,-1 0,1 0,0 0,-1 0,-12-11,-32-45,-25-28,57 70,2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4:14.8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1,'7'0,"1"1,0 1,0-1,0 1,-1 1,12 4,43 24,-53-26,1-1,-1 1,1-2,0 1,0-2,20 4,-3-3,35-2,8 1,-53 0,32 8,-32-6,0 0,18 1,232-3,-137-4,-126 2,0 0,1 0,-1 0,0-1,1 0,5-2,2-3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5:03.4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29,'7'-1,"0"0,0 0,0 0,10-4,12-2,63-2,174 6,-135 5,-78-3,-17 0,0 1,1 2,42 8,-39-3,-20-3,1 0,21 8,-25-6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5:46.8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341 301,'68'2,"78"-4,-139 1,0-1,0 1,0-2,0 1,0 0,-1-1,1-1,-1 1,0-1,0 0,0 0,0-1,-1 1,0-1,0 0,0-1,0 0,-1 1,7-13,-5 8,-1 0,0 0,-1-1,0 0,-1 1,0-1,-1 0,0-1,0 1,-1 0,-1 0,0-13,-1 21,1 1,0-1,-1 1,0 0,1-1,-1 1,0-1,0 1,0 0,-1 0,1-1,0 1,-1 0,0 0,1 1,-1-1,0 0,0 0,-2-1,0 1,0 0,0 0,0 0,-1 1,1-1,-1 1,1 0,-1 0,-8 0,1 1,1 0,0 1,-1 0,1 1,0 0,0 1,-20 7,22-6,1 1,0-1,1 2,-1-1,1 1,0 0,0 0,-9 12,14-15,-1-1,1 1,0-1,1 1,-1 0,0 0,1 0,0 0,0 0,0 0,0 1,0-1,0 0,1 0,0 1,-1-1,1 0,1 1,-1-1,0 0,1 1,0-1,-1 0,1 0,0 0,4 6,-3-6,1 0,-1-1,1 1,0-1,0 0,0 1,0-1,0-1,0 1,0 0,1-1,-1 0,1 0,-1 0,1 0,-1 0,7-1,-4 1,1 0,0-1,-1 0,1 0,-1-1,1 0,-1 0,13-4,-17 4,-1 1,1-1,-1 0,1 0,-1 0,0 0,1 0,-1 0,0 0,0 0,0-1,0 1,0 0,0-1,0 1,1-3,-2 3,0 0,0 1,1-1,-1 0,0 0,0 0,-1 1,1-1,0 0,0 0,0 0,0 1,-1-1,1 0,0 0,-1 1,1-1,0 0,-1 1,1-1,-1 0,1 1,-1-1,0 1,1-1,-1 1,0-1,1 1,-1-1,0 1,1 0,-1-1,0 1,0 0,1 0,-2-1,-16-3,0 0,-1 1,1 1,0 0,-1 2,-29 2,5-1,24 0,-45-2,0 3,-121 21,181-22,0 0,0 1,0-1,0 1,1 0,-1 0,1 0,-7 6,9-7,1-1,-1 1,1-1,-1 1,1-1,-1 1,1-1,-1 1,1 0,0-1,-1 1,1 0,0-1,0 1,-1 0,1 0,0-1,0 1,0 0,0 0,0 1,1-1,-1 0,1 0,-1-1,1 1,0 0,0 0,-1 0,1 0,0-1,0 1,0 0,0-1,0 1,0-1,0 1,0-1,0 1,0-1,2 1,20 5,0 0,30 3,-21-4,17 0,0-1,55-4,-88 0,-15 0,-1 0,1 0,0 1,0-1,0 0,-1 0,1-1,0 1,0 0,-1 0,1 0,0 0,0-1,-1 1,1 0,0-1,0 1,-1-1,1 1,-1 0,2-2,-2 1,0 1,0-1,0 1,0-1,-1 1,1-1,0 0,0 1,0-1,-1 1,1-1,0 1,-1-1,1 1,-1-1,1 1,0 0,-1-1,1 1,-1 0,0-1,-39-24,33 21,1-1,9 3,12 4,6 8,0 0,26 19,25 12,-30-20,-14-7,34 12,-51-23,-1 1,0 0,0 1,0 0,15 10,-25-15,0 0,1 1,-1-1,0 0,1 0,-1 0,0 0,1 0,-1 1,0-1,0 0,1 0,-1 0,0 1,0-1,1 0,-1 0,0 1,0-1,0 0,0 0,1 1,-1-1,0 0,0 1,0-1,0 0,0 1,0-1,0 0,0 1,0-1,0 0,0 1,0-1,0 0,0 1,0-1,0 0,0 1,0-1,-1 0,1 0,0 1,0-1,0 0,0 1,-1-1,1 0,0 0,0 0,-1 1,1-1,0 0,0 0,-1 0,1 1,0-1,-1 0,1 0,0 0,-1 0,1 0,-25 2,-183-23,180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6:12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0,'0'1,"0"1,0-1,1 0,-1 0,0 0,1 0,-1 0,1 0,0-1,-1 1,1 0,0 0,-1 0,1 0,0-1,0 1,0 0,0-1,-1 1,3 0,1 2,278 192,-266-186,0 0,0-2,1 0,1-1,-1-1,1 0,0-1,0-1,0-1,32 0,79-7,82 2,-200 4,0 0,0 1,0 0,0 1,0 0,-1 1,0 0,18 10,-2 3,43 35,-23-16,-30-24,0-1,0-1,35 16,-42-23,0 0,1 0,-1-1,1 0,0 0,0-1,-1 0,1-1,17-2,2-2,1-2,-1-1,32-12,81-39,-100 40,-33 14,-1 0,1 1,-1 1,1-1,0 1,0 1,0-1,0 2,0-1,0 1,0 1,1-1,-1 2,0-1,-1 1,1 1,0-1,10 6,-18-8,0 1,-1 0,1-1,0 1,0-1,0 0,0 1,0-1,0 0,-1 0,1 1,0-1,0 0,0 0,0 0,0 0,0 0,0 0,0 0,0 0,0-1,0 1,0 0,0-1,-1 1,1 0,0-1,0 1,0-1,1 0,-1-2,0 1,1-1,-1 1,0-1,-1 1,1-1,0 1,0-6,2-4,2-9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6:17.6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0,'0'3,"0"0,0 0,0 0,-1 0,1 0,-1 0,1-1,-1 1,0 0,0 0,0 0,-1-1,1 1,-1-1,-2 5,1-5,1 0,0-1,-1 1,0-1,1 1,-1-1,0 0,1 0,-1 0,0 0,0 0,0-1,0 0,0 1,0-1,-3 0,-15-2,1 0,0-1,0-1,0-1,-22-9,-3 1,64 20,-1 0,22 13,-17-8,36 13,-30-17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36:23.77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0,'0'5,"-4"5,-2 7,0 4,2 3,1 2,1-3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1:02.4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86,'12'-1,"0"-1,0 0,1-1,-2-1,1 1,0-2,-1 0,16-9,-12 7,1-1,0 2,28-8,-2 8,1 2,0 2,61 5,-17-1,474-1,-528 1,0 1,-1 2,48 14,-12-3,-65-16,54 13,0-3,89 4,145-32,-243 13,122-17,-138 17,0 2,1 1,-1 2,0 1,1 1,-1 2,37 10,126 17,-179-29,50 11,-44-8,0-1,33 1,-6-2,56 12,-46-6,5 1,-31-3,63 2,36-9,-49-2,129 14,-202-11,176 32,-171-29,1-1,-1-1,1 0,0-1,0-1,-1 0,1-1,16-4,-10-1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3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28,'13'1,"0"0,0 1,20 5,14 3,43-3,126-6,-94-3,-65 2,10 1,115-13,-65 0,232 6,-196 8,665-2,-654-14,6 1,282 14,-443-1,-1 0,0 1,15 3,-5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4:39.5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5:03.3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83,'22'1,"0"1,34 8,-30-5,36 3,297-5,-186-5,152 2,-308-1,0-1,0-1,-1-1,1 0,25-11,-18 7,40-9,-2 6,0 3,73-1,-42 11,91-3,-120-12,-49 9,1 0,22-1,267 2,-156 5,-141-2,5-1,1 1,0 0,-1 1,1 1,-1 0,1 1,-1 0,0 1,20 8,13 10,-45-18,-8-2,-9-1,1-2,0 0,0-1,-27-7,23 4,-37-4,31 9,-1 0,1 2,-1 1,1 1,0 1,0 1,0 2,1 0,-25 13,35-16,0 0,0-1,-1-1,0 0,-22 1,-76-4,12 0,64 6,21 3,16-9,0 1,0-1,-1 1,1-1,0 1,0-1,0 0,0 1,0-1,0 1,0-1,-1 1,1-1,0 1,1-1,-1 1,0-1,0 1,0-1,0 1,0-1,0 1,1-1,-1 1,0-1,0 0,1 1,-1-1,0 1,1 0,4 2,0 1,0-1,0 0,0 0,1 0,-1-1,1 1,0-1,6 1,-1 1,5 0,1 1,-1-2,1 0,25 0,70-4,-45-1,387 2,-447 0,0 0,0 0,0-1,0 1,0-2,-1 1,1-1,7-2,-14 4,1 0,-1 0,0 0,0 0,0 0,0 0,1-1,-1 1,0 0,0 0,0 0,0 0,1 0,-1 0,0 0,0 0,0 0,0 0,0-1,1 1,-1 0,0 0,0 0,0 0,0 0,0 0,0-1,0 1,0 0,0 0,0 0,1 0,-1-1,0 1,0 0,0 0,0 0,0 0,0-1,0 1,0 0,0 0,0 0,-1-1,1 1,0 0,0 0,0 0,0 0,0-1,-12-3,-16-1,-284 3,158 4,-479-2,590-2,-59-10,-28-2,5 1,-5 0,-297 13,201 1,202-1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5:53.41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57,'55'0,"0"-1,-1 2,56 9,-22 0,172-4,-184-6,-52-2,0 0,25-6,29-4,36-2,8-1,-104 14,1 1,-1 1,1 1,30 6,54 10,-9-2,-5 5,79 15,-141-34,0-1,0-1,0-2,46-8,38-3,-110 14,1-1,-1 0,1 0,-1 0,0 0,1 0,-1-1,0 1,1 0,-1-1,0 1,1-1,-1 1,0-1,0 1,1-1,-1 0,0 0,1-1,-2 1,0 0,0 0,0 0,0-1,0 1,-1 0,1 0,0 0,-1 0,1 0,-1 0,1 0,-1 0,1 0,-1 0,0 0,0 0,1 0,-1 1,0-1,0 0,-2-1,-6-6,0 1,0-1,-1 1,0 1,0 0,-1 0,0 1,0 1,0 0,0 0,-1 1,1 0,-1 1,0 1,-19-1,-238 4,249 1,0 1,0 1,1 0,-21 10,-12 2,30-10,5-1,-1-1,0-1,-32 4,-73-6,70-3,-92 11,-63 24,32-8,121-18,0-4,-109-4,65-2,85 3,1-1,0-1,-1 0,1-1,0 0,0-1,-17-6,57 19,-1-1,2-1,-1-2,1-1,0-1,41 0,-25-4,0-1,0-3,46-9,-57 8,0 1,44 0,-41 4,55-9,-67 5,76-11,-91 14,0 1,-1 0,1 0,0 1,-1 0,1 1,-1 0,1 0,8 4,12 10,-23-13,0 1,0-1,0 0,0-1,1 1,-1-1,1-1,0 1,11 0,-3-2,-1 0,0-1,0-1,0-1,26-7,-10-1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6:19.560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83,'3'-1,"1"1,0-1,-1 0,1 0,-1 0,6-3,13-3,48-1,0 3,105 6,-62 1,-70-4,1-3,72-16,-71 11,0 3,59-4,-61 11,0 1,0 2,49 11,-63-10,39 2,-51-6,-1 1,1 1,-1 0,0 1,1 1,-1 0,28 12,-27-7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0:16:25.84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0,'0'5,"4"1,7 0,5 3,5 1,-1 2,0 0,-3 2,1 3,0-1,-1-3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790" r:id="rId8"/>
    <p:sldLayoutId id="2147483791" r:id="rId9"/>
    <p:sldLayoutId id="2147483792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8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image" Target="../media/image9.png"/><Relationship Id="rId21" Type="http://schemas.openxmlformats.org/officeDocument/2006/relationships/customXml" Target="../ink/ink22.xml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7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7.xml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1.png"/><Relationship Id="rId10" Type="http://schemas.openxmlformats.org/officeDocument/2006/relationships/customXml" Target="../ink/ink16.xml"/><Relationship Id="rId19" Type="http://schemas.openxmlformats.org/officeDocument/2006/relationships/customXml" Target="../ink/ink21.xml"/><Relationship Id="rId4" Type="http://schemas.openxmlformats.org/officeDocument/2006/relationships/customXml" Target="../ink/ink13.xml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5.xml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BA53A-DFDE-2A35-8334-B4B765B07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97" r="-1" b="-1"/>
          <a:stretch/>
        </p:blipFill>
        <p:spPr>
          <a:xfrm>
            <a:off x="3048" y="-132070"/>
            <a:ext cx="1218895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8672DD-18B9-C998-FE49-212C0D50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528" y="345172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altLang="ko-KR" sz="5200" b="1" dirty="0">
                <a:solidFill>
                  <a:srgbClr val="FFFFFF"/>
                </a:solidFill>
              </a:rPr>
              <a:t>Computing</a:t>
            </a:r>
            <a:br>
              <a:rPr lang="en-US" altLang="ko-KR" sz="5200" b="1" dirty="0">
                <a:solidFill>
                  <a:srgbClr val="FFFFFF"/>
                </a:solidFill>
              </a:rPr>
            </a:br>
            <a:r>
              <a:rPr lang="en-US" altLang="ko-KR" sz="5200" b="1" dirty="0">
                <a:solidFill>
                  <a:srgbClr val="FFFFFF"/>
                </a:solidFill>
              </a:rPr>
              <a:t>Soccer club’s WP&amp;GD</a:t>
            </a:r>
            <a:endParaRPr lang="ko-KR" altLang="en-US" sz="52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8BDF6-9E8F-F400-4C2F-BF926194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1205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altLang="ko-KR" sz="2200" dirty="0">
                <a:solidFill>
                  <a:srgbClr val="FFFFFF"/>
                </a:solidFill>
              </a:rPr>
              <a:t>Simple exercise using </a:t>
            </a:r>
            <a:r>
              <a:rPr lang="en-US" altLang="ko-KR" sz="2200" dirty="0" err="1">
                <a:solidFill>
                  <a:srgbClr val="FFFFFF"/>
                </a:solidFill>
              </a:rPr>
              <a:t>c++</a:t>
            </a:r>
            <a:r>
              <a:rPr lang="en-US" altLang="ko-KR" sz="2200" dirty="0">
                <a:solidFill>
                  <a:srgbClr val="FFFFFF"/>
                </a:solidFill>
              </a:rPr>
              <a:t> file stream.</a:t>
            </a: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22-Fall TPSC2 2020-16586 Economics </a:t>
            </a:r>
            <a:r>
              <a:rPr lang="en-US" altLang="ko-KR" sz="1400" dirty="0" err="1">
                <a:solidFill>
                  <a:schemeClr val="tx2"/>
                </a:solidFill>
              </a:rPr>
              <a:t>Sunah</a:t>
            </a:r>
            <a:r>
              <a:rPr lang="en-US" altLang="ko-KR" sz="1400" dirty="0">
                <a:solidFill>
                  <a:schemeClr val="tx2"/>
                </a:solidFill>
              </a:rPr>
              <a:t> O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C5EFA25-F431-593F-AFDE-D35C800BD980}"/>
              </a:ext>
            </a:extLst>
          </p:cNvPr>
          <p:cNvSpPr/>
          <p:nvPr/>
        </p:nvSpPr>
        <p:spPr>
          <a:xfrm>
            <a:off x="3391158" y="1225484"/>
            <a:ext cx="5592810" cy="80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7AE73C-8337-E324-98AF-586CC947970F}"/>
              </a:ext>
            </a:extLst>
          </p:cNvPr>
          <p:cNvSpPr/>
          <p:nvPr/>
        </p:nvSpPr>
        <p:spPr>
          <a:xfrm>
            <a:off x="3391158" y="3876839"/>
            <a:ext cx="5592810" cy="80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7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1FF7-C311-8865-9686-EE552225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Other Attempt</a:t>
            </a:r>
            <a:endParaRPr lang="ko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FA6F7-E43E-D8BA-D41B-5EE9F8D34D8C}"/>
              </a:ext>
            </a:extLst>
          </p:cNvPr>
          <p:cNvSpPr txBox="1"/>
          <p:nvPr/>
        </p:nvSpPr>
        <p:spPr>
          <a:xfrm>
            <a:off x="615918" y="1607454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each match score (ex. 2:0 -&gt; {2,0}) group by pair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58A90A-A965-D5C2-6EA5-1965F26F1736}"/>
              </a:ext>
            </a:extLst>
          </p:cNvPr>
          <p:cNvSpPr/>
          <p:nvPr/>
        </p:nvSpPr>
        <p:spPr>
          <a:xfrm>
            <a:off x="615918" y="4374647"/>
            <a:ext cx="10302350" cy="1751798"/>
          </a:xfrm>
          <a:prstGeom prst="roundRec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My intention </a:t>
            </a:r>
            <a:r>
              <a:rPr lang="en-US" altLang="ko-KR" dirty="0">
                <a:solidFill>
                  <a:schemeClr val="bg1"/>
                </a:solidFill>
              </a:rPr>
              <a:t>: get _</a:t>
            </a:r>
            <a:r>
              <a:rPr lang="en-US" altLang="ko-KR" dirty="0" err="1">
                <a:solidFill>
                  <a:schemeClr val="bg1"/>
                </a:solidFill>
              </a:rPr>
              <a:t>matchs</a:t>
            </a:r>
            <a:r>
              <a:rPr lang="en-US" altLang="ko-KR" dirty="0">
                <a:solidFill>
                  <a:schemeClr val="bg1"/>
                </a:solidFill>
              </a:rPr>
              <a:t> as 2 dim vector like {{1,3},{2,0},{0,0},{1,2}} size _</a:t>
            </a:r>
            <a:r>
              <a:rPr lang="en-US" altLang="ko-KR" dirty="0" err="1">
                <a:solidFill>
                  <a:schemeClr val="bg1"/>
                </a:solidFill>
              </a:rPr>
              <a:t>no_m</a:t>
            </a:r>
            <a:r>
              <a:rPr lang="en-US" altLang="ko-KR" dirty="0">
                <a:solidFill>
                  <a:schemeClr val="bg1"/>
                </a:solidFill>
              </a:rPr>
              <a:t> *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-&gt; fail to materialize (std::vector&lt;std::vector&lt;int&gt;&gt; _matches(_</a:t>
            </a:r>
            <a:r>
              <a:rPr lang="en-US" altLang="ko-KR" dirty="0" err="1">
                <a:solidFill>
                  <a:schemeClr val="bg1"/>
                </a:solidFill>
              </a:rPr>
              <a:t>no_m</a:t>
            </a:r>
            <a:r>
              <a:rPr lang="en-US" altLang="ko-KR" dirty="0">
                <a:solidFill>
                  <a:schemeClr val="bg1"/>
                </a:solidFill>
              </a:rPr>
              <a:t>)(2) don’t work)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en-US" altLang="ko-KR" i="1" dirty="0">
                <a:solidFill>
                  <a:schemeClr val="bg1"/>
                </a:solidFill>
              </a:rPr>
              <a:t>other attempt?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11185-AEB8-3C98-62E4-4ABC1304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8" y="2120133"/>
            <a:ext cx="524900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0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FD1FF7-C311-8865-9686-EE552225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Further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DBB16-6C5A-C970-B518-B32AC5F2CD4F}"/>
              </a:ext>
            </a:extLst>
          </p:cNvPr>
          <p:cNvSpPr txBox="1"/>
          <p:nvPr/>
        </p:nvSpPr>
        <p:spPr>
          <a:xfrm>
            <a:off x="6324600" y="716366"/>
            <a:ext cx="5408706" cy="5396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/>
              <a:t>How to solve bad input situation?</a:t>
            </a: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/>
              <a:t>How to get n dim data from file stream?</a:t>
            </a: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/>
              <a:t>Could we compare WP, GD in one input data? -&gt; compute each league’s rank inside the code</a:t>
            </a: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/>
              <a:t>Maybe… add current point variable on input file, expand code as updating points as match goes on </a:t>
            </a:r>
          </a:p>
        </p:txBody>
      </p:sp>
    </p:spTree>
    <p:extLst>
      <p:ext uri="{BB962C8B-B14F-4D97-AF65-F5344CB8AC3E}">
        <p14:creationId xmlns:p14="http://schemas.microsoft.com/office/powerpoint/2010/main" val="13166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 descr="Stack of files">
            <a:extLst>
              <a:ext uri="{FF2B5EF4-FFF2-40B4-BE49-F238E27FC236}">
                <a16:creationId xmlns:a16="http://schemas.microsoft.com/office/drawing/2014/main" id="{0CB3939C-4624-8989-0958-791BD4061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154C92C-EFFE-9827-4549-03BA0CE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80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64" name="내용 개체 틀 2">
            <a:extLst>
              <a:ext uri="{FF2B5EF4-FFF2-40B4-BE49-F238E27FC236}">
                <a16:creationId xmlns:a16="http://schemas.microsoft.com/office/drawing/2014/main" id="{35DB5873-10C9-CA0B-7E2A-D1FE42DC5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12463"/>
              </p:ext>
            </p:extLst>
          </p:nvPr>
        </p:nvGraphicFramePr>
        <p:xfrm>
          <a:off x="838200" y="2819400"/>
          <a:ext cx="4952681" cy="346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B6D1D4-220B-2923-F04C-2F82400CFB9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50"/>
          <a:stretch/>
        </p:blipFill>
        <p:spPr>
          <a:xfrm>
            <a:off x="6452711" y="1356285"/>
            <a:ext cx="5464919" cy="472715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9A47885-314A-E671-6F1D-98F7480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876800" cy="2660144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WHAT TO DO?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8C477A-A883-4227-AD02-84B6007F1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254149" cy="6867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ED33FA-AA50-4D31-A6BB-E87236F8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876800" cy="2660144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WHAT TO DO?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920F76-E6AF-4D70-A5AA-0904FF187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790CF60-DEEE-47CC-8429-66639F998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A66197D-92FE-4645-BA93-D45CD8CD1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40693F2-B68B-0616-9B31-BA6CE393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37" y="3858258"/>
            <a:ext cx="5008265" cy="2563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61CBA6-15B6-35E7-EE1F-295E255A6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737" y="809436"/>
            <a:ext cx="5076110" cy="227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0FFAA-CCCE-C67E-5451-4E8A8941DF45}"/>
              </a:ext>
            </a:extLst>
          </p:cNvPr>
          <p:cNvSpPr txBox="1"/>
          <p:nvPr/>
        </p:nvSpPr>
        <p:spPr>
          <a:xfrm>
            <a:off x="6712111" y="34593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InputFile.txt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5876D-4AE9-8E84-1BB5-9B4F4E3ADE5E}"/>
              </a:ext>
            </a:extLst>
          </p:cNvPr>
          <p:cNvSpPr txBox="1"/>
          <p:nvPr/>
        </p:nvSpPr>
        <p:spPr>
          <a:xfrm>
            <a:off x="6712111" y="34290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OutputFile.txt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22B5EAB-1754-AC92-5DB9-01B399B2DC74}"/>
              </a:ext>
            </a:extLst>
          </p:cNvPr>
          <p:cNvSpPr/>
          <p:nvPr/>
        </p:nvSpPr>
        <p:spPr>
          <a:xfrm>
            <a:off x="10487868" y="2829207"/>
            <a:ext cx="827772" cy="1568918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perspectiveLef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EA8D7CD4-E5D2-AEE2-47DC-58E763C3F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519459"/>
              </p:ext>
            </p:extLst>
          </p:nvPr>
        </p:nvGraphicFramePr>
        <p:xfrm>
          <a:off x="838200" y="2819400"/>
          <a:ext cx="4952681" cy="346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4191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9" name="Group 3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121D336-EFAB-2368-39E5-6522542A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3977640" cy="131064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Input Format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509C6-17D0-AF0F-EFAE-E843D787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593912"/>
            <a:ext cx="6191451" cy="3197288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clubName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clubLeague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no_m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matchs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clubName</a:t>
            </a:r>
            <a:r>
              <a:rPr lang="en-US" altLang="ko-KR" sz="1600" dirty="0"/>
              <a:t>: name of club</a:t>
            </a:r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Ex. </a:t>
            </a:r>
            <a:r>
              <a:rPr lang="en-US" altLang="ko-KR" sz="1600" dirty="0" err="1"/>
              <a:t>SeoulFC</a:t>
            </a:r>
            <a:r>
              <a:rPr lang="en-US" altLang="ko-KR" sz="1600" dirty="0"/>
              <a:t>(K1), The Arsenal Miscellany(EPL) </a:t>
            </a:r>
            <a:r>
              <a:rPr lang="en-US" altLang="ko-KR" sz="1600" dirty="0" err="1"/>
              <a:t>etc</a:t>
            </a:r>
            <a:endParaRPr lang="en-US" altLang="ko-KR" sz="1600" dirty="0"/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clubLeague</a:t>
            </a:r>
            <a:r>
              <a:rPr lang="en-US" altLang="ko-KR" sz="1600" dirty="0"/>
              <a:t>: which league each club belongs</a:t>
            </a:r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Ex. K1(Korea),</a:t>
            </a:r>
            <a:r>
              <a:rPr lang="ko-KR" altLang="en-US" sz="1600" dirty="0"/>
              <a:t> </a:t>
            </a:r>
            <a:r>
              <a:rPr lang="en-US" altLang="ko-KR" sz="1600" dirty="0"/>
              <a:t>EPL(England) </a:t>
            </a:r>
            <a:r>
              <a:rPr lang="en-US" altLang="ko-KR" sz="1600" dirty="0" err="1"/>
              <a:t>etc</a:t>
            </a:r>
            <a:endParaRPr lang="en-US" altLang="ko-KR" sz="1600" dirty="0"/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no_m</a:t>
            </a:r>
            <a:r>
              <a:rPr lang="en-US" altLang="ko-KR" sz="1600" dirty="0"/>
              <a:t>: number of recent </a:t>
            </a:r>
            <a:r>
              <a:rPr lang="en-US" altLang="ko-KR" sz="1600" dirty="0" err="1"/>
              <a:t>matchs</a:t>
            </a:r>
            <a:endParaRPr lang="en-US" altLang="ko-KR" sz="1600" dirty="0"/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matchs</a:t>
            </a:r>
            <a:r>
              <a:rPr lang="en-US" altLang="ko-KR" sz="1600" dirty="0"/>
              <a:t>: vector of recent match scores</a:t>
            </a:r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Ex. Recent two match 1:0, 2:3 -&gt; _</a:t>
            </a:r>
            <a:r>
              <a:rPr lang="en-US" altLang="ko-KR" sz="1600" dirty="0" err="1"/>
              <a:t>matchs</a:t>
            </a:r>
            <a:r>
              <a:rPr lang="en-US" altLang="ko-KR" sz="1600" dirty="0"/>
              <a:t> {1, 0, 2, 3}</a:t>
            </a:r>
          </a:p>
          <a:p>
            <a:pPr lvl="1">
              <a:lnSpc>
                <a:spcPct val="104000"/>
              </a:lnSpc>
            </a:pP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FD1-2D15-911B-B863-169E3248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31" y="2377440"/>
            <a:ext cx="4209625" cy="18851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6D4855E-0858-1E30-4894-7F40C37943E7}"/>
                  </a:ext>
                </a:extLst>
              </p14:cNvPr>
              <p14:cNvContentPartPr/>
              <p14:nvPr/>
            </p14:nvContentPartPr>
            <p14:xfrm>
              <a:off x="7786421" y="2780072"/>
              <a:ext cx="679680" cy="208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6D4855E-0858-1E30-4894-7F40C3794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2421" y="2670177"/>
                <a:ext cx="787320" cy="24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49F2D02-7F47-4936-961F-714FC1FF6084}"/>
                  </a:ext>
                </a:extLst>
              </p14:cNvPr>
              <p14:cNvContentPartPr/>
              <p14:nvPr/>
            </p14:nvContentPartPr>
            <p14:xfrm>
              <a:off x="8556461" y="2809952"/>
              <a:ext cx="172440" cy="493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49F2D02-7F47-4936-961F-714FC1FF60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2461" y="2701952"/>
                <a:ext cx="280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F43D0DD-FC12-AEB3-55F2-8A25608C0E0F}"/>
                  </a:ext>
                </a:extLst>
              </p14:cNvPr>
              <p14:cNvContentPartPr/>
              <p14:nvPr/>
            </p14:nvContentPartPr>
            <p14:xfrm>
              <a:off x="9028421" y="2759912"/>
              <a:ext cx="1437120" cy="806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F43D0DD-FC12-AEB3-55F2-8A25608C0E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4781" y="2651912"/>
                <a:ext cx="15447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7936CCC-2DD6-0431-E6BC-5B434824C34E}"/>
                  </a:ext>
                </a:extLst>
              </p14:cNvPr>
              <p14:cNvContentPartPr/>
              <p14:nvPr/>
            </p14:nvContentPartPr>
            <p14:xfrm>
              <a:off x="2588741" y="2857832"/>
              <a:ext cx="1131480" cy="205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7936CCC-2DD6-0431-E6BC-5B434824C3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1101" y="2822192"/>
                <a:ext cx="1167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14:cNvPr>
              <p14:cNvContentPartPr/>
              <p14:nvPr/>
            </p14:nvContentPartPr>
            <p14:xfrm>
              <a:off x="-741619" y="2444192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759619" y="240819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9BAFFA17-216B-9C16-BF4A-7DC18044346B}"/>
                  </a:ext>
                </a:extLst>
              </p14:cNvPr>
              <p14:cNvContentPartPr/>
              <p14:nvPr/>
            </p14:nvContentPartPr>
            <p14:xfrm>
              <a:off x="1491461" y="2799872"/>
              <a:ext cx="951480" cy="6948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9BAFFA17-216B-9C16-BF4A-7DC1804434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3461" y="2763872"/>
                <a:ext cx="987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F6B851E9-CF91-D585-1D1E-00699D55A942}"/>
                  </a:ext>
                </a:extLst>
              </p14:cNvPr>
              <p14:cNvContentPartPr/>
              <p14:nvPr/>
            </p14:nvContentPartPr>
            <p14:xfrm>
              <a:off x="4494941" y="2818952"/>
              <a:ext cx="722160" cy="6948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F6B851E9-CF91-D585-1D1E-00699D55A9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941" y="2783312"/>
                <a:ext cx="757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E7852818-D59A-6DE1-C902-417C2A3DA680}"/>
                  </a:ext>
                </a:extLst>
              </p14:cNvPr>
              <p14:cNvContentPartPr/>
              <p14:nvPr/>
            </p14:nvContentPartPr>
            <p14:xfrm>
              <a:off x="3849821" y="2828577"/>
              <a:ext cx="493920" cy="2988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E7852818-D59A-6DE1-C902-417C2A3DA6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32181" y="2792937"/>
                <a:ext cx="529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525A0845-CDF0-F2AC-A15C-410B97065296}"/>
                  </a:ext>
                </a:extLst>
              </p14:cNvPr>
              <p14:cNvContentPartPr/>
              <p14:nvPr/>
            </p14:nvContentPartPr>
            <p14:xfrm>
              <a:off x="8864621" y="2790872"/>
              <a:ext cx="58680" cy="435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525A0845-CDF0-F2AC-A15C-410B970652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0981" y="2682872"/>
                <a:ext cx="166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61E3DDA6-56DD-06FB-52F4-77B476269F85}"/>
                  </a:ext>
                </a:extLst>
              </p14:cNvPr>
              <p14:cNvContentPartPr/>
              <p14:nvPr/>
            </p14:nvContentPartPr>
            <p14:xfrm>
              <a:off x="8931941" y="2839112"/>
              <a:ext cx="360" cy="36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61E3DDA6-56DD-06FB-52F4-77B476269F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77941" y="273147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1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DFF415-30D1-469E-BE4D-00CD112F4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91C0375-EF8C-42D2-B4E4-017FC6FD3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360DD2A-433B-409F-8484-2BB77B0A3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2" name="Rectangle 75">
            <a:extLst>
              <a:ext uri="{FF2B5EF4-FFF2-40B4-BE49-F238E27FC236}">
                <a16:creationId xmlns:a16="http://schemas.microsoft.com/office/drawing/2014/main" id="{8E419129-7A46-47E1-9E1D-8CCD27DFB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372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6FCBD23D-6DA9-462E-88B3-7270CABAE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509C6-17D0-AF0F-EFAE-E843D787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27" y="2593911"/>
            <a:ext cx="5323096" cy="2514599"/>
          </a:xfrm>
        </p:spPr>
        <p:txBody>
          <a:bodyPr>
            <a:normAutofit/>
          </a:bodyPr>
          <a:lstStyle/>
          <a:p>
            <a:pPr lvl="1"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matchs</a:t>
            </a:r>
            <a:r>
              <a:rPr lang="ko-KR" altLang="en-US" sz="1600" dirty="0"/>
              <a:t> </a:t>
            </a:r>
            <a:r>
              <a:rPr lang="en-US" altLang="ko-KR" sz="1600" dirty="0"/>
              <a:t>vector is consist of _</a:t>
            </a:r>
            <a:r>
              <a:rPr lang="en-US" altLang="ko-KR" sz="1600" dirty="0" err="1"/>
              <a:t>no_m</a:t>
            </a:r>
            <a:r>
              <a:rPr lang="en-US" altLang="ko-KR" sz="1600" dirty="0"/>
              <a:t> *2 element</a:t>
            </a:r>
          </a:p>
          <a:p>
            <a:pPr lvl="1">
              <a:lnSpc>
                <a:spcPct val="104000"/>
              </a:lnSpc>
            </a:pPr>
            <a:endParaRPr lang="en-US" altLang="ko-KR" sz="1600" dirty="0"/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the odd ones are my score, the even ones are opponent’s score.</a:t>
            </a:r>
          </a:p>
          <a:p>
            <a:pPr lvl="1">
              <a:lnSpc>
                <a:spcPct val="104000"/>
              </a:lnSpc>
            </a:pPr>
            <a:endParaRPr lang="en-US" altLang="ko-KR" sz="1600" dirty="0"/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WP: If the club wins, they get 3 winning points, else if the club ties, they get 1 winning points, else the club loses, any points are given.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1E9FB-21FE-DD42-53F7-12712587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03"/>
          <a:stretch/>
        </p:blipFill>
        <p:spPr>
          <a:xfrm>
            <a:off x="6935368" y="887750"/>
            <a:ext cx="4307332" cy="5082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14:cNvPr>
              <p14:cNvContentPartPr/>
              <p14:nvPr/>
            </p14:nvContentPartPr>
            <p14:xfrm>
              <a:off x="-741619" y="2444192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9619" y="2408192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제목 5">
            <a:extLst>
              <a:ext uri="{FF2B5EF4-FFF2-40B4-BE49-F238E27FC236}">
                <a16:creationId xmlns:a16="http://schemas.microsoft.com/office/drawing/2014/main" id="{491F70C3-9D9C-A2CC-5FC4-86AE70BB6F7F}"/>
              </a:ext>
            </a:extLst>
          </p:cNvPr>
          <p:cNvSpPr txBox="1">
            <a:spLocks/>
          </p:cNvSpPr>
          <p:nvPr/>
        </p:nvSpPr>
        <p:spPr>
          <a:xfrm>
            <a:off x="1142999" y="1066800"/>
            <a:ext cx="5236971" cy="131064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WP &amp; GD 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9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DFF415-30D1-469E-BE4D-00CD112F4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91C0375-EF8C-42D2-B4E4-017FC6FD3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360DD2A-433B-409F-8484-2BB77B0A3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2" name="Rectangle 75">
            <a:extLst>
              <a:ext uri="{FF2B5EF4-FFF2-40B4-BE49-F238E27FC236}">
                <a16:creationId xmlns:a16="http://schemas.microsoft.com/office/drawing/2014/main" id="{8E419129-7A46-47E1-9E1D-8CCD27DFB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372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6FCBD23D-6DA9-462E-88B3-7270CABAE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509C6-17D0-AF0F-EFAE-E843D787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27" y="2593911"/>
            <a:ext cx="5323096" cy="2514599"/>
          </a:xfrm>
        </p:spPr>
        <p:txBody>
          <a:bodyPr>
            <a:normAutofit/>
          </a:bodyPr>
          <a:lstStyle/>
          <a:p>
            <a:pPr lvl="1"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matchs</a:t>
            </a:r>
            <a:r>
              <a:rPr lang="ko-KR" altLang="en-US" sz="1600" dirty="0"/>
              <a:t> </a:t>
            </a:r>
            <a:r>
              <a:rPr lang="en-US" altLang="ko-KR" sz="1600" dirty="0"/>
              <a:t>vector is consist of _</a:t>
            </a:r>
            <a:r>
              <a:rPr lang="en-US" altLang="ko-KR" sz="1600" dirty="0" err="1"/>
              <a:t>no_m</a:t>
            </a:r>
            <a:r>
              <a:rPr lang="en-US" altLang="ko-KR" sz="1600" dirty="0"/>
              <a:t> *2 element</a:t>
            </a:r>
          </a:p>
          <a:p>
            <a:pPr lvl="1">
              <a:lnSpc>
                <a:spcPct val="104000"/>
              </a:lnSpc>
            </a:pPr>
            <a:endParaRPr lang="en-US" altLang="ko-KR" sz="1600" dirty="0"/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the odd ones are my score, the even ones are opponent’s score.</a:t>
            </a:r>
          </a:p>
          <a:p>
            <a:pPr lvl="1">
              <a:lnSpc>
                <a:spcPct val="104000"/>
              </a:lnSpc>
            </a:pPr>
            <a:endParaRPr lang="en-US" altLang="ko-KR" sz="1600" dirty="0"/>
          </a:p>
          <a:p>
            <a:pPr lvl="1">
              <a:lnSpc>
                <a:spcPct val="104000"/>
              </a:lnSpc>
            </a:pPr>
            <a:r>
              <a:rPr lang="en-US" altLang="ko-KR" sz="1600" dirty="0"/>
              <a:t>GD: Add my score, Subtract opponent’s score.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14:cNvPr>
              <p14:cNvContentPartPr/>
              <p14:nvPr/>
            </p14:nvContentPartPr>
            <p14:xfrm>
              <a:off x="-741619" y="2444192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59619" y="2408192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제목 5">
            <a:extLst>
              <a:ext uri="{FF2B5EF4-FFF2-40B4-BE49-F238E27FC236}">
                <a16:creationId xmlns:a16="http://schemas.microsoft.com/office/drawing/2014/main" id="{491F70C3-9D9C-A2CC-5FC4-86AE70BB6F7F}"/>
              </a:ext>
            </a:extLst>
          </p:cNvPr>
          <p:cNvSpPr txBox="1">
            <a:spLocks/>
          </p:cNvSpPr>
          <p:nvPr/>
        </p:nvSpPr>
        <p:spPr>
          <a:xfrm>
            <a:off x="1142999" y="1066800"/>
            <a:ext cx="5236971" cy="131064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10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Computing WP &amp; GD </a:t>
            </a:r>
            <a:endParaRPr kumimoji="0" lang="ko-KR" altLang="en-US" sz="3600" b="1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GothicNeo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B533B-72A1-83BB-4FC5-F3512EE35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99"/>
          <a:stretch/>
        </p:blipFill>
        <p:spPr>
          <a:xfrm>
            <a:off x="6389114" y="1960730"/>
            <a:ext cx="4879699" cy="37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49" name="Group 3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121D336-EFAB-2368-39E5-6522542A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3977640" cy="131064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Output Format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509C6-17D0-AF0F-EFAE-E843D787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593912"/>
            <a:ext cx="6191451" cy="3197288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clubName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_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clubLeague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_WP _GD</a:t>
            </a:r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clubName</a:t>
            </a:r>
            <a:r>
              <a:rPr lang="en-US" altLang="ko-KR" sz="1600" dirty="0"/>
              <a:t>: name of club</a:t>
            </a:r>
          </a:p>
          <a:p>
            <a:pPr>
              <a:lnSpc>
                <a:spcPct val="104000"/>
              </a:lnSpc>
            </a:pPr>
            <a:r>
              <a:rPr lang="en-US" altLang="ko-KR" sz="1600" dirty="0"/>
              <a:t>_</a:t>
            </a:r>
            <a:r>
              <a:rPr lang="en-US" altLang="ko-KR" sz="1600" dirty="0" err="1"/>
              <a:t>clubLeague</a:t>
            </a:r>
            <a:r>
              <a:rPr lang="en-US" altLang="ko-KR" sz="1600" dirty="0"/>
              <a:t>: which league each club belongs</a:t>
            </a:r>
          </a:p>
          <a:p>
            <a:pPr>
              <a:lnSpc>
                <a:spcPct val="104000"/>
              </a:lnSpc>
            </a:pPr>
            <a:r>
              <a:rPr lang="en-US" altLang="ko-KR" sz="1600" dirty="0"/>
              <a:t>_WP: winning point computed</a:t>
            </a:r>
          </a:p>
          <a:p>
            <a:pPr>
              <a:lnSpc>
                <a:spcPct val="104000"/>
              </a:lnSpc>
            </a:pPr>
            <a:r>
              <a:rPr lang="en-US" altLang="ko-KR" sz="1600" dirty="0"/>
              <a:t>_GD:</a:t>
            </a:r>
            <a:r>
              <a:rPr lang="ko-KR" altLang="en-US" sz="1600" dirty="0"/>
              <a:t> </a:t>
            </a:r>
            <a:r>
              <a:rPr lang="en-US" altLang="ko-KR" sz="1600" dirty="0"/>
              <a:t>goal difference </a:t>
            </a:r>
            <a:r>
              <a:rPr lang="en-US" altLang="ko-KR" sz="1600" dirty="0" err="1"/>
              <a:t>computted</a:t>
            </a:r>
            <a:r>
              <a:rPr lang="en-US" altLang="ko-KR" sz="1600" dirty="0"/>
              <a:t> </a:t>
            </a:r>
          </a:p>
          <a:p>
            <a:pPr>
              <a:lnSpc>
                <a:spcPct val="104000"/>
              </a:lnSpc>
            </a:pPr>
            <a:endParaRPr lang="en-US" altLang="ko-KR" sz="1600" dirty="0"/>
          </a:p>
          <a:p>
            <a:pPr>
              <a:lnSpc>
                <a:spcPct val="104000"/>
              </a:lnSpc>
            </a:pPr>
            <a:r>
              <a:rPr lang="en-US" altLang="ko-KR" sz="1600" dirty="0"/>
              <a:t>_WP is priority rule for rank, _GD is secondary rule for rank</a:t>
            </a:r>
          </a:p>
          <a:p>
            <a:pPr lvl="1">
              <a:lnSpc>
                <a:spcPct val="104000"/>
              </a:lnSpc>
            </a:pPr>
            <a:r>
              <a:rPr lang="en-US" altLang="ko-KR" sz="1200" dirty="0"/>
              <a:t>.1. Steelers 2.JeonbukFC 3.JejuFC 4.UlsanFC 5.GangwonFC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5C88DB-0812-6080-BBE7-F6B630830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8" b="15846"/>
          <a:stretch/>
        </p:blipFill>
        <p:spPr>
          <a:xfrm>
            <a:off x="6682713" y="2504192"/>
            <a:ext cx="4431639" cy="20682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7936CCC-2DD6-0431-E6BC-5B434824C34E}"/>
                  </a:ext>
                </a:extLst>
              </p14:cNvPr>
              <p14:cNvContentPartPr/>
              <p14:nvPr/>
            </p14:nvContentPartPr>
            <p14:xfrm>
              <a:off x="2588741" y="2857832"/>
              <a:ext cx="1131480" cy="205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7936CCC-2DD6-0431-E6BC-5B434824C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101" y="2822192"/>
                <a:ext cx="1167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14:cNvPr>
              <p14:cNvContentPartPr/>
              <p14:nvPr/>
            </p14:nvContentPartPr>
            <p14:xfrm>
              <a:off x="-741619" y="2444192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0083FFF-248F-95C3-30AC-8A6B549B13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59619" y="240819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9BAFFA17-216B-9C16-BF4A-7DC18044346B}"/>
                  </a:ext>
                </a:extLst>
              </p14:cNvPr>
              <p14:cNvContentPartPr/>
              <p14:nvPr/>
            </p14:nvContentPartPr>
            <p14:xfrm>
              <a:off x="1491461" y="2799872"/>
              <a:ext cx="951480" cy="6948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9BAFFA17-216B-9C16-BF4A-7DC1804434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461" y="2763872"/>
                <a:ext cx="987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E82264-129D-5E00-69E7-CA25808733A8}"/>
                  </a:ext>
                </a:extLst>
              </p14:cNvPr>
              <p14:cNvContentPartPr/>
              <p14:nvPr/>
            </p14:nvContentPartPr>
            <p14:xfrm>
              <a:off x="7593821" y="2993192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E82264-129D-5E00-69E7-CA25808733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6181" y="295719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F7E09EB-158C-7F8D-79C3-D371745679CA}"/>
                  </a:ext>
                </a:extLst>
              </p14:cNvPr>
              <p14:cNvContentPartPr/>
              <p14:nvPr/>
            </p14:nvContentPartPr>
            <p14:xfrm>
              <a:off x="7591661" y="2956112"/>
              <a:ext cx="784800" cy="193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F7E09EB-158C-7F8D-79C3-D371745679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73661" y="2920112"/>
                <a:ext cx="8204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678B3CB-E550-1B77-8C52-4738F3AEDCA5}"/>
                  </a:ext>
                </a:extLst>
              </p14:cNvPr>
              <p14:cNvContentPartPr/>
              <p14:nvPr/>
            </p14:nvContentPartPr>
            <p14:xfrm>
              <a:off x="8417861" y="3022352"/>
              <a:ext cx="266040" cy="164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678B3CB-E550-1B77-8C52-4738F3AEDC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00221" y="2986352"/>
                <a:ext cx="301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B76221A-94FD-9B1C-CB97-9621C6E3C92A}"/>
                  </a:ext>
                </a:extLst>
              </p14:cNvPr>
              <p14:cNvContentPartPr/>
              <p14:nvPr/>
            </p14:nvContentPartPr>
            <p14:xfrm>
              <a:off x="8883701" y="2973392"/>
              <a:ext cx="71640" cy="275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B76221A-94FD-9B1C-CB97-9621C6E3C9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5701" y="2937752"/>
                <a:ext cx="1072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B1F401C-AB19-C33A-6C23-3C41482C5C7D}"/>
                  </a:ext>
                </a:extLst>
              </p14:cNvPr>
              <p14:cNvContentPartPr/>
              <p14:nvPr/>
            </p14:nvContentPartPr>
            <p14:xfrm>
              <a:off x="8796941" y="3031712"/>
              <a:ext cx="139320" cy="1386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B1F401C-AB19-C33A-6C23-3C41482C5C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9301" y="2995712"/>
                <a:ext cx="174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75B1711-3D7F-8622-6E01-74E4FD36DA69}"/>
                  </a:ext>
                </a:extLst>
              </p14:cNvPr>
              <p14:cNvContentPartPr/>
              <p14:nvPr/>
            </p14:nvContentPartPr>
            <p14:xfrm>
              <a:off x="3830741" y="2848472"/>
              <a:ext cx="344160" cy="396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75B1711-3D7F-8622-6E01-74E4FD36DA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13101" y="2812832"/>
                <a:ext cx="3798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99759C6-20C9-0B76-9CFD-9407F226585B}"/>
                  </a:ext>
                </a:extLst>
              </p14:cNvPr>
              <p14:cNvContentPartPr/>
              <p14:nvPr/>
            </p14:nvContentPartPr>
            <p14:xfrm>
              <a:off x="4292261" y="2857642"/>
              <a:ext cx="340200" cy="165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99759C6-20C9-0B76-9CFD-9407F22658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4621" y="2822002"/>
                <a:ext cx="375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7342AEE-B7AF-1656-37DC-EA1A6C8A37DB}"/>
                  </a:ext>
                </a:extLst>
              </p14:cNvPr>
              <p14:cNvContentPartPr/>
              <p14:nvPr/>
            </p14:nvContentPartPr>
            <p14:xfrm>
              <a:off x="8963621" y="3009752"/>
              <a:ext cx="258840" cy="145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7342AEE-B7AF-1656-37DC-EA1A6C8A37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45621" y="2974112"/>
                <a:ext cx="294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6D15172-81E4-5461-43CA-1159F6E9256E}"/>
                  </a:ext>
                </a:extLst>
              </p14:cNvPr>
              <p14:cNvContentPartPr/>
              <p14:nvPr/>
            </p14:nvContentPartPr>
            <p14:xfrm>
              <a:off x="7680581" y="3012272"/>
              <a:ext cx="679680" cy="173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6D15172-81E4-5461-43CA-1159F6E9256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6941" y="2904272"/>
                <a:ext cx="7873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490BDAA-E162-39BA-362C-7629E921C9EA}"/>
                  </a:ext>
                </a:extLst>
              </p14:cNvPr>
              <p14:cNvContentPartPr/>
              <p14:nvPr/>
            </p14:nvContentPartPr>
            <p14:xfrm>
              <a:off x="8561861" y="3089312"/>
              <a:ext cx="91440" cy="370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490BDAA-E162-39BA-362C-7629E921C9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08221" y="2981312"/>
                <a:ext cx="199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1BB414A-B184-291B-D997-1BB21C9BC9E0}"/>
                  </a:ext>
                </a:extLst>
              </p14:cNvPr>
              <p14:cNvContentPartPr/>
              <p14:nvPr/>
            </p14:nvContentPartPr>
            <p14:xfrm>
              <a:off x="9211301" y="3099032"/>
              <a:ext cx="9360" cy="457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1BB414A-B184-291B-D997-1BB21C9BC9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57661" y="2991032"/>
                <a:ext cx="11700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54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1FF7-C311-8865-9686-EE552225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Success Test</a:t>
            </a:r>
            <a:endParaRPr lang="ko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D6DD6B-647A-53AA-195E-84BF8790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8" y="2039545"/>
            <a:ext cx="5762088" cy="8621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83806B-374F-239C-7E7F-A2D1BC15A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86"/>
          <a:stretch/>
        </p:blipFill>
        <p:spPr>
          <a:xfrm>
            <a:off x="615918" y="5674281"/>
            <a:ext cx="5762088" cy="7340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3FAEC6-3DCD-FFA9-D6A4-100E1B705064}"/>
              </a:ext>
            </a:extLst>
          </p:cNvPr>
          <p:cNvGrpSpPr/>
          <p:nvPr/>
        </p:nvGrpSpPr>
        <p:grpSpPr>
          <a:xfrm>
            <a:off x="615918" y="3353478"/>
            <a:ext cx="8335578" cy="1850212"/>
            <a:chOff x="615917" y="2943258"/>
            <a:chExt cx="8335578" cy="18502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20CBEA-F11D-B837-2121-E0BB4DE1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918" y="2943258"/>
              <a:ext cx="8335577" cy="124784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226866-94A9-E20E-B6F6-A160C88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17" y="4153659"/>
              <a:ext cx="8335577" cy="639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8FA6F7-E43E-D8BA-D41B-5EE9F8D34D8C}"/>
              </a:ext>
            </a:extLst>
          </p:cNvPr>
          <p:cNvSpPr txBox="1"/>
          <p:nvPr/>
        </p:nvSpPr>
        <p:spPr>
          <a:xfrm>
            <a:off x="615918" y="160745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test.txt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7F276-C4F2-6228-0948-4FC566BC3E84}"/>
              </a:ext>
            </a:extLst>
          </p:cNvPr>
          <p:cNvSpPr txBox="1"/>
          <p:nvPr/>
        </p:nvSpPr>
        <p:spPr>
          <a:xfrm>
            <a:off x="615918" y="5316395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test_result.txt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3DF9E-389A-D42E-1B64-5693ECD73C78}"/>
              </a:ext>
            </a:extLst>
          </p:cNvPr>
          <p:cNvSpPr txBox="1"/>
          <p:nvPr/>
        </p:nvSpPr>
        <p:spPr>
          <a:xfrm>
            <a:off x="615918" y="295497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D3BF1-5D2D-4CC4-E4E9-88EE3638EDED}"/>
              </a:ext>
            </a:extLst>
          </p:cNvPr>
          <p:cNvSpPr txBox="1"/>
          <p:nvPr/>
        </p:nvSpPr>
        <p:spPr>
          <a:xfrm>
            <a:off x="9297509" y="2723117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REAL RESULT</a:t>
            </a:r>
          </a:p>
          <a:p>
            <a:endParaRPr lang="en-US" altLang="ko-KR" sz="1400" dirty="0"/>
          </a:p>
          <a:p>
            <a:r>
              <a:rPr lang="en-US" altLang="ko-KR" sz="1400" dirty="0"/>
              <a:t>1:0 – win +3</a:t>
            </a:r>
          </a:p>
          <a:p>
            <a:r>
              <a:rPr lang="en-US" altLang="ko-KR" sz="1400" dirty="0"/>
              <a:t>3:0 – win +3</a:t>
            </a:r>
          </a:p>
          <a:p>
            <a:r>
              <a:rPr lang="en-US" altLang="ko-KR" sz="1400" dirty="0"/>
              <a:t>0:0 – tie +1</a:t>
            </a:r>
          </a:p>
          <a:p>
            <a:r>
              <a:rPr lang="en-US" altLang="ko-KR" sz="1400" dirty="0"/>
              <a:t>0:1 – lose x</a:t>
            </a:r>
          </a:p>
          <a:p>
            <a:r>
              <a:rPr lang="en-US" altLang="ko-KR" sz="1400" dirty="0"/>
              <a:t>1:1 – tie +1</a:t>
            </a:r>
          </a:p>
          <a:p>
            <a:r>
              <a:rPr lang="en-US" altLang="ko-KR" sz="1400" dirty="0"/>
              <a:t>2:0 – win +3</a:t>
            </a:r>
          </a:p>
          <a:p>
            <a:r>
              <a:rPr lang="en-US" altLang="ko-KR" sz="1400" dirty="0"/>
              <a:t>0:2 – lose x</a:t>
            </a:r>
          </a:p>
          <a:p>
            <a:endParaRPr lang="en-US" altLang="ko-KR" sz="1400" dirty="0"/>
          </a:p>
          <a:p>
            <a:r>
              <a:rPr lang="en-US" altLang="ko-KR" sz="1400" dirty="0"/>
              <a:t>WP = 3+3+1+1+3 = </a:t>
            </a:r>
            <a:r>
              <a:rPr lang="en-US" altLang="ko-KR" sz="1400" b="1" dirty="0">
                <a:solidFill>
                  <a:srgbClr val="0070C0"/>
                </a:solidFill>
              </a:rPr>
              <a:t>11</a:t>
            </a:r>
          </a:p>
          <a:p>
            <a:r>
              <a:rPr lang="en-US" altLang="ko-KR" sz="1400" dirty="0"/>
              <a:t>(True)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33ABB-2D4F-BD61-F3EF-CC9AD35438FE}"/>
              </a:ext>
            </a:extLst>
          </p:cNvPr>
          <p:cNvSpPr txBox="1"/>
          <p:nvPr/>
        </p:nvSpPr>
        <p:spPr>
          <a:xfrm>
            <a:off x="9297509" y="5472186"/>
            <a:ext cx="2826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Goal = 1+3+0+0+1+2+0 = 7</a:t>
            </a:r>
          </a:p>
          <a:p>
            <a:r>
              <a:rPr lang="en-US" altLang="ko-KR" sz="1400" dirty="0"/>
              <a:t>Lose score = 0+0+0+1+1+0+2 = 4</a:t>
            </a:r>
          </a:p>
          <a:p>
            <a:r>
              <a:rPr lang="en-US" altLang="ko-KR" sz="1400" dirty="0"/>
              <a:t>GD = 7-4 = </a:t>
            </a:r>
            <a:r>
              <a:rPr lang="en-US" altLang="ko-KR" sz="1400" b="1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400" dirty="0"/>
              <a:t>(True)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2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1FF7-C311-8865-9686-EE552225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Break?</a:t>
            </a:r>
            <a:endParaRPr lang="ko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D6DD6B-647A-53AA-195E-84BF8790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8" y="2039545"/>
            <a:ext cx="5762088" cy="8621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83806B-374F-239C-7E7F-A2D1BC15A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86"/>
          <a:stretch/>
        </p:blipFill>
        <p:spPr>
          <a:xfrm>
            <a:off x="615918" y="5674281"/>
            <a:ext cx="5762088" cy="7340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3FAEC6-3DCD-FFA9-D6A4-100E1B705064}"/>
              </a:ext>
            </a:extLst>
          </p:cNvPr>
          <p:cNvGrpSpPr/>
          <p:nvPr/>
        </p:nvGrpSpPr>
        <p:grpSpPr>
          <a:xfrm>
            <a:off x="615918" y="3353478"/>
            <a:ext cx="8335578" cy="1850212"/>
            <a:chOff x="615917" y="2943258"/>
            <a:chExt cx="8335578" cy="18502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20CBEA-F11D-B837-2121-E0BB4DE1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918" y="2943258"/>
              <a:ext cx="8335577" cy="124784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226866-94A9-E20E-B6F6-A160C88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17" y="4153659"/>
              <a:ext cx="8335577" cy="639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8FA6F7-E43E-D8BA-D41B-5EE9F8D34D8C}"/>
              </a:ext>
            </a:extLst>
          </p:cNvPr>
          <p:cNvSpPr txBox="1"/>
          <p:nvPr/>
        </p:nvSpPr>
        <p:spPr>
          <a:xfrm>
            <a:off x="615918" y="160745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test.txt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7F276-C4F2-6228-0948-4FC566BC3E84}"/>
              </a:ext>
            </a:extLst>
          </p:cNvPr>
          <p:cNvSpPr txBox="1"/>
          <p:nvPr/>
        </p:nvSpPr>
        <p:spPr>
          <a:xfrm>
            <a:off x="615918" y="5316395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test_result.txt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3DF9E-389A-D42E-1B64-5693ECD73C78}"/>
              </a:ext>
            </a:extLst>
          </p:cNvPr>
          <p:cNvSpPr txBox="1"/>
          <p:nvPr/>
        </p:nvSpPr>
        <p:spPr>
          <a:xfrm>
            <a:off x="615918" y="295497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6590D-D19E-4CC2-CA8A-EB4C2567D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30" y="2071087"/>
            <a:ext cx="4810796" cy="752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F2B1F1-77E9-D9E7-E657-8679292B5A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751"/>
          <a:stretch/>
        </p:blipFill>
        <p:spPr>
          <a:xfrm>
            <a:off x="615918" y="5683906"/>
            <a:ext cx="5139989" cy="734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E3549-D17C-F2B5-8ABF-53445DC0474F}"/>
              </a:ext>
            </a:extLst>
          </p:cNvPr>
          <p:cNvSpPr txBox="1"/>
          <p:nvPr/>
        </p:nvSpPr>
        <p:spPr>
          <a:xfrm>
            <a:off x="6785811" y="2300447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Leak of information</a:t>
            </a:r>
          </a:p>
          <a:p>
            <a:r>
              <a:rPr lang="en-US" altLang="ko-KR" sz="1400" i="1" dirty="0"/>
              <a:t>Ex. Recent 7 </a:t>
            </a:r>
            <a:r>
              <a:rPr lang="en-US" altLang="ko-KR" sz="1400" i="1" dirty="0" err="1"/>
              <a:t>matchs</a:t>
            </a:r>
            <a:r>
              <a:rPr lang="en-US" altLang="ko-KR" sz="1400" i="1" dirty="0"/>
              <a:t> only 5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1EC12-9B84-B218-0708-E675F0291104}"/>
              </a:ext>
            </a:extLst>
          </p:cNvPr>
          <p:cNvSpPr txBox="1"/>
          <p:nvPr/>
        </p:nvSpPr>
        <p:spPr>
          <a:xfrm>
            <a:off x="6785811" y="5885104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Wrong Winning Point! (Bad Result)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-&gt; All null scores become 0 (tie wins 1 point)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0372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632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AvenirNext LT Pro Medium</vt:lpstr>
      <vt:lpstr>Microsoft GothicNeo</vt:lpstr>
      <vt:lpstr>Microsoft GothicNeo Light</vt:lpstr>
      <vt:lpstr>Arial</vt:lpstr>
      <vt:lpstr>DappledVTI</vt:lpstr>
      <vt:lpstr>Computing Soccer club’s WP&amp;GD</vt:lpstr>
      <vt:lpstr>WHAT TO DO?</vt:lpstr>
      <vt:lpstr>WHAT TO DO?</vt:lpstr>
      <vt:lpstr>Input Format</vt:lpstr>
      <vt:lpstr>PowerPoint 프레젠테이션</vt:lpstr>
      <vt:lpstr>PowerPoint 프레젠테이션</vt:lpstr>
      <vt:lpstr>Output Format</vt:lpstr>
      <vt:lpstr>Success Test</vt:lpstr>
      <vt:lpstr>Break?</vt:lpstr>
      <vt:lpstr>Other Attempt</vt:lpstr>
      <vt:lpstr>Further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Soccer club’s WP&amp;GD</dc:title>
  <dc:creator>오선아</dc:creator>
  <cp:lastModifiedBy>오선아</cp:lastModifiedBy>
  <cp:revision>5</cp:revision>
  <dcterms:created xsi:type="dcterms:W3CDTF">2022-11-03T23:21:49Z</dcterms:created>
  <dcterms:modified xsi:type="dcterms:W3CDTF">2022-11-04T04:43:04Z</dcterms:modified>
</cp:coreProperties>
</file>