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5" r:id="rId10"/>
    <p:sldId id="266" r:id="rId11"/>
    <p:sldId id="267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038D3-2C26-4DB6-941E-77BF9B156978}" v="185" dt="2025-04-06T16:08:4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aina makkena" userId="63979723c6a1b226" providerId="LiveId" clId="{A5C038D3-2C26-4DB6-941E-77BF9B156978}"/>
    <pc:docChg chg="undo custSel modSld">
      <pc:chgData name="sunaina makkena" userId="63979723c6a1b226" providerId="LiveId" clId="{A5C038D3-2C26-4DB6-941E-77BF9B156978}" dt="2025-04-06T16:09:12.288" v="293" actId="26606"/>
      <pc:docMkLst>
        <pc:docMk/>
      </pc:docMkLst>
      <pc:sldChg chg="modSp mod">
        <pc:chgData name="sunaina makkena" userId="63979723c6a1b226" providerId="LiveId" clId="{A5C038D3-2C26-4DB6-941E-77BF9B156978}" dt="2025-04-06T16:08:14.430" v="101" actId="20577"/>
        <pc:sldMkLst>
          <pc:docMk/>
          <pc:sldMk cId="2302906325" sldId="259"/>
        </pc:sldMkLst>
        <pc:spChg chg="mod">
          <ac:chgData name="sunaina makkena" userId="63979723c6a1b226" providerId="LiveId" clId="{A5C038D3-2C26-4DB6-941E-77BF9B156978}" dt="2025-04-06T16:08:14.430" v="101" actId="20577"/>
          <ac:spMkLst>
            <pc:docMk/>
            <pc:sldMk cId="2302906325" sldId="259"/>
            <ac:spMk id="3" creationId="{0BD00416-5F84-E152-5B28-9474E42966D9}"/>
          </ac:spMkLst>
        </pc:spChg>
      </pc:sldChg>
      <pc:sldChg chg="addSp delSp modSp mod setBg">
        <pc:chgData name="sunaina makkena" userId="63979723c6a1b226" providerId="LiveId" clId="{A5C038D3-2C26-4DB6-941E-77BF9B156978}" dt="2025-04-06T16:09:12.288" v="293" actId="26606"/>
        <pc:sldMkLst>
          <pc:docMk/>
          <pc:sldMk cId="1447748016" sldId="260"/>
        </pc:sldMkLst>
        <pc:spChg chg="mod">
          <ac:chgData name="sunaina makkena" userId="63979723c6a1b226" providerId="LiveId" clId="{A5C038D3-2C26-4DB6-941E-77BF9B156978}" dt="2025-04-06T16:09:12.272" v="292" actId="26606"/>
          <ac:spMkLst>
            <pc:docMk/>
            <pc:sldMk cId="1447748016" sldId="260"/>
            <ac:spMk id="2" creationId="{45A91E16-0F13-A119-FEDB-8E4197622D9B}"/>
          </ac:spMkLst>
        </pc:spChg>
        <pc:spChg chg="add del">
          <ac:chgData name="sunaina makkena" userId="63979723c6a1b226" providerId="LiveId" clId="{A5C038D3-2C26-4DB6-941E-77BF9B156978}" dt="2025-04-06T16:09:12.272" v="292" actId="26606"/>
          <ac:spMkLst>
            <pc:docMk/>
            <pc:sldMk cId="1447748016" sldId="260"/>
            <ac:spMk id="18" creationId="{AD1BDCCC-E676-2A7E-BE11-2B8C23DB287F}"/>
          </ac:spMkLst>
        </pc:spChg>
        <pc:spChg chg="add del">
          <ac:chgData name="sunaina makkena" userId="63979723c6a1b226" providerId="LiveId" clId="{A5C038D3-2C26-4DB6-941E-77BF9B156978}" dt="2025-04-06T16:09:12.272" v="292" actId="26606"/>
          <ac:spMkLst>
            <pc:docMk/>
            <pc:sldMk cId="1447748016" sldId="260"/>
            <ac:spMk id="20" creationId="{781C97B1-8A09-6383-8C65-A3B73577816A}"/>
          </ac:spMkLst>
        </pc:spChg>
        <pc:spChg chg="add">
          <ac:chgData name="sunaina makkena" userId="63979723c6a1b226" providerId="LiveId" clId="{A5C038D3-2C26-4DB6-941E-77BF9B156978}" dt="2025-04-06T16:09:12.288" v="293" actId="26606"/>
          <ac:spMkLst>
            <pc:docMk/>
            <pc:sldMk cId="1447748016" sldId="260"/>
            <ac:spMk id="22" creationId="{2A5A036F-9975-4D7C-8141-77791C7146C1}"/>
          </ac:spMkLst>
        </pc:spChg>
        <pc:spChg chg="add">
          <ac:chgData name="sunaina makkena" userId="63979723c6a1b226" providerId="LiveId" clId="{A5C038D3-2C26-4DB6-941E-77BF9B156978}" dt="2025-04-06T16:09:12.288" v="293" actId="26606"/>
          <ac:spMkLst>
            <pc:docMk/>
            <pc:sldMk cId="1447748016" sldId="260"/>
            <ac:spMk id="23" creationId="{D90405AB-F9EB-0014-6489-03A19F0DDC1B}"/>
          </ac:spMkLst>
        </pc:spChg>
        <pc:graphicFrameChg chg="mod modGraphic">
          <ac:chgData name="sunaina makkena" userId="63979723c6a1b226" providerId="LiveId" clId="{A5C038D3-2C26-4DB6-941E-77BF9B156978}" dt="2025-04-06T16:09:12.272" v="292" actId="26606"/>
          <ac:graphicFrameMkLst>
            <pc:docMk/>
            <pc:sldMk cId="1447748016" sldId="260"/>
            <ac:graphicFrameMk id="13" creationId="{0F7994D5-1A5F-122D-1741-4E6BAE04FB7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7B939-CA38-4BDE-8EAF-A95ACC0677D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D7D84-A006-4DF8-877C-A88A70EF7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Autonomous gameplay through neural network training</a:t>
          </a:r>
        </a:p>
      </dgm:t>
    </dgm:pt>
    <dgm:pt modelId="{AF380518-D77D-4BED-954B-AD4569585603}" type="parTrans" cxnId="{4BAAC077-FA76-4676-BC6D-A8096F3F0295}">
      <dgm:prSet/>
      <dgm:spPr/>
      <dgm:t>
        <a:bodyPr/>
        <a:lstStyle/>
        <a:p>
          <a:endParaRPr lang="en-US"/>
        </a:p>
      </dgm:t>
    </dgm:pt>
    <dgm:pt modelId="{F53B12CE-87E4-429E-8B97-E85813BF644D}" type="sibTrans" cxnId="{4BAAC077-FA76-4676-BC6D-A8096F3F0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134DB2-C0AD-4E1E-94EB-A35F193BC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demonstration of learned behaviors</a:t>
          </a:r>
        </a:p>
      </dgm:t>
    </dgm:pt>
    <dgm:pt modelId="{84458F05-D753-4672-A961-2FE5844C03B2}" type="parTrans" cxnId="{1CA9823D-7FCB-4A6E-A25C-BF7C5339D1F5}">
      <dgm:prSet/>
      <dgm:spPr/>
      <dgm:t>
        <a:bodyPr/>
        <a:lstStyle/>
        <a:p>
          <a:endParaRPr lang="en-US"/>
        </a:p>
      </dgm:t>
    </dgm:pt>
    <dgm:pt modelId="{D285D1CD-DCC6-4359-9AE5-554B094D01C9}" type="sibTrans" cxnId="{1CA9823D-7FCB-4A6E-A25C-BF7C5339D1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741658-777F-4411-A805-22C707E0DA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analysis and visualization</a:t>
          </a:r>
        </a:p>
      </dgm:t>
    </dgm:pt>
    <dgm:pt modelId="{53A1C42B-9660-4293-A3B3-C31DBCB67AF2}" type="parTrans" cxnId="{B04D8D56-6A5F-4CAF-894E-39C1573B8BD0}">
      <dgm:prSet/>
      <dgm:spPr/>
      <dgm:t>
        <a:bodyPr/>
        <a:lstStyle/>
        <a:p>
          <a:endParaRPr lang="en-US"/>
        </a:p>
      </dgm:t>
    </dgm:pt>
    <dgm:pt modelId="{72ED6178-22FF-4D4F-92E4-8D54B0E97D60}" type="sibTrans" cxnId="{B04D8D56-6A5F-4CAF-894E-39C1573B8BD0}">
      <dgm:prSet/>
      <dgm:spPr/>
      <dgm:t>
        <a:bodyPr/>
        <a:lstStyle/>
        <a:p>
          <a:endParaRPr lang="en-US"/>
        </a:p>
      </dgm:t>
    </dgm:pt>
    <dgm:pt modelId="{74574718-3754-4DD3-A5B5-939532D0629E}" type="pres">
      <dgm:prSet presAssocID="{FCF7B939-CA38-4BDE-8EAF-A95ACC0677DF}" presName="root" presStyleCnt="0">
        <dgm:presLayoutVars>
          <dgm:dir/>
          <dgm:resizeHandles val="exact"/>
        </dgm:presLayoutVars>
      </dgm:prSet>
      <dgm:spPr/>
    </dgm:pt>
    <dgm:pt modelId="{A226D30E-31E6-4CBB-AB83-E8ED1E3DBDF9}" type="pres">
      <dgm:prSet presAssocID="{185D7D84-A006-4DF8-877C-A88A70EF7381}" presName="compNode" presStyleCnt="0"/>
      <dgm:spPr/>
    </dgm:pt>
    <dgm:pt modelId="{6F61C49D-9F62-4A81-AE5C-1FA7571C7296}" type="pres">
      <dgm:prSet presAssocID="{185D7D84-A006-4DF8-877C-A88A70EF73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5C98F8-4FD4-4482-A36F-6685D3E11A41}" type="pres">
      <dgm:prSet presAssocID="{185D7D84-A006-4DF8-877C-A88A70EF7381}" presName="spaceRect" presStyleCnt="0"/>
      <dgm:spPr/>
    </dgm:pt>
    <dgm:pt modelId="{BA3572B7-FB5F-4940-BE8D-C3D75F471655}" type="pres">
      <dgm:prSet presAssocID="{185D7D84-A006-4DF8-877C-A88A70EF7381}" presName="textRect" presStyleLbl="revTx" presStyleIdx="0" presStyleCnt="3">
        <dgm:presLayoutVars>
          <dgm:chMax val="1"/>
          <dgm:chPref val="1"/>
        </dgm:presLayoutVars>
      </dgm:prSet>
      <dgm:spPr/>
    </dgm:pt>
    <dgm:pt modelId="{ED61DFB6-5631-47A8-ABB5-D8257C5525C7}" type="pres">
      <dgm:prSet presAssocID="{F53B12CE-87E4-429E-8B97-E85813BF644D}" presName="sibTrans" presStyleCnt="0"/>
      <dgm:spPr/>
    </dgm:pt>
    <dgm:pt modelId="{2D67A303-AE93-4239-9F13-ACE8D532E814}" type="pres">
      <dgm:prSet presAssocID="{C0134DB2-C0AD-4E1E-94EB-A35F193BC552}" presName="compNode" presStyleCnt="0"/>
      <dgm:spPr/>
    </dgm:pt>
    <dgm:pt modelId="{C5979866-B741-4D14-8C09-A2BA10518CA4}" type="pres">
      <dgm:prSet presAssocID="{C0134DB2-C0AD-4E1E-94EB-A35F193BC5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B4A5402-2B53-448A-BC87-B9B2638433B8}" type="pres">
      <dgm:prSet presAssocID="{C0134DB2-C0AD-4E1E-94EB-A35F193BC552}" presName="spaceRect" presStyleCnt="0"/>
      <dgm:spPr/>
    </dgm:pt>
    <dgm:pt modelId="{397D55B7-DC1C-4772-BDD5-A6FB041D52C1}" type="pres">
      <dgm:prSet presAssocID="{C0134DB2-C0AD-4E1E-94EB-A35F193BC552}" presName="textRect" presStyleLbl="revTx" presStyleIdx="1" presStyleCnt="3">
        <dgm:presLayoutVars>
          <dgm:chMax val="1"/>
          <dgm:chPref val="1"/>
        </dgm:presLayoutVars>
      </dgm:prSet>
      <dgm:spPr/>
    </dgm:pt>
    <dgm:pt modelId="{6F69BB1B-B9DF-47F9-87CE-FDAC8C898CF9}" type="pres">
      <dgm:prSet presAssocID="{D285D1CD-DCC6-4359-9AE5-554B094D01C9}" presName="sibTrans" presStyleCnt="0"/>
      <dgm:spPr/>
    </dgm:pt>
    <dgm:pt modelId="{FDCD7A3A-8359-459A-8E2B-FC9B03416C21}" type="pres">
      <dgm:prSet presAssocID="{F3741658-777F-4411-A805-22C707E0DA3F}" presName="compNode" presStyleCnt="0"/>
      <dgm:spPr/>
    </dgm:pt>
    <dgm:pt modelId="{F4CF4C20-4CE8-4DF3-86D9-9DDCCA5C4DE8}" type="pres">
      <dgm:prSet presAssocID="{F3741658-777F-4411-A805-22C707E0DA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1638C7-C32C-43F6-821E-0B0AD0F67431}" type="pres">
      <dgm:prSet presAssocID="{F3741658-777F-4411-A805-22C707E0DA3F}" presName="spaceRect" presStyleCnt="0"/>
      <dgm:spPr/>
    </dgm:pt>
    <dgm:pt modelId="{1FDF6F25-01CE-459F-8BAF-6A3EBDB4FA32}" type="pres">
      <dgm:prSet presAssocID="{F3741658-777F-4411-A805-22C707E0DA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FBBB1E-1B99-48D4-A288-F8D866C29F53}" type="presOf" srcId="{FCF7B939-CA38-4BDE-8EAF-A95ACC0677DF}" destId="{74574718-3754-4DD3-A5B5-939532D0629E}" srcOrd="0" destOrd="0" presId="urn:microsoft.com/office/officeart/2018/2/layout/IconLabelList"/>
    <dgm:cxn modelId="{25F3F02B-3205-4BD3-B603-7F50B7F6C40B}" type="presOf" srcId="{C0134DB2-C0AD-4E1E-94EB-A35F193BC552}" destId="{397D55B7-DC1C-4772-BDD5-A6FB041D52C1}" srcOrd="0" destOrd="0" presId="urn:microsoft.com/office/officeart/2018/2/layout/IconLabelList"/>
    <dgm:cxn modelId="{1CA9823D-7FCB-4A6E-A25C-BF7C5339D1F5}" srcId="{FCF7B939-CA38-4BDE-8EAF-A95ACC0677DF}" destId="{C0134DB2-C0AD-4E1E-94EB-A35F193BC552}" srcOrd="1" destOrd="0" parTransId="{84458F05-D753-4672-A961-2FE5844C03B2}" sibTransId="{D285D1CD-DCC6-4359-9AE5-554B094D01C9}"/>
    <dgm:cxn modelId="{CAFE0565-87DC-430F-94E9-20341965EDA2}" type="presOf" srcId="{F3741658-777F-4411-A805-22C707E0DA3F}" destId="{1FDF6F25-01CE-459F-8BAF-6A3EBDB4FA32}" srcOrd="0" destOrd="0" presId="urn:microsoft.com/office/officeart/2018/2/layout/IconLabelList"/>
    <dgm:cxn modelId="{6BA41F54-6681-4A50-9669-4461C976EA29}" type="presOf" srcId="{185D7D84-A006-4DF8-877C-A88A70EF7381}" destId="{BA3572B7-FB5F-4940-BE8D-C3D75F471655}" srcOrd="0" destOrd="0" presId="urn:microsoft.com/office/officeart/2018/2/layout/IconLabelList"/>
    <dgm:cxn modelId="{B04D8D56-6A5F-4CAF-894E-39C1573B8BD0}" srcId="{FCF7B939-CA38-4BDE-8EAF-A95ACC0677DF}" destId="{F3741658-777F-4411-A805-22C707E0DA3F}" srcOrd="2" destOrd="0" parTransId="{53A1C42B-9660-4293-A3B3-C31DBCB67AF2}" sibTransId="{72ED6178-22FF-4D4F-92E4-8D54B0E97D60}"/>
    <dgm:cxn modelId="{4BAAC077-FA76-4676-BC6D-A8096F3F0295}" srcId="{FCF7B939-CA38-4BDE-8EAF-A95ACC0677DF}" destId="{185D7D84-A006-4DF8-877C-A88A70EF7381}" srcOrd="0" destOrd="0" parTransId="{AF380518-D77D-4BED-954B-AD4569585603}" sibTransId="{F53B12CE-87E4-429E-8B97-E85813BF644D}"/>
    <dgm:cxn modelId="{B85A9C00-C09C-4B3A-87E4-4A98C2204199}" type="presParOf" srcId="{74574718-3754-4DD3-A5B5-939532D0629E}" destId="{A226D30E-31E6-4CBB-AB83-E8ED1E3DBDF9}" srcOrd="0" destOrd="0" presId="urn:microsoft.com/office/officeart/2018/2/layout/IconLabelList"/>
    <dgm:cxn modelId="{6CCA153B-7BEA-4FFC-8CFE-53E67B3FF9A2}" type="presParOf" srcId="{A226D30E-31E6-4CBB-AB83-E8ED1E3DBDF9}" destId="{6F61C49D-9F62-4A81-AE5C-1FA7571C7296}" srcOrd="0" destOrd="0" presId="urn:microsoft.com/office/officeart/2018/2/layout/IconLabelList"/>
    <dgm:cxn modelId="{FF5959B2-F2F1-4E8D-86C1-83BEB9DFD4F3}" type="presParOf" srcId="{A226D30E-31E6-4CBB-AB83-E8ED1E3DBDF9}" destId="{865C98F8-4FD4-4482-A36F-6685D3E11A41}" srcOrd="1" destOrd="0" presId="urn:microsoft.com/office/officeart/2018/2/layout/IconLabelList"/>
    <dgm:cxn modelId="{7357A59B-DCDA-4AF2-95F2-ABA0C9A066A1}" type="presParOf" srcId="{A226D30E-31E6-4CBB-AB83-E8ED1E3DBDF9}" destId="{BA3572B7-FB5F-4940-BE8D-C3D75F471655}" srcOrd="2" destOrd="0" presId="urn:microsoft.com/office/officeart/2018/2/layout/IconLabelList"/>
    <dgm:cxn modelId="{9B44642D-5AC6-42B6-83D9-DBC5C2295E03}" type="presParOf" srcId="{74574718-3754-4DD3-A5B5-939532D0629E}" destId="{ED61DFB6-5631-47A8-ABB5-D8257C5525C7}" srcOrd="1" destOrd="0" presId="urn:microsoft.com/office/officeart/2018/2/layout/IconLabelList"/>
    <dgm:cxn modelId="{65B2063A-9E46-4733-A21D-8F15EF6E96D2}" type="presParOf" srcId="{74574718-3754-4DD3-A5B5-939532D0629E}" destId="{2D67A303-AE93-4239-9F13-ACE8D532E814}" srcOrd="2" destOrd="0" presId="urn:microsoft.com/office/officeart/2018/2/layout/IconLabelList"/>
    <dgm:cxn modelId="{9E6271D4-C6B7-402B-8F71-5A3F7C300E48}" type="presParOf" srcId="{2D67A303-AE93-4239-9F13-ACE8D532E814}" destId="{C5979866-B741-4D14-8C09-A2BA10518CA4}" srcOrd="0" destOrd="0" presId="urn:microsoft.com/office/officeart/2018/2/layout/IconLabelList"/>
    <dgm:cxn modelId="{C27FC67E-8C0E-4386-A31E-C04F9CF30544}" type="presParOf" srcId="{2D67A303-AE93-4239-9F13-ACE8D532E814}" destId="{5B4A5402-2B53-448A-BC87-B9B2638433B8}" srcOrd="1" destOrd="0" presId="urn:microsoft.com/office/officeart/2018/2/layout/IconLabelList"/>
    <dgm:cxn modelId="{3D36D882-B15E-4A16-81C5-28D3BFEAC2F7}" type="presParOf" srcId="{2D67A303-AE93-4239-9F13-ACE8D532E814}" destId="{397D55B7-DC1C-4772-BDD5-A6FB041D52C1}" srcOrd="2" destOrd="0" presId="urn:microsoft.com/office/officeart/2018/2/layout/IconLabelList"/>
    <dgm:cxn modelId="{57B56023-D0C3-46FE-8AF1-2617D57A6745}" type="presParOf" srcId="{74574718-3754-4DD3-A5B5-939532D0629E}" destId="{6F69BB1B-B9DF-47F9-87CE-FDAC8C898CF9}" srcOrd="3" destOrd="0" presId="urn:microsoft.com/office/officeart/2018/2/layout/IconLabelList"/>
    <dgm:cxn modelId="{E7D079B8-8A85-4BD7-89C2-E94CAB6A8597}" type="presParOf" srcId="{74574718-3754-4DD3-A5B5-939532D0629E}" destId="{FDCD7A3A-8359-459A-8E2B-FC9B03416C21}" srcOrd="4" destOrd="0" presId="urn:microsoft.com/office/officeart/2018/2/layout/IconLabelList"/>
    <dgm:cxn modelId="{59F71893-C068-46C0-88FD-3B941326786A}" type="presParOf" srcId="{FDCD7A3A-8359-459A-8E2B-FC9B03416C21}" destId="{F4CF4C20-4CE8-4DF3-86D9-9DDCCA5C4DE8}" srcOrd="0" destOrd="0" presId="urn:microsoft.com/office/officeart/2018/2/layout/IconLabelList"/>
    <dgm:cxn modelId="{54775B5E-95DC-4491-B7F0-8594F7F3A9C8}" type="presParOf" srcId="{FDCD7A3A-8359-459A-8E2B-FC9B03416C21}" destId="{FF1638C7-C32C-43F6-821E-0B0AD0F67431}" srcOrd="1" destOrd="0" presId="urn:microsoft.com/office/officeart/2018/2/layout/IconLabelList"/>
    <dgm:cxn modelId="{8A96AFC4-6860-4CA6-8EF9-070BEF9D9A20}" type="presParOf" srcId="{FDCD7A3A-8359-459A-8E2B-FC9B03416C21}" destId="{1FDF6F25-01CE-459F-8BAF-6A3EBDB4FA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2FDBB-3916-4CAD-AFED-55B010AE80E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D0D231-BAF6-4340-97CE-55BE2B9F14FA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implement a functional Snake game environment in Pygame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B77045-D30B-475F-97A2-3740485B1EED}" type="parTrans" cxnId="{52CE233D-037B-46EF-8A04-21EA91BCDEAE}">
      <dgm:prSet/>
      <dgm:spPr/>
      <dgm:t>
        <a:bodyPr/>
        <a:lstStyle/>
        <a:p>
          <a:endParaRPr lang="en-US"/>
        </a:p>
      </dgm:t>
    </dgm:pt>
    <dgm:pt modelId="{3AF89474-6AE4-4B53-A7A8-B446D145C2A8}" type="sibTrans" cxnId="{52CE233D-037B-46EF-8A04-21EA91BCDE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7A66853-D34C-4C21-ACA4-FF09826151AB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DQN model capable of learning optimal Snake gameplay strategies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DF5AE-803E-4310-B2B3-1048E8641574}" type="parTrans" cxnId="{A74298B1-EA19-4AF8-AAB6-660E51F65D4B}">
      <dgm:prSet/>
      <dgm:spPr/>
      <dgm:t>
        <a:bodyPr/>
        <a:lstStyle/>
        <a:p>
          <a:endParaRPr lang="en-US"/>
        </a:p>
      </dgm:t>
    </dgm:pt>
    <dgm:pt modelId="{E247E43D-CA23-49E0-ADC7-BAC6F9DAF550}" type="sibTrans" cxnId="{A74298B1-EA19-4AF8-AAB6-660E51F65D4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7168B84-2179-48BC-8470-5B6F0C5B72D5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Achieve consistently high scores (10+ food items consumed) in autonomous play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596ED-564D-4B90-B59E-5C2F277D030C}" type="parTrans" cxnId="{43607515-9B6B-4605-89A1-8670C2DBC819}">
      <dgm:prSet/>
      <dgm:spPr/>
      <dgm:t>
        <a:bodyPr/>
        <a:lstStyle/>
        <a:p>
          <a:endParaRPr lang="en-US"/>
        </a:p>
      </dgm:t>
    </dgm:pt>
    <dgm:pt modelId="{8DCA0DC7-0275-4322-8706-C40DAA5DFAA6}" type="sibTrans" cxnId="{43607515-9B6B-4605-89A1-8670C2DBC81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EAE527A-907A-4192-BCD0-C49B21AB13AC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 and analyze the learning process and agent decision-making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64CBDC-CC74-4D98-923A-C47692E705E0}" type="parTrans" cxnId="{56C3E63A-19A5-4E56-8425-88CBDCD92401}">
      <dgm:prSet/>
      <dgm:spPr/>
      <dgm:t>
        <a:bodyPr/>
        <a:lstStyle/>
        <a:p>
          <a:endParaRPr lang="en-US"/>
        </a:p>
      </dgm:t>
    </dgm:pt>
    <dgm:pt modelId="{CDF704AF-E308-4DB9-BCD5-F63D3CD1202F}" type="sibTrans" cxnId="{56C3E63A-19A5-4E56-8425-88CBDCD9240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5359D86-A3B4-4644-BAA3-7598C8720D70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Compare performance across different hyperparameter configurations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E7DE7B-1450-4B59-B6D0-24C1BC88CFFC}" type="parTrans" cxnId="{B13DA04F-AA44-4FEC-99FC-8C52A899FD32}">
      <dgm:prSet/>
      <dgm:spPr/>
      <dgm:t>
        <a:bodyPr/>
        <a:lstStyle/>
        <a:p>
          <a:endParaRPr lang="en-US"/>
        </a:p>
      </dgm:t>
    </dgm:pt>
    <dgm:pt modelId="{CBD0F801-6557-488F-9C45-5068CDC4FCA4}" type="sibTrans" cxnId="{B13DA04F-AA44-4FEC-99FC-8C52A899FD3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F78F0CB-3C56-4CAE-8A63-EEE4E8A3B1E0}" type="pres">
      <dgm:prSet presAssocID="{F0A2FDBB-3916-4CAD-AFED-55B010AE80E5}" presName="Name0" presStyleCnt="0">
        <dgm:presLayoutVars>
          <dgm:animLvl val="lvl"/>
          <dgm:resizeHandles val="exact"/>
        </dgm:presLayoutVars>
      </dgm:prSet>
      <dgm:spPr/>
    </dgm:pt>
    <dgm:pt modelId="{D2C19CEA-A040-4595-AB35-9F9040EBAA8D}" type="pres">
      <dgm:prSet presAssocID="{2CD0D231-BAF6-4340-97CE-55BE2B9F14FA}" presName="compositeNode" presStyleCnt="0">
        <dgm:presLayoutVars>
          <dgm:bulletEnabled val="1"/>
        </dgm:presLayoutVars>
      </dgm:prSet>
      <dgm:spPr/>
    </dgm:pt>
    <dgm:pt modelId="{D8F456A7-83F0-47B1-A07D-2EA6377CC543}" type="pres">
      <dgm:prSet presAssocID="{2CD0D231-BAF6-4340-97CE-55BE2B9F14FA}" presName="bgRect" presStyleLbl="bgAccFollowNode1" presStyleIdx="0" presStyleCnt="5"/>
      <dgm:spPr/>
    </dgm:pt>
    <dgm:pt modelId="{DB4054BB-4ADB-48B0-BE88-395F5C8B1D75}" type="pres">
      <dgm:prSet presAssocID="{3AF89474-6AE4-4B53-A7A8-B446D145C2A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D2F3693-C38D-4E2D-AD90-14AF87FAF068}" type="pres">
      <dgm:prSet presAssocID="{2CD0D231-BAF6-4340-97CE-55BE2B9F14FA}" presName="bottomLine" presStyleLbl="alignNode1" presStyleIdx="1" presStyleCnt="10">
        <dgm:presLayoutVars/>
      </dgm:prSet>
      <dgm:spPr/>
    </dgm:pt>
    <dgm:pt modelId="{230D0861-5B20-49F5-85AA-92DDA12D8866}" type="pres">
      <dgm:prSet presAssocID="{2CD0D231-BAF6-4340-97CE-55BE2B9F14FA}" presName="nodeText" presStyleLbl="bgAccFollowNode1" presStyleIdx="0" presStyleCnt="5">
        <dgm:presLayoutVars>
          <dgm:bulletEnabled val="1"/>
        </dgm:presLayoutVars>
      </dgm:prSet>
      <dgm:spPr/>
    </dgm:pt>
    <dgm:pt modelId="{0CE71AAD-02F6-4185-BA14-886BCC40561D}" type="pres">
      <dgm:prSet presAssocID="{3AF89474-6AE4-4B53-A7A8-B446D145C2A8}" presName="sibTrans" presStyleCnt="0"/>
      <dgm:spPr/>
    </dgm:pt>
    <dgm:pt modelId="{CFDFB021-E653-4A1C-AE74-BBA0ACA22D13}" type="pres">
      <dgm:prSet presAssocID="{87A66853-D34C-4C21-ACA4-FF09826151AB}" presName="compositeNode" presStyleCnt="0">
        <dgm:presLayoutVars>
          <dgm:bulletEnabled val="1"/>
        </dgm:presLayoutVars>
      </dgm:prSet>
      <dgm:spPr/>
    </dgm:pt>
    <dgm:pt modelId="{3C688299-AE14-4BB9-ADD0-EEECF3B29857}" type="pres">
      <dgm:prSet presAssocID="{87A66853-D34C-4C21-ACA4-FF09826151AB}" presName="bgRect" presStyleLbl="bgAccFollowNode1" presStyleIdx="1" presStyleCnt="5"/>
      <dgm:spPr/>
    </dgm:pt>
    <dgm:pt modelId="{E448F2C0-2559-4ACF-9542-33901EBD8C9A}" type="pres">
      <dgm:prSet presAssocID="{E247E43D-CA23-49E0-ADC7-BAC6F9DAF55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FB178CA0-C704-4274-9998-EADD22C6A74A}" type="pres">
      <dgm:prSet presAssocID="{87A66853-D34C-4C21-ACA4-FF09826151AB}" presName="bottomLine" presStyleLbl="alignNode1" presStyleIdx="3" presStyleCnt="10">
        <dgm:presLayoutVars/>
      </dgm:prSet>
      <dgm:spPr/>
    </dgm:pt>
    <dgm:pt modelId="{AFF2396B-BCE6-415E-8FFD-41FF944A6778}" type="pres">
      <dgm:prSet presAssocID="{87A66853-D34C-4C21-ACA4-FF09826151AB}" presName="nodeText" presStyleLbl="bgAccFollowNode1" presStyleIdx="1" presStyleCnt="5">
        <dgm:presLayoutVars>
          <dgm:bulletEnabled val="1"/>
        </dgm:presLayoutVars>
      </dgm:prSet>
      <dgm:spPr/>
    </dgm:pt>
    <dgm:pt modelId="{AC06F190-A6C0-4646-9609-3B4EBCD48B2D}" type="pres">
      <dgm:prSet presAssocID="{E247E43D-CA23-49E0-ADC7-BAC6F9DAF550}" presName="sibTrans" presStyleCnt="0"/>
      <dgm:spPr/>
    </dgm:pt>
    <dgm:pt modelId="{84E3674D-7AAB-4CCD-9BB1-D4964D352EDD}" type="pres">
      <dgm:prSet presAssocID="{97168B84-2179-48BC-8470-5B6F0C5B72D5}" presName="compositeNode" presStyleCnt="0">
        <dgm:presLayoutVars>
          <dgm:bulletEnabled val="1"/>
        </dgm:presLayoutVars>
      </dgm:prSet>
      <dgm:spPr/>
    </dgm:pt>
    <dgm:pt modelId="{DF7FFB40-7902-4AEE-B243-DE320E621D55}" type="pres">
      <dgm:prSet presAssocID="{97168B84-2179-48BC-8470-5B6F0C5B72D5}" presName="bgRect" presStyleLbl="bgAccFollowNode1" presStyleIdx="2" presStyleCnt="5"/>
      <dgm:spPr/>
    </dgm:pt>
    <dgm:pt modelId="{0249DE4D-A0D8-4BC0-A6AF-0B8B28E54FF7}" type="pres">
      <dgm:prSet presAssocID="{8DCA0DC7-0275-4322-8706-C40DAA5DFAA6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8A3B4DA-25F0-4661-A72B-C1673B1C7EAA}" type="pres">
      <dgm:prSet presAssocID="{97168B84-2179-48BC-8470-5B6F0C5B72D5}" presName="bottomLine" presStyleLbl="alignNode1" presStyleIdx="5" presStyleCnt="10">
        <dgm:presLayoutVars/>
      </dgm:prSet>
      <dgm:spPr/>
    </dgm:pt>
    <dgm:pt modelId="{288007BC-9C37-4AAB-AA88-6A052BDB22A2}" type="pres">
      <dgm:prSet presAssocID="{97168B84-2179-48BC-8470-5B6F0C5B72D5}" presName="nodeText" presStyleLbl="bgAccFollowNode1" presStyleIdx="2" presStyleCnt="5">
        <dgm:presLayoutVars>
          <dgm:bulletEnabled val="1"/>
        </dgm:presLayoutVars>
      </dgm:prSet>
      <dgm:spPr/>
    </dgm:pt>
    <dgm:pt modelId="{94BB40F4-7AD1-4414-AEC6-C21374097BA1}" type="pres">
      <dgm:prSet presAssocID="{8DCA0DC7-0275-4322-8706-C40DAA5DFAA6}" presName="sibTrans" presStyleCnt="0"/>
      <dgm:spPr/>
    </dgm:pt>
    <dgm:pt modelId="{87D7B05B-57A0-456B-9DDA-45577F017B74}" type="pres">
      <dgm:prSet presAssocID="{8EAE527A-907A-4192-BCD0-C49B21AB13AC}" presName="compositeNode" presStyleCnt="0">
        <dgm:presLayoutVars>
          <dgm:bulletEnabled val="1"/>
        </dgm:presLayoutVars>
      </dgm:prSet>
      <dgm:spPr/>
    </dgm:pt>
    <dgm:pt modelId="{E0CF8C55-1CA3-43C2-89F9-F7965DF80408}" type="pres">
      <dgm:prSet presAssocID="{8EAE527A-907A-4192-BCD0-C49B21AB13AC}" presName="bgRect" presStyleLbl="bgAccFollowNode1" presStyleIdx="3" presStyleCnt="5"/>
      <dgm:spPr/>
    </dgm:pt>
    <dgm:pt modelId="{EB48764A-E624-486B-B5E1-A8C04DC63323}" type="pres">
      <dgm:prSet presAssocID="{CDF704AF-E308-4DB9-BCD5-F63D3CD1202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6DFF4C8-4054-49D4-846A-B516E8D06B4F}" type="pres">
      <dgm:prSet presAssocID="{8EAE527A-907A-4192-BCD0-C49B21AB13AC}" presName="bottomLine" presStyleLbl="alignNode1" presStyleIdx="7" presStyleCnt="10">
        <dgm:presLayoutVars/>
      </dgm:prSet>
      <dgm:spPr/>
    </dgm:pt>
    <dgm:pt modelId="{BC01AE4A-FBB3-4079-B8AF-46BDDDDF6538}" type="pres">
      <dgm:prSet presAssocID="{8EAE527A-907A-4192-BCD0-C49B21AB13AC}" presName="nodeText" presStyleLbl="bgAccFollowNode1" presStyleIdx="3" presStyleCnt="5">
        <dgm:presLayoutVars>
          <dgm:bulletEnabled val="1"/>
        </dgm:presLayoutVars>
      </dgm:prSet>
      <dgm:spPr/>
    </dgm:pt>
    <dgm:pt modelId="{95393B7E-9763-4A86-A156-75CA58B3032A}" type="pres">
      <dgm:prSet presAssocID="{CDF704AF-E308-4DB9-BCD5-F63D3CD1202F}" presName="sibTrans" presStyleCnt="0"/>
      <dgm:spPr/>
    </dgm:pt>
    <dgm:pt modelId="{15680A91-7128-4233-AA82-F67950E112A4}" type="pres">
      <dgm:prSet presAssocID="{55359D86-A3B4-4644-BAA3-7598C8720D70}" presName="compositeNode" presStyleCnt="0">
        <dgm:presLayoutVars>
          <dgm:bulletEnabled val="1"/>
        </dgm:presLayoutVars>
      </dgm:prSet>
      <dgm:spPr/>
    </dgm:pt>
    <dgm:pt modelId="{909015AC-577A-481E-A593-985B67A2E5C5}" type="pres">
      <dgm:prSet presAssocID="{55359D86-A3B4-4644-BAA3-7598C8720D70}" presName="bgRect" presStyleLbl="bgAccFollowNode1" presStyleIdx="4" presStyleCnt="5"/>
      <dgm:spPr/>
    </dgm:pt>
    <dgm:pt modelId="{A0D23889-E91D-4939-9037-AFD5ED6C0042}" type="pres">
      <dgm:prSet presAssocID="{CBD0F801-6557-488F-9C45-5068CDC4FCA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5A7EEF7-98A7-4876-AE0D-0632FFE3910F}" type="pres">
      <dgm:prSet presAssocID="{55359D86-A3B4-4644-BAA3-7598C8720D70}" presName="bottomLine" presStyleLbl="alignNode1" presStyleIdx="9" presStyleCnt="10">
        <dgm:presLayoutVars/>
      </dgm:prSet>
      <dgm:spPr/>
    </dgm:pt>
    <dgm:pt modelId="{D39B8948-C43B-47AD-9E7A-1647040AE57D}" type="pres">
      <dgm:prSet presAssocID="{55359D86-A3B4-4644-BAA3-7598C8720D70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B5D73802-085C-467A-B79B-A2F0B0A673CD}" type="presOf" srcId="{87A66853-D34C-4C21-ACA4-FF09826151AB}" destId="{AFF2396B-BCE6-415E-8FFD-41FF944A6778}" srcOrd="1" destOrd="0" presId="urn:microsoft.com/office/officeart/2016/7/layout/BasicLinearProcessNumbered"/>
    <dgm:cxn modelId="{29B46D11-D1A1-4CA7-B2DC-A47F34D7E3FF}" type="presOf" srcId="{8DCA0DC7-0275-4322-8706-C40DAA5DFAA6}" destId="{0249DE4D-A0D8-4BC0-A6AF-0B8B28E54FF7}" srcOrd="0" destOrd="0" presId="urn:microsoft.com/office/officeart/2016/7/layout/BasicLinearProcessNumbered"/>
    <dgm:cxn modelId="{3F251412-1E23-4BA5-857B-CDEDAFB8523E}" type="presOf" srcId="{E247E43D-CA23-49E0-ADC7-BAC6F9DAF550}" destId="{E448F2C0-2559-4ACF-9542-33901EBD8C9A}" srcOrd="0" destOrd="0" presId="urn:microsoft.com/office/officeart/2016/7/layout/BasicLinearProcessNumbered"/>
    <dgm:cxn modelId="{43607515-9B6B-4605-89A1-8670C2DBC819}" srcId="{F0A2FDBB-3916-4CAD-AFED-55B010AE80E5}" destId="{97168B84-2179-48BC-8470-5B6F0C5B72D5}" srcOrd="2" destOrd="0" parTransId="{01B596ED-564D-4B90-B59E-5C2F277D030C}" sibTransId="{8DCA0DC7-0275-4322-8706-C40DAA5DFAA6}"/>
    <dgm:cxn modelId="{F4C1162C-C10F-4379-9B14-1E7FD43B35B1}" type="presOf" srcId="{8EAE527A-907A-4192-BCD0-C49B21AB13AC}" destId="{BC01AE4A-FBB3-4079-B8AF-46BDDDDF6538}" srcOrd="1" destOrd="0" presId="urn:microsoft.com/office/officeart/2016/7/layout/BasicLinearProcessNumbered"/>
    <dgm:cxn modelId="{3125C336-9123-4E42-8DEA-3D17E59B7C34}" type="presOf" srcId="{F0A2FDBB-3916-4CAD-AFED-55B010AE80E5}" destId="{BF78F0CB-3C56-4CAE-8A63-EEE4E8A3B1E0}" srcOrd="0" destOrd="0" presId="urn:microsoft.com/office/officeart/2016/7/layout/BasicLinearProcessNumbered"/>
    <dgm:cxn modelId="{56C3E63A-19A5-4E56-8425-88CBDCD92401}" srcId="{F0A2FDBB-3916-4CAD-AFED-55B010AE80E5}" destId="{8EAE527A-907A-4192-BCD0-C49B21AB13AC}" srcOrd="3" destOrd="0" parTransId="{C864CBDC-CC74-4D98-923A-C47692E705E0}" sibTransId="{CDF704AF-E308-4DB9-BCD5-F63D3CD1202F}"/>
    <dgm:cxn modelId="{52CE233D-037B-46EF-8A04-21EA91BCDEAE}" srcId="{F0A2FDBB-3916-4CAD-AFED-55B010AE80E5}" destId="{2CD0D231-BAF6-4340-97CE-55BE2B9F14FA}" srcOrd="0" destOrd="0" parTransId="{76B77045-D30B-475F-97A2-3740485B1EED}" sibTransId="{3AF89474-6AE4-4B53-A7A8-B446D145C2A8}"/>
    <dgm:cxn modelId="{D2ABF05E-8A7F-49AC-82E7-350F623A626B}" type="presOf" srcId="{CDF704AF-E308-4DB9-BCD5-F63D3CD1202F}" destId="{EB48764A-E624-486B-B5E1-A8C04DC63323}" srcOrd="0" destOrd="0" presId="urn:microsoft.com/office/officeart/2016/7/layout/BasicLinearProcessNumbered"/>
    <dgm:cxn modelId="{CD5C3A65-5242-473E-9B88-88BAC5C5B3B4}" type="presOf" srcId="{55359D86-A3B4-4644-BAA3-7598C8720D70}" destId="{D39B8948-C43B-47AD-9E7A-1647040AE57D}" srcOrd="1" destOrd="0" presId="urn:microsoft.com/office/officeart/2016/7/layout/BasicLinearProcessNumbered"/>
    <dgm:cxn modelId="{6AB20567-78C7-4DF8-A5B5-E717F28F0815}" type="presOf" srcId="{2CD0D231-BAF6-4340-97CE-55BE2B9F14FA}" destId="{230D0861-5B20-49F5-85AA-92DDA12D8866}" srcOrd="1" destOrd="0" presId="urn:microsoft.com/office/officeart/2016/7/layout/BasicLinearProcessNumbered"/>
    <dgm:cxn modelId="{B13DA04F-AA44-4FEC-99FC-8C52A899FD32}" srcId="{F0A2FDBB-3916-4CAD-AFED-55B010AE80E5}" destId="{55359D86-A3B4-4644-BAA3-7598C8720D70}" srcOrd="4" destOrd="0" parTransId="{A2E7DE7B-1450-4B59-B6D0-24C1BC88CFFC}" sibTransId="{CBD0F801-6557-488F-9C45-5068CDC4FCA4}"/>
    <dgm:cxn modelId="{1E2C9551-6939-43D6-92C1-E397CAE103DC}" type="presOf" srcId="{CBD0F801-6557-488F-9C45-5068CDC4FCA4}" destId="{A0D23889-E91D-4939-9037-AFD5ED6C0042}" srcOrd="0" destOrd="0" presId="urn:microsoft.com/office/officeart/2016/7/layout/BasicLinearProcessNumbered"/>
    <dgm:cxn modelId="{800D0982-D1EA-488D-800E-DA77A1CBF264}" type="presOf" srcId="{97168B84-2179-48BC-8470-5B6F0C5B72D5}" destId="{DF7FFB40-7902-4AEE-B243-DE320E621D55}" srcOrd="0" destOrd="0" presId="urn:microsoft.com/office/officeart/2016/7/layout/BasicLinearProcessNumbered"/>
    <dgm:cxn modelId="{4E4CF686-F166-4FD7-A2FE-E104C1EA5730}" type="presOf" srcId="{87A66853-D34C-4C21-ACA4-FF09826151AB}" destId="{3C688299-AE14-4BB9-ADD0-EEECF3B29857}" srcOrd="0" destOrd="0" presId="urn:microsoft.com/office/officeart/2016/7/layout/BasicLinearProcessNumbered"/>
    <dgm:cxn modelId="{A74298B1-EA19-4AF8-AAB6-660E51F65D4B}" srcId="{F0A2FDBB-3916-4CAD-AFED-55B010AE80E5}" destId="{87A66853-D34C-4C21-ACA4-FF09826151AB}" srcOrd="1" destOrd="0" parTransId="{448DF5AE-803E-4310-B2B3-1048E8641574}" sibTransId="{E247E43D-CA23-49E0-ADC7-BAC6F9DAF550}"/>
    <dgm:cxn modelId="{8A1F25B8-2F2E-49D1-B8E1-02F31104D283}" type="presOf" srcId="{55359D86-A3B4-4644-BAA3-7598C8720D70}" destId="{909015AC-577A-481E-A593-985B67A2E5C5}" srcOrd="0" destOrd="0" presId="urn:microsoft.com/office/officeart/2016/7/layout/BasicLinearProcessNumbered"/>
    <dgm:cxn modelId="{2716DAD8-E4EA-4925-B9A9-2035A6120050}" type="presOf" srcId="{8EAE527A-907A-4192-BCD0-C49B21AB13AC}" destId="{E0CF8C55-1CA3-43C2-89F9-F7965DF80408}" srcOrd="0" destOrd="0" presId="urn:microsoft.com/office/officeart/2016/7/layout/BasicLinearProcessNumbered"/>
    <dgm:cxn modelId="{8B25E9F5-24F6-44AB-B69B-BEF2B4C9880E}" type="presOf" srcId="{97168B84-2179-48BC-8470-5B6F0C5B72D5}" destId="{288007BC-9C37-4AAB-AA88-6A052BDB22A2}" srcOrd="1" destOrd="0" presId="urn:microsoft.com/office/officeart/2016/7/layout/BasicLinearProcessNumbered"/>
    <dgm:cxn modelId="{BA8AA9FD-28BE-4A74-867F-5A7BEB737637}" type="presOf" srcId="{2CD0D231-BAF6-4340-97CE-55BE2B9F14FA}" destId="{D8F456A7-83F0-47B1-A07D-2EA6377CC543}" srcOrd="0" destOrd="0" presId="urn:microsoft.com/office/officeart/2016/7/layout/BasicLinearProcessNumbered"/>
    <dgm:cxn modelId="{473929FF-B6E9-4139-A6E7-F72AB329EA00}" type="presOf" srcId="{3AF89474-6AE4-4B53-A7A8-B446D145C2A8}" destId="{DB4054BB-4ADB-48B0-BE88-395F5C8B1D75}" srcOrd="0" destOrd="0" presId="urn:microsoft.com/office/officeart/2016/7/layout/BasicLinearProcessNumbered"/>
    <dgm:cxn modelId="{BC6808A9-4236-49D9-9678-168014EFC99F}" type="presParOf" srcId="{BF78F0CB-3C56-4CAE-8A63-EEE4E8A3B1E0}" destId="{D2C19CEA-A040-4595-AB35-9F9040EBAA8D}" srcOrd="0" destOrd="0" presId="urn:microsoft.com/office/officeart/2016/7/layout/BasicLinearProcessNumbered"/>
    <dgm:cxn modelId="{3361A69A-ADFC-4B9B-90B1-30D7FCD21724}" type="presParOf" srcId="{D2C19CEA-A040-4595-AB35-9F9040EBAA8D}" destId="{D8F456A7-83F0-47B1-A07D-2EA6377CC543}" srcOrd="0" destOrd="0" presId="urn:microsoft.com/office/officeart/2016/7/layout/BasicLinearProcessNumbered"/>
    <dgm:cxn modelId="{2F5CDCA9-531D-45C3-910C-4198E74E68D1}" type="presParOf" srcId="{D2C19CEA-A040-4595-AB35-9F9040EBAA8D}" destId="{DB4054BB-4ADB-48B0-BE88-395F5C8B1D75}" srcOrd="1" destOrd="0" presId="urn:microsoft.com/office/officeart/2016/7/layout/BasicLinearProcessNumbered"/>
    <dgm:cxn modelId="{DA245E65-07ED-42B9-9A79-C2E93DFC6A6C}" type="presParOf" srcId="{D2C19CEA-A040-4595-AB35-9F9040EBAA8D}" destId="{8D2F3693-C38D-4E2D-AD90-14AF87FAF068}" srcOrd="2" destOrd="0" presId="urn:microsoft.com/office/officeart/2016/7/layout/BasicLinearProcessNumbered"/>
    <dgm:cxn modelId="{2330714B-8AD8-4F1A-B808-FCACF5801691}" type="presParOf" srcId="{D2C19CEA-A040-4595-AB35-9F9040EBAA8D}" destId="{230D0861-5B20-49F5-85AA-92DDA12D8866}" srcOrd="3" destOrd="0" presId="urn:microsoft.com/office/officeart/2016/7/layout/BasicLinearProcessNumbered"/>
    <dgm:cxn modelId="{B56B9BA4-D469-486C-9AD4-8F07506192A2}" type="presParOf" srcId="{BF78F0CB-3C56-4CAE-8A63-EEE4E8A3B1E0}" destId="{0CE71AAD-02F6-4185-BA14-886BCC40561D}" srcOrd="1" destOrd="0" presId="urn:microsoft.com/office/officeart/2016/7/layout/BasicLinearProcessNumbered"/>
    <dgm:cxn modelId="{C25FAE13-4E18-401C-A537-497314DFE5E8}" type="presParOf" srcId="{BF78F0CB-3C56-4CAE-8A63-EEE4E8A3B1E0}" destId="{CFDFB021-E653-4A1C-AE74-BBA0ACA22D13}" srcOrd="2" destOrd="0" presId="urn:microsoft.com/office/officeart/2016/7/layout/BasicLinearProcessNumbered"/>
    <dgm:cxn modelId="{9ABD0B58-9601-447C-BFD1-19E333B41B7A}" type="presParOf" srcId="{CFDFB021-E653-4A1C-AE74-BBA0ACA22D13}" destId="{3C688299-AE14-4BB9-ADD0-EEECF3B29857}" srcOrd="0" destOrd="0" presId="urn:microsoft.com/office/officeart/2016/7/layout/BasicLinearProcessNumbered"/>
    <dgm:cxn modelId="{FF744CAF-458E-497D-A9EE-50FCDD9193C8}" type="presParOf" srcId="{CFDFB021-E653-4A1C-AE74-BBA0ACA22D13}" destId="{E448F2C0-2559-4ACF-9542-33901EBD8C9A}" srcOrd="1" destOrd="0" presId="urn:microsoft.com/office/officeart/2016/7/layout/BasicLinearProcessNumbered"/>
    <dgm:cxn modelId="{9393FE75-8F60-407A-982F-036070248222}" type="presParOf" srcId="{CFDFB021-E653-4A1C-AE74-BBA0ACA22D13}" destId="{FB178CA0-C704-4274-9998-EADD22C6A74A}" srcOrd="2" destOrd="0" presId="urn:microsoft.com/office/officeart/2016/7/layout/BasicLinearProcessNumbered"/>
    <dgm:cxn modelId="{7344FFEB-2B98-4B2E-9E53-EC4A7287C033}" type="presParOf" srcId="{CFDFB021-E653-4A1C-AE74-BBA0ACA22D13}" destId="{AFF2396B-BCE6-415E-8FFD-41FF944A6778}" srcOrd="3" destOrd="0" presId="urn:microsoft.com/office/officeart/2016/7/layout/BasicLinearProcessNumbered"/>
    <dgm:cxn modelId="{52B6EFC8-677D-4F55-897E-3A4B40E4D040}" type="presParOf" srcId="{BF78F0CB-3C56-4CAE-8A63-EEE4E8A3B1E0}" destId="{AC06F190-A6C0-4646-9609-3B4EBCD48B2D}" srcOrd="3" destOrd="0" presId="urn:microsoft.com/office/officeart/2016/7/layout/BasicLinearProcessNumbered"/>
    <dgm:cxn modelId="{FE0BDC8D-703F-4D8C-93C3-2BEF4B0697C1}" type="presParOf" srcId="{BF78F0CB-3C56-4CAE-8A63-EEE4E8A3B1E0}" destId="{84E3674D-7AAB-4CCD-9BB1-D4964D352EDD}" srcOrd="4" destOrd="0" presId="urn:microsoft.com/office/officeart/2016/7/layout/BasicLinearProcessNumbered"/>
    <dgm:cxn modelId="{C1F66C2B-F3EA-4C26-BAE2-02FC066C2885}" type="presParOf" srcId="{84E3674D-7AAB-4CCD-9BB1-D4964D352EDD}" destId="{DF7FFB40-7902-4AEE-B243-DE320E621D55}" srcOrd="0" destOrd="0" presId="urn:microsoft.com/office/officeart/2016/7/layout/BasicLinearProcessNumbered"/>
    <dgm:cxn modelId="{BE316747-668C-489E-973A-340816C3576E}" type="presParOf" srcId="{84E3674D-7AAB-4CCD-9BB1-D4964D352EDD}" destId="{0249DE4D-A0D8-4BC0-A6AF-0B8B28E54FF7}" srcOrd="1" destOrd="0" presId="urn:microsoft.com/office/officeart/2016/7/layout/BasicLinearProcessNumbered"/>
    <dgm:cxn modelId="{7F8FA9BA-3243-48B2-AEB8-858334847CE0}" type="presParOf" srcId="{84E3674D-7AAB-4CCD-9BB1-D4964D352EDD}" destId="{68A3B4DA-25F0-4661-A72B-C1673B1C7EAA}" srcOrd="2" destOrd="0" presId="urn:microsoft.com/office/officeart/2016/7/layout/BasicLinearProcessNumbered"/>
    <dgm:cxn modelId="{CA344ADD-2CCC-4019-A936-B468E0EB3C38}" type="presParOf" srcId="{84E3674D-7AAB-4CCD-9BB1-D4964D352EDD}" destId="{288007BC-9C37-4AAB-AA88-6A052BDB22A2}" srcOrd="3" destOrd="0" presId="urn:microsoft.com/office/officeart/2016/7/layout/BasicLinearProcessNumbered"/>
    <dgm:cxn modelId="{61B86B2A-E52A-4FD1-AF78-892DADA9B5D0}" type="presParOf" srcId="{BF78F0CB-3C56-4CAE-8A63-EEE4E8A3B1E0}" destId="{94BB40F4-7AD1-4414-AEC6-C21374097BA1}" srcOrd="5" destOrd="0" presId="urn:microsoft.com/office/officeart/2016/7/layout/BasicLinearProcessNumbered"/>
    <dgm:cxn modelId="{E15F0FA3-1BB4-4434-9903-BDA09A708D13}" type="presParOf" srcId="{BF78F0CB-3C56-4CAE-8A63-EEE4E8A3B1E0}" destId="{87D7B05B-57A0-456B-9DDA-45577F017B74}" srcOrd="6" destOrd="0" presId="urn:microsoft.com/office/officeart/2016/7/layout/BasicLinearProcessNumbered"/>
    <dgm:cxn modelId="{6BCD748B-3C36-4125-8AA0-B5EB354B108B}" type="presParOf" srcId="{87D7B05B-57A0-456B-9DDA-45577F017B74}" destId="{E0CF8C55-1CA3-43C2-89F9-F7965DF80408}" srcOrd="0" destOrd="0" presId="urn:microsoft.com/office/officeart/2016/7/layout/BasicLinearProcessNumbered"/>
    <dgm:cxn modelId="{175D564A-2501-4BD3-93B2-B7CDE2E9EB4E}" type="presParOf" srcId="{87D7B05B-57A0-456B-9DDA-45577F017B74}" destId="{EB48764A-E624-486B-B5E1-A8C04DC63323}" srcOrd="1" destOrd="0" presId="urn:microsoft.com/office/officeart/2016/7/layout/BasicLinearProcessNumbered"/>
    <dgm:cxn modelId="{504E8746-4498-47F5-A142-5F97BDFC3F18}" type="presParOf" srcId="{87D7B05B-57A0-456B-9DDA-45577F017B74}" destId="{A6DFF4C8-4054-49D4-846A-B516E8D06B4F}" srcOrd="2" destOrd="0" presId="urn:microsoft.com/office/officeart/2016/7/layout/BasicLinearProcessNumbered"/>
    <dgm:cxn modelId="{A8AA3597-F554-47B7-B613-B37CC7A48937}" type="presParOf" srcId="{87D7B05B-57A0-456B-9DDA-45577F017B74}" destId="{BC01AE4A-FBB3-4079-B8AF-46BDDDDF6538}" srcOrd="3" destOrd="0" presId="urn:microsoft.com/office/officeart/2016/7/layout/BasicLinearProcessNumbered"/>
    <dgm:cxn modelId="{05833C65-A65E-4B49-A313-305D0C60BC64}" type="presParOf" srcId="{BF78F0CB-3C56-4CAE-8A63-EEE4E8A3B1E0}" destId="{95393B7E-9763-4A86-A156-75CA58B3032A}" srcOrd="7" destOrd="0" presId="urn:microsoft.com/office/officeart/2016/7/layout/BasicLinearProcessNumbered"/>
    <dgm:cxn modelId="{4D12D357-180E-4133-9101-83331C21F079}" type="presParOf" srcId="{BF78F0CB-3C56-4CAE-8A63-EEE4E8A3B1E0}" destId="{15680A91-7128-4233-AA82-F67950E112A4}" srcOrd="8" destOrd="0" presId="urn:microsoft.com/office/officeart/2016/7/layout/BasicLinearProcessNumbered"/>
    <dgm:cxn modelId="{E39724CD-4777-4854-8433-05E1FA63EC95}" type="presParOf" srcId="{15680A91-7128-4233-AA82-F67950E112A4}" destId="{909015AC-577A-481E-A593-985B67A2E5C5}" srcOrd="0" destOrd="0" presId="urn:microsoft.com/office/officeart/2016/7/layout/BasicLinearProcessNumbered"/>
    <dgm:cxn modelId="{557CC99D-80D1-465F-BF6E-F3059124C2A9}" type="presParOf" srcId="{15680A91-7128-4233-AA82-F67950E112A4}" destId="{A0D23889-E91D-4939-9037-AFD5ED6C0042}" srcOrd="1" destOrd="0" presId="urn:microsoft.com/office/officeart/2016/7/layout/BasicLinearProcessNumbered"/>
    <dgm:cxn modelId="{EB1794E2-0BBB-4722-99E0-65D587798968}" type="presParOf" srcId="{15680A91-7128-4233-AA82-F67950E112A4}" destId="{B5A7EEF7-98A7-4876-AE0D-0632FFE3910F}" srcOrd="2" destOrd="0" presId="urn:microsoft.com/office/officeart/2016/7/layout/BasicLinearProcessNumbered"/>
    <dgm:cxn modelId="{CE5461BB-06CE-4AB2-9532-41E93EF6E287}" type="presParOf" srcId="{15680A91-7128-4233-AA82-F67950E112A4}" destId="{D39B8948-C43B-47AD-9E7A-1647040AE57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0C5F3-AF77-490A-8563-8F61225FD0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01D832-1001-4EBA-A202-FF952AB9FFC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Documentation Model: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Detailed instructions (Documentation model) on how we trained our Snake game agent using Deep Q-Network (DQN) reinforcement learning, including state representation, network architecture, and hyperparameter tuning process.</a:t>
          </a:r>
        </a:p>
      </dgm:t>
    </dgm:pt>
    <dgm:pt modelId="{20998791-7A9E-4710-9CEA-0834A90F58D9}" type="parTrans" cxnId="{3610B938-1499-4609-A6CF-4B4D21B8ACF4}">
      <dgm:prSet/>
      <dgm:spPr/>
      <dgm:t>
        <a:bodyPr/>
        <a:lstStyle/>
        <a:p>
          <a:endParaRPr lang="en-US"/>
        </a:p>
      </dgm:t>
    </dgm:pt>
    <dgm:pt modelId="{7AE4FB54-6591-4DA2-87AE-505DB7F4334C}" type="sibTrans" cxnId="{3610B938-1499-4609-A6CF-4B4D21B8ACF4}">
      <dgm:prSet/>
      <dgm:spPr/>
      <dgm:t>
        <a:bodyPr/>
        <a:lstStyle/>
        <a:p>
          <a:endParaRPr lang="en-US"/>
        </a:p>
      </dgm:t>
    </dgm:pt>
    <dgm:pt modelId="{9195DB0E-F126-43A9-B4DB-31167647352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 video on YouTube showing how our DQN agent plays the Snake game at different training stages, along with a presentation slide detailing performance metrics.</a:t>
          </a:r>
        </a:p>
      </dgm:t>
    </dgm:pt>
    <dgm:pt modelId="{BE183BBF-DEAB-4FFA-BAC2-680CBE297DE5}" type="parTrans" cxnId="{6B4AEC35-CAAB-43AB-A603-1DCE138B16A1}">
      <dgm:prSet/>
      <dgm:spPr/>
      <dgm:t>
        <a:bodyPr/>
        <a:lstStyle/>
        <a:p>
          <a:endParaRPr lang="en-US"/>
        </a:p>
      </dgm:t>
    </dgm:pt>
    <dgm:pt modelId="{E7B7AD1C-BA65-4358-B840-98324FBFE544}" type="sibTrans" cxnId="{6B4AEC35-CAAB-43AB-A603-1DCE138B16A1}">
      <dgm:prSet/>
      <dgm:spPr/>
      <dgm:t>
        <a:bodyPr/>
        <a:lstStyle/>
        <a:p>
          <a:endParaRPr lang="en-US"/>
        </a:p>
      </dgm:t>
    </dgm:pt>
    <dgm:pt modelId="{29A34B17-E385-48EE-8325-53E241A073F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GitHub: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 link to our project's code and related files on GitHub, including the complete implementation, training scripts, and visualization tools.</a:t>
          </a:r>
        </a:p>
      </dgm:t>
    </dgm:pt>
    <dgm:pt modelId="{6920A531-AD44-421B-ACE6-F9AB74DF4C71}" type="parTrans" cxnId="{601089EF-A704-4BBB-B48B-1D42C72F277A}">
      <dgm:prSet/>
      <dgm:spPr/>
      <dgm:t>
        <a:bodyPr/>
        <a:lstStyle/>
        <a:p>
          <a:endParaRPr lang="en-US"/>
        </a:p>
      </dgm:t>
    </dgm:pt>
    <dgm:pt modelId="{2AE2EAF1-BFB8-4F76-A78F-19EE4B690005}" type="sibTrans" cxnId="{601089EF-A704-4BBB-B48B-1D42C72F277A}">
      <dgm:prSet/>
      <dgm:spPr/>
      <dgm:t>
        <a:bodyPr/>
        <a:lstStyle/>
        <a:p>
          <a:endParaRPr lang="en-US"/>
        </a:p>
      </dgm:t>
    </dgm:pt>
    <dgm:pt modelId="{258EC0E6-C792-4BA9-9545-2E71857EB4F7}" type="pres">
      <dgm:prSet presAssocID="{7D80C5F3-AF77-490A-8563-8F61225FD027}" presName="linear" presStyleCnt="0">
        <dgm:presLayoutVars>
          <dgm:animLvl val="lvl"/>
          <dgm:resizeHandles val="exact"/>
        </dgm:presLayoutVars>
      </dgm:prSet>
      <dgm:spPr/>
    </dgm:pt>
    <dgm:pt modelId="{2C3BFC87-D133-46DF-8006-D2764A87E7A1}" type="pres">
      <dgm:prSet presAssocID="{7201D832-1001-4EBA-A202-FF952AB9F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F56118-8B5E-4235-A393-3FF6EACC1A5D}" type="pres">
      <dgm:prSet presAssocID="{7AE4FB54-6591-4DA2-87AE-505DB7F4334C}" presName="spacer" presStyleCnt="0"/>
      <dgm:spPr/>
    </dgm:pt>
    <dgm:pt modelId="{4FBAD3FB-9CD2-4993-AFBE-95208D38C79A}" type="pres">
      <dgm:prSet presAssocID="{9195DB0E-F126-43A9-B4DB-3116764735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E40A9C-D044-44F3-A80F-A179F5AA5E1F}" type="pres">
      <dgm:prSet presAssocID="{E7B7AD1C-BA65-4358-B840-98324FBFE544}" presName="spacer" presStyleCnt="0"/>
      <dgm:spPr/>
    </dgm:pt>
    <dgm:pt modelId="{C5E0E5CC-9C78-4FA1-83F4-99175567EE75}" type="pres">
      <dgm:prSet presAssocID="{29A34B17-E385-48EE-8325-53E241A073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38EA20-F308-4F96-8A96-9F8C9B474BB3}" type="presOf" srcId="{7D80C5F3-AF77-490A-8563-8F61225FD027}" destId="{258EC0E6-C792-4BA9-9545-2E71857EB4F7}" srcOrd="0" destOrd="0" presId="urn:microsoft.com/office/officeart/2005/8/layout/vList2"/>
    <dgm:cxn modelId="{6B4AEC35-CAAB-43AB-A603-1DCE138B16A1}" srcId="{7D80C5F3-AF77-490A-8563-8F61225FD027}" destId="{9195DB0E-F126-43A9-B4DB-31167647352C}" srcOrd="1" destOrd="0" parTransId="{BE183BBF-DEAB-4FFA-BAC2-680CBE297DE5}" sibTransId="{E7B7AD1C-BA65-4358-B840-98324FBFE544}"/>
    <dgm:cxn modelId="{3610B938-1499-4609-A6CF-4B4D21B8ACF4}" srcId="{7D80C5F3-AF77-490A-8563-8F61225FD027}" destId="{7201D832-1001-4EBA-A202-FF952AB9FFCC}" srcOrd="0" destOrd="0" parTransId="{20998791-7A9E-4710-9CEA-0834A90F58D9}" sibTransId="{7AE4FB54-6591-4DA2-87AE-505DB7F4334C}"/>
    <dgm:cxn modelId="{29C15D63-649E-45AD-809B-47599FC6CF21}" type="presOf" srcId="{29A34B17-E385-48EE-8325-53E241A073F0}" destId="{C5E0E5CC-9C78-4FA1-83F4-99175567EE75}" srcOrd="0" destOrd="0" presId="urn:microsoft.com/office/officeart/2005/8/layout/vList2"/>
    <dgm:cxn modelId="{60830E71-8B9C-4C14-93D2-3022052CFA52}" type="presOf" srcId="{9195DB0E-F126-43A9-B4DB-31167647352C}" destId="{4FBAD3FB-9CD2-4993-AFBE-95208D38C79A}" srcOrd="0" destOrd="0" presId="urn:microsoft.com/office/officeart/2005/8/layout/vList2"/>
    <dgm:cxn modelId="{1932EFE3-D3BD-40E0-9DC1-13526FA26B5F}" type="presOf" srcId="{7201D832-1001-4EBA-A202-FF952AB9FFCC}" destId="{2C3BFC87-D133-46DF-8006-D2764A87E7A1}" srcOrd="0" destOrd="0" presId="urn:microsoft.com/office/officeart/2005/8/layout/vList2"/>
    <dgm:cxn modelId="{601089EF-A704-4BBB-B48B-1D42C72F277A}" srcId="{7D80C5F3-AF77-490A-8563-8F61225FD027}" destId="{29A34B17-E385-48EE-8325-53E241A073F0}" srcOrd="2" destOrd="0" parTransId="{6920A531-AD44-421B-ACE6-F9AB74DF4C71}" sibTransId="{2AE2EAF1-BFB8-4F76-A78F-19EE4B690005}"/>
    <dgm:cxn modelId="{62237E1F-1C4D-4AF6-A1E0-D58F66086340}" type="presParOf" srcId="{258EC0E6-C792-4BA9-9545-2E71857EB4F7}" destId="{2C3BFC87-D133-46DF-8006-D2764A87E7A1}" srcOrd="0" destOrd="0" presId="urn:microsoft.com/office/officeart/2005/8/layout/vList2"/>
    <dgm:cxn modelId="{EB8368D7-B4C1-4D7B-ADA3-B10D021920C1}" type="presParOf" srcId="{258EC0E6-C792-4BA9-9545-2E71857EB4F7}" destId="{CAF56118-8B5E-4235-A393-3FF6EACC1A5D}" srcOrd="1" destOrd="0" presId="urn:microsoft.com/office/officeart/2005/8/layout/vList2"/>
    <dgm:cxn modelId="{3E595A15-6CD8-4850-AB26-5EEE500CB953}" type="presParOf" srcId="{258EC0E6-C792-4BA9-9545-2E71857EB4F7}" destId="{4FBAD3FB-9CD2-4993-AFBE-95208D38C79A}" srcOrd="2" destOrd="0" presId="urn:microsoft.com/office/officeart/2005/8/layout/vList2"/>
    <dgm:cxn modelId="{B248E21B-CEC1-4EFD-9815-93DD7C21F386}" type="presParOf" srcId="{258EC0E6-C792-4BA9-9545-2E71857EB4F7}" destId="{65E40A9C-D044-44F3-A80F-A179F5AA5E1F}" srcOrd="3" destOrd="0" presId="urn:microsoft.com/office/officeart/2005/8/layout/vList2"/>
    <dgm:cxn modelId="{F06F8567-A5C9-4696-8E53-F2BDCB8DAF34}" type="presParOf" srcId="{258EC0E6-C792-4BA9-9545-2E71857EB4F7}" destId="{C5E0E5CC-9C78-4FA1-83F4-99175567EE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1C49D-9F62-4A81-AE5C-1FA7571C7296}">
      <dsp:nvSpPr>
        <dsp:cNvPr id="0" name=""/>
        <dsp:cNvSpPr/>
      </dsp:nvSpPr>
      <dsp:spPr>
        <a:xfrm>
          <a:off x="1420596" y="390071"/>
          <a:ext cx="1336257" cy="1336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572B7-FB5F-4940-BE8D-C3D75F471655}">
      <dsp:nvSpPr>
        <dsp:cNvPr id="0" name=""/>
        <dsp:cNvSpPr/>
      </dsp:nvSpPr>
      <dsp:spPr>
        <a:xfrm>
          <a:off x="603994" y="2089252"/>
          <a:ext cx="2969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Autonomous gameplay through neural network training</a:t>
          </a:r>
        </a:p>
      </dsp:txBody>
      <dsp:txXfrm>
        <a:off x="603994" y="2089252"/>
        <a:ext cx="2969460" cy="720000"/>
      </dsp:txXfrm>
    </dsp:sp>
    <dsp:sp modelId="{C5979866-B741-4D14-8C09-A2BA10518CA4}">
      <dsp:nvSpPr>
        <dsp:cNvPr id="0" name=""/>
        <dsp:cNvSpPr/>
      </dsp:nvSpPr>
      <dsp:spPr>
        <a:xfrm>
          <a:off x="4909711" y="390071"/>
          <a:ext cx="1336257" cy="1336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D55B7-DC1C-4772-BDD5-A6FB041D52C1}">
      <dsp:nvSpPr>
        <dsp:cNvPr id="0" name=""/>
        <dsp:cNvSpPr/>
      </dsp:nvSpPr>
      <dsp:spPr>
        <a:xfrm>
          <a:off x="4093110" y="2089252"/>
          <a:ext cx="2969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demonstration of learned behaviors</a:t>
          </a:r>
        </a:p>
      </dsp:txBody>
      <dsp:txXfrm>
        <a:off x="4093110" y="2089252"/>
        <a:ext cx="2969460" cy="720000"/>
      </dsp:txXfrm>
    </dsp:sp>
    <dsp:sp modelId="{F4CF4C20-4CE8-4DF3-86D9-9DDCCA5C4DE8}">
      <dsp:nvSpPr>
        <dsp:cNvPr id="0" name=""/>
        <dsp:cNvSpPr/>
      </dsp:nvSpPr>
      <dsp:spPr>
        <a:xfrm>
          <a:off x="8398827" y="390071"/>
          <a:ext cx="1336257" cy="1336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6F25-01CE-459F-8BAF-6A3EBDB4FA32}">
      <dsp:nvSpPr>
        <dsp:cNvPr id="0" name=""/>
        <dsp:cNvSpPr/>
      </dsp:nvSpPr>
      <dsp:spPr>
        <a:xfrm>
          <a:off x="7582225" y="2089252"/>
          <a:ext cx="2969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analysis and visualization</a:t>
          </a:r>
        </a:p>
      </dsp:txBody>
      <dsp:txXfrm>
        <a:off x="7582225" y="2089252"/>
        <a:ext cx="2969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456A7-83F0-47B1-A07D-2EA6377CC543}">
      <dsp:nvSpPr>
        <dsp:cNvPr id="0" name=""/>
        <dsp:cNvSpPr/>
      </dsp:nvSpPr>
      <dsp:spPr>
        <a:xfrm>
          <a:off x="3813" y="438286"/>
          <a:ext cx="2064689" cy="28905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71" tIns="330200" rIns="16097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implement a functional Snake game environment in Pygame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3" y="1536701"/>
        <a:ext cx="2064689" cy="1734339"/>
      </dsp:txXfrm>
    </dsp:sp>
    <dsp:sp modelId="{DB4054BB-4ADB-48B0-BE88-395F5C8B1D75}">
      <dsp:nvSpPr>
        <dsp:cNvPr id="0" name=""/>
        <dsp:cNvSpPr/>
      </dsp:nvSpPr>
      <dsp:spPr>
        <a:xfrm>
          <a:off x="602573" y="727342"/>
          <a:ext cx="867169" cy="8671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08" tIns="12700" rIns="67608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29567" y="854336"/>
        <a:ext cx="613181" cy="613181"/>
      </dsp:txXfrm>
    </dsp:sp>
    <dsp:sp modelId="{8D2F3693-C38D-4E2D-AD90-14AF87FAF068}">
      <dsp:nvSpPr>
        <dsp:cNvPr id="0" name=""/>
        <dsp:cNvSpPr/>
      </dsp:nvSpPr>
      <dsp:spPr>
        <a:xfrm>
          <a:off x="3813" y="3328779"/>
          <a:ext cx="2064689" cy="72"/>
        </a:xfrm>
        <a:prstGeom prst="rect">
          <a:avLst/>
        </a:prstGeom>
        <a:solidFill>
          <a:schemeClr val="accent2">
            <a:hueOff val="-1152112"/>
            <a:satOff val="-2268"/>
            <a:lumOff val="1416"/>
            <a:alphaOff val="0"/>
          </a:schemeClr>
        </a:solidFill>
        <a:ln w="19050" cap="flat" cmpd="sng" algn="ctr">
          <a:solidFill>
            <a:schemeClr val="accent2">
              <a:hueOff val="-1152112"/>
              <a:satOff val="-2268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88299-AE14-4BB9-ADD0-EEECF3B29857}">
      <dsp:nvSpPr>
        <dsp:cNvPr id="0" name=""/>
        <dsp:cNvSpPr/>
      </dsp:nvSpPr>
      <dsp:spPr>
        <a:xfrm>
          <a:off x="2274971" y="438286"/>
          <a:ext cx="2064689" cy="2890565"/>
        </a:xfrm>
        <a:prstGeom prst="rect">
          <a:avLst/>
        </a:prstGeom>
        <a:solidFill>
          <a:schemeClr val="accent2">
            <a:tint val="40000"/>
            <a:alpha val="90000"/>
            <a:hueOff val="-2761916"/>
            <a:satOff val="5979"/>
            <a:lumOff val="55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2761916"/>
              <a:satOff val="5979"/>
              <a:lumOff val="5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71" tIns="330200" rIns="16097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DQN model capable of learning optimal Snake gameplay strategies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4971" y="1536701"/>
        <a:ext cx="2064689" cy="1734339"/>
      </dsp:txXfrm>
    </dsp:sp>
    <dsp:sp modelId="{E448F2C0-2559-4ACF-9542-33901EBD8C9A}">
      <dsp:nvSpPr>
        <dsp:cNvPr id="0" name=""/>
        <dsp:cNvSpPr/>
      </dsp:nvSpPr>
      <dsp:spPr>
        <a:xfrm>
          <a:off x="2873731" y="727342"/>
          <a:ext cx="867169" cy="867169"/>
        </a:xfrm>
        <a:prstGeom prst="ellipse">
          <a:avLst/>
        </a:prstGeom>
        <a:solidFill>
          <a:schemeClr val="accent2">
            <a:hueOff val="-2304224"/>
            <a:satOff val="-4535"/>
            <a:lumOff val="2832"/>
            <a:alphaOff val="0"/>
          </a:schemeClr>
        </a:solidFill>
        <a:ln w="19050" cap="flat" cmpd="sng" algn="ctr">
          <a:solidFill>
            <a:schemeClr val="accent2">
              <a:hueOff val="-2304224"/>
              <a:satOff val="-4535"/>
              <a:lumOff val="2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08" tIns="12700" rIns="67608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00725" y="854336"/>
        <a:ext cx="613181" cy="613181"/>
      </dsp:txXfrm>
    </dsp:sp>
    <dsp:sp modelId="{FB178CA0-C704-4274-9998-EADD22C6A74A}">
      <dsp:nvSpPr>
        <dsp:cNvPr id="0" name=""/>
        <dsp:cNvSpPr/>
      </dsp:nvSpPr>
      <dsp:spPr>
        <a:xfrm>
          <a:off x="2274971" y="3328779"/>
          <a:ext cx="2064689" cy="72"/>
        </a:xfrm>
        <a:prstGeom prst="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FFB40-7902-4AEE-B243-DE320E621D55}">
      <dsp:nvSpPr>
        <dsp:cNvPr id="0" name=""/>
        <dsp:cNvSpPr/>
      </dsp:nvSpPr>
      <dsp:spPr>
        <a:xfrm>
          <a:off x="4546130" y="438286"/>
          <a:ext cx="2064689" cy="2890565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71" tIns="330200" rIns="16097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Achieve consistently high scores (10+ food items consumed) in autonomous play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6130" y="1536701"/>
        <a:ext cx="2064689" cy="1734339"/>
      </dsp:txXfrm>
    </dsp:sp>
    <dsp:sp modelId="{0249DE4D-A0D8-4BC0-A6AF-0B8B28E54FF7}">
      <dsp:nvSpPr>
        <dsp:cNvPr id="0" name=""/>
        <dsp:cNvSpPr/>
      </dsp:nvSpPr>
      <dsp:spPr>
        <a:xfrm>
          <a:off x="5144890" y="727342"/>
          <a:ext cx="867169" cy="867169"/>
        </a:xfrm>
        <a:prstGeom prst="ellipse">
          <a:avLst/>
        </a:prstGeom>
        <a:solidFill>
          <a:schemeClr val="accent2">
            <a:hueOff val="-4608448"/>
            <a:satOff val="-9070"/>
            <a:lumOff val="5664"/>
            <a:alphaOff val="0"/>
          </a:schemeClr>
        </a:solidFill>
        <a:ln w="19050" cap="flat" cmpd="sng" algn="ctr">
          <a:solidFill>
            <a:schemeClr val="accent2">
              <a:hueOff val="-4608448"/>
              <a:satOff val="-9070"/>
              <a:lumOff val="5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08" tIns="12700" rIns="67608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271884" y="854336"/>
        <a:ext cx="613181" cy="613181"/>
      </dsp:txXfrm>
    </dsp:sp>
    <dsp:sp modelId="{68A3B4DA-25F0-4661-A72B-C1673B1C7EAA}">
      <dsp:nvSpPr>
        <dsp:cNvPr id="0" name=""/>
        <dsp:cNvSpPr/>
      </dsp:nvSpPr>
      <dsp:spPr>
        <a:xfrm>
          <a:off x="4546130" y="3328779"/>
          <a:ext cx="2064689" cy="72"/>
        </a:xfrm>
        <a:prstGeom prst="rect">
          <a:avLst/>
        </a:prstGeom>
        <a:solidFill>
          <a:schemeClr val="accent2">
            <a:hueOff val="-5760560"/>
            <a:satOff val="-11338"/>
            <a:lumOff val="7081"/>
            <a:alphaOff val="0"/>
          </a:schemeClr>
        </a:solidFill>
        <a:ln w="19050" cap="flat" cmpd="sng" algn="ctr">
          <a:solidFill>
            <a:schemeClr val="accent2">
              <a:hueOff val="-5760560"/>
              <a:satOff val="-11338"/>
              <a:lumOff val="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8C55-1CA3-43C2-89F9-F7965DF80408}">
      <dsp:nvSpPr>
        <dsp:cNvPr id="0" name=""/>
        <dsp:cNvSpPr/>
      </dsp:nvSpPr>
      <dsp:spPr>
        <a:xfrm>
          <a:off x="6817288" y="438286"/>
          <a:ext cx="2064689" cy="2890565"/>
        </a:xfrm>
        <a:prstGeom prst="rect">
          <a:avLst/>
        </a:prstGeom>
        <a:solidFill>
          <a:schemeClr val="accent2">
            <a:tint val="40000"/>
            <a:alpha val="90000"/>
            <a:hueOff val="-8285747"/>
            <a:satOff val="17938"/>
            <a:lumOff val="167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8285747"/>
              <a:satOff val="17938"/>
              <a:lumOff val="1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71" tIns="330200" rIns="16097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 and analyze the learning process and agent decision-making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17288" y="1536701"/>
        <a:ext cx="2064689" cy="1734339"/>
      </dsp:txXfrm>
    </dsp:sp>
    <dsp:sp modelId="{EB48764A-E624-486B-B5E1-A8C04DC63323}">
      <dsp:nvSpPr>
        <dsp:cNvPr id="0" name=""/>
        <dsp:cNvSpPr/>
      </dsp:nvSpPr>
      <dsp:spPr>
        <a:xfrm>
          <a:off x="7416048" y="727342"/>
          <a:ext cx="867169" cy="867169"/>
        </a:xfrm>
        <a:prstGeom prst="ellips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08" tIns="12700" rIns="67608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543042" y="854336"/>
        <a:ext cx="613181" cy="613181"/>
      </dsp:txXfrm>
    </dsp:sp>
    <dsp:sp modelId="{A6DFF4C8-4054-49D4-846A-B516E8D06B4F}">
      <dsp:nvSpPr>
        <dsp:cNvPr id="0" name=""/>
        <dsp:cNvSpPr/>
      </dsp:nvSpPr>
      <dsp:spPr>
        <a:xfrm>
          <a:off x="6817288" y="3328779"/>
          <a:ext cx="2064689" cy="72"/>
        </a:xfrm>
        <a:prstGeom prst="rect">
          <a:avLst/>
        </a:prstGeom>
        <a:solidFill>
          <a:schemeClr val="accent2">
            <a:hueOff val="-8064783"/>
            <a:satOff val="-15873"/>
            <a:lumOff val="9913"/>
            <a:alphaOff val="0"/>
          </a:schemeClr>
        </a:solidFill>
        <a:ln w="19050" cap="flat" cmpd="sng" algn="ctr">
          <a:solidFill>
            <a:schemeClr val="accent2">
              <a:hueOff val="-8064783"/>
              <a:satOff val="-15873"/>
              <a:lumOff val="9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015AC-577A-481E-A593-985B67A2E5C5}">
      <dsp:nvSpPr>
        <dsp:cNvPr id="0" name=""/>
        <dsp:cNvSpPr/>
      </dsp:nvSpPr>
      <dsp:spPr>
        <a:xfrm>
          <a:off x="9088447" y="438286"/>
          <a:ext cx="2064689" cy="2890565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971" tIns="330200" rIns="16097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Compare performance across different hyperparameter configurations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8447" y="1536701"/>
        <a:ext cx="2064689" cy="1734339"/>
      </dsp:txXfrm>
    </dsp:sp>
    <dsp:sp modelId="{A0D23889-E91D-4939-9037-AFD5ED6C0042}">
      <dsp:nvSpPr>
        <dsp:cNvPr id="0" name=""/>
        <dsp:cNvSpPr/>
      </dsp:nvSpPr>
      <dsp:spPr>
        <a:xfrm>
          <a:off x="9687207" y="727342"/>
          <a:ext cx="867169" cy="867169"/>
        </a:xfrm>
        <a:prstGeom prst="ellipse">
          <a:avLst/>
        </a:prstGeom>
        <a:solidFill>
          <a:schemeClr val="accent2">
            <a:hueOff val="-9216896"/>
            <a:satOff val="-18140"/>
            <a:lumOff val="11329"/>
            <a:alphaOff val="0"/>
          </a:schemeClr>
        </a:solidFill>
        <a:ln w="19050" cap="flat" cmpd="sng" algn="ctr">
          <a:solidFill>
            <a:schemeClr val="accent2">
              <a:hueOff val="-9216896"/>
              <a:satOff val="-18140"/>
              <a:lumOff val="113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08" tIns="12700" rIns="67608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9814201" y="854336"/>
        <a:ext cx="613181" cy="613181"/>
      </dsp:txXfrm>
    </dsp:sp>
    <dsp:sp modelId="{B5A7EEF7-98A7-4876-AE0D-0632FFE3910F}">
      <dsp:nvSpPr>
        <dsp:cNvPr id="0" name=""/>
        <dsp:cNvSpPr/>
      </dsp:nvSpPr>
      <dsp:spPr>
        <a:xfrm>
          <a:off x="9088447" y="3328779"/>
          <a:ext cx="2064689" cy="72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BFC87-D133-46DF-8006-D2764A87E7A1}">
      <dsp:nvSpPr>
        <dsp:cNvPr id="0" name=""/>
        <dsp:cNvSpPr/>
      </dsp:nvSpPr>
      <dsp:spPr>
        <a:xfrm>
          <a:off x="0" y="998"/>
          <a:ext cx="11155680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Documentation Model: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Detailed instructions (Documentation model) on how we trained our Snake game agent using Deep Q-Network (DQN) reinforcement learning, including state representation, network architecture, and hyperparameter tuning process.</a:t>
          </a:r>
        </a:p>
      </dsp:txBody>
      <dsp:txXfrm>
        <a:off x="59114" y="60112"/>
        <a:ext cx="11037452" cy="1092721"/>
      </dsp:txXfrm>
    </dsp:sp>
    <dsp:sp modelId="{4FBAD3FB-9CD2-4993-AFBE-95208D38C79A}">
      <dsp:nvSpPr>
        <dsp:cNvPr id="0" name=""/>
        <dsp:cNvSpPr/>
      </dsp:nvSpPr>
      <dsp:spPr>
        <a:xfrm>
          <a:off x="0" y="1278188"/>
          <a:ext cx="11155680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Presentation: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 video on YouTube showing how our DQN agent plays the Snake game at different training stages, along with a presentation slide detailing performance metrics.</a:t>
          </a:r>
        </a:p>
      </dsp:txBody>
      <dsp:txXfrm>
        <a:off x="59114" y="1337302"/>
        <a:ext cx="11037452" cy="1092721"/>
      </dsp:txXfrm>
    </dsp:sp>
    <dsp:sp modelId="{C5E0E5CC-9C78-4FA1-83F4-99175567EE75}">
      <dsp:nvSpPr>
        <dsp:cNvPr id="0" name=""/>
        <dsp:cNvSpPr/>
      </dsp:nvSpPr>
      <dsp:spPr>
        <a:xfrm>
          <a:off x="0" y="2555379"/>
          <a:ext cx="11155680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GitHub: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 link to our project's code and related files on GitHub, including the complete implementation, training scripts, and visualization tools.</a:t>
          </a:r>
        </a:p>
      </dsp:txBody>
      <dsp:txXfrm>
        <a:off x="59114" y="2614493"/>
        <a:ext cx="11037452" cy="1092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2A40-24EA-43D3-A270-67C26E8DF8B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60C8-1C90-48A3-853A-D86715E3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60C8-1C90-48A3-853A-D86715E30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A293E8-0216-4519-F2D7-37779465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34623" b="9127"/>
          <a:stretch/>
        </p:blipFill>
        <p:spPr>
          <a:xfrm>
            <a:off x="0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D904E-D2BF-6785-BF45-D94FA4A9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438603" cy="142812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Mastery of Snake Game using Deep Q-Networks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8A894-E9B0-E1FD-2BF0-515F4C37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566" y="3574880"/>
            <a:ext cx="5040785" cy="2574499"/>
          </a:xfrm>
        </p:spPr>
        <p:txBody>
          <a:bodyPr anchor="b">
            <a:normAutofit/>
          </a:bodyPr>
          <a:lstStyle/>
          <a:p>
            <a:pPr>
              <a:buNone/>
            </a:pPr>
            <a:r>
              <a:rPr lang="en-US" sz="24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Sunaina Makkena</a:t>
            </a:r>
          </a:p>
          <a:p>
            <a:endParaRPr lang="en-US" sz="2400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2DB8E-69F0-D35E-B72E-C44B8DE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US" dirty="0"/>
              <a:t>Snake’s Length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CD39-1D33-27FD-6A75-C1809175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60044"/>
            <a:ext cx="9988765" cy="80244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For Learning rate = 1e-5, number of episodes = 60000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Avg.LenOfSnake = 18, Max.LenOfSnake = 44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5C6F8E-3E9C-459C-0A86-991ACA21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3473" y="3048566"/>
            <a:ext cx="6281928" cy="33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7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B700-EFAA-DC3B-5CA7-3C873192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798299"/>
            <a:ext cx="11155680" cy="76726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Train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9CE4-FFF5-30DF-7ACD-941611AF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842493"/>
            <a:ext cx="11324215" cy="452205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Learning rate = 1e-4, number of episodes = 50000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752383-F1B9-5C02-9A62-77F810A8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5" y="2663935"/>
            <a:ext cx="5244352" cy="32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31E4B2A-F5A7-A2EF-7F56-594757EE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18" y="2663936"/>
            <a:ext cx="5658522" cy="29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528-B4E8-28A5-30C1-DEB9FAA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2816"/>
          </a:xfrm>
        </p:spPr>
        <p:txBody>
          <a:bodyPr>
            <a:normAutofit fontScale="90000"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B3F8-7AEC-9F6B-BD99-DFC7C056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43" y="1721224"/>
            <a:ext cx="11155680" cy="472332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Learning rate = 1e-5, number of episodes = 60000</a:t>
            </a:r>
          </a:p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B0E302D-A4CD-5780-56FF-57FF03EF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2279837"/>
            <a:ext cx="5001491" cy="33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1AA21FD-7322-4171-CD4D-07CBA34C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88" y="2279836"/>
            <a:ext cx="5524500" cy="326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7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4A22-F38D-6F8D-83B0-F190FBDE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61486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Video</a:t>
            </a:r>
          </a:p>
        </p:txBody>
      </p:sp>
      <p:pic>
        <p:nvPicPr>
          <p:cNvPr id="4" name="AI_Demo Video">
            <a:hlinkClick r:id="" action="ppaction://media"/>
            <a:extLst>
              <a:ext uri="{FF2B5EF4-FFF2-40B4-BE49-F238E27FC236}">
                <a16:creationId xmlns:a16="http://schemas.microsoft.com/office/drawing/2014/main" id="{6A4B38EF-2EF2-1DBD-7227-6D8F50E6B1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6388" y="1822450"/>
            <a:ext cx="9045575" cy="4522788"/>
          </a:xfrm>
        </p:spPr>
      </p:pic>
    </p:spTree>
    <p:extLst>
      <p:ext uri="{BB962C8B-B14F-4D97-AF65-F5344CB8AC3E}">
        <p14:creationId xmlns:p14="http://schemas.microsoft.com/office/powerpoint/2010/main" val="3122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5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B1C5-4E62-ADB6-41E5-5327C194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48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Thoughts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94E0-7B82-22DE-CE9A-7AC2EA43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76400"/>
            <a:ext cx="11155680" cy="46695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501F44-B340-B499-ECDA-8F5EA939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00" y="2101932"/>
            <a:ext cx="97545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Learnings: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DQN successfully enables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gameplay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 affects learning speed and efficiency.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Exploration-exploitation balance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optimal strategy development.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Improvements: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RL algorithms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(PPO, A3C) for better performance.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architecture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hyperparameters to maximize efficiency.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learning strategies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more dynamic AI behavior.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Optimize training cycles to reduce computation costs.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Explore multi-agent reinforcement learning for competitive Snake scenarios.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Community Collaboration: Share findings, receive feedback, and expand project scope. </a:t>
            </a:r>
          </a:p>
        </p:txBody>
      </p:sp>
    </p:spTree>
    <p:extLst>
      <p:ext uri="{BB962C8B-B14F-4D97-AF65-F5344CB8AC3E}">
        <p14:creationId xmlns:p14="http://schemas.microsoft.com/office/powerpoint/2010/main" val="5373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3D4A-745D-E163-C0F2-29CEF8A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Deep Reinforcement Learning agent for the classic Snake game using Deep Q-Networks (DQN)</a:t>
            </a:r>
            <a:br>
              <a:rPr lang="en-US" sz="2700" dirty="0"/>
            </a:br>
            <a:endParaRPr lang="en-US" sz="27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5955158-C133-EF82-6278-F42BE4E47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3019"/>
              </p:ext>
            </p:extLst>
          </p:nvPr>
        </p:nvGraphicFramePr>
        <p:xfrm>
          <a:off x="521208" y="3146612"/>
          <a:ext cx="11155680" cy="319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75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CAC07-7D47-C37B-F969-4C5EA29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5BAD314-D97D-B2F0-6E8E-7303A31F4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46958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0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3AA97-D92E-1583-D674-8FC9BA67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416-5F84-E152-5B28-9474E429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88127"/>
            <a:ext cx="10264556" cy="43578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PyTorch for neural network implementation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Pygame for game environment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for data manipulation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for visualization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 (DQN) with experience replay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Epsilon-greedy exploration strategy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0290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1E16-0F13-A119-FEDB-8E419762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F7994D5-1A5F-122D-1741-4E6BAE04F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452836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7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BC64D-B31F-60E8-27C7-D3F8BC25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D96D08-0F78-6509-AF61-ECE9ACCCB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142565"/>
            <a:ext cx="11155680" cy="42033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Score : Measure the average number of food items collected over 100 test games.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: Compute the proportion of games where the agent scores 10 or more points,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= (Number of games with score ≥ 10) / (Total games)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Convergence Time : Track how many episodes or training steps are required for the model to reach stable performance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Survival Time : Measure how long the agent survives on average per episode (in terms of game steps or time).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Assessment: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Demonstration : Observe whether the agent exhibits intelligent gameplay behavior during test runs.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Navigation : Check the agent’s ability to handle complex scenarios (e.g., tight corners or avoiding collisions).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 Comparison : Compare the trained DQN agent's performance against.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random agent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rule-based agent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 Visualization : Plot metrics like reward, score, and loss across episodes to show learning progression and performance improvement.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0A02-9483-5B50-B95C-2E6EE18B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2683"/>
          </a:xfrm>
        </p:spPr>
        <p:txBody>
          <a:bodyPr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4143D-F0D3-4B1E-9010-431AAF648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1981200"/>
            <a:ext cx="11155680" cy="43647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 Visualization: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Reward, score, and loss plotted across training episodes.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Score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across episodes.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 Rate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Percentage of games where the agent scores ≥ 10.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Convergence Time: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episodes needed for stabilization.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Survival Time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 steps before failure.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Across Models: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vs. Random Agent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vs. Rule-Based Agent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gameplay strategy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time.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navigation in complex scenarios.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past experiences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better decisions.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4" name="Rectangle 9233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3B5BB-BF17-6152-50B7-B71ABE5B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US" dirty="0"/>
              <a:t>Rewards</a:t>
            </a:r>
          </a:p>
        </p:txBody>
      </p: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DBFD-7C3C-529E-5525-418235F2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46730"/>
            <a:ext cx="11149584" cy="173018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The total reward is calculated for each episode, which is continued for 30 games.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We collect average total reward for every 100 consecutive episodes. The threshold is unknown.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The snake's length and reward increase by 1 each time an apple is eaten.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The reward is reduced by 1 every time the snake collides with itself,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bumps into the border of the board, or if it does not eat an apple for a long time.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59EF6C-567D-0130-9E4F-4CEBC053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8463" y="3428997"/>
            <a:ext cx="4356461" cy="234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C1770-DDF0-B786-922F-B8266DDE2173}"/>
              </a:ext>
            </a:extLst>
          </p:cNvPr>
          <p:cNvSpPr txBox="1"/>
          <p:nvPr/>
        </p:nvSpPr>
        <p:spPr>
          <a:xfrm>
            <a:off x="703798" y="5997426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Actions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0 - turn left, 1 - turn right, 2 - move up, 3 - move down</a:t>
            </a:r>
          </a:p>
        </p:txBody>
      </p:sp>
    </p:spTree>
    <p:extLst>
      <p:ext uri="{BB962C8B-B14F-4D97-AF65-F5344CB8AC3E}">
        <p14:creationId xmlns:p14="http://schemas.microsoft.com/office/powerpoint/2010/main" val="377647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Rectangle 5140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7FA0-3616-8A3F-2DA5-39FA6F5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US"/>
              <a:t>Snake’s Length</a:t>
            </a:r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CEE3-7AF4-FD65-3778-0802D246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874018"/>
            <a:ext cx="11152922" cy="134431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-apple-system"/>
              </a:rPr>
              <a:t>For any 100 consecutive episodes we get value '</a:t>
            </a:r>
            <a:r>
              <a:rPr lang="en-US" b="0" i="0" dirty="0" err="1">
                <a:effectLst/>
                <a:latin typeface="-apple-system"/>
              </a:rPr>
              <a:t>Avg.LenOfSnake</a:t>
            </a:r>
            <a:r>
              <a:rPr lang="en-US" b="0" i="0" dirty="0">
                <a:effectLst/>
                <a:latin typeface="-apple-system"/>
              </a:rPr>
              <a:t>' </a:t>
            </a:r>
            <a:r>
              <a:rPr lang="en-US" b="0" i="0" dirty="0" err="1">
                <a:effectLst/>
                <a:latin typeface="-apple-system"/>
              </a:rPr>
              <a:t>adn</a:t>
            </a:r>
            <a:r>
              <a:rPr lang="en-US" b="0" i="0" dirty="0">
                <a:effectLst/>
                <a:latin typeface="-apple-system"/>
              </a:rPr>
              <a:t> 'Max.LenOfSnake'.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For Learning rate = 1e-4, number of episodes = 50000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Avg.LenOfSnake = 18, Max.LenOfSnake = 46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F0FCFA-BA2E-A8EF-42AC-B5F390C1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" b="1"/>
          <a:stretch/>
        </p:blipFill>
        <p:spPr bwMode="auto">
          <a:xfrm>
            <a:off x="4171057" y="3538335"/>
            <a:ext cx="4356461" cy="31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9686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827</Words>
  <Application>Microsoft Office PowerPoint</Application>
  <PresentationFormat>Widescreen</PresentationFormat>
  <Paragraphs>93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Arial</vt:lpstr>
      <vt:lpstr>Bierstadt</vt:lpstr>
      <vt:lpstr>Times New Roman</vt:lpstr>
      <vt:lpstr>GestaltVTI</vt:lpstr>
      <vt:lpstr>Reinforcement Learning Mastery of Snake Game using Deep Q-Networks</vt:lpstr>
      <vt:lpstr>Project Topic: Implementation of a Deep Reinforcement Learning agent for the classic Snake game using Deep Q-Networks (DQN) </vt:lpstr>
      <vt:lpstr>Project Objectives</vt:lpstr>
      <vt:lpstr>Approach</vt:lpstr>
      <vt:lpstr>DELIVERABLES</vt:lpstr>
      <vt:lpstr>Evaluation Methodology</vt:lpstr>
      <vt:lpstr>Results </vt:lpstr>
      <vt:lpstr>Rewards</vt:lpstr>
      <vt:lpstr>Snake’s Length</vt:lpstr>
      <vt:lpstr>Snake’s Length</vt:lpstr>
      <vt:lpstr>Train </vt:lpstr>
      <vt:lpstr>Train</vt:lpstr>
      <vt:lpstr>Demo Video</vt:lpstr>
      <vt:lpstr>Final Thoughts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sunaina makkena</dc:creator>
  <cp:lastModifiedBy>sunaina makkena</cp:lastModifiedBy>
  <cp:revision>5</cp:revision>
  <dcterms:created xsi:type="dcterms:W3CDTF">2025-04-01T20:44:07Z</dcterms:created>
  <dcterms:modified xsi:type="dcterms:W3CDTF">2025-05-02T16:02:41Z</dcterms:modified>
</cp:coreProperties>
</file>