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230D-CA39-4820-A1A4-730A1239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47582"/>
            <a:ext cx="8825658" cy="2629800"/>
          </a:xfrm>
        </p:spPr>
        <p:txBody>
          <a:bodyPr/>
          <a:lstStyle/>
          <a:p>
            <a:r>
              <a:rPr lang="en-US" sz="9600" dirty="0"/>
              <a:t>Data Analysis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C4BCA-CB4E-4049-87C7-17329B600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Sunaina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14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3B6-D789-4C4C-A961-B37E71C1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9665-E961-4228-96C0-22E1DB09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613" y="259820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    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163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D06A-693F-43F6-A26E-2ED923F06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349" y="1996581"/>
            <a:ext cx="10421852" cy="1602298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Agenda A:  Analyzing the Number of Students Registered on Khan Academy By District.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Agenda B: Identifying the total number of students who have come on KA platform during a month 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8B7A9-4606-4A49-9F62-5CC023BFBA74}"/>
              </a:ext>
            </a:extLst>
          </p:cNvPr>
          <p:cNvSpPr txBox="1"/>
          <p:nvPr/>
        </p:nvSpPr>
        <p:spPr>
          <a:xfrm>
            <a:off x="1616349" y="3988964"/>
            <a:ext cx="10052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 C: Inspecting  learning time spent on KA platform by active students.</a:t>
            </a:r>
            <a:endParaRPr lang="en-IN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6998E7-3022-4238-A722-298CF4A04048}"/>
              </a:ext>
            </a:extLst>
          </p:cNvPr>
          <p:cNvSpPr/>
          <p:nvPr/>
        </p:nvSpPr>
        <p:spPr>
          <a:xfrm>
            <a:off x="963403" y="1477584"/>
            <a:ext cx="567725" cy="36072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7E4EDB-7F52-4088-A77C-202F1605619E}"/>
              </a:ext>
            </a:extLst>
          </p:cNvPr>
          <p:cNvSpPr/>
          <p:nvPr/>
        </p:nvSpPr>
        <p:spPr>
          <a:xfrm>
            <a:off x="963403" y="4128219"/>
            <a:ext cx="567725" cy="36072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C161CE-79D4-4A18-8412-C4A3ECC84C0E}"/>
              </a:ext>
            </a:extLst>
          </p:cNvPr>
          <p:cNvSpPr/>
          <p:nvPr/>
        </p:nvSpPr>
        <p:spPr>
          <a:xfrm>
            <a:off x="906045" y="2797730"/>
            <a:ext cx="567725" cy="36072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4EB43-7D4C-4553-A52C-A5D33AE6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31" y="1149292"/>
            <a:ext cx="8578053" cy="5041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C2EC3-C6BB-4581-9D66-73C835EC4AAF}"/>
              </a:ext>
            </a:extLst>
          </p:cNvPr>
          <p:cNvSpPr txBox="1"/>
          <p:nvPr/>
        </p:nvSpPr>
        <p:spPr>
          <a:xfrm>
            <a:off x="788565" y="6304943"/>
            <a:ext cx="11778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D1: District 1, D2: District 2, D3 District 3,D4: District 4,D5: District 5,D6: District6, D7: District 7, , D8: District 8, D9: District 9,, D10: District 10,</a:t>
            </a:r>
            <a:endParaRPr lang="en-IN" sz="1100" dirty="0"/>
          </a:p>
          <a:p>
            <a:r>
              <a:rPr lang="en-US" sz="1100" dirty="0"/>
              <a:t>D11: District 11, D12: District12, D13 District 13,D14: District 14,D15:District 15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EB716-B0AC-42AF-B214-D63F590EB071}"/>
              </a:ext>
            </a:extLst>
          </p:cNvPr>
          <p:cNvSpPr/>
          <p:nvPr/>
        </p:nvSpPr>
        <p:spPr>
          <a:xfrm>
            <a:off x="5386511" y="3244334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Agenda A: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4BDF4-E10F-4890-A310-DC3D7232A5F0}"/>
              </a:ext>
            </a:extLst>
          </p:cNvPr>
          <p:cNvSpPr txBox="1"/>
          <p:nvPr/>
        </p:nvSpPr>
        <p:spPr>
          <a:xfrm>
            <a:off x="788565" y="209725"/>
            <a:ext cx="10117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 A:  Analyzing the Number of Students Registered on Khan Academy By District.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325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8ABE-83AE-4BF5-B6C2-AB8DDC71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AF29F-3E3E-4196-A07F-A712F5E4D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67" y="2111360"/>
            <a:ext cx="4475014" cy="3190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C5380-1026-4517-A56D-6B34089F7582}"/>
              </a:ext>
            </a:extLst>
          </p:cNvPr>
          <p:cNvSpPr txBox="1"/>
          <p:nvPr/>
        </p:nvSpPr>
        <p:spPr>
          <a:xfrm>
            <a:off x="5217951" y="2111360"/>
            <a:ext cx="6560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6 and District 8 has maximum number of students registered on Khan Academy.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r>
              <a:rPr lang="en-US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7EC4C-765E-45E0-8344-2548CEDB530F}"/>
              </a:ext>
            </a:extLst>
          </p:cNvPr>
          <p:cNvSpPr txBox="1"/>
          <p:nvPr/>
        </p:nvSpPr>
        <p:spPr>
          <a:xfrm>
            <a:off x="5217951" y="3244935"/>
            <a:ext cx="495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Academy should focus on  Districts with lesser number of students registered i.e. District 10, District 5 .</a:t>
            </a:r>
          </a:p>
        </p:txBody>
      </p:sp>
    </p:spTree>
    <p:extLst>
      <p:ext uri="{BB962C8B-B14F-4D97-AF65-F5344CB8AC3E}">
        <p14:creationId xmlns:p14="http://schemas.microsoft.com/office/powerpoint/2010/main" val="358738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A0E9-C243-4446-8496-3D3FF5D6C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CFC4-23A9-4C3B-BFF2-5027D16E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2276B-1414-49AF-870D-99843FC55F29}"/>
              </a:ext>
            </a:extLst>
          </p:cNvPr>
          <p:cNvSpPr txBox="1"/>
          <p:nvPr/>
        </p:nvSpPr>
        <p:spPr>
          <a:xfrm>
            <a:off x="587229" y="302004"/>
            <a:ext cx="1114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 B:  Identifying the total number of students who have come on KA platform during a month.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FC4F4-E20B-485B-8D8B-DB838521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6" y="1308683"/>
            <a:ext cx="11277391" cy="52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AD823-AC65-4A34-91D0-157FD988E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40" y="1518407"/>
            <a:ext cx="5879217" cy="5069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C8336-EBC3-4E82-8336-E1B59A3F95F1}"/>
              </a:ext>
            </a:extLst>
          </p:cNvPr>
          <p:cNvSpPr txBox="1"/>
          <p:nvPr/>
        </p:nvSpPr>
        <p:spPr>
          <a:xfrm>
            <a:off x="6451134" y="1518407"/>
            <a:ext cx="5587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Maximum number of students were active during the month of April and May.</a:t>
            </a:r>
          </a:p>
          <a:p>
            <a:endParaRPr lang="en-US" sz="2000" dirty="0"/>
          </a:p>
          <a:p>
            <a:r>
              <a:rPr lang="en-US" sz="2000" dirty="0"/>
              <a:t># After  May there is a sharp decline in the graph. </a:t>
            </a:r>
          </a:p>
          <a:p>
            <a:endParaRPr lang="en-US" sz="2000" dirty="0"/>
          </a:p>
          <a:p>
            <a:r>
              <a:rPr lang="en-US" sz="2000" dirty="0"/>
              <a:t># Students were least active in the month of </a:t>
            </a:r>
            <a:r>
              <a:rPr lang="en-US" sz="2000" dirty="0" err="1"/>
              <a:t>Nov,Dec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FAFD9-6E6D-4FAE-9E81-D2C17136074D}"/>
              </a:ext>
            </a:extLst>
          </p:cNvPr>
          <p:cNvSpPr txBox="1"/>
          <p:nvPr/>
        </p:nvSpPr>
        <p:spPr>
          <a:xfrm>
            <a:off x="216783" y="545284"/>
            <a:ext cx="392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Analysis B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571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2FB-5F0D-48DB-84BE-D89E32C9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76082"/>
          </a:xfrm>
        </p:spPr>
        <p:txBody>
          <a:bodyPr/>
          <a:lstStyle/>
          <a:p>
            <a:r>
              <a:rPr lang="en-US" sz="2400" dirty="0"/>
              <a:t>Agenda C: Inspecting  learning time spent on KA platform by active students.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0F0A9-2867-4BDE-A5C6-462D121E8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50628"/>
            <a:ext cx="10754686" cy="5507372"/>
          </a:xfrm>
        </p:spPr>
      </p:pic>
    </p:spTree>
    <p:extLst>
      <p:ext uri="{BB962C8B-B14F-4D97-AF65-F5344CB8AC3E}">
        <p14:creationId xmlns:p14="http://schemas.microsoft.com/office/powerpoint/2010/main" val="247628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819327-FC9F-4693-B0EA-16E26160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27" y="1219200"/>
            <a:ext cx="6040073" cy="4504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761F7-82C8-4348-BD3F-41951C043D07}"/>
              </a:ext>
            </a:extLst>
          </p:cNvPr>
          <p:cNvSpPr txBox="1"/>
          <p:nvPr/>
        </p:nvSpPr>
        <p:spPr>
          <a:xfrm>
            <a:off x="7373923" y="2217490"/>
            <a:ext cx="4532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Average learning time spent on KA platform was maximum in month of April.</a:t>
            </a:r>
          </a:p>
          <a:p>
            <a:endParaRPr lang="en-US" dirty="0"/>
          </a:p>
          <a:p>
            <a:r>
              <a:rPr lang="en-US" dirty="0"/>
              <a:t># The graph show continuous decline in number of student spending time on KA platform after April.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2A738-2466-42D2-BCF6-6697F970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3" y="1133913"/>
            <a:ext cx="7088769" cy="5291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93F1B-E986-4811-8693-CF667A4E8DAA}"/>
              </a:ext>
            </a:extLst>
          </p:cNvPr>
          <p:cNvSpPr txBox="1"/>
          <p:nvPr/>
        </p:nvSpPr>
        <p:spPr>
          <a:xfrm>
            <a:off x="436227" y="234892"/>
            <a:ext cx="40686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Analysis C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5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3972-000E-4E16-BB25-346E3C5A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066A-CEB0-4544-B4CA-5CC6F283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Generally new session starts in month of April . Students are excited when they enter new class and they are found to be most active on</a:t>
            </a:r>
            <a:br>
              <a:rPr lang="en-US" dirty="0"/>
            </a:br>
            <a:r>
              <a:rPr lang="en-US" dirty="0"/>
              <a:t>KA platform .</a:t>
            </a:r>
          </a:p>
          <a:p>
            <a:r>
              <a:rPr lang="en-US" dirty="0"/>
              <a:t>Students should be asked for the feedback after a class. This activity can be conducted once in a month to know what they think is lacking in </a:t>
            </a:r>
            <a:r>
              <a:rPr lang="en-US"/>
              <a:t>the class.</a:t>
            </a:r>
            <a:endParaRPr lang="en-US" dirty="0"/>
          </a:p>
          <a:p>
            <a:r>
              <a:rPr lang="en-US" dirty="0"/>
              <a:t>Feedback from parents about the classes should be also taken.</a:t>
            </a:r>
          </a:p>
          <a:p>
            <a:r>
              <a:rPr lang="en-US" dirty="0"/>
              <a:t>Teachers should be trained on innovative teaching methods .</a:t>
            </a:r>
          </a:p>
          <a:p>
            <a:r>
              <a:rPr lang="en-US" dirty="0"/>
              <a:t>Teacher’s performance should be assessed from time to time .</a:t>
            </a:r>
          </a:p>
          <a:p>
            <a:r>
              <a:rPr lang="en-US" dirty="0"/>
              <a:t>KA platform can also be assessed for further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428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Data Analysis   </vt:lpstr>
      <vt:lpstr>                        Agenda A:  Analyzing the Number of Students Registered on Khan Academy By District.  Agenda B: Identifying the total number of students who have come on KA platform during a month .</vt:lpstr>
      <vt:lpstr>PowerPoint Presentation</vt:lpstr>
      <vt:lpstr>Analysis A</vt:lpstr>
      <vt:lpstr>PowerPoint Presentation</vt:lpstr>
      <vt:lpstr>PowerPoint Presentation</vt:lpstr>
      <vt:lpstr>Agenda C: Inspecting  learning time spent on KA platform by active students.</vt:lpstr>
      <vt:lpstr>PowerPoint Presentation</vt:lpstr>
      <vt:lpstr>Personal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Sunaina</dc:creator>
  <cp:lastModifiedBy>Sunaina</cp:lastModifiedBy>
  <cp:revision>13</cp:revision>
  <dcterms:created xsi:type="dcterms:W3CDTF">2024-07-03T09:40:15Z</dcterms:created>
  <dcterms:modified xsi:type="dcterms:W3CDTF">2024-07-03T12:46:21Z</dcterms:modified>
</cp:coreProperties>
</file>