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1" r:id="rId1"/>
  </p:sldMasterIdLst>
  <p:notesMasterIdLst>
    <p:notesMasterId r:id="rId33"/>
  </p:notesMasterIdLst>
  <p:handoutMasterIdLst>
    <p:handoutMasterId r:id="rId34"/>
  </p:handoutMasterIdLst>
  <p:sldIdLst>
    <p:sldId id="346" r:id="rId2"/>
    <p:sldId id="256" r:id="rId3"/>
    <p:sldId id="257" r:id="rId4"/>
    <p:sldId id="258" r:id="rId5"/>
    <p:sldId id="259" r:id="rId6"/>
    <p:sldId id="335" r:id="rId7"/>
    <p:sldId id="262" r:id="rId8"/>
    <p:sldId id="354" r:id="rId9"/>
    <p:sldId id="348" r:id="rId10"/>
    <p:sldId id="263" r:id="rId11"/>
    <p:sldId id="268" r:id="rId12"/>
    <p:sldId id="350" r:id="rId13"/>
    <p:sldId id="270" r:id="rId14"/>
    <p:sldId id="364" r:id="rId15"/>
    <p:sldId id="271" r:id="rId16"/>
    <p:sldId id="272" r:id="rId17"/>
    <p:sldId id="275" r:id="rId18"/>
    <p:sldId id="277" r:id="rId19"/>
    <p:sldId id="367" r:id="rId20"/>
    <p:sldId id="368" r:id="rId21"/>
    <p:sldId id="366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 userDrawn="1">
          <p15:clr>
            <a:srgbClr val="A4A3A4"/>
          </p15:clr>
        </p15:guide>
        <p15:guide id="2" pos="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94694"/>
  </p:normalViewPr>
  <p:slideViewPr>
    <p:cSldViewPr snapToGrid="0">
      <p:cViewPr varScale="1">
        <p:scale>
          <a:sx n="106" d="100"/>
          <a:sy n="106" d="100"/>
        </p:scale>
        <p:origin x="2088" y="186"/>
      </p:cViewPr>
      <p:guideLst>
        <p:guide orient="horz" pos="734"/>
        <p:guide pos="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1378967B-71E9-4729-9250-BB8E4597E371}"/>
    <pc:docChg chg="delSld">
      <pc:chgData name="nikita bakanchev" userId="7425f483d9e5d2b1" providerId="LiveId" clId="{1378967B-71E9-4729-9250-BB8E4597E371}" dt="2019-06-01T06:28:02.963" v="45" actId="2696"/>
      <pc:docMkLst>
        <pc:docMk/>
      </pc:docMkLst>
      <pc:sldChg chg="del">
        <pc:chgData name="nikita bakanchev" userId="7425f483d9e5d2b1" providerId="LiveId" clId="{1378967B-71E9-4729-9250-BB8E4597E371}" dt="2019-06-01T06:28:02.381" v="11" actId="2696"/>
        <pc:sldMkLst>
          <pc:docMk/>
          <pc:sldMk cId="0" sldId="264"/>
        </pc:sldMkLst>
      </pc:sldChg>
      <pc:sldChg chg="del">
        <pc:chgData name="nikita bakanchev" userId="7425f483d9e5d2b1" providerId="LiveId" clId="{1378967B-71E9-4729-9250-BB8E4597E371}" dt="2019-06-01T06:28:02.193" v="0" actId="2696"/>
        <pc:sldMkLst>
          <pc:docMk/>
          <pc:sldMk cId="0" sldId="276"/>
        </pc:sldMkLst>
      </pc:sldChg>
      <pc:sldChg chg="del">
        <pc:chgData name="nikita bakanchev" userId="7425f483d9e5d2b1" providerId="LiveId" clId="{1378967B-71E9-4729-9250-BB8E4597E371}" dt="2019-06-01T06:28:02.247" v="2" actId="2696"/>
        <pc:sldMkLst>
          <pc:docMk/>
          <pc:sldMk cId="0" sldId="278"/>
        </pc:sldMkLst>
      </pc:sldChg>
      <pc:sldChg chg="del">
        <pc:chgData name="nikita bakanchev" userId="7425f483d9e5d2b1" providerId="LiveId" clId="{1378967B-71E9-4729-9250-BB8E4597E371}" dt="2019-06-01T06:28:02.291" v="5" actId="2696"/>
        <pc:sldMkLst>
          <pc:docMk/>
          <pc:sldMk cId="0" sldId="279"/>
        </pc:sldMkLst>
      </pc:sldChg>
      <pc:sldChg chg="del">
        <pc:chgData name="nikita bakanchev" userId="7425f483d9e5d2b1" providerId="LiveId" clId="{1378967B-71E9-4729-9250-BB8E4597E371}" dt="2019-06-01T06:28:02.309" v="6" actId="2696"/>
        <pc:sldMkLst>
          <pc:docMk/>
          <pc:sldMk cId="0" sldId="284"/>
        </pc:sldMkLst>
      </pc:sldChg>
      <pc:sldChg chg="del">
        <pc:chgData name="nikita bakanchev" userId="7425f483d9e5d2b1" providerId="LiveId" clId="{1378967B-71E9-4729-9250-BB8E4597E371}" dt="2019-06-01T06:28:02.323" v="7" actId="2696"/>
        <pc:sldMkLst>
          <pc:docMk/>
          <pc:sldMk cId="0" sldId="285"/>
        </pc:sldMkLst>
      </pc:sldChg>
      <pc:sldChg chg="del">
        <pc:chgData name="nikita bakanchev" userId="7425f483d9e5d2b1" providerId="LiveId" clId="{1378967B-71E9-4729-9250-BB8E4597E371}" dt="2019-06-01T06:28:02.341" v="8" actId="2696"/>
        <pc:sldMkLst>
          <pc:docMk/>
          <pc:sldMk cId="0" sldId="286"/>
        </pc:sldMkLst>
      </pc:sldChg>
      <pc:sldChg chg="del">
        <pc:chgData name="nikita bakanchev" userId="7425f483d9e5d2b1" providerId="LiveId" clId="{1378967B-71E9-4729-9250-BB8E4597E371}" dt="2019-06-01T06:28:02.368" v="10" actId="2696"/>
        <pc:sldMkLst>
          <pc:docMk/>
          <pc:sldMk cId="0" sldId="287"/>
        </pc:sldMkLst>
      </pc:sldChg>
      <pc:sldChg chg="del">
        <pc:chgData name="nikita bakanchev" userId="7425f483d9e5d2b1" providerId="LiveId" clId="{1378967B-71E9-4729-9250-BB8E4597E371}" dt="2019-06-01T06:28:02.393" v="12" actId="2696"/>
        <pc:sldMkLst>
          <pc:docMk/>
          <pc:sldMk cId="0" sldId="288"/>
        </pc:sldMkLst>
      </pc:sldChg>
      <pc:sldChg chg="del">
        <pc:chgData name="nikita bakanchev" userId="7425f483d9e5d2b1" providerId="LiveId" clId="{1378967B-71E9-4729-9250-BB8E4597E371}" dt="2019-06-01T06:28:02.413" v="13" actId="2696"/>
        <pc:sldMkLst>
          <pc:docMk/>
          <pc:sldMk cId="0" sldId="289"/>
        </pc:sldMkLst>
      </pc:sldChg>
      <pc:sldChg chg="del">
        <pc:chgData name="nikita bakanchev" userId="7425f483d9e5d2b1" providerId="LiveId" clId="{1378967B-71E9-4729-9250-BB8E4597E371}" dt="2019-06-01T06:28:02.358" v="9" actId="2696"/>
        <pc:sldMkLst>
          <pc:docMk/>
          <pc:sldMk cId="0" sldId="290"/>
        </pc:sldMkLst>
      </pc:sldChg>
      <pc:sldChg chg="del">
        <pc:chgData name="nikita bakanchev" userId="7425f483d9e5d2b1" providerId="LiveId" clId="{1378967B-71E9-4729-9250-BB8E4597E371}" dt="2019-06-01T06:28:02.417" v="14" actId="2696"/>
        <pc:sldMkLst>
          <pc:docMk/>
          <pc:sldMk cId="0" sldId="291"/>
        </pc:sldMkLst>
      </pc:sldChg>
      <pc:sldChg chg="del">
        <pc:chgData name="nikita bakanchev" userId="7425f483d9e5d2b1" providerId="LiveId" clId="{1378967B-71E9-4729-9250-BB8E4597E371}" dt="2019-06-01T06:28:02.459" v="16" actId="2696"/>
        <pc:sldMkLst>
          <pc:docMk/>
          <pc:sldMk cId="0" sldId="292"/>
        </pc:sldMkLst>
      </pc:sldChg>
      <pc:sldChg chg="del">
        <pc:chgData name="nikita bakanchev" userId="7425f483d9e5d2b1" providerId="LiveId" clId="{1378967B-71E9-4729-9250-BB8E4597E371}" dt="2019-06-01T06:28:02.429" v="15" actId="2696"/>
        <pc:sldMkLst>
          <pc:docMk/>
          <pc:sldMk cId="0" sldId="293"/>
        </pc:sldMkLst>
      </pc:sldChg>
      <pc:sldChg chg="del">
        <pc:chgData name="nikita bakanchev" userId="7425f483d9e5d2b1" providerId="LiveId" clId="{1378967B-71E9-4729-9250-BB8E4597E371}" dt="2019-06-01T06:28:02.474" v="17" actId="2696"/>
        <pc:sldMkLst>
          <pc:docMk/>
          <pc:sldMk cId="0" sldId="294"/>
        </pc:sldMkLst>
      </pc:sldChg>
      <pc:sldChg chg="del">
        <pc:chgData name="nikita bakanchev" userId="7425f483d9e5d2b1" providerId="LiveId" clId="{1378967B-71E9-4729-9250-BB8E4597E371}" dt="2019-06-01T06:28:02.493" v="18" actId="2696"/>
        <pc:sldMkLst>
          <pc:docMk/>
          <pc:sldMk cId="0" sldId="295"/>
        </pc:sldMkLst>
      </pc:sldChg>
      <pc:sldChg chg="del">
        <pc:chgData name="nikita bakanchev" userId="7425f483d9e5d2b1" providerId="LiveId" clId="{1378967B-71E9-4729-9250-BB8E4597E371}" dt="2019-06-01T06:28:02.553" v="20" actId="2696"/>
        <pc:sldMkLst>
          <pc:docMk/>
          <pc:sldMk cId="0" sldId="296"/>
        </pc:sldMkLst>
      </pc:sldChg>
      <pc:sldChg chg="del">
        <pc:chgData name="nikita bakanchev" userId="7425f483d9e5d2b1" providerId="LiveId" clId="{1378967B-71E9-4729-9250-BB8E4597E371}" dt="2019-06-01T06:28:02.586" v="21" actId="2696"/>
        <pc:sldMkLst>
          <pc:docMk/>
          <pc:sldMk cId="0" sldId="297"/>
        </pc:sldMkLst>
      </pc:sldChg>
      <pc:sldChg chg="del">
        <pc:chgData name="nikita bakanchev" userId="7425f483d9e5d2b1" providerId="LiveId" clId="{1378967B-71E9-4729-9250-BB8E4597E371}" dt="2019-06-01T06:28:02.644" v="22" actId="2696"/>
        <pc:sldMkLst>
          <pc:docMk/>
          <pc:sldMk cId="0" sldId="298"/>
        </pc:sldMkLst>
      </pc:sldChg>
      <pc:sldChg chg="del">
        <pc:chgData name="nikita bakanchev" userId="7425f483d9e5d2b1" providerId="LiveId" clId="{1378967B-71E9-4729-9250-BB8E4597E371}" dt="2019-06-01T06:28:02.648" v="23" actId="2696"/>
        <pc:sldMkLst>
          <pc:docMk/>
          <pc:sldMk cId="0" sldId="299"/>
        </pc:sldMkLst>
      </pc:sldChg>
      <pc:sldChg chg="del">
        <pc:chgData name="nikita bakanchev" userId="7425f483d9e5d2b1" providerId="LiveId" clId="{1378967B-71E9-4729-9250-BB8E4597E371}" dt="2019-06-01T06:28:02.669" v="25" actId="2696"/>
        <pc:sldMkLst>
          <pc:docMk/>
          <pc:sldMk cId="0" sldId="301"/>
        </pc:sldMkLst>
      </pc:sldChg>
      <pc:sldChg chg="del">
        <pc:chgData name="nikita bakanchev" userId="7425f483d9e5d2b1" providerId="LiveId" clId="{1378967B-71E9-4729-9250-BB8E4597E371}" dt="2019-06-01T06:28:02.687" v="26" actId="2696"/>
        <pc:sldMkLst>
          <pc:docMk/>
          <pc:sldMk cId="0" sldId="302"/>
        </pc:sldMkLst>
      </pc:sldChg>
      <pc:sldChg chg="del">
        <pc:chgData name="nikita bakanchev" userId="7425f483d9e5d2b1" providerId="LiveId" clId="{1378967B-71E9-4729-9250-BB8E4597E371}" dt="2019-06-01T06:28:02.707" v="27" actId="2696"/>
        <pc:sldMkLst>
          <pc:docMk/>
          <pc:sldMk cId="0" sldId="303"/>
        </pc:sldMkLst>
      </pc:sldChg>
      <pc:sldChg chg="del">
        <pc:chgData name="nikita bakanchev" userId="7425f483d9e5d2b1" providerId="LiveId" clId="{1378967B-71E9-4729-9250-BB8E4597E371}" dt="2019-06-01T06:28:02.837" v="33" actId="2696"/>
        <pc:sldMkLst>
          <pc:docMk/>
          <pc:sldMk cId="0" sldId="305"/>
        </pc:sldMkLst>
      </pc:sldChg>
      <pc:sldChg chg="del">
        <pc:chgData name="nikita bakanchev" userId="7425f483d9e5d2b1" providerId="LiveId" clId="{1378967B-71E9-4729-9250-BB8E4597E371}" dt="2019-06-01T06:28:02.874" v="35" actId="2696"/>
        <pc:sldMkLst>
          <pc:docMk/>
          <pc:sldMk cId="0" sldId="306"/>
        </pc:sldMkLst>
      </pc:sldChg>
      <pc:sldChg chg="del">
        <pc:chgData name="nikita bakanchev" userId="7425f483d9e5d2b1" providerId="LiveId" clId="{1378967B-71E9-4729-9250-BB8E4597E371}" dt="2019-06-01T06:28:02.264" v="3" actId="2696"/>
        <pc:sldMkLst>
          <pc:docMk/>
          <pc:sldMk cId="0" sldId="334"/>
        </pc:sldMkLst>
      </pc:sldChg>
      <pc:sldChg chg="del">
        <pc:chgData name="nikita bakanchev" userId="7425f483d9e5d2b1" providerId="LiveId" clId="{1378967B-71E9-4729-9250-BB8E4597E371}" dt="2019-06-01T06:28:02.532" v="19" actId="2696"/>
        <pc:sldMkLst>
          <pc:docMk/>
          <pc:sldMk cId="0" sldId="336"/>
        </pc:sldMkLst>
      </pc:sldChg>
      <pc:sldChg chg="del">
        <pc:chgData name="nikita bakanchev" userId="7425f483d9e5d2b1" providerId="LiveId" clId="{1378967B-71E9-4729-9250-BB8E4597E371}" dt="2019-06-01T06:28:02.810" v="32" actId="2696"/>
        <pc:sldMkLst>
          <pc:docMk/>
          <pc:sldMk cId="0" sldId="337"/>
        </pc:sldMkLst>
      </pc:sldChg>
      <pc:sldChg chg="del">
        <pc:chgData name="nikita bakanchev" userId="7425f483d9e5d2b1" providerId="LiveId" clId="{1378967B-71E9-4729-9250-BB8E4597E371}" dt="2019-06-01T06:28:02.850" v="34" actId="2696"/>
        <pc:sldMkLst>
          <pc:docMk/>
          <pc:sldMk cId="0" sldId="338"/>
        </pc:sldMkLst>
      </pc:sldChg>
      <pc:sldChg chg="del">
        <pc:chgData name="nikita bakanchev" userId="7425f483d9e5d2b1" providerId="LiveId" clId="{1378967B-71E9-4729-9250-BB8E4597E371}" dt="2019-06-01T06:28:02.890" v="36" actId="2696"/>
        <pc:sldMkLst>
          <pc:docMk/>
          <pc:sldMk cId="0" sldId="339"/>
        </pc:sldMkLst>
      </pc:sldChg>
      <pc:sldChg chg="del">
        <pc:chgData name="nikita bakanchev" userId="7425f483d9e5d2b1" providerId="LiveId" clId="{1378967B-71E9-4729-9250-BB8E4597E371}" dt="2019-06-01T06:28:02.900" v="37" actId="2696"/>
        <pc:sldMkLst>
          <pc:docMk/>
          <pc:sldMk cId="0" sldId="340"/>
        </pc:sldMkLst>
      </pc:sldChg>
      <pc:sldChg chg="del">
        <pc:chgData name="nikita bakanchev" userId="7425f483d9e5d2b1" providerId="LiveId" clId="{1378967B-71E9-4729-9250-BB8E4597E371}" dt="2019-06-01T06:28:02.931" v="40" actId="2696"/>
        <pc:sldMkLst>
          <pc:docMk/>
          <pc:sldMk cId="0" sldId="341"/>
        </pc:sldMkLst>
      </pc:sldChg>
      <pc:sldChg chg="del">
        <pc:chgData name="nikita bakanchev" userId="7425f483d9e5d2b1" providerId="LiveId" clId="{1378967B-71E9-4729-9250-BB8E4597E371}" dt="2019-06-01T06:28:02.226" v="1" actId="2696"/>
        <pc:sldMkLst>
          <pc:docMk/>
          <pc:sldMk cId="0" sldId="343"/>
        </pc:sldMkLst>
      </pc:sldChg>
      <pc:sldChg chg="del">
        <pc:chgData name="nikita bakanchev" userId="7425f483d9e5d2b1" providerId="LiveId" clId="{1378967B-71E9-4729-9250-BB8E4597E371}" dt="2019-06-01T06:28:02.277" v="4" actId="2696"/>
        <pc:sldMkLst>
          <pc:docMk/>
          <pc:sldMk cId="0" sldId="344"/>
        </pc:sldMkLst>
      </pc:sldChg>
      <pc:sldChg chg="del">
        <pc:chgData name="nikita bakanchev" userId="7425f483d9e5d2b1" providerId="LiveId" clId="{1378967B-71E9-4729-9250-BB8E4597E371}" dt="2019-06-01T06:28:02.725" v="28" actId="2696"/>
        <pc:sldMkLst>
          <pc:docMk/>
          <pc:sldMk cId="0" sldId="351"/>
        </pc:sldMkLst>
      </pc:sldChg>
      <pc:sldChg chg="del">
        <pc:chgData name="nikita bakanchev" userId="7425f483d9e5d2b1" providerId="LiveId" clId="{1378967B-71E9-4729-9250-BB8E4597E371}" dt="2019-06-01T06:28:02.802" v="31" actId="2696"/>
        <pc:sldMkLst>
          <pc:docMk/>
          <pc:sldMk cId="0" sldId="352"/>
        </pc:sldMkLst>
      </pc:sldChg>
      <pc:sldChg chg="del">
        <pc:chgData name="nikita bakanchev" userId="7425f483d9e5d2b1" providerId="LiveId" clId="{1378967B-71E9-4729-9250-BB8E4597E371}" dt="2019-06-01T06:28:02.778" v="30" actId="2696"/>
        <pc:sldMkLst>
          <pc:docMk/>
          <pc:sldMk cId="0" sldId="353"/>
        </pc:sldMkLst>
      </pc:sldChg>
      <pc:sldChg chg="del">
        <pc:chgData name="nikita bakanchev" userId="7425f483d9e5d2b1" providerId="LiveId" clId="{1378967B-71E9-4729-9250-BB8E4597E371}" dt="2019-06-01T06:28:02.660" v="24" actId="2696"/>
        <pc:sldMkLst>
          <pc:docMk/>
          <pc:sldMk cId="3986504523" sldId="355"/>
        </pc:sldMkLst>
      </pc:sldChg>
      <pc:sldChg chg="del">
        <pc:chgData name="nikita bakanchev" userId="7425f483d9e5d2b1" providerId="LiveId" clId="{1378967B-71E9-4729-9250-BB8E4597E371}" dt="2019-06-01T06:28:02.750" v="29" actId="2696"/>
        <pc:sldMkLst>
          <pc:docMk/>
          <pc:sldMk cId="3510430482" sldId="356"/>
        </pc:sldMkLst>
      </pc:sldChg>
      <pc:sldChg chg="del">
        <pc:chgData name="nikita bakanchev" userId="7425f483d9e5d2b1" providerId="LiveId" clId="{1378967B-71E9-4729-9250-BB8E4597E371}" dt="2019-06-01T06:28:02.909" v="38" actId="2696"/>
        <pc:sldMkLst>
          <pc:docMk/>
          <pc:sldMk cId="1349997687" sldId="357"/>
        </pc:sldMkLst>
      </pc:sldChg>
      <pc:sldChg chg="del">
        <pc:chgData name="nikita bakanchev" userId="7425f483d9e5d2b1" providerId="LiveId" clId="{1378967B-71E9-4729-9250-BB8E4597E371}" dt="2019-06-01T06:28:02.918" v="39" actId="2696"/>
        <pc:sldMkLst>
          <pc:docMk/>
          <pc:sldMk cId="1743223345" sldId="358"/>
        </pc:sldMkLst>
      </pc:sldChg>
      <pc:sldChg chg="del">
        <pc:chgData name="nikita bakanchev" userId="7425f483d9e5d2b1" providerId="LiveId" clId="{1378967B-71E9-4729-9250-BB8E4597E371}" dt="2019-06-01T06:28:02.939" v="41" actId="2696"/>
        <pc:sldMkLst>
          <pc:docMk/>
          <pc:sldMk cId="2323847900" sldId="359"/>
        </pc:sldMkLst>
      </pc:sldChg>
      <pc:sldChg chg="del">
        <pc:chgData name="nikita bakanchev" userId="7425f483d9e5d2b1" providerId="LiveId" clId="{1378967B-71E9-4729-9250-BB8E4597E371}" dt="2019-06-01T06:28:02.951" v="42" actId="2696"/>
        <pc:sldMkLst>
          <pc:docMk/>
          <pc:sldMk cId="2882072343" sldId="360"/>
        </pc:sldMkLst>
      </pc:sldChg>
      <pc:sldChg chg="del">
        <pc:chgData name="nikita bakanchev" userId="7425f483d9e5d2b1" providerId="LiveId" clId="{1378967B-71E9-4729-9250-BB8E4597E371}" dt="2019-06-01T06:28:02.957" v="43" actId="2696"/>
        <pc:sldMkLst>
          <pc:docMk/>
          <pc:sldMk cId="103282244" sldId="361"/>
        </pc:sldMkLst>
      </pc:sldChg>
      <pc:sldChg chg="del">
        <pc:chgData name="nikita bakanchev" userId="7425f483d9e5d2b1" providerId="LiveId" clId="{1378967B-71E9-4729-9250-BB8E4597E371}" dt="2019-06-01T06:28:02.959" v="44" actId="2696"/>
        <pc:sldMkLst>
          <pc:docMk/>
          <pc:sldMk cId="0" sldId="363"/>
        </pc:sldMkLst>
      </pc:sldChg>
      <pc:sldMasterChg chg="delSldLayout">
        <pc:chgData name="nikita bakanchev" userId="7425f483d9e5d2b1" providerId="LiveId" clId="{1378967B-71E9-4729-9250-BB8E4597E371}" dt="2019-06-01T06:28:02.963" v="45" actId="2696"/>
        <pc:sldMasterMkLst>
          <pc:docMk/>
          <pc:sldMasterMk cId="2490040320" sldId="2147483721"/>
        </pc:sldMasterMkLst>
        <pc:sldLayoutChg chg="del">
          <pc:chgData name="nikita bakanchev" userId="7425f483d9e5d2b1" providerId="LiveId" clId="{1378967B-71E9-4729-9250-BB8E4597E371}" dt="2019-06-01T06:28:02.963" v="45" actId="2696"/>
          <pc:sldLayoutMkLst>
            <pc:docMk/>
            <pc:sldMasterMk cId="2490040320" sldId="2147483721"/>
            <pc:sldLayoutMk cId="2422825673" sldId="2147483735"/>
          </pc:sldLayoutMkLst>
        </pc:sldLayoutChg>
      </pc:sldMasterChg>
    </pc:docChg>
  </pc:docChgLst>
  <pc:docChgLst>
    <pc:chgData name="nikita bakanchev" userId="7425f483d9e5d2b1" providerId="LiveId" clId="{EDF62E32-D586-4BCC-AE20-F7680D736AB5}"/>
    <pc:docChg chg="undo custSel addSld delSld modSld">
      <pc:chgData name="nikita bakanchev" userId="7425f483d9e5d2b1" providerId="LiveId" clId="{EDF62E32-D586-4BCC-AE20-F7680D736AB5}" dt="2019-03-21T19:18:41.792" v="5958" actId="6549"/>
      <pc:docMkLst>
        <pc:docMk/>
      </pc:docMkLst>
      <pc:sldChg chg="modSp">
        <pc:chgData name="nikita bakanchev" userId="7425f483d9e5d2b1" providerId="LiveId" clId="{EDF62E32-D586-4BCC-AE20-F7680D736AB5}" dt="2019-03-20T18:50:20.205" v="193" actId="20577"/>
        <pc:sldMkLst>
          <pc:docMk/>
          <pc:sldMk cId="0" sldId="256"/>
        </pc:sldMkLst>
        <pc:spChg chg="mod">
          <ac:chgData name="nikita bakanchev" userId="7425f483d9e5d2b1" providerId="LiveId" clId="{EDF62E32-D586-4BCC-AE20-F7680D736AB5}" dt="2019-03-20T18:50:20.205" v="193" actId="20577"/>
          <ac:spMkLst>
            <pc:docMk/>
            <pc:sldMk cId="0" sldId="256"/>
            <ac:spMk id="7171" creationId="{B04C8AB1-093B-4BD3-B57D-1117443AEF6C}"/>
          </ac:spMkLst>
        </pc:spChg>
        <pc:spChg chg="mod">
          <ac:chgData name="nikita bakanchev" userId="7425f483d9e5d2b1" providerId="LiveId" clId="{EDF62E32-D586-4BCC-AE20-F7680D736AB5}" dt="2019-03-20T18:49:10.802" v="41" actId="20577"/>
          <ac:spMkLst>
            <pc:docMk/>
            <pc:sldMk cId="0" sldId="256"/>
            <ac:spMk id="30722" creationId="{B83E7B48-50DD-40B1-82EB-DB0F7EE991D7}"/>
          </ac:spMkLst>
        </pc:spChg>
      </pc:sldChg>
      <pc:sldChg chg="modSp">
        <pc:chgData name="nikita bakanchev" userId="7425f483d9e5d2b1" providerId="LiveId" clId="{EDF62E32-D586-4BCC-AE20-F7680D736AB5}" dt="2019-03-20T18:51:38.011" v="282" actId="20577"/>
        <pc:sldMkLst>
          <pc:docMk/>
          <pc:sldMk cId="0" sldId="257"/>
        </pc:sldMkLst>
        <pc:spChg chg="mod">
          <ac:chgData name="nikita bakanchev" userId="7425f483d9e5d2b1" providerId="LiveId" clId="{EDF62E32-D586-4BCC-AE20-F7680D736AB5}" dt="2019-03-20T18:51:38.011" v="282" actId="20577"/>
          <ac:spMkLst>
            <pc:docMk/>
            <pc:sldMk cId="0" sldId="257"/>
            <ac:spMk id="9219" creationId="{2D2522C3-D90D-4FC0-8084-00D0088674AB}"/>
          </ac:spMkLst>
        </pc:spChg>
        <pc:spChg chg="mod">
          <ac:chgData name="nikita bakanchev" userId="7425f483d9e5d2b1" providerId="LiveId" clId="{EDF62E32-D586-4BCC-AE20-F7680D736AB5}" dt="2019-03-20T18:51:17.162" v="232" actId="6549"/>
          <ac:spMkLst>
            <pc:docMk/>
            <pc:sldMk cId="0" sldId="257"/>
            <ac:spMk id="305154" creationId="{C4F7EECF-E672-4EC7-A229-C16B8BBFB5E7}"/>
          </ac:spMkLst>
        </pc:spChg>
      </pc:sldChg>
      <pc:sldChg chg="modSp">
        <pc:chgData name="nikita bakanchev" userId="7425f483d9e5d2b1" providerId="LiveId" clId="{EDF62E32-D586-4BCC-AE20-F7680D736AB5}" dt="2019-03-20T18:55:37.902" v="648" actId="20577"/>
        <pc:sldMkLst>
          <pc:docMk/>
          <pc:sldMk cId="0" sldId="258"/>
        </pc:sldMkLst>
        <pc:spChg chg="mod">
          <ac:chgData name="nikita bakanchev" userId="7425f483d9e5d2b1" providerId="LiveId" clId="{EDF62E32-D586-4BCC-AE20-F7680D736AB5}" dt="2019-03-20T18:55:37.902" v="648" actId="20577"/>
          <ac:spMkLst>
            <pc:docMk/>
            <pc:sldMk cId="0" sldId="258"/>
            <ac:spMk id="11267" creationId="{6428F809-F71E-403F-A785-3D6B01E4DD03}"/>
          </ac:spMkLst>
        </pc:spChg>
        <pc:spChg chg="mod">
          <ac:chgData name="nikita bakanchev" userId="7425f483d9e5d2b1" providerId="LiveId" clId="{EDF62E32-D586-4BCC-AE20-F7680D736AB5}" dt="2019-03-20T18:51:48.218" v="283"/>
          <ac:spMkLst>
            <pc:docMk/>
            <pc:sldMk cId="0" sldId="258"/>
            <ac:spMk id="306178" creationId="{4E89BB60-2D0A-430C-B904-1D17058D3C89}"/>
          </ac:spMkLst>
        </pc:spChg>
      </pc:sldChg>
      <pc:sldChg chg="modSp">
        <pc:chgData name="nikita bakanchev" userId="7425f483d9e5d2b1" providerId="LiveId" clId="{EDF62E32-D586-4BCC-AE20-F7680D736AB5}" dt="2019-03-21T17:47:50.210" v="1271" actId="20577"/>
        <pc:sldMkLst>
          <pc:docMk/>
          <pc:sldMk cId="0" sldId="259"/>
        </pc:sldMkLst>
        <pc:spChg chg="mod">
          <ac:chgData name="nikita bakanchev" userId="7425f483d9e5d2b1" providerId="LiveId" clId="{EDF62E32-D586-4BCC-AE20-F7680D736AB5}" dt="2019-03-21T17:47:50.210" v="1271" actId="20577"/>
          <ac:spMkLst>
            <pc:docMk/>
            <pc:sldMk cId="0" sldId="259"/>
            <ac:spMk id="13315" creationId="{0555D7EF-9E4A-4BE9-B712-A77059F3A004}"/>
          </ac:spMkLst>
        </pc:spChg>
        <pc:spChg chg="mod">
          <ac:chgData name="nikita bakanchev" userId="7425f483d9e5d2b1" providerId="LiveId" clId="{EDF62E32-D586-4BCC-AE20-F7680D736AB5}" dt="2019-03-20T18:56:04.298" v="672" actId="20577"/>
          <ac:spMkLst>
            <pc:docMk/>
            <pc:sldMk cId="0" sldId="259"/>
            <ac:spMk id="307202" creationId="{701EDBC9-0803-4051-8741-608A2893CB91}"/>
          </ac:spMkLst>
        </pc:spChg>
      </pc:sldChg>
      <pc:sldChg chg="modSp">
        <pc:chgData name="nikita bakanchev" userId="7425f483d9e5d2b1" providerId="LiveId" clId="{EDF62E32-D586-4BCC-AE20-F7680D736AB5}" dt="2019-03-21T17:59:53.891" v="2715" actId="6549"/>
        <pc:sldMkLst>
          <pc:docMk/>
          <pc:sldMk cId="0" sldId="262"/>
        </pc:sldMkLst>
        <pc:spChg chg="mod">
          <ac:chgData name="nikita bakanchev" userId="7425f483d9e5d2b1" providerId="LiveId" clId="{EDF62E32-D586-4BCC-AE20-F7680D736AB5}" dt="2019-03-21T17:59:53.891" v="2715" actId="6549"/>
          <ac:spMkLst>
            <pc:docMk/>
            <pc:sldMk cId="0" sldId="262"/>
            <ac:spMk id="17411" creationId="{519F3437-04AB-4B6A-B938-BC4ED1610D52}"/>
          </ac:spMkLst>
        </pc:spChg>
        <pc:spChg chg="mod">
          <ac:chgData name="nikita bakanchev" userId="7425f483d9e5d2b1" providerId="LiveId" clId="{EDF62E32-D586-4BCC-AE20-F7680D736AB5}" dt="2019-03-21T17:52:37.729" v="1943" actId="20577"/>
          <ac:spMkLst>
            <pc:docMk/>
            <pc:sldMk cId="0" sldId="262"/>
            <ac:spMk id="310274" creationId="{578F1715-B75C-468F-BB66-8D3C20C56697}"/>
          </ac:spMkLst>
        </pc:spChg>
      </pc:sldChg>
      <pc:sldChg chg="modSp modAnim">
        <pc:chgData name="nikita bakanchev" userId="7425f483d9e5d2b1" providerId="LiveId" clId="{EDF62E32-D586-4BCC-AE20-F7680D736AB5}" dt="2019-03-21T18:15:56.747" v="4607" actId="6549"/>
        <pc:sldMkLst>
          <pc:docMk/>
          <pc:sldMk cId="0" sldId="263"/>
        </pc:sldMkLst>
        <pc:spChg chg="mod">
          <ac:chgData name="nikita bakanchev" userId="7425f483d9e5d2b1" providerId="LiveId" clId="{EDF62E32-D586-4BCC-AE20-F7680D736AB5}" dt="2019-03-21T18:15:56.747" v="4607" actId="6549"/>
          <ac:spMkLst>
            <pc:docMk/>
            <pc:sldMk cId="0" sldId="263"/>
            <ac:spMk id="33794" creationId="{A0F4E0A7-8F2E-443D-9EC7-D2F1BB3BAF9F}"/>
          </ac:spMkLst>
        </pc:spChg>
        <pc:spChg chg="mod">
          <ac:chgData name="nikita bakanchev" userId="7425f483d9e5d2b1" providerId="LiveId" clId="{EDF62E32-D586-4BCC-AE20-F7680D736AB5}" dt="2019-03-21T18:11:04.503" v="4080" actId="6549"/>
          <ac:spMkLst>
            <pc:docMk/>
            <pc:sldMk cId="0" sldId="263"/>
            <ac:spMk id="311298" creationId="{2A8B6523-A6A8-4254-B0A9-DD3FF39C8435}"/>
          </ac:spMkLst>
        </pc:spChg>
      </pc:sldChg>
      <pc:sldChg chg="modSp modAnim">
        <pc:chgData name="nikita bakanchev" userId="7425f483d9e5d2b1" providerId="LiveId" clId="{EDF62E32-D586-4BCC-AE20-F7680D736AB5}" dt="2019-03-21T18:21:01.076" v="5107" actId="20577"/>
        <pc:sldMkLst>
          <pc:docMk/>
          <pc:sldMk cId="0" sldId="268"/>
        </pc:sldMkLst>
        <pc:spChg chg="mod">
          <ac:chgData name="nikita bakanchev" userId="7425f483d9e5d2b1" providerId="LiveId" clId="{EDF62E32-D586-4BCC-AE20-F7680D736AB5}" dt="2019-03-21T18:16:14.901" v="4642" actId="1076"/>
          <ac:spMkLst>
            <pc:docMk/>
            <pc:sldMk cId="0" sldId="268"/>
            <ac:spMk id="316418" creationId="{369C0E0E-12BB-4241-BE56-69B9C34C5D47}"/>
          </ac:spMkLst>
        </pc:spChg>
        <pc:spChg chg="mod">
          <ac:chgData name="nikita bakanchev" userId="7425f483d9e5d2b1" providerId="LiveId" clId="{EDF62E32-D586-4BCC-AE20-F7680D736AB5}" dt="2019-03-21T18:21:01.076" v="5107" actId="20577"/>
          <ac:spMkLst>
            <pc:docMk/>
            <pc:sldMk cId="0" sldId="268"/>
            <ac:spMk id="316419" creationId="{69273CB8-BC00-402F-AF16-C1D9F91D07A6}"/>
          </ac:spMkLst>
        </pc:spChg>
      </pc:sldChg>
      <pc:sldChg chg="modSp modAnim">
        <pc:chgData name="nikita bakanchev" userId="7425f483d9e5d2b1" providerId="LiveId" clId="{EDF62E32-D586-4BCC-AE20-F7680D736AB5}" dt="2019-03-21T19:18:25.494" v="5957" actId="6549"/>
        <pc:sldMkLst>
          <pc:docMk/>
          <pc:sldMk cId="0" sldId="270"/>
        </pc:sldMkLst>
        <pc:spChg chg="mod">
          <ac:chgData name="nikita bakanchev" userId="7425f483d9e5d2b1" providerId="LiveId" clId="{EDF62E32-D586-4BCC-AE20-F7680D736AB5}" dt="2019-03-21T18:55:26.109" v="5531" actId="20577"/>
          <ac:spMkLst>
            <pc:docMk/>
            <pc:sldMk cId="0" sldId="270"/>
            <ac:spMk id="318466" creationId="{63DD128C-77F0-4A3D-A3AD-12E6BC9F552F}"/>
          </ac:spMkLst>
        </pc:spChg>
        <pc:spChg chg="mod">
          <ac:chgData name="nikita bakanchev" userId="7425f483d9e5d2b1" providerId="LiveId" clId="{EDF62E32-D586-4BCC-AE20-F7680D736AB5}" dt="2019-03-21T19:18:25.494" v="5957" actId="6549"/>
          <ac:spMkLst>
            <pc:docMk/>
            <pc:sldMk cId="0" sldId="270"/>
            <ac:spMk id="318467" creationId="{C20946C2-54EF-43A4-BEEE-FF0078C6C2CB}"/>
          </ac:spMkLst>
        </pc:spChg>
      </pc:sldChg>
      <pc:sldChg chg="modSp">
        <pc:chgData name="nikita bakanchev" userId="7425f483d9e5d2b1" providerId="LiveId" clId="{EDF62E32-D586-4BCC-AE20-F7680D736AB5}" dt="2019-03-21T17:52:20.459" v="1919" actId="20577"/>
        <pc:sldMkLst>
          <pc:docMk/>
          <pc:sldMk cId="0" sldId="335"/>
        </pc:sldMkLst>
        <pc:spChg chg="mod">
          <ac:chgData name="nikita bakanchev" userId="7425f483d9e5d2b1" providerId="LiveId" clId="{EDF62E32-D586-4BCC-AE20-F7680D736AB5}" dt="2019-03-21T17:52:20.459" v="1919" actId="20577"/>
          <ac:spMkLst>
            <pc:docMk/>
            <pc:sldMk cId="0" sldId="335"/>
            <ac:spMk id="15363" creationId="{15285419-BB0E-4298-9661-E1BFD3567C57}"/>
          </ac:spMkLst>
        </pc:spChg>
        <pc:spChg chg="mod">
          <ac:chgData name="nikita bakanchev" userId="7425f483d9e5d2b1" providerId="LiveId" clId="{EDF62E32-D586-4BCC-AE20-F7680D736AB5}" dt="2019-03-21T17:48:04.941" v="1273" actId="1076"/>
          <ac:spMkLst>
            <pc:docMk/>
            <pc:sldMk cId="0" sldId="335"/>
            <ac:spMk id="395266" creationId="{E41234F1-7767-4810-97CE-92405F4C6B49}"/>
          </ac:spMkLst>
        </pc:spChg>
      </pc:sldChg>
      <pc:sldChg chg="modSp">
        <pc:chgData name="nikita bakanchev" userId="7425f483d9e5d2b1" providerId="LiveId" clId="{EDF62E32-D586-4BCC-AE20-F7680D736AB5}" dt="2019-03-20T18:48:41.606" v="19" actId="20577"/>
        <pc:sldMkLst>
          <pc:docMk/>
          <pc:sldMk cId="0" sldId="346"/>
        </pc:sldMkLst>
        <pc:spChg chg="mod">
          <ac:chgData name="nikita bakanchev" userId="7425f483d9e5d2b1" providerId="LiveId" clId="{EDF62E32-D586-4BCC-AE20-F7680D736AB5}" dt="2019-03-20T18:48:41.606" v="19" actId="20577"/>
          <ac:spMkLst>
            <pc:docMk/>
            <pc:sldMk cId="0" sldId="346"/>
            <ac:spMk id="415746" creationId="{7CAECB4A-B3AE-47EA-8608-B6EE8F6B22D1}"/>
          </ac:spMkLst>
        </pc:spChg>
      </pc:sldChg>
      <pc:sldChg chg="modSp">
        <pc:chgData name="nikita bakanchev" userId="7425f483d9e5d2b1" providerId="LiveId" clId="{EDF62E32-D586-4BCC-AE20-F7680D736AB5}" dt="2019-03-21T18:10:30.253" v="4061" actId="6549"/>
        <pc:sldMkLst>
          <pc:docMk/>
          <pc:sldMk cId="0" sldId="348"/>
        </pc:sldMkLst>
        <pc:spChg chg="mod">
          <ac:chgData name="nikita bakanchev" userId="7425f483d9e5d2b1" providerId="LiveId" clId="{EDF62E32-D586-4BCC-AE20-F7680D736AB5}" dt="2019-03-21T18:10:30.253" v="4061" actId="6549"/>
          <ac:spMkLst>
            <pc:docMk/>
            <pc:sldMk cId="0" sldId="348"/>
            <ac:spMk id="21507" creationId="{B3CCAC2C-F516-42ED-A047-876AE173F073}"/>
          </ac:spMkLst>
        </pc:spChg>
        <pc:spChg chg="mod">
          <ac:chgData name="nikita bakanchev" userId="7425f483d9e5d2b1" providerId="LiveId" clId="{EDF62E32-D586-4BCC-AE20-F7680D736AB5}" dt="2019-03-21T18:07:03.109" v="3449"/>
          <ac:spMkLst>
            <pc:docMk/>
            <pc:sldMk cId="0" sldId="348"/>
            <ac:spMk id="393218" creationId="{A3E1E502-3E9D-494A-A6D9-C6467FFE5D61}"/>
          </ac:spMkLst>
        </pc:spChg>
      </pc:sldChg>
      <pc:sldChg chg="modSp">
        <pc:chgData name="nikita bakanchev" userId="7425f483d9e5d2b1" providerId="LiveId" clId="{EDF62E32-D586-4BCC-AE20-F7680D736AB5}" dt="2019-03-21T18:54:52.598" v="5470" actId="6549"/>
        <pc:sldMkLst>
          <pc:docMk/>
          <pc:sldMk cId="0" sldId="350"/>
        </pc:sldMkLst>
        <pc:spChg chg="mod">
          <ac:chgData name="nikita bakanchev" userId="7425f483d9e5d2b1" providerId="LiveId" clId="{EDF62E32-D586-4BCC-AE20-F7680D736AB5}" dt="2019-03-21T18:21:17.259" v="5109" actId="1076"/>
          <ac:spMkLst>
            <pc:docMk/>
            <pc:sldMk cId="0" sldId="350"/>
            <ac:spMk id="316418" creationId="{669527DF-FFDC-4C5E-AEAD-2E439565E11A}"/>
          </ac:spMkLst>
        </pc:spChg>
        <pc:spChg chg="mod">
          <ac:chgData name="nikita bakanchev" userId="7425f483d9e5d2b1" providerId="LiveId" clId="{EDF62E32-D586-4BCC-AE20-F7680D736AB5}" dt="2019-03-21T18:54:52.598" v="5470" actId="6549"/>
          <ac:spMkLst>
            <pc:docMk/>
            <pc:sldMk cId="0" sldId="350"/>
            <ac:spMk id="316419" creationId="{7DB53E9F-8A74-4C7D-8CBA-255265F636D5}"/>
          </ac:spMkLst>
        </pc:spChg>
      </pc:sldChg>
      <pc:sldChg chg="modSp">
        <pc:chgData name="nikita bakanchev" userId="7425f483d9e5d2b1" providerId="LiveId" clId="{EDF62E32-D586-4BCC-AE20-F7680D736AB5}" dt="2019-03-21T18:06:48.213" v="3448" actId="20577"/>
        <pc:sldMkLst>
          <pc:docMk/>
          <pc:sldMk cId="870827722" sldId="354"/>
        </pc:sldMkLst>
        <pc:spChg chg="mod">
          <ac:chgData name="nikita bakanchev" userId="7425f483d9e5d2b1" providerId="LiveId" clId="{EDF62E32-D586-4BCC-AE20-F7680D736AB5}" dt="2019-03-21T18:06:48.213" v="3448" actId="20577"/>
          <ac:spMkLst>
            <pc:docMk/>
            <pc:sldMk cId="870827722" sldId="354"/>
            <ac:spMk id="17411" creationId="{519F3437-04AB-4B6A-B938-BC4ED1610D52}"/>
          </ac:spMkLst>
        </pc:spChg>
        <pc:spChg chg="mod">
          <ac:chgData name="nikita bakanchev" userId="7425f483d9e5d2b1" providerId="LiveId" clId="{EDF62E32-D586-4BCC-AE20-F7680D736AB5}" dt="2019-03-21T18:00:03.945" v="2716"/>
          <ac:spMkLst>
            <pc:docMk/>
            <pc:sldMk cId="870827722" sldId="354"/>
            <ac:spMk id="310274" creationId="{578F1715-B75C-468F-BB66-8D3C20C56697}"/>
          </ac:spMkLst>
        </pc:spChg>
      </pc:sldChg>
      <pc:sldChg chg="modSp add modAnim">
        <pc:chgData name="nikita bakanchev" userId="7425f483d9e5d2b1" providerId="LiveId" clId="{EDF62E32-D586-4BCC-AE20-F7680D736AB5}" dt="2019-03-21T19:18:41.792" v="5958" actId="6549"/>
        <pc:sldMkLst>
          <pc:docMk/>
          <pc:sldMk cId="885877284" sldId="364"/>
        </pc:sldMkLst>
        <pc:spChg chg="mod">
          <ac:chgData name="nikita bakanchev" userId="7425f483d9e5d2b1" providerId="LiveId" clId="{EDF62E32-D586-4BCC-AE20-F7680D736AB5}" dt="2019-03-21T19:18:41.792" v="5958" actId="6549"/>
          <ac:spMkLst>
            <pc:docMk/>
            <pc:sldMk cId="885877284" sldId="364"/>
            <ac:spMk id="318467" creationId="{C20946C2-54EF-43A4-BEEE-FF0078C6C2CB}"/>
          </ac:spMkLst>
        </pc:spChg>
      </pc:sldChg>
    </pc:docChg>
  </pc:docChgLst>
  <pc:docChgLst>
    <pc:chgData name="nikita bakanchev" userId="7425f483d9e5d2b1" providerId="LiveId" clId="{0A05FAF1-5138-45D5-8A4F-127984CE4626}"/>
    <pc:docChg chg="custSel modSld">
      <pc:chgData name="nikita bakanchev" userId="7425f483d9e5d2b1" providerId="LiveId" clId="{0A05FAF1-5138-45D5-8A4F-127984CE4626}" dt="2019-03-23T07:10:56.234" v="2191" actId="20577"/>
      <pc:docMkLst>
        <pc:docMk/>
      </pc:docMkLst>
      <pc:sldChg chg="modSp modAnim">
        <pc:chgData name="nikita bakanchev" userId="7425f483d9e5d2b1" providerId="LiveId" clId="{0A05FAF1-5138-45D5-8A4F-127984CE4626}" dt="2019-03-23T06:59:50.832" v="662" actId="6549"/>
        <pc:sldMkLst>
          <pc:docMk/>
          <pc:sldMk cId="0" sldId="271"/>
        </pc:sldMkLst>
        <pc:spChg chg="mod">
          <ac:chgData name="nikita bakanchev" userId="7425f483d9e5d2b1" providerId="LiveId" clId="{0A05FAF1-5138-45D5-8A4F-127984CE4626}" dt="2019-03-23T06:12:29.158" v="79" actId="20577"/>
          <ac:spMkLst>
            <pc:docMk/>
            <pc:sldMk cId="0" sldId="271"/>
            <ac:spMk id="319490" creationId="{7FD05BB0-1BC5-4784-9BDD-C08905CE858C}"/>
          </ac:spMkLst>
        </pc:spChg>
        <pc:spChg chg="mod">
          <ac:chgData name="nikita bakanchev" userId="7425f483d9e5d2b1" providerId="LiveId" clId="{0A05FAF1-5138-45D5-8A4F-127984CE4626}" dt="2019-03-23T06:59:50.832" v="662" actId="6549"/>
          <ac:spMkLst>
            <pc:docMk/>
            <pc:sldMk cId="0" sldId="271"/>
            <ac:spMk id="319491" creationId="{BB2B64C1-1D3F-4E22-A3D1-7315FFB6625A}"/>
          </ac:spMkLst>
        </pc:spChg>
      </pc:sldChg>
      <pc:sldChg chg="modSp modAnim">
        <pc:chgData name="nikita bakanchev" userId="7425f483d9e5d2b1" providerId="LiveId" clId="{0A05FAF1-5138-45D5-8A4F-127984CE4626}" dt="2019-03-23T07:02:44.364" v="1029" actId="20577"/>
        <pc:sldMkLst>
          <pc:docMk/>
          <pc:sldMk cId="0" sldId="272"/>
        </pc:sldMkLst>
        <pc:spChg chg="mod">
          <ac:chgData name="nikita bakanchev" userId="7425f483d9e5d2b1" providerId="LiveId" clId="{0A05FAF1-5138-45D5-8A4F-127984CE4626}" dt="2019-03-23T07:00:22.880" v="693" actId="20577"/>
          <ac:spMkLst>
            <pc:docMk/>
            <pc:sldMk cId="0" sldId="272"/>
            <ac:spMk id="320514" creationId="{7CA54525-062A-441C-8B55-B1782A395DC2}"/>
          </ac:spMkLst>
        </pc:spChg>
        <pc:spChg chg="mod">
          <ac:chgData name="nikita bakanchev" userId="7425f483d9e5d2b1" providerId="LiveId" clId="{0A05FAF1-5138-45D5-8A4F-127984CE4626}" dt="2019-03-23T07:02:44.364" v="1029" actId="20577"/>
          <ac:spMkLst>
            <pc:docMk/>
            <pc:sldMk cId="0" sldId="272"/>
            <ac:spMk id="320515" creationId="{855EF866-759B-4729-84CD-6D98CCFE5699}"/>
          </ac:spMkLst>
        </pc:spChg>
      </pc:sldChg>
      <pc:sldChg chg="modSp">
        <pc:chgData name="nikita bakanchev" userId="7425f483d9e5d2b1" providerId="LiveId" clId="{0A05FAF1-5138-45D5-8A4F-127984CE4626}" dt="2019-03-23T07:10:33.242" v="2181" actId="20577"/>
        <pc:sldMkLst>
          <pc:docMk/>
          <pc:sldMk cId="0" sldId="275"/>
        </pc:sldMkLst>
        <pc:spChg chg="mod">
          <ac:chgData name="nikita bakanchev" userId="7425f483d9e5d2b1" providerId="LiveId" clId="{0A05FAF1-5138-45D5-8A4F-127984CE4626}" dt="2019-03-23T07:10:33.242" v="2181" actId="20577"/>
          <ac:spMkLst>
            <pc:docMk/>
            <pc:sldMk cId="0" sldId="275"/>
            <ac:spMk id="35843" creationId="{363E5989-E98B-420C-AFB3-5AD92AE20EC1}"/>
          </ac:spMkLst>
        </pc:spChg>
        <pc:spChg chg="mod">
          <ac:chgData name="nikita bakanchev" userId="7425f483d9e5d2b1" providerId="LiveId" clId="{0A05FAF1-5138-45D5-8A4F-127984CE4626}" dt="2019-03-23T07:08:27.017" v="1823" actId="20577"/>
          <ac:spMkLst>
            <pc:docMk/>
            <pc:sldMk cId="0" sldId="275"/>
            <ac:spMk id="323586" creationId="{30ADAA97-BAE6-4F68-846B-69138BFF1402}"/>
          </ac:spMkLst>
        </pc:spChg>
      </pc:sldChg>
      <pc:sldChg chg="modSp">
        <pc:chgData name="nikita bakanchev" userId="7425f483d9e5d2b1" providerId="LiveId" clId="{0A05FAF1-5138-45D5-8A4F-127984CE4626}" dt="2019-03-23T07:10:56.234" v="2191" actId="20577"/>
        <pc:sldMkLst>
          <pc:docMk/>
          <pc:sldMk cId="0" sldId="277"/>
        </pc:sldMkLst>
        <pc:spChg chg="mod">
          <ac:chgData name="nikita bakanchev" userId="7425f483d9e5d2b1" providerId="LiveId" clId="{0A05FAF1-5138-45D5-8A4F-127984CE4626}" dt="2019-03-23T07:10:56.234" v="2191" actId="20577"/>
          <ac:spMkLst>
            <pc:docMk/>
            <pc:sldMk cId="0" sldId="277"/>
            <ac:spMk id="325634" creationId="{2E05F04B-6D1D-4332-BF78-7954D146D0FC}"/>
          </ac:spMkLst>
        </pc:spChg>
      </pc:sldChg>
      <pc:sldChg chg="modSp modAnim">
        <pc:chgData name="nikita bakanchev" userId="7425f483d9e5d2b1" providerId="LiveId" clId="{0A05FAF1-5138-45D5-8A4F-127984CE4626}" dt="2019-03-23T07:08:10.708" v="1804" actId="20577"/>
        <pc:sldMkLst>
          <pc:docMk/>
          <pc:sldMk cId="3895074931" sldId="362"/>
        </pc:sldMkLst>
        <pc:spChg chg="mod">
          <ac:chgData name="nikita bakanchev" userId="7425f483d9e5d2b1" providerId="LiveId" clId="{0A05FAF1-5138-45D5-8A4F-127984CE4626}" dt="2019-03-23T07:08:10.708" v="1804" actId="20577"/>
          <ac:spMkLst>
            <pc:docMk/>
            <pc:sldMk cId="3895074931" sldId="362"/>
            <ac:spMk id="320515" creationId="{855EF866-759B-4729-84CD-6D98CCFE5699}"/>
          </ac:spMkLst>
        </pc:spChg>
      </pc:sldChg>
    </pc:docChg>
  </pc:docChgLst>
  <pc:docChgLst>
    <pc:chgData name="nikita bakanchev" userId="7425f483d9e5d2b1" providerId="LiveId" clId="{4086081D-2BBB-0348-B787-8C14A07602F1}"/>
    <pc:docChg chg="undo custSel addSld modSld sldOrd">
      <pc:chgData name="nikita bakanchev" userId="7425f483d9e5d2b1" providerId="LiveId" clId="{4086081D-2BBB-0348-B787-8C14A07602F1}" dt="2020-05-16T11:33:40.655" v="8171"/>
      <pc:docMkLst>
        <pc:docMk/>
      </pc:docMkLst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57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57"/>
            <ac:inkMk id="2" creationId="{31EA69CA-AF9B-3547-85DB-B78F61B593DB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59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59"/>
            <ac:inkMk id="2" creationId="{6E374CC5-F111-2741-858C-80AB115B3961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63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63"/>
            <ac:inkMk id="2" creationId="{766E6F9E-765B-384D-80A8-5B2968D48F33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68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68"/>
            <ac:inkMk id="2" creationId="{4ECE8E3B-502A-444F-A524-25EC6FC6BEFF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71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71"/>
            <ac:inkMk id="2" creationId="{36FEE7A8-EA83-4E4E-8C57-890A480D5F58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75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75"/>
            <ac:inkMk id="2" creationId="{F710549E-CDFA-8140-B54D-2F5E2FC2E490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77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77"/>
            <ac:inkMk id="2" creationId="{7A717FDD-6377-3545-8190-A52A9EBFB7F3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350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350"/>
            <ac:inkMk id="2" creationId="{9E9F7C18-5510-0A4C-B2F4-EF4A53CBDC89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3895074931" sldId="362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895074931" sldId="362"/>
            <ac:inkMk id="2" creationId="{6769960E-6FD2-A14D-A5B6-29270DBE5449}"/>
          </ac:inkMkLst>
        </pc:inkChg>
      </pc:sldChg>
      <pc:sldChg chg="modSp modAnim">
        <pc:chgData name="nikita bakanchev" userId="7425f483d9e5d2b1" providerId="LiveId" clId="{4086081D-2BBB-0348-B787-8C14A07602F1}" dt="2020-05-16T06:53:09.512" v="5043" actId="20577"/>
        <pc:sldMkLst>
          <pc:docMk/>
          <pc:sldMk cId="885877284" sldId="364"/>
        </pc:sldMkLst>
        <pc:spChg chg="mod">
          <ac:chgData name="nikita bakanchev" userId="7425f483d9e5d2b1" providerId="LiveId" clId="{4086081D-2BBB-0348-B787-8C14A07602F1}" dt="2020-05-16T06:53:09.512" v="5043" actId="20577"/>
          <ac:spMkLst>
            <pc:docMk/>
            <pc:sldMk cId="885877284" sldId="364"/>
            <ac:spMk id="318467" creationId="{C20946C2-54EF-43A4-BEEE-FF0078C6C2CB}"/>
          </ac:spMkLst>
        </pc:spChg>
      </pc:sldChg>
      <pc:sldChg chg="addSp delSp modSp new">
        <pc:chgData name="nikita bakanchev" userId="7425f483d9e5d2b1" providerId="LiveId" clId="{4086081D-2BBB-0348-B787-8C14A07602F1}" dt="2020-05-16T11:33:40.655" v="8171"/>
        <pc:sldMkLst>
          <pc:docMk/>
          <pc:sldMk cId="1981190197" sldId="365"/>
        </pc:sldMkLst>
        <pc:spChg chg="mod">
          <ac:chgData name="nikita bakanchev" userId="7425f483d9e5d2b1" providerId="LiveId" clId="{4086081D-2BBB-0348-B787-8C14A07602F1}" dt="2020-05-16T05:22:28.976" v="44" actId="20577"/>
          <ac:spMkLst>
            <pc:docMk/>
            <pc:sldMk cId="1981190197" sldId="365"/>
            <ac:spMk id="2" creationId="{01C86391-BE70-DC4C-ADB7-834DE0141391}"/>
          </ac:spMkLst>
        </pc:spChg>
        <pc:spChg chg="add del mod">
          <ac:chgData name="nikita bakanchev" userId="7425f483d9e5d2b1" providerId="LiveId" clId="{4086081D-2BBB-0348-B787-8C14A07602F1}" dt="2020-05-16T05:22:43.219" v="50"/>
          <ac:spMkLst>
            <pc:docMk/>
            <pc:sldMk cId="1981190197" sldId="365"/>
            <ac:spMk id="3" creationId="{C08D2CBA-360C-DA4B-B3B9-948574651D71}"/>
          </ac:spMkLst>
        </pc:spChg>
        <pc:spChg chg="add mod">
          <ac:chgData name="nikita bakanchev" userId="7425f483d9e5d2b1" providerId="LiveId" clId="{4086081D-2BBB-0348-B787-8C14A07602F1}" dt="2020-05-16T05:30:25.896" v="694" actId="20577"/>
          <ac:spMkLst>
            <pc:docMk/>
            <pc:sldMk cId="1981190197" sldId="365"/>
            <ac:spMk id="4" creationId="{D7FE7669-0B3A-314D-9369-AAC94B26229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981190197" sldId="365"/>
            <ac:inkMk id="5" creationId="{323AAF17-CB7A-5A4E-BDAC-A975CF53C911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3718805165" sldId="366"/>
        </pc:sldMkLst>
        <pc:spChg chg="mod">
          <ac:chgData name="nikita bakanchev" userId="7425f483d9e5d2b1" providerId="LiveId" clId="{4086081D-2BBB-0348-B787-8C14A07602F1}" dt="2020-05-16T05:38:30.501" v="1360" actId="20577"/>
          <ac:spMkLst>
            <pc:docMk/>
            <pc:sldMk cId="3718805165" sldId="366"/>
            <ac:spMk id="2" creationId="{99247054-0AF8-4944-BBCD-BF92E8ED9D39}"/>
          </ac:spMkLst>
        </pc:spChg>
        <pc:spChg chg="add mod">
          <ac:chgData name="nikita bakanchev" userId="7425f483d9e5d2b1" providerId="LiveId" clId="{4086081D-2BBB-0348-B787-8C14A07602F1}" dt="2020-05-16T05:42:11.268" v="1463" actId="20577"/>
          <ac:spMkLst>
            <pc:docMk/>
            <pc:sldMk cId="3718805165" sldId="366"/>
            <ac:spMk id="3" creationId="{6E64D9D4-38B6-B64A-937A-62328131A0C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718805165" sldId="366"/>
            <ac:inkMk id="4" creationId="{6F5E2CA0-FA10-3E44-891A-BE4B9F7B733E}"/>
          </ac:inkMkLst>
        </pc:inkChg>
      </pc:sldChg>
      <pc:sldChg chg="addSp modSp add">
        <pc:chgData name="nikita bakanchev" userId="7425f483d9e5d2b1" providerId="LiveId" clId="{4086081D-2BBB-0348-B787-8C14A07602F1}" dt="2020-05-16T11:33:40.655" v="8171"/>
        <pc:sldMkLst>
          <pc:docMk/>
          <pc:sldMk cId="1248972674" sldId="367"/>
        </pc:sldMkLst>
        <pc:spChg chg="mod">
          <ac:chgData name="nikita bakanchev" userId="7425f483d9e5d2b1" providerId="LiveId" clId="{4086081D-2BBB-0348-B787-8C14A07602F1}" dt="2020-05-16T05:34:24.512" v="1053" actId="20577"/>
          <ac:spMkLst>
            <pc:docMk/>
            <pc:sldMk cId="1248972674" sldId="367"/>
            <ac:spMk id="4" creationId="{D7FE7669-0B3A-314D-9369-AAC94B26229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248972674" sldId="367"/>
            <ac:inkMk id="3" creationId="{77F8C405-6928-2440-9146-0BBC73F9438F}"/>
          </ac:inkMkLst>
        </pc:inkChg>
      </pc:sldChg>
      <pc:sldChg chg="addSp modSp add ord">
        <pc:chgData name="nikita bakanchev" userId="7425f483d9e5d2b1" providerId="LiveId" clId="{4086081D-2BBB-0348-B787-8C14A07602F1}" dt="2020-05-16T11:33:40.655" v="8171"/>
        <pc:sldMkLst>
          <pc:docMk/>
          <pc:sldMk cId="305751106" sldId="368"/>
        </pc:sldMkLst>
        <pc:spChg chg="mod">
          <ac:chgData name="nikita bakanchev" userId="7425f483d9e5d2b1" providerId="LiveId" clId="{4086081D-2BBB-0348-B787-8C14A07602F1}" dt="2020-05-16T05:38:20.386" v="1344" actId="20577"/>
          <ac:spMkLst>
            <pc:docMk/>
            <pc:sldMk cId="305751106" sldId="368"/>
            <ac:spMk id="4" creationId="{D7FE7669-0B3A-314D-9369-AAC94B26229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05751106" sldId="368"/>
            <ac:inkMk id="3" creationId="{3EEC69C2-3AB4-8B4D-9B47-A18D8E40B6DB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577528483" sldId="369"/>
        </pc:sldMkLst>
        <pc:spChg chg="mod">
          <ac:chgData name="nikita bakanchev" userId="7425f483d9e5d2b1" providerId="LiveId" clId="{4086081D-2BBB-0348-B787-8C14A07602F1}" dt="2020-05-16T05:43:01.182" v="1516" actId="20577"/>
          <ac:spMkLst>
            <pc:docMk/>
            <pc:sldMk cId="1577528483" sldId="369"/>
            <ac:spMk id="2" creationId="{800E6726-1500-564B-B504-C865D39FB0E0}"/>
          </ac:spMkLst>
        </pc:spChg>
        <pc:spChg chg="add mod">
          <ac:chgData name="nikita bakanchev" userId="7425f483d9e5d2b1" providerId="LiveId" clId="{4086081D-2BBB-0348-B787-8C14A07602F1}" dt="2020-05-16T05:46:28.945" v="1862" actId="20577"/>
          <ac:spMkLst>
            <pc:docMk/>
            <pc:sldMk cId="1577528483" sldId="369"/>
            <ac:spMk id="3" creationId="{1C4C9B1F-FB06-0D42-8EFB-D8DC1396213C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577528483" sldId="369"/>
            <ac:inkMk id="4" creationId="{846AC2B4-29EC-8945-9BA3-2760234B29FB}"/>
          </ac:inkMkLst>
        </pc:inkChg>
      </pc:sldChg>
      <pc:sldChg chg="addSp modSp add">
        <pc:chgData name="nikita bakanchev" userId="7425f483d9e5d2b1" providerId="LiveId" clId="{4086081D-2BBB-0348-B787-8C14A07602F1}" dt="2020-05-16T11:33:40.655" v="8171"/>
        <pc:sldMkLst>
          <pc:docMk/>
          <pc:sldMk cId="3635961238" sldId="370"/>
        </pc:sldMkLst>
        <pc:spChg chg="mod">
          <ac:chgData name="nikita bakanchev" userId="7425f483d9e5d2b1" providerId="LiveId" clId="{4086081D-2BBB-0348-B787-8C14A07602F1}" dt="2020-05-16T05:47:15.903" v="1958" actId="20577"/>
          <ac:spMkLst>
            <pc:docMk/>
            <pc:sldMk cId="3635961238" sldId="370"/>
            <ac:spMk id="3" creationId="{1C4C9B1F-FB06-0D42-8EFB-D8DC1396213C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635961238" sldId="370"/>
            <ac:inkMk id="4" creationId="{6DB2EB3F-8660-2648-BABB-F22BA6EF89F6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3495857921" sldId="371"/>
        </pc:sldMkLst>
        <pc:spChg chg="mod">
          <ac:chgData name="nikita bakanchev" userId="7425f483d9e5d2b1" providerId="LiveId" clId="{4086081D-2BBB-0348-B787-8C14A07602F1}" dt="2020-05-16T05:47:43.489" v="1998" actId="20577"/>
          <ac:spMkLst>
            <pc:docMk/>
            <pc:sldMk cId="3495857921" sldId="371"/>
            <ac:spMk id="2" creationId="{2483C5E4-E7C1-E34E-9201-0C7E078D794D}"/>
          </ac:spMkLst>
        </pc:spChg>
        <pc:spChg chg="add mod">
          <ac:chgData name="nikita bakanchev" userId="7425f483d9e5d2b1" providerId="LiveId" clId="{4086081D-2BBB-0348-B787-8C14A07602F1}" dt="2020-05-16T05:52:49.544" v="2615" actId="20577"/>
          <ac:spMkLst>
            <pc:docMk/>
            <pc:sldMk cId="3495857921" sldId="371"/>
            <ac:spMk id="3" creationId="{009975BC-42CE-DE41-81E4-3789B7797033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495857921" sldId="371"/>
            <ac:inkMk id="4" creationId="{605EABE9-1D37-CA46-99DC-B96CD83DBCD1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2470548192" sldId="372"/>
        </pc:sldMkLst>
        <pc:spChg chg="mod">
          <ac:chgData name="nikita bakanchev" userId="7425f483d9e5d2b1" providerId="LiveId" clId="{4086081D-2BBB-0348-B787-8C14A07602F1}" dt="2020-05-16T05:53:44.983" v="2661" actId="14100"/>
          <ac:spMkLst>
            <pc:docMk/>
            <pc:sldMk cId="2470548192" sldId="372"/>
            <ac:spMk id="2" creationId="{3ABB5677-6395-7346-A0F7-BD0EFAD68541}"/>
          </ac:spMkLst>
        </pc:spChg>
        <pc:spChg chg="add mod">
          <ac:chgData name="nikita bakanchev" userId="7425f483d9e5d2b1" providerId="LiveId" clId="{4086081D-2BBB-0348-B787-8C14A07602F1}" dt="2020-05-16T05:58:31.769" v="3218" actId="20577"/>
          <ac:spMkLst>
            <pc:docMk/>
            <pc:sldMk cId="2470548192" sldId="372"/>
            <ac:spMk id="3" creationId="{C86C745E-9CCE-FB49-AF41-50558DFE14BA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2470548192" sldId="372"/>
            <ac:inkMk id="4" creationId="{BFD9782B-E6FC-CE49-B5DE-57CC46A9E86D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530376868" sldId="373"/>
        </pc:sldMkLst>
        <pc:spChg chg="mod">
          <ac:chgData name="nikita bakanchev" userId="7425f483d9e5d2b1" providerId="LiveId" clId="{4086081D-2BBB-0348-B787-8C14A07602F1}" dt="2020-05-16T06:26:23.769" v="3325" actId="20577"/>
          <ac:spMkLst>
            <pc:docMk/>
            <pc:sldMk cId="1530376868" sldId="373"/>
            <ac:spMk id="2" creationId="{9528AC54-CB1B-5743-A0CC-F003532291EF}"/>
          </ac:spMkLst>
        </pc:spChg>
        <pc:spChg chg="add mod">
          <ac:chgData name="nikita bakanchev" userId="7425f483d9e5d2b1" providerId="LiveId" clId="{4086081D-2BBB-0348-B787-8C14A07602F1}" dt="2020-05-16T06:29:18.073" v="3746" actId="20577"/>
          <ac:spMkLst>
            <pc:docMk/>
            <pc:sldMk cId="1530376868" sldId="373"/>
            <ac:spMk id="3" creationId="{969A1972-CD3E-874C-AF39-D71121C237DB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530376868" sldId="373"/>
            <ac:inkMk id="4" creationId="{E9D31A65-D999-A840-80E9-71891CE34411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171183794" sldId="374"/>
        </pc:sldMkLst>
        <pc:spChg chg="mod">
          <ac:chgData name="nikita bakanchev" userId="7425f483d9e5d2b1" providerId="LiveId" clId="{4086081D-2BBB-0348-B787-8C14A07602F1}" dt="2020-05-16T06:39:45.758" v="3792" actId="20577"/>
          <ac:spMkLst>
            <pc:docMk/>
            <pc:sldMk cId="1171183794" sldId="374"/>
            <ac:spMk id="2" creationId="{C9281041-BA56-1D40-976C-E9B1DD61B503}"/>
          </ac:spMkLst>
        </pc:spChg>
        <pc:spChg chg="add mod">
          <ac:chgData name="nikita bakanchev" userId="7425f483d9e5d2b1" providerId="LiveId" clId="{4086081D-2BBB-0348-B787-8C14A07602F1}" dt="2020-05-16T06:44:28.320" v="4276" actId="20577"/>
          <ac:spMkLst>
            <pc:docMk/>
            <pc:sldMk cId="1171183794" sldId="374"/>
            <ac:spMk id="3" creationId="{A52A65D3-8CDF-B14B-96CE-2BF05442474A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171183794" sldId="374"/>
            <ac:inkMk id="4" creationId="{39514E9F-A72D-F24E-86F2-B48FFFA0CB62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08441837" sldId="375"/>
        </pc:sldMkLst>
        <pc:spChg chg="mod">
          <ac:chgData name="nikita bakanchev" userId="7425f483d9e5d2b1" providerId="LiveId" clId="{4086081D-2BBB-0348-B787-8C14A07602F1}" dt="2020-05-16T06:45:28.398" v="4317" actId="20577"/>
          <ac:spMkLst>
            <pc:docMk/>
            <pc:sldMk cId="108441837" sldId="375"/>
            <ac:spMk id="2" creationId="{291B63D5-E529-644F-B9F2-6D24BD3E403F}"/>
          </ac:spMkLst>
        </pc:spChg>
        <pc:spChg chg="add mod">
          <ac:chgData name="nikita bakanchev" userId="7425f483d9e5d2b1" providerId="LiveId" clId="{4086081D-2BBB-0348-B787-8C14A07602F1}" dt="2020-05-16T06:54:24.857" v="5164" actId="20577"/>
          <ac:spMkLst>
            <pc:docMk/>
            <pc:sldMk cId="108441837" sldId="375"/>
            <ac:spMk id="3" creationId="{FE7D22A8-335B-784C-BFE8-75EAD6F1DD27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08441837" sldId="375"/>
            <ac:inkMk id="4" creationId="{CECCE3CA-29A0-E144-A616-3275E6A4E890}"/>
          </ac:inkMkLst>
        </pc:inkChg>
      </pc:sldChg>
      <pc:sldChg chg="addSp delSp modSp new">
        <pc:chgData name="nikita bakanchev" userId="7425f483d9e5d2b1" providerId="LiveId" clId="{4086081D-2BBB-0348-B787-8C14A07602F1}" dt="2020-05-16T11:33:40.655" v="8171"/>
        <pc:sldMkLst>
          <pc:docMk/>
          <pc:sldMk cId="3122427417" sldId="376"/>
        </pc:sldMkLst>
        <pc:spChg chg="mod">
          <ac:chgData name="nikita bakanchev" userId="7425f483d9e5d2b1" providerId="LiveId" clId="{4086081D-2BBB-0348-B787-8C14A07602F1}" dt="2020-05-16T07:05:43.870" v="6078" actId="1076"/>
          <ac:spMkLst>
            <pc:docMk/>
            <pc:sldMk cId="3122427417" sldId="376"/>
            <ac:spMk id="2" creationId="{6AFDD7FE-A6CA-9B48-AFFF-A69AD317EAD8}"/>
          </ac:spMkLst>
        </pc:spChg>
        <pc:spChg chg="add mod">
          <ac:chgData name="nikita bakanchev" userId="7425f483d9e5d2b1" providerId="LiveId" clId="{4086081D-2BBB-0348-B787-8C14A07602F1}" dt="2020-05-16T07:05:45.962" v="6079" actId="1076"/>
          <ac:spMkLst>
            <pc:docMk/>
            <pc:sldMk cId="3122427417" sldId="376"/>
            <ac:spMk id="3" creationId="{58ACC226-ACB7-E247-9FD8-0A548B916632}"/>
          </ac:spMkLst>
        </pc:spChg>
        <pc:spChg chg="add del mod">
          <ac:chgData name="nikita bakanchev" userId="7425f483d9e5d2b1" providerId="LiveId" clId="{4086081D-2BBB-0348-B787-8C14A07602F1}" dt="2020-05-16T07:12:47.390" v="6443"/>
          <ac:spMkLst>
            <pc:docMk/>
            <pc:sldMk cId="3122427417" sldId="376"/>
            <ac:spMk id="4" creationId="{1B314A81-BEDD-4343-A5FC-72F4497E681B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122427417" sldId="376"/>
            <ac:inkMk id="5" creationId="{0A6C2AE5-78DD-CD48-97B9-D5AEAA968D49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230721456" sldId="377"/>
        </pc:sldMkLst>
        <pc:spChg chg="mod">
          <ac:chgData name="nikita bakanchev" userId="7425f483d9e5d2b1" providerId="LiveId" clId="{4086081D-2BBB-0348-B787-8C14A07602F1}" dt="2020-05-16T07:14:00.814" v="6470" actId="20577"/>
          <ac:spMkLst>
            <pc:docMk/>
            <pc:sldMk cId="1230721456" sldId="377"/>
            <ac:spMk id="2" creationId="{99D61B4D-2CC0-A04C-A31B-59C17765A652}"/>
          </ac:spMkLst>
        </pc:spChg>
        <pc:spChg chg="add mod">
          <ac:chgData name="nikita bakanchev" userId="7425f483d9e5d2b1" providerId="LiveId" clId="{4086081D-2BBB-0348-B787-8C14A07602F1}" dt="2020-05-16T07:20:08.009" v="7169" actId="20577"/>
          <ac:spMkLst>
            <pc:docMk/>
            <pc:sldMk cId="1230721456" sldId="377"/>
            <ac:spMk id="3" creationId="{70DC57E7-D60D-2943-88FC-C84D5CBBA224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230721456" sldId="377"/>
            <ac:inkMk id="4" creationId="{46E06094-3087-5140-9EB3-CAB374E8E48D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3175521570" sldId="378"/>
        </pc:sldMkLst>
        <pc:spChg chg="mod">
          <ac:chgData name="nikita bakanchev" userId="7425f483d9e5d2b1" providerId="LiveId" clId="{4086081D-2BBB-0348-B787-8C14A07602F1}" dt="2020-05-16T07:20:17.622" v="7179" actId="20577"/>
          <ac:spMkLst>
            <pc:docMk/>
            <pc:sldMk cId="3175521570" sldId="378"/>
            <ac:spMk id="2" creationId="{8174F839-9C10-3B40-8824-BAF25607D811}"/>
          </ac:spMkLst>
        </pc:spChg>
        <pc:spChg chg="add mod">
          <ac:chgData name="nikita bakanchev" userId="7425f483d9e5d2b1" providerId="LiveId" clId="{4086081D-2BBB-0348-B787-8C14A07602F1}" dt="2020-05-16T07:22:12.927" v="7357" actId="20577"/>
          <ac:spMkLst>
            <pc:docMk/>
            <pc:sldMk cId="3175521570" sldId="378"/>
            <ac:spMk id="3" creationId="{0B5B53AD-FDCC-4642-BA49-C3E265351F2F}"/>
          </ac:spMkLst>
        </pc:spChg>
        <pc:picChg chg="add mod">
          <ac:chgData name="nikita bakanchev" userId="7425f483d9e5d2b1" providerId="LiveId" clId="{4086081D-2BBB-0348-B787-8C14A07602F1}" dt="2020-05-16T07:23:32.261" v="7361" actId="1076"/>
          <ac:picMkLst>
            <pc:docMk/>
            <pc:sldMk cId="3175521570" sldId="378"/>
            <ac:picMk id="4" creationId="{6CB8FCDB-EF60-AD44-ABFC-D535B4B60A12}"/>
          </ac:picMkLst>
        </pc:pic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175521570" sldId="378"/>
            <ac:inkMk id="5" creationId="{416336CC-6442-BB46-902F-1907DA398CF9}"/>
          </ac:inkMkLst>
        </pc:inkChg>
      </pc:sldChg>
      <pc:sldChg chg="addSp delSp modSp new">
        <pc:chgData name="nikita bakanchev" userId="7425f483d9e5d2b1" providerId="LiveId" clId="{4086081D-2BBB-0348-B787-8C14A07602F1}" dt="2020-05-16T11:33:40.655" v="8171"/>
        <pc:sldMkLst>
          <pc:docMk/>
          <pc:sldMk cId="2734390215" sldId="379"/>
        </pc:sldMkLst>
        <pc:spChg chg="mod">
          <ac:chgData name="nikita bakanchev" userId="7425f483d9e5d2b1" providerId="LiveId" clId="{4086081D-2BBB-0348-B787-8C14A07602F1}" dt="2020-05-16T07:27:47.824" v="7747" actId="20577"/>
          <ac:spMkLst>
            <pc:docMk/>
            <pc:sldMk cId="2734390215" sldId="379"/>
            <ac:spMk id="2" creationId="{CBBBD610-5FBA-7246-97DA-A8A44CF853B5}"/>
          </ac:spMkLst>
        </pc:spChg>
        <pc:spChg chg="add mod">
          <ac:chgData name="nikita bakanchev" userId="7425f483d9e5d2b1" providerId="LiveId" clId="{4086081D-2BBB-0348-B787-8C14A07602F1}" dt="2020-05-16T07:28:25.058" v="7793" actId="20577"/>
          <ac:spMkLst>
            <pc:docMk/>
            <pc:sldMk cId="2734390215" sldId="379"/>
            <ac:spMk id="3" creationId="{CB106F81-C9C5-934F-BBF8-0E96AF28220F}"/>
          </ac:spMkLst>
        </pc:spChg>
        <pc:spChg chg="add mod">
          <ac:chgData name="nikita bakanchev" userId="7425f483d9e5d2b1" providerId="LiveId" clId="{4086081D-2BBB-0348-B787-8C14A07602F1}" dt="2020-05-16T07:29:21.221" v="7952" actId="20577"/>
          <ac:spMkLst>
            <pc:docMk/>
            <pc:sldMk cId="2734390215" sldId="379"/>
            <ac:spMk id="6" creationId="{E88CEC80-7F67-6D43-B96C-1C7153C45536}"/>
          </ac:spMkLst>
        </pc:spChg>
        <pc:picChg chg="add del">
          <ac:chgData name="nikita bakanchev" userId="7425f483d9e5d2b1" providerId="LiveId" clId="{4086081D-2BBB-0348-B787-8C14A07602F1}" dt="2020-05-16T07:24:54.326" v="7493"/>
          <ac:picMkLst>
            <pc:docMk/>
            <pc:sldMk cId="2734390215" sldId="379"/>
            <ac:picMk id="4" creationId="{48F4AD78-E71E-CC43-82E4-4F3ADB823C38}"/>
          </ac:picMkLst>
        </pc:picChg>
        <pc:picChg chg="add del">
          <ac:chgData name="nikita bakanchev" userId="7425f483d9e5d2b1" providerId="LiveId" clId="{4086081D-2BBB-0348-B787-8C14A07602F1}" dt="2020-05-16T07:25:34.934" v="7588"/>
          <ac:picMkLst>
            <pc:docMk/>
            <pc:sldMk cId="2734390215" sldId="379"/>
            <ac:picMk id="5" creationId="{848D0F25-93A1-3C4C-B402-E08879A731E5}"/>
          </ac:picMkLst>
        </pc:pic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2734390215" sldId="379"/>
            <ac:inkMk id="7" creationId="{C170B711-6245-C34B-A923-8684722CC868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386397681" sldId="380"/>
        </pc:sldMkLst>
        <pc:spChg chg="mod">
          <ac:chgData name="nikita bakanchev" userId="7425f483d9e5d2b1" providerId="LiveId" clId="{4086081D-2BBB-0348-B787-8C14A07602F1}" dt="2020-05-16T07:29:52.102" v="7972" actId="20577"/>
          <ac:spMkLst>
            <pc:docMk/>
            <pc:sldMk cId="1386397681" sldId="380"/>
            <ac:spMk id="2" creationId="{7E70F95D-F3C9-8F4C-8BF3-22FA4BC897B7}"/>
          </ac:spMkLst>
        </pc:spChg>
        <pc:spChg chg="add mod">
          <ac:chgData name="nikita bakanchev" userId="7425f483d9e5d2b1" providerId="LiveId" clId="{4086081D-2BBB-0348-B787-8C14A07602F1}" dt="2020-05-16T07:31:34.835" v="8085" actId="20577"/>
          <ac:spMkLst>
            <pc:docMk/>
            <pc:sldMk cId="1386397681" sldId="380"/>
            <ac:spMk id="3" creationId="{F28DE73B-11B3-5643-86A2-CA026168CCD1}"/>
          </ac:spMkLst>
        </pc:spChg>
        <pc:spChg chg="add mod">
          <ac:chgData name="nikita bakanchev" userId="7425f483d9e5d2b1" providerId="LiveId" clId="{4086081D-2BBB-0348-B787-8C14A07602F1}" dt="2020-05-16T07:32:19.488" v="8170" actId="20577"/>
          <ac:spMkLst>
            <pc:docMk/>
            <pc:sldMk cId="1386397681" sldId="380"/>
            <ac:spMk id="4" creationId="{46B0B7C1-92F4-0345-8206-9B99E92F9C4A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386397681" sldId="380"/>
            <ac:inkMk id="5" creationId="{1FE19226-7267-DC4A-8733-633A8E5ACB4E}"/>
          </ac:inkMkLst>
        </pc:inkChg>
      </pc:sldChg>
    </pc:docChg>
  </pc:docChgLst>
  <pc:docChgLst>
    <pc:chgData name="nikita bakanchev" userId="7425f483d9e5d2b1" providerId="LiveId" clId="{71BB3F14-C8E5-7948-B4C5-AF8F98FB49CD}"/>
    <pc:docChg chg="modSld">
      <pc:chgData name="nikita bakanchev" userId="7425f483d9e5d2b1" providerId="LiveId" clId="{71BB3F14-C8E5-7948-B4C5-AF8F98FB49CD}" dt="2020-05-15T06:41:51.803" v="1" actId="20577"/>
      <pc:docMkLst>
        <pc:docMk/>
      </pc:docMkLst>
      <pc:sldChg chg="modSp modAnim">
        <pc:chgData name="nikita bakanchev" userId="7425f483d9e5d2b1" providerId="LiveId" clId="{71BB3F14-C8E5-7948-B4C5-AF8F98FB49CD}" dt="2020-05-15T06:41:51.803" v="1" actId="20577"/>
        <pc:sldMkLst>
          <pc:docMk/>
          <pc:sldMk cId="0" sldId="268"/>
        </pc:sldMkLst>
        <pc:spChg chg="mod">
          <ac:chgData name="nikita bakanchev" userId="7425f483d9e5d2b1" providerId="LiveId" clId="{71BB3F14-C8E5-7948-B4C5-AF8F98FB49CD}" dt="2020-05-15T06:41:50.774" v="0" actId="20577"/>
          <ac:spMkLst>
            <pc:docMk/>
            <pc:sldMk cId="0" sldId="268"/>
            <ac:spMk id="316419" creationId="{69273CB8-BC00-402F-AF16-C1D9F91D07A6}"/>
          </ac:spMkLst>
        </pc:spChg>
      </pc:sldChg>
    </pc:docChg>
  </pc:docChgLst>
  <pc:docChgLst>
    <pc:chgData name="nikita bakanchev" userId="7425f483d9e5d2b1" providerId="LiveId" clId="{AF1CA038-C401-B641-A2D5-32C4471874D4}"/>
    <pc:docChg chg="modSld">
      <pc:chgData name="nikita bakanchev" userId="7425f483d9e5d2b1" providerId="LiveId" clId="{AF1CA038-C401-B641-A2D5-32C4471874D4}" dt="2021-02-12T09:40:23.463" v="1" actId="33639"/>
      <pc:docMkLst>
        <pc:docMk/>
      </pc:docMkLst>
      <pc:sldChg chg="addSp delSp mod">
        <pc:chgData name="nikita bakanchev" userId="7425f483d9e5d2b1" providerId="LiveId" clId="{AF1CA038-C401-B641-A2D5-32C4471874D4}" dt="2021-02-12T09:40:23.463" v="1" actId="33639"/>
        <pc:sldMkLst>
          <pc:docMk/>
          <pc:sldMk cId="0" sldId="257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57"/>
            <ac:inkMk id="2" creationId="{31EA69CA-AF9B-3547-85DB-B78F61B593DB}"/>
          </ac:inkMkLst>
        </pc:inkChg>
        <pc:inkChg chg="add 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57"/>
            <ac:inkMk id="3" creationId="{52366755-1155-A44E-98C8-57D7738A5F87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259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59"/>
            <ac:inkMk id="2" creationId="{6E374CC5-F111-2741-858C-80AB115B3961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263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63"/>
            <ac:inkMk id="2" creationId="{766E6F9E-765B-384D-80A8-5B2968D48F33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268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68"/>
            <ac:inkMk id="2" creationId="{4ECE8E3B-502A-444F-A524-25EC6FC6BEFF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271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71"/>
            <ac:inkMk id="2" creationId="{36FEE7A8-EA83-4E4E-8C57-890A480D5F58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275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75"/>
            <ac:inkMk id="2" creationId="{F710549E-CDFA-8140-B54D-2F5E2FC2E490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277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277"/>
            <ac:inkMk id="2" creationId="{7A717FDD-6377-3545-8190-A52A9EBFB7F3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0" sldId="350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0" sldId="350"/>
            <ac:inkMk id="2" creationId="{9E9F7C18-5510-0A4C-B2F4-EF4A53CBDC89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895074931" sldId="362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895074931" sldId="362"/>
            <ac:inkMk id="2" creationId="{6769960E-6FD2-A14D-A5B6-29270DBE5449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981190197" sldId="365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981190197" sldId="365"/>
            <ac:inkMk id="5" creationId="{323AAF17-CB7A-5A4E-BDAC-A975CF53C911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718805165" sldId="366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718805165" sldId="366"/>
            <ac:inkMk id="4" creationId="{6F5E2CA0-FA10-3E44-891A-BE4B9F7B733E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248972674" sldId="367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248972674" sldId="367"/>
            <ac:inkMk id="3" creationId="{77F8C405-6928-2440-9146-0BBC73F9438F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05751106" sldId="368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05751106" sldId="368"/>
            <ac:inkMk id="3" creationId="{3EEC69C2-3AB4-8B4D-9B47-A18D8E40B6DB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577528483" sldId="369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577528483" sldId="369"/>
            <ac:inkMk id="4" creationId="{846AC2B4-29EC-8945-9BA3-2760234B29FB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635961238" sldId="370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635961238" sldId="370"/>
            <ac:inkMk id="4" creationId="{6DB2EB3F-8660-2648-BABB-F22BA6EF89F6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495857921" sldId="371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495857921" sldId="371"/>
            <ac:inkMk id="4" creationId="{605EABE9-1D37-CA46-99DC-B96CD83DBCD1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2470548192" sldId="372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2470548192" sldId="372"/>
            <ac:inkMk id="4" creationId="{BFD9782B-E6FC-CE49-B5DE-57CC46A9E86D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530376868" sldId="373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530376868" sldId="373"/>
            <ac:inkMk id="4" creationId="{E9D31A65-D999-A840-80E9-71891CE34411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171183794" sldId="374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171183794" sldId="374"/>
            <ac:inkMk id="4" creationId="{39514E9F-A72D-F24E-86F2-B48FFFA0CB62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08441837" sldId="375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08441837" sldId="375"/>
            <ac:inkMk id="4" creationId="{CECCE3CA-29A0-E144-A616-3275E6A4E890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122427417" sldId="376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122427417" sldId="376"/>
            <ac:inkMk id="5" creationId="{0A6C2AE5-78DD-CD48-97B9-D5AEAA968D49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230721456" sldId="377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230721456" sldId="377"/>
            <ac:inkMk id="4" creationId="{46E06094-3087-5140-9EB3-CAB374E8E48D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3175521570" sldId="378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3175521570" sldId="378"/>
            <ac:inkMk id="5" creationId="{416336CC-6442-BB46-902F-1907DA398CF9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2734390215" sldId="379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2734390215" sldId="379"/>
            <ac:inkMk id="7" creationId="{C170B711-6245-C34B-A923-8684722CC868}"/>
          </ac:inkMkLst>
        </pc:inkChg>
      </pc:sldChg>
      <pc:sldChg chg="delSp mod">
        <pc:chgData name="nikita bakanchev" userId="7425f483d9e5d2b1" providerId="LiveId" clId="{AF1CA038-C401-B641-A2D5-32C4471874D4}" dt="2021-02-12T09:40:23.463" v="1" actId="33639"/>
        <pc:sldMkLst>
          <pc:docMk/>
          <pc:sldMk cId="1386397681" sldId="380"/>
        </pc:sldMkLst>
        <pc:inkChg chg="del">
          <ac:chgData name="nikita bakanchev" userId="7425f483d9e5d2b1" providerId="LiveId" clId="{AF1CA038-C401-B641-A2D5-32C4471874D4}" dt="2021-02-12T09:40:23.463" v="1" actId="33639"/>
          <ac:inkMkLst>
            <pc:docMk/>
            <pc:sldMk cId="1386397681" sldId="380"/>
            <ac:inkMk id="5" creationId="{1FE19226-7267-DC4A-8733-633A8E5ACB4E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54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799" y="5726114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>
                <a:solidFill>
                  <a:srgbClr val="002060"/>
                </a:solidFill>
              </a:rPr>
              <a:t>th</a:t>
            </a:r>
            <a:r>
              <a:rPr lang="en-US" altLang="en-US" sz="1600" b="1">
                <a:solidFill>
                  <a:srgbClr val="002060"/>
                </a:solidFill>
              </a:rPr>
              <a:t> Ed</a:t>
            </a:r>
            <a:r>
              <a:rPr lang="en-US" altLang="en-US" sz="160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</a:t>
            </a:r>
            <a:r>
              <a:rPr lang="en-US" altLang="en-US" sz="1200" b="1" err="1">
                <a:solidFill>
                  <a:srgbClr val="002060"/>
                </a:solidFill>
              </a:rPr>
              <a:t>Korth</a:t>
            </a:r>
            <a:r>
              <a:rPr lang="en-US" altLang="en-US" sz="1200" b="1">
                <a:solidFill>
                  <a:srgbClr val="002060"/>
                </a:solidFill>
              </a:rPr>
              <a:t>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12338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2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" y="12338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90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6" y="1093790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799" y="5726114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>
                <a:solidFill>
                  <a:srgbClr val="002060"/>
                </a:solidFill>
              </a:rPr>
              <a:t>th</a:t>
            </a:r>
            <a:r>
              <a:rPr lang="en-US" altLang="en-US" sz="1600" b="1">
                <a:solidFill>
                  <a:srgbClr val="002060"/>
                </a:solidFill>
              </a:rPr>
              <a:t> Ed</a:t>
            </a:r>
            <a:r>
              <a:rPr lang="en-US" altLang="en-US" sz="160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</a:t>
            </a:r>
            <a:r>
              <a:rPr lang="en-US" altLang="en-US" sz="1200" b="1" err="1">
                <a:solidFill>
                  <a:srgbClr val="002060"/>
                </a:solidFill>
              </a:rPr>
              <a:t>Korth</a:t>
            </a:r>
            <a:r>
              <a:rPr lang="en-US" altLang="en-US" sz="1200" b="1">
                <a:solidFill>
                  <a:srgbClr val="002060"/>
                </a:solidFill>
              </a:rPr>
              <a:t>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2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799" y="5726114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>
                <a:solidFill>
                  <a:srgbClr val="002060"/>
                </a:solidFill>
              </a:rPr>
              <a:t>th</a:t>
            </a:r>
            <a:r>
              <a:rPr lang="en-US" altLang="en-US" sz="1600" b="1">
                <a:solidFill>
                  <a:srgbClr val="002060"/>
                </a:solidFill>
              </a:rPr>
              <a:t> Ed</a:t>
            </a:r>
            <a:r>
              <a:rPr lang="en-US" altLang="en-US" sz="160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</a:t>
            </a:r>
            <a:r>
              <a:rPr lang="en-US" altLang="en-US" sz="1200" b="1" err="1">
                <a:solidFill>
                  <a:srgbClr val="002060"/>
                </a:solidFill>
              </a:rPr>
              <a:t>Korth</a:t>
            </a:r>
            <a:r>
              <a:rPr lang="en-US" altLang="en-US" sz="1200" b="1">
                <a:solidFill>
                  <a:srgbClr val="002060"/>
                </a:solidFill>
              </a:rPr>
              <a:t>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" y="12338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5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4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5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9" y="1093790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765" y="6613527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</a:t>
            </a:r>
            <a:r>
              <a:rPr lang="en-US" altLang="en-US" sz="1000" b="1" err="1">
                <a:solidFill>
                  <a:srgbClr val="002060"/>
                </a:solidFill>
              </a:rPr>
              <a:t>Korth</a:t>
            </a:r>
            <a:r>
              <a:rPr lang="en-US" altLang="en-US" sz="1000" b="1">
                <a:solidFill>
                  <a:srgbClr val="002060"/>
                </a:solidFill>
              </a:rPr>
              <a:t>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8" y="6613527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7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>
                <a:solidFill>
                  <a:srgbClr val="002060"/>
                </a:solidFill>
              </a:rPr>
              <a:t>th</a:t>
            </a:r>
            <a:r>
              <a:rPr lang="en-US" sz="1000" b="1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7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600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2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2305" y="2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Обработка запросов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Операция выборки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937" y="836167"/>
            <a:ext cx="84081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Скан (обход) файла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ru-RU" altLang="en-US" dirty="0">
                <a:ea typeface="MS PGothic" panose="020B0600070205080204" pitchFamily="34" charset="-128"/>
              </a:rPr>
              <a:t>Алгоритм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линейный поиск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  <a:r>
              <a:rPr lang="ru-RU" altLang="en-US" dirty="0">
                <a:ea typeface="MS PGothic" panose="020B0600070205080204" pitchFamily="34" charset="-128"/>
              </a:rPr>
              <a:t>Обходит каждый блок файла и тестирует все записи на условие отбора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Стоимость выполнения</a:t>
            </a:r>
            <a:r>
              <a:rPr lang="en-US" altLang="en-US" sz="2000" dirty="0">
                <a:ea typeface="MS PGothic" panose="020B0600070205080204" pitchFamily="34" charset="-128"/>
              </a:rPr>
              <a:t>=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 </a:t>
            </a:r>
            <a:r>
              <a:rPr lang="ru-RU" altLang="en-US" sz="2000" dirty="0">
                <a:ea typeface="MS PGothic" panose="020B0600070205080204" pitchFamily="34" charset="-128"/>
              </a:rPr>
              <a:t>трансферов блока</a:t>
            </a:r>
            <a:r>
              <a:rPr lang="en-US" altLang="en-US" sz="2000" dirty="0">
                <a:ea typeface="MS PGothic" panose="020B0600070205080204" pitchFamily="34" charset="-128"/>
              </a:rPr>
              <a:t> + 1 </a:t>
            </a:r>
            <a:r>
              <a:rPr lang="ru-RU" altLang="en-US" sz="2000" dirty="0">
                <a:ea typeface="MS PGothic" panose="020B0600070205080204" pitchFamily="34" charset="-128"/>
              </a:rPr>
              <a:t>поиск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400" i="1" dirty="0">
                <a:ea typeface="MS PGothic" panose="020B0600070205080204" pitchFamily="34" charset="-128"/>
              </a:rPr>
              <a:t> </a:t>
            </a:r>
            <a:r>
              <a:rPr lang="ru-RU" altLang="en-US" sz="2000" dirty="0">
                <a:ea typeface="MS PGothic" panose="020B0600070205080204" pitchFamily="34" charset="-128"/>
              </a:rPr>
              <a:t>определяет число блоков записей в отношении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endParaRPr lang="en-US" altLang="en-US" sz="2400" i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Если выборка по ключевом атрибуте, то можно остановиться при нахождении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Стоимость </a:t>
            </a:r>
            <a:r>
              <a:rPr lang="en-US" altLang="en-US" sz="2000" dirty="0">
                <a:ea typeface="MS PGothic" panose="020B0600070205080204" pitchFamily="34" charset="-128"/>
              </a:rPr>
              <a:t>=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/2) </a:t>
            </a:r>
            <a:r>
              <a:rPr lang="ru-RU" altLang="en-US" sz="2000" dirty="0" smtClean="0">
                <a:ea typeface="MS PGothic" panose="020B0600070205080204" pitchFamily="34" charset="-128"/>
              </a:rPr>
              <a:t>трансферов блока </a:t>
            </a:r>
            <a:r>
              <a:rPr lang="en-US" altLang="en-US" sz="2000" dirty="0">
                <a:ea typeface="MS PGothic" panose="020B0600070205080204" pitchFamily="34" charset="-128"/>
              </a:rPr>
              <a:t>+ 1 </a:t>
            </a:r>
            <a:r>
              <a:rPr lang="ru-RU" altLang="en-US" sz="2000" dirty="0">
                <a:ea typeface="MS PGothic" panose="020B0600070205080204" pitchFamily="34" charset="-128"/>
              </a:rPr>
              <a:t>поиск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Линейный поиск может применяться независимо от </a:t>
            </a:r>
          </a:p>
          <a:p>
            <a:pPr lvl="2">
              <a:lnSpc>
                <a:spcPct val="90000"/>
              </a:lnSpc>
            </a:pPr>
            <a:r>
              <a:rPr lang="ru-RU" altLang="en-US" dirty="0">
                <a:ea typeface="MS PGothic" panose="020B0600070205080204" pitchFamily="34" charset="-128"/>
              </a:rPr>
              <a:t>Условия выборки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 dirty="0">
                <a:ea typeface="MS PGothic" panose="020B0600070205080204" pitchFamily="34" charset="-128"/>
              </a:rPr>
              <a:t>Сортировки записей в файле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 dirty="0">
                <a:ea typeface="MS PGothic" panose="020B0600070205080204" pitchFamily="34" charset="-128"/>
              </a:rPr>
              <a:t>Доступности индексов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ru-RU" altLang="en-US" dirty="0">
                <a:ea typeface="MS PGothic" panose="020B0600070205080204" pitchFamily="34" charset="-128"/>
              </a:rPr>
              <a:t>Замечание</a:t>
            </a:r>
            <a:r>
              <a:rPr lang="en-US" altLang="en-US" dirty="0">
                <a:ea typeface="MS PGothic" panose="020B0600070205080204" pitchFamily="34" charset="-128"/>
              </a:rPr>
              <a:t>: </a:t>
            </a:r>
            <a:r>
              <a:rPr lang="ru-RU" altLang="en-US" dirty="0">
                <a:ea typeface="MS PGothic" panose="020B0600070205080204" pitchFamily="34" charset="-128"/>
              </a:rPr>
              <a:t>для бинарного поиск обычно </a:t>
            </a:r>
            <a:r>
              <a:rPr lang="ru-RU" altLang="en-US" dirty="0" smtClean="0">
                <a:ea typeface="MS PGothic" panose="020B0600070205080204" pitchFamily="34" charset="-128"/>
              </a:rPr>
              <a:t>нет смысла</a:t>
            </a:r>
            <a:r>
              <a:rPr lang="ru-RU" altLang="en-US" dirty="0">
                <a:ea typeface="MS PGothic" panose="020B0600070205080204" pitchFamily="34" charset="-128"/>
              </a:rPr>
              <a:t>, так как данные не хранятся последовательно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ru-RU" altLang="en-US" dirty="0">
                <a:ea typeface="MS PGothic" panose="020B0600070205080204" pitchFamily="34" charset="-128"/>
              </a:rPr>
              <a:t>И бинарный поиск требует большее число поисков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696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Выборка при использовании индексов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Обход индекса </a:t>
            </a:r>
            <a:r>
              <a:rPr lang="en-US" altLang="en-US" dirty="0">
                <a:ea typeface="MS PGothic" panose="020B0600070205080204" pitchFamily="34" charset="-128"/>
              </a:rPr>
              <a:t>– </a:t>
            </a:r>
            <a:r>
              <a:rPr lang="ru-RU" altLang="en-US" dirty="0">
                <a:ea typeface="MS PGothic" panose="020B0600070205080204" pitchFamily="34" charset="-128"/>
              </a:rPr>
              <a:t>алгоритмы поиска, использующие индекс </a:t>
            </a:r>
          </a:p>
          <a:p>
            <a:pPr lvl="1"/>
            <a:r>
              <a:rPr lang="ru-RU" altLang="en-US" dirty="0">
                <a:ea typeface="MS PGothic" panose="020B0600070205080204" pitchFamily="34" charset="-128"/>
              </a:rPr>
              <a:t>Условие выборки должно содержать ключ поиска в индексе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индекс, равенство по ключу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  <a:r>
              <a:rPr lang="ru-RU" altLang="en-US" dirty="0">
                <a:ea typeface="MS PGothic" panose="020B0600070205080204" pitchFamily="34" charset="-128"/>
              </a:rPr>
              <a:t>Вывод</a:t>
            </a:r>
            <a:r>
              <a:rPr lang="en-US" altLang="en-US" dirty="0">
                <a:ea typeface="MS PGothic" panose="020B0600070205080204" pitchFamily="34" charset="-128"/>
              </a:rPr>
              <a:t>: </a:t>
            </a:r>
            <a:r>
              <a:rPr lang="ru-RU" altLang="en-US" dirty="0">
                <a:ea typeface="MS PGothic" panose="020B0600070205080204" pitchFamily="34" charset="-128"/>
              </a:rPr>
              <a:t>одна запись, которая подходит по равенству по ключу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i="1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dirty="0">
                <a:ea typeface="MS PGothic" panose="020B0600070205080204" pitchFamily="34" charset="-128"/>
              </a:rPr>
              <a:t> =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индекс, равенство не по ключу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ru-RU" altLang="en-US" dirty="0">
                <a:ea typeface="MS PGothic" panose="020B0600070205080204" pitchFamily="34" charset="-128"/>
              </a:rPr>
              <a:t>. Вывод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  <a:r>
              <a:rPr lang="ru-RU" altLang="en-US" dirty="0">
                <a:ea typeface="MS PGothic" panose="020B0600070205080204" pitchFamily="34" charset="-128"/>
              </a:rPr>
              <a:t> несколько записей</a:t>
            </a:r>
            <a:r>
              <a:rPr lang="en-US" altLang="en-US" dirty="0">
                <a:ea typeface="MS PGothic" panose="020B0600070205080204" pitchFamily="34" charset="-128"/>
              </a:rPr>
              <a:t>. </a:t>
            </a: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Записи должны быть на последовательных блоках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</a:rPr>
              <a:t>Пусть </a:t>
            </a:r>
            <a:r>
              <a:rPr lang="en-US" altLang="en-US" sz="2000" dirty="0">
                <a:ea typeface="MS PGothic" panose="020B0600070205080204" pitchFamily="34" charset="-128"/>
              </a:rPr>
              <a:t>b = </a:t>
            </a:r>
            <a:r>
              <a:rPr lang="ru-RU" altLang="en-US" sz="2000" dirty="0">
                <a:ea typeface="MS PGothic" panose="020B0600070205080204" pitchFamily="34" charset="-128"/>
              </a:rPr>
              <a:t>число блоков, содержащих совпадающие записи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i="1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dirty="0">
                <a:ea typeface="MS PGothic" panose="020B0600070205080204" pitchFamily="34" charset="-128"/>
              </a:rPr>
              <a:t>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9289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Выборка при использовании индексов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вторичный индекс, равенство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не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) 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по ключу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Возвращает одну запись, если ключ поиска уникален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i="1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i="1" dirty="0">
                <a:ea typeface="MS PGothic" panose="020B0600070205080204" pitchFamily="34" charset="-128"/>
              </a:rPr>
              <a:t>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Возвращает несколько записей, если ключ поиска м.б. не уникален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</a:rPr>
              <a:t>Каждая из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ru-RU" altLang="en-US" sz="2000" dirty="0">
                <a:ea typeface="MS PGothic" panose="020B0600070205080204" pitchFamily="34" charset="-128"/>
              </a:rPr>
              <a:t>совпадающих записей может быть в разных блоках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dirty="0">
                <a:ea typeface="MS PGothic" panose="020B0600070205080204" pitchFamily="34" charset="-128"/>
              </a:rPr>
              <a:t>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ru-RU" altLang="en-US" sz="2000" dirty="0">
                <a:ea typeface="MS PGothic" panose="020B0600070205080204" pitchFamily="34" charset="-128"/>
              </a:rPr>
              <a:t>Может быть очень дорогой операцией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Выборки, включающие сравнения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ru-RU" altLang="en-US" dirty="0">
                <a:ea typeface="MS PGothic" panose="020B0600070205080204" pitchFamily="34" charset="-128"/>
              </a:rPr>
              <a:t>Можно разработать выборки формы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или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через</a:t>
            </a:r>
            <a:endParaRPr kumimoji="0"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линейный обход файла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использование индексов следующими способами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A5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, 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сравнение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ru-RU" altLang="en-US" dirty="0" smtClean="0">
                <a:ea typeface="MS PGothic" panose="020B0600070205080204" pitchFamily="34" charset="-128"/>
              </a:rPr>
              <a:t>Отношение отсортировано </a:t>
            </a:r>
            <a:r>
              <a:rPr lang="ru-RU" altLang="en-US" dirty="0">
                <a:ea typeface="MS PGothic" panose="020B0600070205080204" pitchFamily="34" charset="-128"/>
              </a:rPr>
              <a:t>по </a:t>
            </a:r>
            <a:r>
              <a:rPr lang="en-US" altLang="en-US" dirty="0">
                <a:ea typeface="MS PGothic" panose="020B0600070205080204" pitchFamily="34" charset="-128"/>
              </a:rPr>
              <a:t>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Для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используется индекс для нахождения первого кортежа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 далее последовательный обход отношения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Для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просто последовательный обход отношения до момента, как кортеж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Выборки, включающие сравнения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ru-RU" altLang="en-US" dirty="0">
                <a:ea typeface="MS PGothic" panose="020B0600070205080204" pitchFamily="34" charset="-128"/>
              </a:rPr>
              <a:t>Можно разработать выборки формы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или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через</a:t>
            </a:r>
            <a:endParaRPr kumimoji="0"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линейный обход файла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использование индексов следующими способами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,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 сравнение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Для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используется индекс для нахождения первой записи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и осуществлять последовательный поиск для нахождения указателя на записи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Для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обходить корневые </a:t>
            </a:r>
            <a:r>
              <a:rPr kumimoji="0" lang="ru-RU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страницы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до условия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Если условие не </a:t>
            </a:r>
            <a:r>
              <a:rPr kumimoji="0" lang="ru-RU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соответствует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порядку А, то может потребоваться одно чтение на запись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8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Реализация сложных выборок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8388" algn="l"/>
              </a:tabLst>
            </a:pPr>
            <a:r>
              <a:rPr lang="ru-RU" altLang="en-US" b="1">
                <a:ea typeface="MS PGothic" panose="020B0600070205080204" pitchFamily="34" charset="-128"/>
                <a:sym typeface="Greek Symbols" pitchFamily="18" charset="2"/>
              </a:rPr>
              <a:t>Конъюнкция</a:t>
            </a:r>
            <a:r>
              <a:rPr lang="en-US" altLang="en-US" b="1">
                <a:ea typeface="MS PGothic" panose="020B0600070205080204" pitchFamily="34" charset="-128"/>
                <a:sym typeface="Greek Symbols" pitchFamily="18" charset="2"/>
              </a:rPr>
              <a:t>:  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b="1">
                <a:ea typeface="MS PGothic" panose="020B0600070205080204" pitchFamily="34" charset="-128"/>
              </a:rPr>
              <a:t>A7</a:t>
            </a:r>
            <a:r>
              <a:rPr lang="en-US" altLang="en-US">
                <a:ea typeface="MS PGothic" panose="020B0600070205080204" pitchFamily="34" charset="-128"/>
              </a:rPr>
              <a:t> (</a:t>
            </a:r>
            <a:r>
              <a:rPr lang="ru-RU" altLang="en-US" b="1">
                <a:solidFill>
                  <a:srgbClr val="002060"/>
                </a:solidFill>
                <a:ea typeface="MS PGothic" panose="020B0600070205080204" pitchFamily="34" charset="-128"/>
              </a:rPr>
              <a:t>конъюнктивная выборка с использованием одиночного индекса</a:t>
            </a:r>
            <a:r>
              <a:rPr lang="en-US" altLang="en-US">
                <a:ea typeface="MS PGothic" panose="020B0600070205080204" pitchFamily="34" charset="-128"/>
              </a:rPr>
              <a:t>).</a:t>
            </a:r>
            <a:r>
              <a:rPr lang="en-US" altLang="en-US" i="1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</a:rPr>
              <a:t>Все условия по индексу проверяем </a:t>
            </a:r>
            <a:endParaRPr lang="en-US" altLang="en-US" sz="2000" i="1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Остальные проверки в буфере памяти</a:t>
            </a:r>
            <a:endParaRPr lang="en-US" altLang="en-US" sz="200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b="1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ru-RU" altLang="en-US" b="1" err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конъктивная</a:t>
            </a:r>
            <a:r>
              <a:rPr lang="ru-RU" altLang="en-US" b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выборка с использованием сложного индекса</a:t>
            </a:r>
            <a:r>
              <a:rPr lang="en-US" altLang="en-US">
                <a:ea typeface="MS PGothic" panose="020B0600070205080204" pitchFamily="34" charset="-128"/>
                <a:sym typeface="Greek Symbols" pitchFamily="18" charset="2"/>
              </a:rPr>
              <a:t>.  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Используется подходящий сложный составной индекс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.</a:t>
            </a:r>
          </a:p>
          <a:p>
            <a:pPr>
              <a:tabLst>
                <a:tab pos="2338388" algn="l"/>
              </a:tabLst>
            </a:pPr>
            <a:r>
              <a:rPr lang="en-US" altLang="en-US" b="1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ru-RU" altLang="en-US" b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конъюнктивная выборка с пересечением идентификаторов</a:t>
            </a:r>
            <a:r>
              <a:rPr lang="en-US" altLang="en-US" i="1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Пересекаем указатели, подходящие для индексов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Остальные проверки в памяти</a:t>
            </a:r>
            <a:endParaRPr lang="en-US" altLang="en-US" sz="200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Алгоритмы для сложных выборок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Дизъюнкция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24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24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r).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дизъюнктивная выборка по объединению идентификаторов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ru-RU" altLang="en-US" sz="2000" dirty="0">
                <a:ea typeface="MS PGothic" panose="020B0600070205080204" pitchFamily="34" charset="-128"/>
                <a:sym typeface="Greek Symbols" pitchFamily="18" charset="2"/>
              </a:rPr>
              <a:t>Применима, если все условия имеют индексы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  <a:sym typeface="Greek Symbols" pitchFamily="18" charset="2"/>
              </a:rPr>
              <a:t>В другом случае линейный поиск</a:t>
            </a:r>
          </a:p>
          <a:p>
            <a:r>
              <a:rPr lang="ru-RU" altLang="en-US" sz="2200" b="1" dirty="0">
                <a:ea typeface="MS PGothic" panose="020B0600070205080204" pitchFamily="34" charset="-128"/>
                <a:sym typeface="Symbol" panose="05050102010706020507" pitchFamily="18" charset="2"/>
              </a:rPr>
              <a:t>Отрицание</a:t>
            </a:r>
            <a:r>
              <a:rPr lang="en-US" altLang="en-US" sz="2200" b="1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  <a:r>
              <a:rPr lang="en-US" altLang="en-US" sz="22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2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22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2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Линейный поиск по файлу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Если не много записей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, </a:t>
            </a: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 индекс применим по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Найти подходящие записи по </a:t>
            </a:r>
            <a:r>
              <a:rPr lang="ru-RU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индексу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Сортировка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ea typeface="MS PGothic" panose="020B0600070205080204" pitchFamily="34" charset="-128"/>
              </a:rPr>
              <a:t>Можно построить индекс по отношению, и использовать индекс для чтения в том же порядке. Для каждого кортежа может потребоваться только одно чтение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r>
              <a:rPr lang="ru-RU" altLang="en-US" dirty="0">
                <a:ea typeface="MS PGothic" panose="020B0600070205080204" pitchFamily="34" charset="-128"/>
              </a:rPr>
              <a:t>Для отношений, помещающихся в памяти, можно использовать стандартные сортировки, например </a:t>
            </a:r>
            <a:r>
              <a:rPr lang="en-US" altLang="en-US" dirty="0">
                <a:ea typeface="MS PGothic" panose="020B0600070205080204" pitchFamily="34" charset="-128"/>
              </a:rPr>
              <a:t>quicksort.</a:t>
            </a:r>
            <a:r>
              <a:rPr lang="ru-RU" altLang="en-US" dirty="0">
                <a:ea typeface="MS PGothic" panose="020B0600070205080204" pitchFamily="34" charset="-128"/>
              </a:rPr>
              <a:t> Для </a:t>
            </a:r>
            <a:r>
              <a:rPr lang="ru-RU" altLang="en-US" dirty="0" smtClean="0">
                <a:ea typeface="MS PGothic" panose="020B0600070205080204" pitchFamily="34" charset="-128"/>
              </a:rPr>
              <a:t>не</a:t>
            </a:r>
            <a:r>
              <a:rPr lang="en-US" altLang="en-US" dirty="0" smtClean="0">
                <a:ea typeface="MS PGothic" panose="020B0600070205080204" pitchFamily="34" charset="-128"/>
              </a:rPr>
              <a:t> </a:t>
            </a:r>
            <a:r>
              <a:rPr lang="ru-RU" altLang="en-US" dirty="0" smtClean="0">
                <a:ea typeface="MS PGothic" panose="020B0600070205080204" pitchFamily="34" charset="-128"/>
              </a:rPr>
              <a:t>помещающихся </a:t>
            </a:r>
            <a:r>
              <a:rPr lang="en-US" altLang="ja-JP" dirty="0" smtClean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ea typeface="MS PGothic" panose="020B0600070205080204" pitchFamily="34" charset="-128"/>
              </a:rPr>
              <a:t>external </a:t>
            </a:r>
            <a:r>
              <a:rPr lang="en-US" altLang="ja-JP" b="1" dirty="0" smtClean="0">
                <a:ea typeface="MS PGothic" panose="020B0600070205080204" pitchFamily="34" charset="-128"/>
              </a:rPr>
              <a:t>sort-merge</a:t>
            </a:r>
            <a:r>
              <a:rPr lang="en-US" altLang="ja-JP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ru-RU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Пример</a:t>
            </a: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: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712790"/>
            <a:ext cx="514985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6391-BE70-DC4C-ADB7-834DE014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сортировки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/>
              <p:nvPr/>
            </p:nvSpPr>
            <p:spPr>
              <a:xfrm>
                <a:off x="416689" y="1025496"/>
                <a:ext cx="8428861" cy="425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8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1800" dirty="0"/>
                  <a:t> - число блоков</a:t>
                </a:r>
                <a:r>
                  <a:rPr lang="en-US" sz="1800" dirty="0"/>
                  <a:t> </a:t>
                </a:r>
                <a:r>
                  <a:rPr lang="ru-RU" sz="1800" dirty="0"/>
                  <a:t>в отношение </a:t>
                </a:r>
                <a:r>
                  <a:rPr lang="en-US" sz="1800" dirty="0"/>
                  <a:t>r. </a:t>
                </a:r>
                <a:r>
                  <a:rPr lang="ru-RU" sz="1800" dirty="0"/>
                  <a:t>Первая стадия – чтение каждого блока отношения и его перезапись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1800" dirty="0"/>
                  <a:t>Изначальное число пробегов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RU" sz="1800" dirty="0"/>
              </a:p>
              <a:p>
                <a:pPr algn="just"/>
                <a:r>
                  <a:rPr lang="ru-RU" sz="1800" dirty="0"/>
                  <a:t>Для эффективного слияния требуется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RU" sz="1800" dirty="0"/>
                  <a:t> </a:t>
                </a:r>
                <a:r>
                  <a:rPr lang="ru-RU" sz="1800" dirty="0"/>
                  <a:t>буферных блоков для каждого входа пробега и его выхода.</a:t>
                </a:r>
              </a:p>
              <a:p>
                <a:pPr algn="just"/>
                <a:r>
                  <a:rPr lang="ru-RU" sz="1800" dirty="0"/>
                  <a:t>Поэтому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RU" sz="1800" dirty="0"/>
                  <a:t> </a:t>
                </a:r>
                <a:r>
                  <a:rPr lang="ru-RU" sz="1800" dirty="0"/>
                  <a:t>пробегов сливаются в каждый момент слияния. Следовательно, общая величина для слияний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algn="just"/>
                <a:r>
                  <a:rPr lang="ru-RU" sz="1800" dirty="0"/>
                  <a:t>В каждом таком слиянии происходит одно чтение каждого блока и одна запись каждого блока </a:t>
                </a:r>
                <a:r>
                  <a:rPr lang="en-US" sz="1800" dirty="0"/>
                  <a:t>(</a:t>
                </a:r>
                <a:r>
                  <a:rPr lang="ru-RU" sz="1800" dirty="0"/>
                  <a:t>кроме последнего, запись не нужна)</a:t>
                </a:r>
              </a:p>
              <a:p>
                <a:pPr algn="just"/>
                <a:endParaRPr lang="ru-RU" sz="1800" dirty="0"/>
              </a:p>
              <a:p>
                <a:pPr algn="just"/>
                <a:r>
                  <a:rPr lang="ru-RU" sz="1800" dirty="0"/>
                  <a:t>В итоге общее число переносов будет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(2[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" y="1025496"/>
                <a:ext cx="8428861" cy="4256486"/>
              </a:xfrm>
              <a:prstGeom prst="rect">
                <a:avLst/>
              </a:prstGeom>
              <a:blipFill>
                <a:blip r:embed="rId2"/>
                <a:stretch>
                  <a:fillRect l="-578" t="-716" r="-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9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Обработка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>
                <a:ea typeface="MS PGothic" panose="020B0600070205080204" pitchFamily="34" charset="-128"/>
              </a:rPr>
              <a:t>Обзор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</a:p>
          <a:p>
            <a:r>
              <a:rPr lang="ru-RU" altLang="en-US">
                <a:ea typeface="MS PGothic" panose="020B0600070205080204" pitchFamily="34" charset="-128"/>
              </a:rPr>
              <a:t>Меры стоимости запросов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Операция выборки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Сортировка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Операция соединения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Другие операции </a:t>
            </a:r>
          </a:p>
          <a:p>
            <a:r>
              <a:rPr lang="ru-RU" altLang="en-US">
                <a:ea typeface="MS PGothic" panose="020B0600070205080204" pitchFamily="34" charset="-128"/>
              </a:rPr>
              <a:t>Вычисления выражений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advTm="501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6391-BE70-DC4C-ADB7-834DE014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сортировки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/>
              <p:nvPr/>
            </p:nvSpPr>
            <p:spPr>
              <a:xfrm>
                <a:off x="427290" y="1025498"/>
                <a:ext cx="8418260" cy="223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800" dirty="0"/>
                  <a:t>Для подсчета числа поисков используется следующее предположение</a:t>
                </a:r>
              </a:p>
              <a:p>
                <a:pPr algn="just"/>
                <a:r>
                  <a:rPr lang="ru-RU" sz="1800" dirty="0"/>
                  <a:t>Каждому слиянию потребуется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800" dirty="0"/>
                  <a:t> поисков, аналогично для записи, кроме последнего слияния </a:t>
                </a:r>
              </a:p>
              <a:p>
                <a:pPr algn="just"/>
                <a:r>
                  <a:rPr lang="ru-RU" sz="1800" dirty="0"/>
                  <a:t>В итоге получаем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) (2[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0" y="1025498"/>
                <a:ext cx="8418260" cy="2238177"/>
              </a:xfrm>
              <a:prstGeom prst="rect">
                <a:avLst/>
              </a:prstGeom>
              <a:blipFill>
                <a:blip r:embed="rId2"/>
                <a:stretch>
                  <a:fillRect l="-579" t="-1362" r="-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7054-0AF8-4944-BBCD-BF92E8ED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64D9D4-38B6-B64A-937A-62328131A0CD}"/>
                  </a:ext>
                </a:extLst>
              </p:cNvPr>
              <p:cNvSpPr txBox="1"/>
              <p:nvPr/>
            </p:nvSpPr>
            <p:spPr>
              <a:xfrm>
                <a:off x="532435" y="960698"/>
                <a:ext cx="7925765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Базовый </a:t>
                </a:r>
                <a:r>
                  <a:rPr lang="ru-RU" sz="2000" dirty="0"/>
                  <a:t>алгоритм для соединения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ru-RU" sz="2000" dirty="0"/>
                  <a:t>каждого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000" dirty="0"/>
                  <a:t> в </a:t>
                </a:r>
                <a:r>
                  <a:rPr lang="en-US" sz="2000" dirty="0"/>
                  <a:t>r: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for </a:t>
                </a:r>
                <a:r>
                  <a:rPr lang="ru-RU" sz="2000" dirty="0"/>
                  <a:t>каждого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000" dirty="0"/>
                  <a:t> в </a:t>
                </a:r>
                <a:r>
                  <a:rPr lang="en-US" sz="2000" dirty="0"/>
                  <a:t>s:</a:t>
                </a:r>
              </a:p>
              <a:p>
                <a:r>
                  <a:rPr lang="en-US" sz="2000" dirty="0"/>
                  <a:t>    </a:t>
                </a:r>
                <a:r>
                  <a:rPr lang="ru-RU" sz="2000" dirty="0" smtClean="0"/>
                  <a:t>    сравнить </a:t>
                </a:r>
                <a:r>
                  <a:rPr lang="ru-RU" sz="2000" dirty="0"/>
                  <a:t>пару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на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:r>
                  <a:rPr lang="ru-RU" sz="2000" dirty="0" smtClean="0"/>
                  <a:t>        если </a:t>
                </a:r>
                <a:r>
                  <a:rPr lang="en-US" sz="2000" dirty="0"/>
                  <a:t>true, </a:t>
                </a:r>
                <a:r>
                  <a:rPr lang="ru-RU" sz="2000" dirty="0"/>
                  <a:t>то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результат</a:t>
                </a:r>
                <a:endParaRPr lang="en-US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en-US" sz="2000" dirty="0"/>
                  <a:t>R – </a:t>
                </a:r>
                <a:r>
                  <a:rPr lang="ru-RU" sz="2000" dirty="0"/>
                  <a:t>внешнее отношение</a:t>
                </a:r>
              </a:p>
              <a:p>
                <a:r>
                  <a:rPr lang="en-US" sz="2000" dirty="0"/>
                  <a:t>S – </a:t>
                </a:r>
                <a:r>
                  <a:rPr lang="ru-RU" sz="2000" dirty="0" smtClean="0"/>
                  <a:t>внутреннее </a:t>
                </a:r>
                <a:r>
                  <a:rPr lang="ru-RU" sz="2000" dirty="0"/>
                  <a:t>отношение</a:t>
                </a:r>
                <a:endParaRPr lang="en-RU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64D9D4-38B6-B64A-937A-62328131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5" y="960698"/>
                <a:ext cx="7925765" cy="4462760"/>
              </a:xfrm>
              <a:prstGeom prst="rect">
                <a:avLst/>
              </a:prstGeom>
              <a:blipFill>
                <a:blip r:embed="rId2"/>
                <a:stretch>
                  <a:fillRect l="-769" t="-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8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C5E4-E7C1-E34E-9201-0C7E078D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 (</a:t>
            </a:r>
            <a:r>
              <a:rPr lang="ru-RU" dirty="0" smtClean="0"/>
              <a:t>оценка)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975BC-42CE-DE41-81E4-3789B7797033}"/>
                  </a:ext>
                </a:extLst>
              </p:cNvPr>
              <p:cNvSpPr txBox="1"/>
              <p:nvPr/>
            </p:nvSpPr>
            <p:spPr>
              <a:xfrm>
                <a:off x="544010" y="1009392"/>
                <a:ext cx="830154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 smtClean="0"/>
                  <a:t>Для применения данного алгоритма не требуются никакие дополнительные структуры. </a:t>
                </a:r>
              </a:p>
              <a:p>
                <a:pPr algn="just"/>
                <a:r>
                  <a:rPr lang="ru-RU" sz="2000" dirty="0" smtClean="0"/>
                  <a:t>Общее </a:t>
                </a:r>
                <a:r>
                  <a:rPr lang="ru-RU" sz="2000" dirty="0"/>
                  <a:t>число пар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−число кортежей</m:t>
                      </m:r>
                    </m:oMath>
                  </m:oMathPara>
                </a14:m>
                <a:endParaRPr lang="ru-RU" sz="2000" dirty="0">
                  <a:latin typeface="+mn-lt"/>
                </a:endParaRPr>
              </a:p>
              <a:p>
                <a:pPr algn="just"/>
                <a:endParaRPr lang="ru-RU" sz="2000" dirty="0" smtClean="0"/>
              </a:p>
              <a:p>
                <a:pPr algn="just"/>
                <a:r>
                  <a:rPr lang="ru-RU" sz="2000" dirty="0" smtClean="0"/>
                  <a:t>В </a:t>
                </a:r>
                <a:r>
                  <a:rPr lang="ru-RU" sz="2000" dirty="0"/>
                  <a:t>худшем случае, если буфер может содержать только 1 блок каждого отношения, то потребуется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переносов блоков. В лучшем,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</a:p>
              <a:p>
                <a:pPr algn="just"/>
                <a:endParaRPr lang="en-RU" sz="2000" dirty="0"/>
              </a:p>
              <a:p>
                <a:pPr algn="just"/>
                <a:r>
                  <a:rPr lang="ru-RU" sz="2000" dirty="0"/>
                  <a:t>Если одно из отношений помещается в память, то его лучше использовать как внутренне отношение, так как в таком случае чтение будет только одно. В таком случае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переносов и всего 2 поиска.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975BC-42CE-DE41-81E4-3789B7797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0" y="1009392"/>
                <a:ext cx="8301540" cy="4093428"/>
              </a:xfrm>
              <a:prstGeom prst="rect">
                <a:avLst/>
              </a:prstGeom>
              <a:blipFill>
                <a:blip r:embed="rId2"/>
                <a:stretch>
                  <a:fillRect l="-734" t="-745" r="-808" b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85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5677-6395-7346-A0F7-BD0EFAD6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1" y="76914"/>
            <a:ext cx="8640451" cy="650163"/>
          </a:xfrm>
        </p:spPr>
        <p:txBody>
          <a:bodyPr/>
          <a:lstStyle/>
          <a:p>
            <a:r>
              <a:rPr lang="ru-RU" dirty="0"/>
              <a:t>Вложенные циклы (блочный алгоритм)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C745E-9CCE-FB49-AF41-50558DFE14BA}"/>
                  </a:ext>
                </a:extLst>
              </p:cNvPr>
              <p:cNvSpPr txBox="1"/>
              <p:nvPr/>
            </p:nvSpPr>
            <p:spPr>
              <a:xfrm>
                <a:off x="520861" y="888765"/>
                <a:ext cx="8324691" cy="4009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 smtClean="0"/>
                  <a:t>В случае, когда буфер слишком мал, чтобы содержать полностью отношение, можно ориентироваться не на кортежи, а на блоки.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/>
                  <a:t>Алгоритм 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ru-RU" sz="2000" dirty="0"/>
                  <a:t>каждый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отношения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sz="2000" dirty="0"/>
              </a:p>
              <a:p>
                <a:pPr algn="just"/>
                <a:r>
                  <a:rPr lang="en-RU" sz="2000" dirty="0"/>
                  <a:t>  </a:t>
                </a:r>
                <a:r>
                  <a:rPr lang="en-US" sz="2000" dirty="0" smtClean="0"/>
                  <a:t>  for </a:t>
                </a:r>
                <a:r>
                  <a:rPr lang="ru-RU" sz="2000" dirty="0"/>
                  <a:t>каждый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отношения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sz="2000" dirty="0"/>
              </a:p>
              <a:p>
                <a:pPr algn="just"/>
                <a:r>
                  <a:rPr lang="en-RU" sz="2000" dirty="0"/>
                  <a:t>    </a:t>
                </a:r>
                <a:r>
                  <a:rPr lang="en-US" sz="2000" dirty="0" smtClean="0"/>
                  <a:t>    for </a:t>
                </a:r>
                <a:r>
                  <a:rPr lang="ru-RU" sz="2000" dirty="0"/>
                  <a:t>каждый 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в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sz="2000" dirty="0"/>
              </a:p>
              <a:p>
                <a:pPr algn="just"/>
                <a:r>
                  <a:rPr lang="en-RU" sz="2000" dirty="0"/>
                  <a:t>      </a:t>
                </a:r>
                <a:r>
                  <a:rPr lang="en-US" sz="2000" dirty="0" smtClean="0"/>
                  <a:t>      for </a:t>
                </a:r>
                <a:r>
                  <a:rPr lang="ru-RU" sz="2000" dirty="0"/>
                  <a:t>каждый блок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в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RU" sz="2000" dirty="0"/>
                  <a:t>        </a:t>
                </a:r>
                <a:r>
                  <a:rPr lang="ru-RU" sz="2000" dirty="0" smtClean="0"/>
                  <a:t>        проверить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пару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 на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                   е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сли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то добавить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в результат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RU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C745E-9CCE-FB49-AF41-50558DFE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1" y="888765"/>
                <a:ext cx="8324691" cy="4009944"/>
              </a:xfrm>
              <a:prstGeom prst="rect">
                <a:avLst/>
              </a:prstGeom>
              <a:blipFill>
                <a:blip r:embed="rId2"/>
                <a:stretch>
                  <a:fillRect l="-732" t="-760" r="-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4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C54-CB1B-5743-A0CC-F0035322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(блочный вариант)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9A1972-CD3E-874C-AF39-D71121C237DB}"/>
                  </a:ext>
                </a:extLst>
              </p:cNvPr>
              <p:cNvSpPr txBox="1"/>
              <p:nvPr/>
            </p:nvSpPr>
            <p:spPr>
              <a:xfrm>
                <a:off x="555584" y="897307"/>
                <a:ext cx="82899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В худшем случае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переносов. Каждый обход внутреннего отношения – 1 поиск, и поиск внешнего отношения – 1 поиск на блок. Поэтому всего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поисков. Более эффективно использовать меньшее отношение как внешнее отношение, если они оба не помещаются в память. </a:t>
                </a:r>
                <a:endParaRPr lang="en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9A1972-CD3E-874C-AF39-D71121C2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4" y="897307"/>
                <a:ext cx="8289966" cy="1631216"/>
              </a:xfrm>
              <a:prstGeom prst="rect">
                <a:avLst/>
              </a:prstGeom>
              <a:blipFill>
                <a:blip r:embed="rId2"/>
                <a:stretch>
                  <a:fillRect l="-735" t="-1493" r="-809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1041-BA56-1D40-976C-E9B1DD61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вариант (оптимизация)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A65D3-8CDF-B14B-96CE-2BF05442474A}"/>
                  </a:ext>
                </a:extLst>
              </p:cNvPr>
              <p:cNvSpPr txBox="1"/>
              <p:nvPr/>
            </p:nvSpPr>
            <p:spPr>
              <a:xfrm>
                <a:off x="544010" y="727075"/>
                <a:ext cx="8301540" cy="320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 блочном варианте для внешнего отношения можно использовать наибольший объем, </a:t>
                </a:r>
                <a:r>
                  <a:rPr lang="ru-RU" sz="2000" dirty="0" smtClean="0"/>
                  <a:t>который </a:t>
                </a:r>
                <a:r>
                  <a:rPr lang="ru-RU" sz="2000" dirty="0"/>
                  <a:t>есть в памяти. </a:t>
                </a:r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sz="2000" dirty="0"/>
                  <a:t>Если в памяти </a:t>
                </a:r>
                <a:r>
                  <a:rPr lang="en-US" sz="2000" dirty="0"/>
                  <a:t>M </a:t>
                </a:r>
                <a:r>
                  <a:rPr lang="ru-RU" sz="2000" dirty="0"/>
                  <a:t>блоков, то </a:t>
                </a:r>
                <a:r>
                  <a:rPr lang="en-US" sz="2000" dirty="0"/>
                  <a:t>M-2 </a:t>
                </a:r>
                <a:r>
                  <a:rPr lang="ru-RU" sz="2000" dirty="0"/>
                  <a:t>блоков считывается для внешнего отношения. </a:t>
                </a:r>
              </a:p>
              <a:p>
                <a:r>
                  <a:rPr lang="ru-RU" sz="2000" dirty="0"/>
                  <a:t>Уменьшается количество поисков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до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ru-RU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</a:t>
                </a:r>
                <a:endParaRPr lang="en-US" sz="2000" dirty="0"/>
              </a:p>
              <a:p>
                <a:r>
                  <a:rPr lang="ru-RU" sz="2000" dirty="0"/>
                  <a:t>Общее число переносов блоков </a:t>
                </a:r>
                <a:r>
                  <a:rPr lang="ru-RU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RU" sz="2000" dirty="0"/>
              </a:p>
              <a:p>
                <a:r>
                  <a:rPr lang="ru-RU" sz="2000" dirty="0"/>
                  <a:t>Общее число поисков блоков </a:t>
                </a:r>
                <a:r>
                  <a:rPr lang="ru-RU" sz="2000" dirty="0" smtClean="0"/>
                  <a:t>=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RU" dirty="0"/>
              </a:p>
              <a:p>
                <a:endParaRPr lang="en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A65D3-8CDF-B14B-96CE-2BF05442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0" y="727075"/>
                <a:ext cx="8301540" cy="3202415"/>
              </a:xfrm>
              <a:prstGeom prst="rect">
                <a:avLst/>
              </a:prstGeom>
              <a:blipFill>
                <a:blip r:embed="rId2"/>
                <a:stretch>
                  <a:fillRect l="-734" t="-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1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63D5-E529-644F-B9F2-6D24BD3E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 (индекс)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D22A8-335B-784C-BFE8-75EAD6F1DD27}"/>
                  </a:ext>
                </a:extLst>
              </p:cNvPr>
              <p:cNvSpPr txBox="1"/>
              <p:nvPr/>
            </p:nvSpPr>
            <p:spPr>
              <a:xfrm>
                <a:off x="520861" y="1008404"/>
                <a:ext cx="832468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Если задан индекс для внутреннего отношения, то работа с таблицей может быть </a:t>
                </a:r>
                <a:r>
                  <a:rPr lang="ru-RU" sz="2000" dirty="0" smtClean="0"/>
                  <a:t>заменена </a:t>
                </a:r>
                <a:r>
                  <a:rPr lang="ru-RU" sz="2000" dirty="0"/>
                  <a:t>на работу с индексом. Проверка соответствия соединения проверяется на </a:t>
                </a:r>
                <a:r>
                  <a:rPr lang="ru-RU" sz="2000" dirty="0" smtClean="0"/>
                  <a:t>уровне индекса, </a:t>
                </a:r>
                <a:r>
                  <a:rPr lang="ru-RU" sz="2000" dirty="0"/>
                  <a:t>а не таблицы. 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/>
                  <a:t>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ru-RU" sz="2000" dirty="0"/>
              </a:p>
              <a:p>
                <a:pPr algn="just"/>
                <a:r>
                  <a:rPr lang="ru-RU" sz="2000" dirty="0"/>
                  <a:t>с – стоимость работы с индексом и нахождения всех кортежей </a:t>
                </a:r>
                <a:r>
                  <a:rPr lang="en-US" sz="2000" dirty="0"/>
                  <a:t>s </a:t>
                </a:r>
                <a:r>
                  <a:rPr lang="ru-RU" sz="2000" dirty="0"/>
                  <a:t>для одного кортежа </a:t>
                </a:r>
                <a:r>
                  <a:rPr lang="en-US" sz="2000" dirty="0"/>
                  <a:t>r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D22A8-335B-784C-BFE8-75EAD6F1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1" y="1008404"/>
                <a:ext cx="8324689" cy="2554545"/>
              </a:xfrm>
              <a:prstGeom prst="rect">
                <a:avLst/>
              </a:prstGeom>
              <a:blipFill>
                <a:blip r:embed="rId2"/>
                <a:stretch>
                  <a:fillRect l="-732" t="-955" r="-732" b="-3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D7FE-A6CA-9B48-AFFF-A69AD317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96" y="-26243"/>
            <a:ext cx="8077200" cy="609600"/>
          </a:xfrm>
        </p:spPr>
        <p:txBody>
          <a:bodyPr/>
          <a:lstStyle/>
          <a:p>
            <a:r>
              <a:rPr lang="ru-RU" dirty="0"/>
              <a:t>Соединение слиянием (</a:t>
            </a:r>
            <a:r>
              <a:rPr lang="en-US" dirty="0"/>
              <a:t>Merge-Join)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CC226-ACB7-E247-9FD8-0A548B916632}"/>
              </a:ext>
            </a:extLst>
          </p:cNvPr>
          <p:cNvSpPr txBox="1"/>
          <p:nvPr/>
        </p:nvSpPr>
        <p:spPr>
          <a:xfrm>
            <a:off x="563965" y="741687"/>
            <a:ext cx="829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Предполагается, что оба отношения отсортированные по пересечению их атрибутов соединения. 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14A81-BEDD-4343-A5FC-72F4497E681B}"/>
                  </a:ext>
                </a:extLst>
              </p:cNvPr>
              <p:cNvSpPr txBox="1"/>
              <p:nvPr/>
            </p:nvSpPr>
            <p:spPr>
              <a:xfrm>
                <a:off x="640935" y="1484793"/>
                <a:ext cx="8503065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 := </a:t>
                </a:r>
                <a:r>
                  <a:rPr lang="ru-RU" sz="1400" dirty="0"/>
                  <a:t>адрес первого кортежа </a:t>
                </a:r>
                <a:r>
                  <a:rPr lang="en-US" sz="1400" dirty="0"/>
                  <a:t>r</a:t>
                </a:r>
              </a:p>
              <a:p>
                <a:r>
                  <a:rPr lang="en-US" sz="1400" dirty="0" err="1"/>
                  <a:t>ps</a:t>
                </a:r>
                <a:r>
                  <a:rPr lang="en-US" sz="1400" dirty="0"/>
                  <a:t> := </a:t>
                </a:r>
                <a:r>
                  <a:rPr lang="ru-RU" sz="1400" dirty="0"/>
                  <a:t>адрес первого кортежа </a:t>
                </a:r>
                <a:r>
                  <a:rPr lang="en-US" sz="1400" dirty="0"/>
                  <a:t>s</a:t>
                </a:r>
              </a:p>
              <a:p>
                <a:r>
                  <a:rPr lang="en-US" sz="1400" dirty="0"/>
                  <a:t>while (</a:t>
                </a:r>
                <a:r>
                  <a:rPr lang="en-US" sz="1400" dirty="0" err="1"/>
                  <a:t>ps</a:t>
                </a:r>
                <a:r>
                  <a:rPr lang="en-US" sz="1400" dirty="0"/>
                  <a:t> != null and </a:t>
                </a:r>
                <a:r>
                  <a:rPr lang="en-US" sz="1400" dirty="0" err="1"/>
                  <a:t>pr</a:t>
                </a:r>
                <a:r>
                  <a:rPr lang="en-US" sz="1400" dirty="0"/>
                  <a:t> != null)</a:t>
                </a:r>
              </a:p>
              <a:p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r>
                  <a:rPr lang="en-RU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ps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следующий кортеж а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𝑑𝑜𝑛𝑒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𝑑𝑜𝑛𝑒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!=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JoinAttrs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𝐽𝑜𝑖𝑛𝐴𝑡𝑡𝑟𝑠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RU" sz="1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∪{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RU" sz="1400" dirty="0"/>
              </a:p>
              <a:p>
                <a:r>
                  <a:rPr lang="en-RU" sz="1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ps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 ≔с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ледующий кортеж в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𝑑𝑜𝑛𝑒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RU" sz="1400" dirty="0"/>
              </a:p>
              <a:p>
                <a:r>
                  <a:rPr lang="en-RU" sz="1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ru-RU" sz="1400" i="1" dirty="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endParaRPr lang="ru-RU" sz="1400" dirty="0"/>
              </a:p>
              <a:p>
                <a:r>
                  <a:rPr lang="ru-RU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!=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𝐽𝑜𝑖𝑛𝐴𝑡𝑡𝑟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𝐽𝑜𝑖𝑛𝐴𝑡𝑡𝑟𝑠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≔следующий кортеж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 в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pr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!=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𝐽𝑜𝑖𝑛𝐴𝑡𝑡𝑟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𝐽𝑜𝑖𝑛𝐴𝑡𝑡𝑟𝑠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≔следующий кортеж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 в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ru-RU" sz="1400" i="1">
                        <a:latin typeface="Cambria Math" panose="02040503050406030204" pitchFamily="18" charset="0"/>
                      </a:rPr>
                      <m:t> в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  <a:p>
                <a:r>
                  <a:rPr lang="en-RU" sz="1400" dirty="0"/>
                  <a:t>      </a:t>
                </a:r>
                <a14:m>
                  <m:oMath xmlns:m="http://schemas.openxmlformats.org/officeDocument/2006/math">
                    <m:r>
                      <a:rPr lang="ru-RU" sz="1400">
                        <a:latin typeface="Cambria Math" panose="02040503050406030204" pitchFamily="18" charset="0"/>
                      </a:rPr>
                      <m:t>До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бавить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⋈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в результат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ru-RU" sz="140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sub/>
                    </m:sSub>
                  </m:oMath>
                </a14:m>
                <a:endParaRPr lang="en-RU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≔следующий кортеж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 в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400" dirty="0"/>
              </a:p>
              <a:p>
                <a:r>
                  <a:rPr lang="en-RU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pr</m:t>
                    </m:r>
                  </m:oMath>
                </a14:m>
                <a:endParaRPr lang="en-US" sz="1400" dirty="0"/>
              </a:p>
              <a:p>
                <a:endParaRPr lang="en-RU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14A81-BEDD-4343-A5FC-72F4497E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35" y="1484793"/>
                <a:ext cx="8503065" cy="5447645"/>
              </a:xfrm>
              <a:prstGeom prst="rect">
                <a:avLst/>
              </a:prstGeom>
              <a:blipFill>
                <a:blip r:embed="rId2"/>
                <a:stretch>
                  <a:fillRect l="-215" t="-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42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1B4D-2CC0-A04C-A31B-59C17765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Join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C57E7-D60D-2943-88FC-C84D5CBBA224}"/>
                  </a:ext>
                </a:extLst>
              </p:cNvPr>
              <p:cNvSpPr txBox="1"/>
              <p:nvPr/>
            </p:nvSpPr>
            <p:spPr>
              <a:xfrm>
                <a:off x="282011" y="922948"/>
                <a:ext cx="8563539" cy="2736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Каждый </a:t>
                </a:r>
                <a:r>
                  <a:rPr lang="ru-RU" sz="2000" dirty="0"/>
                  <a:t>блок прочитан будет только однажды при условии, что все кортежи </a:t>
                </a:r>
                <a:r>
                  <a:rPr lang="ru-RU" sz="2000" dirty="0" smtClean="0"/>
                  <a:t>помещаются в </a:t>
                </a:r>
                <a:r>
                  <a:rPr lang="ru-RU" sz="2000" dirty="0"/>
                  <a:t>памяти</a:t>
                </a:r>
              </a:p>
              <a:p>
                <a:r>
                  <a:rPr lang="ru-RU" sz="2000" dirty="0"/>
                  <a:t>Стоимость переноса </a:t>
                </a:r>
                <a:r>
                  <a:rPr lang="ru-RU" sz="2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0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ru-RU" sz="2000" dirty="0"/>
                  <a:t>Стоимость поиска </a:t>
                </a:r>
                <a:r>
                  <a:rPr lang="ru-RU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sz="200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/>
                  <a:t>Гибридное соединение слиянием. Если одно из отношений отсортировано, а во втором </a:t>
                </a:r>
              </a:p>
              <a:p>
                <a:r>
                  <a:rPr lang="ru-RU" sz="2000" dirty="0"/>
                  <a:t>есть вторичный индекс </a:t>
                </a:r>
                <a:r>
                  <a:rPr lang="en-US" sz="2000" dirty="0"/>
                  <a:t>B+ </a:t>
                </a:r>
                <a:r>
                  <a:rPr lang="ru-RU" sz="2000" dirty="0"/>
                  <a:t>дерева по атрибуту соединения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C57E7-D60D-2943-88FC-C84D5CBB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922948"/>
                <a:ext cx="8563539" cy="2736711"/>
              </a:xfrm>
              <a:prstGeom prst="rect">
                <a:avLst/>
              </a:prstGeom>
              <a:blipFill>
                <a:blip r:embed="rId2"/>
                <a:stretch>
                  <a:fillRect l="-712" t="-891" b="-3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2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839-9C10-3B40-8824-BAF2560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Hash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B53AD-FDCC-4642-BA49-C3E265351F2F}"/>
                  </a:ext>
                </a:extLst>
              </p:cNvPr>
              <p:cNvSpPr txBox="1"/>
              <p:nvPr/>
            </p:nvSpPr>
            <p:spPr>
              <a:xfrm>
                <a:off x="880217" y="1145138"/>
                <a:ext cx="72620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 – </a:t>
                </a:r>
                <a:r>
                  <a:rPr lang="ru-RU" sz="2000" dirty="0"/>
                  <a:t>функция отображения </a:t>
                </a:r>
                <a:r>
                  <a:rPr lang="en-US" sz="2000" dirty="0" err="1"/>
                  <a:t>JoinAttrs</a:t>
                </a:r>
                <a:r>
                  <a:rPr lang="en-US" sz="2000" dirty="0"/>
                  <a:t> </a:t>
                </a:r>
                <a:r>
                  <a:rPr lang="ru-RU" sz="2000" dirty="0"/>
                  <a:t>на пространство секций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секции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RU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секции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B53AD-FDCC-4642-BA49-C3E26535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7" y="1145138"/>
                <a:ext cx="7262053" cy="1015663"/>
              </a:xfrm>
              <a:prstGeom prst="rect">
                <a:avLst/>
              </a:prstGeom>
              <a:blipFill>
                <a:blip r:embed="rId2"/>
                <a:stretch>
                  <a:fillRect l="-839" t="-3012" b="-18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B8FCDB-EF60-AD44-ABFC-D535B4B6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03" y="2274554"/>
            <a:ext cx="5256435" cy="386643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5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564312" cy="1497012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1.	</a:t>
            </a:r>
            <a:r>
              <a:rPr lang="ru-RU" altLang="en-US" err="1">
                <a:ea typeface="MS PGothic" panose="020B0600070205080204" pitchFamily="34" charset="-128"/>
              </a:rPr>
              <a:t>Парсинг</a:t>
            </a:r>
            <a:r>
              <a:rPr lang="ru-RU" altLang="en-US">
                <a:ea typeface="MS PGothic" panose="020B0600070205080204" pitchFamily="34" charset="-128"/>
              </a:rPr>
              <a:t> и трансляция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2.	</a:t>
            </a:r>
            <a:r>
              <a:rPr lang="ru-RU" altLang="en-US">
                <a:ea typeface="MS PGothic" panose="020B0600070205080204" pitchFamily="34" charset="-128"/>
              </a:rPr>
              <a:t>Оптимизация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3.	</a:t>
            </a:r>
            <a:r>
              <a:rPr lang="ru-RU" altLang="en-US">
                <a:ea typeface="MS PGothic" panose="020B0600070205080204" pitchFamily="34" charset="-128"/>
              </a:rPr>
              <a:t>Вычисление</a:t>
            </a:r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230438"/>
            <a:ext cx="7232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D610-5FBA-7246-97DA-A8A44CF8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Hash Join </a:t>
            </a:r>
            <a:r>
              <a:rPr lang="ru-RU" dirty="0"/>
              <a:t>алгоритм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06F81-C9C5-934F-BBF8-0E96AF28220F}"/>
                  </a:ext>
                </a:extLst>
              </p:cNvPr>
              <p:cNvSpPr txBox="1"/>
              <p:nvPr/>
            </p:nvSpPr>
            <p:spPr>
              <a:xfrm>
                <a:off x="555584" y="922219"/>
                <a:ext cx="828996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ru-RU" sz="2000" dirty="0"/>
                  <a:t>Разбить отношение </a:t>
                </a:r>
                <a:r>
                  <a:rPr lang="en-US" sz="2000" dirty="0"/>
                  <a:t>s </a:t>
                </a:r>
                <a:r>
                  <a:rPr lang="ru-RU" sz="2000" dirty="0"/>
                  <a:t>на секции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sz="2000" dirty="0"/>
                  <a:t>Разбить отношение </a:t>
                </a:r>
                <a:r>
                  <a:rPr lang="en-US" sz="2000" dirty="0"/>
                  <a:t>r </a:t>
                </a:r>
                <a:r>
                  <a:rPr lang="ru-RU" sz="2000" dirty="0"/>
                  <a:t>на секции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sz="2000" dirty="0"/>
                  <a:t>Для каждого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: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ru-RU" sz="2000" dirty="0"/>
                  <a:t>Загрузить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в память и построить </a:t>
                </a:r>
                <a:r>
                  <a:rPr lang="ru-RU" sz="2000" dirty="0" err="1"/>
                  <a:t>хеш</a:t>
                </a:r>
                <a:r>
                  <a:rPr lang="ru-RU" sz="2000" dirty="0"/>
                  <a:t>-индекс в памяти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ru-RU" sz="2000" dirty="0"/>
                  <a:t>Считывать кортежи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по одному. Для каждого кортежа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найти </a:t>
                </a:r>
                <a:r>
                  <a:rPr lang="ru-RU" sz="2000" dirty="0" smtClean="0"/>
                  <a:t>совпадающий 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RU" sz="2000" dirty="0"/>
                  <a:t> </a:t>
                </a:r>
                <a:r>
                  <a:rPr lang="ru-RU" sz="2000" dirty="0"/>
                  <a:t>в </a:t>
                </a:r>
                <a:r>
                  <a:rPr lang="en-US" sz="2000" dirty="0"/>
                  <a:t>s. </a:t>
                </a:r>
                <a:r>
                  <a:rPr lang="ru-RU" sz="2000" dirty="0" smtClean="0"/>
                  <a:t>Вывести конкатенацию</a:t>
                </a:r>
              </a:p>
              <a:p>
                <a:pPr lvl="1" algn="just"/>
                <a:endParaRPr lang="ru-RU" sz="2000" dirty="0"/>
              </a:p>
              <a:p>
                <a:pPr marL="0" lvl="1" algn="just"/>
                <a:r>
                  <a:rPr lang="ru-RU" sz="2000" dirty="0"/>
                  <a:t>В случае, если число секций больше числа блоков в памяти, то появляется рекурсивное </a:t>
                </a:r>
                <a:r>
                  <a:rPr lang="ru-RU" sz="2000" dirty="0" err="1" smtClean="0"/>
                  <a:t>партиционирование</a:t>
                </a:r>
                <a:r>
                  <a:rPr lang="ru-RU" sz="2000" dirty="0" smtClean="0"/>
                  <a:t>.</a:t>
                </a:r>
                <a:endParaRPr lang="en-RU" sz="2000" dirty="0"/>
              </a:p>
              <a:p>
                <a:pPr marL="0" lvl="1"/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06F81-C9C5-934F-BBF8-0E96AF28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4" y="922219"/>
                <a:ext cx="8289966" cy="3108543"/>
              </a:xfrm>
              <a:prstGeom prst="rect">
                <a:avLst/>
              </a:prstGeom>
              <a:blipFill>
                <a:blip r:embed="rId2"/>
                <a:stretch>
                  <a:fillRect l="-735" t="-784" r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3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F95D-F3C9-8F4C-8BF3-22FA4BC8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Hash Join </a:t>
            </a:r>
            <a:r>
              <a:rPr lang="ru-RU" dirty="0"/>
              <a:t>Стоимость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8DE73B-11B3-5643-86A2-CA026168CCD1}"/>
                  </a:ext>
                </a:extLst>
              </p:cNvPr>
              <p:cNvSpPr txBox="1"/>
              <p:nvPr/>
            </p:nvSpPr>
            <p:spPr>
              <a:xfrm>
                <a:off x="520861" y="981597"/>
                <a:ext cx="8324689" cy="21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Требуется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ru-RU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переносов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Требуется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поисков 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/>
                  <a:t>В случае рекурсивного </a:t>
                </a:r>
                <a:r>
                  <a:rPr lang="ru-RU" sz="2000" dirty="0" err="1"/>
                  <a:t>партиционирования</a:t>
                </a:r>
                <a:r>
                  <a:rPr lang="ru-RU" sz="2000" dirty="0"/>
                  <a:t> потребуются дополнительные расходы</a:t>
                </a:r>
                <a:endParaRPr lang="en-RU" sz="200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8DE73B-11B3-5643-86A2-CA026168C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1" y="981597"/>
                <a:ext cx="8324689" cy="2199641"/>
              </a:xfrm>
              <a:prstGeom prst="rect">
                <a:avLst/>
              </a:prstGeom>
              <a:blipFill>
                <a:blip r:embed="rId2"/>
                <a:stretch>
                  <a:fillRect l="-732" t="-1385" r="-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 err="1">
                <a:ea typeface="MS PGothic" panose="020B0600070205080204" pitchFamily="34" charset="-128"/>
              </a:rPr>
              <a:t>Парсинг</a:t>
            </a:r>
            <a:r>
              <a:rPr lang="ru-RU" altLang="en-US" dirty="0">
                <a:ea typeface="MS PGothic" panose="020B0600070205080204" pitchFamily="34" charset="-128"/>
              </a:rPr>
              <a:t> и трансляция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Осуществляется трансляция запроса в его внутреннюю форму</a:t>
            </a:r>
            <a:r>
              <a:rPr lang="en-US" altLang="en-US" sz="2000" dirty="0">
                <a:ea typeface="MS PGothic" panose="020B0600070205080204" pitchFamily="34" charset="-128"/>
              </a:rPr>
              <a:t>. </a:t>
            </a:r>
            <a:r>
              <a:rPr lang="ru-RU" altLang="en-US" sz="2000" dirty="0">
                <a:ea typeface="MS PGothic" panose="020B0600070205080204" pitchFamily="34" charset="-128"/>
              </a:rPr>
              <a:t>Затем осуществляется трансляция в реляционную алгебру</a:t>
            </a:r>
            <a:r>
              <a:rPr lang="en-US" altLang="en-US" sz="2000" dirty="0">
                <a:ea typeface="MS PGothic" panose="020B0600070205080204" pitchFamily="34" charset="-128"/>
              </a:rPr>
              <a:t>.</a:t>
            </a:r>
          </a:p>
          <a:p>
            <a:pPr lvl="1"/>
            <a:r>
              <a:rPr lang="ru-RU" altLang="en-US" sz="2000" dirty="0" err="1">
                <a:ea typeface="MS PGothic" panose="020B0600070205080204" pitchFamily="34" charset="-128"/>
              </a:rPr>
              <a:t>Парсер</a:t>
            </a:r>
            <a:r>
              <a:rPr lang="ru-RU" altLang="en-US" sz="2000" dirty="0">
                <a:ea typeface="MS PGothic" panose="020B0600070205080204" pitchFamily="34" charset="-128"/>
              </a:rPr>
              <a:t> осуществляет проверку синтаксиса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ru-RU" altLang="en-US" sz="2000" dirty="0">
                <a:ea typeface="MS PGothic" panose="020B0600070205080204" pitchFamily="34" charset="-128"/>
              </a:rPr>
              <a:t>и проверку отношений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ru-RU" altLang="en-US" dirty="0">
                <a:ea typeface="MS PGothic" panose="020B0600070205080204" pitchFamily="34" charset="-128"/>
              </a:rPr>
              <a:t>Вычисление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Механизм выполнения запросов принимает на вход план запросов</a:t>
            </a:r>
            <a:r>
              <a:rPr lang="en-US" altLang="en-US" sz="2000" dirty="0">
                <a:ea typeface="MS PGothic" panose="020B0600070205080204" pitchFamily="34" charset="-128"/>
              </a:rPr>
              <a:t>, </a:t>
            </a:r>
            <a:r>
              <a:rPr lang="ru-RU" altLang="en-US" sz="2000" dirty="0">
                <a:ea typeface="MS PGothic" panose="020B0600070205080204" pitchFamily="34" charset="-128"/>
              </a:rPr>
              <a:t>выполняет данный план, и возвращает ответ для запроса</a:t>
            </a:r>
            <a:r>
              <a:rPr lang="en-US" altLang="en-US" sz="2000" dirty="0">
                <a:ea typeface="MS PGothic" panose="020B0600070205080204" pitchFamily="34" charset="-128"/>
              </a:rPr>
              <a:t>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advTm="99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: </a:t>
            </a: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Оптимизация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ea typeface="MS PGothic" panose="020B0600070205080204" pitchFamily="34" charset="-128"/>
              </a:rPr>
              <a:t>Выражения реляционной алгебры могу иметь эквивалентные выражения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ru-RU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Каждая </a:t>
            </a:r>
            <a:r>
              <a:rPr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операция реляционной алгебры может быть вычислена разными алгоритмами</a:t>
            </a:r>
          </a:p>
          <a:p>
            <a:r>
              <a:rPr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Связанное выражение, уточняющее детальную стратегию выполнения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называется планом вычислений 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Используется индекс на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чтобы найти всех преподавателей с </a:t>
            </a:r>
            <a:r>
              <a:rPr lang="ru-RU" altLang="en-US" sz="2000" dirty="0" err="1">
                <a:ea typeface="MS PGothic" panose="020B0600070205080204" pitchFamily="34" charset="-128"/>
                <a:sym typeface="Symbol" panose="05050102010706020507" pitchFamily="18" charset="2"/>
              </a:rPr>
              <a:t>зп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&lt; 75000,</a:t>
            </a:r>
          </a:p>
          <a:p>
            <a:pPr lvl="1"/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Или производится полный скан(обход) отношения и убирает инструкторов с </a:t>
            </a:r>
            <a:r>
              <a:rPr lang="ru-RU" altLang="en-US" sz="2000" dirty="0" err="1">
                <a:ea typeface="MS PGothic" panose="020B0600070205080204" pitchFamily="34" charset="-128"/>
                <a:sym typeface="Symbol" panose="05050102010706020507" pitchFamily="18" charset="2"/>
              </a:rPr>
              <a:t>зп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 75000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ADD367-1CCF-834B-BC9B-CF173869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8350" y="1925223"/>
            <a:ext cx="3115787" cy="8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4647E-BEB4-C840-84C8-AB27158B17F9}"/>
                  </a:ext>
                </a:extLst>
              </p:cNvPr>
              <p:cNvSpPr txBox="1"/>
              <p:nvPr/>
            </p:nvSpPr>
            <p:spPr>
              <a:xfrm>
                <a:off x="4303019" y="2283206"/>
                <a:ext cx="450036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&lt;75000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4647E-BEB4-C840-84C8-AB27158B1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19" y="2283206"/>
                <a:ext cx="4500362" cy="357983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53413-395C-754E-AC4D-8136E4A67E97}"/>
                  </a:ext>
                </a:extLst>
              </p:cNvPr>
              <p:cNvSpPr txBox="1"/>
              <p:nvPr/>
            </p:nvSpPr>
            <p:spPr>
              <a:xfrm>
                <a:off x="4345187" y="1925223"/>
                <a:ext cx="3839145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&lt;75000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53413-395C-754E-AC4D-8136E4A67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87" y="1925223"/>
                <a:ext cx="3839145" cy="357983"/>
              </a:xfrm>
              <a:prstGeom prst="rect">
                <a:avLst/>
              </a:prstGeom>
              <a:blipFill>
                <a:blip r:embed="rId5"/>
                <a:stretch>
                  <a:fillRect r="-13333" b="-5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: </a:t>
            </a:r>
            <a:r>
              <a:rPr lang="ru-RU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Оптимизация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Оптимизация запросов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  <a:r>
              <a:rPr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Из всех эквивалентных планов выполнения выбирается с меньшей стоимостью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</a:t>
            </a:r>
          </a:p>
          <a:p>
            <a:pPr lvl="1">
              <a:buClrTx/>
            </a:pPr>
            <a:r>
              <a:rPr lang="ru-RU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Стоимость </a:t>
            </a: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вычисляется с использованием статистической информации из каталога базы данных.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buClrTx/>
            </a:pP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Например, число кортежей в каждом отношении, размер кортежей и т.д.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ru-RU" altLang="en-US" dirty="0" smtClean="0">
                <a:ea typeface="MS PGothic" panose="020B0600070205080204" pitchFamily="34" charset="-128"/>
                <a:sym typeface="Symbol" panose="05050102010706020507" pitchFamily="18" charset="2"/>
              </a:rPr>
              <a:t>Далее </a:t>
            </a:r>
            <a:r>
              <a:rPr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мы изучим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buClrTx/>
            </a:pP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Как измерить стоимость запроса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buClrTx/>
            </a:pP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Алгоритмы для оценки операций реляционной алгебры</a:t>
            </a:r>
          </a:p>
          <a:p>
            <a:pPr lvl="1">
              <a:buClrTx/>
            </a:pP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Как объединять алгоритмы для базовых операций в общее выражение</a:t>
            </a:r>
          </a:p>
          <a:p>
            <a:pPr lvl="1">
              <a:buClrTx/>
            </a:pP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К</a:t>
            </a:r>
            <a:r>
              <a:rPr lang="ru-RU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ак </a:t>
            </a:r>
            <a:r>
              <a:rPr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оптимизировать запросы и находить план выполнения с минимальной стоимостью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Меры стоимости запроса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>
                <a:ea typeface="MS PGothic" panose="020B0600070205080204" pitchFamily="34" charset="-128"/>
              </a:rPr>
              <a:t>Многие факторы участвуют при оценке времени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 sz="2000" i="1">
                <a:ea typeface="MS PGothic" panose="020B0600070205080204" pitchFamily="34" charset="-128"/>
              </a:rPr>
              <a:t>Доступ к диску</a:t>
            </a:r>
            <a:r>
              <a:rPr lang="en-US" altLang="en-US" sz="2000" i="1">
                <a:ea typeface="MS PGothic" panose="020B0600070205080204" pitchFamily="34" charset="-128"/>
              </a:rPr>
              <a:t>, CPU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ru-RU" altLang="en-US" sz="2000">
                <a:ea typeface="MS PGothic" panose="020B0600070205080204" pitchFamily="34" charset="-128"/>
              </a:rPr>
              <a:t>и сетевые коммуникации</a:t>
            </a:r>
            <a:endParaRPr lang="en-US" altLang="en-US" sz="2000" i="1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Стоимость может быть вычислена на основе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времени</a:t>
            </a:r>
            <a:r>
              <a:rPr lang="en-US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ответа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ru-RU" altLang="en-US" sz="2000">
                <a:ea typeface="MS PGothic" panose="020B0600070205080204" pitchFamily="34" charset="-128"/>
              </a:rPr>
              <a:t>т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ru-RU" altLang="en-US" sz="2000">
                <a:ea typeface="MS PGothic" panose="020B0600070205080204" pitchFamily="34" charset="-128"/>
              </a:rPr>
              <a:t>е</a:t>
            </a:r>
            <a:r>
              <a:rPr lang="en-US" altLang="en-US" sz="2000">
                <a:ea typeface="MS PGothic" panose="020B0600070205080204" pitchFamily="34" charset="-128"/>
              </a:rPr>
              <a:t>. </a:t>
            </a:r>
            <a:r>
              <a:rPr lang="ru-RU" altLang="en-US" sz="2000">
                <a:ea typeface="MS PGothic" panose="020B0600070205080204" pitchFamily="34" charset="-128"/>
              </a:rPr>
              <a:t>общее время ответа на запросы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общее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потребление ресурсов</a:t>
            </a:r>
            <a:endParaRPr lang="en-US" altLang="en-US" sz="2000" b="1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Будет рассматривать метрику по потреблению ресурсов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Время ответа сложнее вычислить, уменьшение потребления ресурсов – хорошая метрика в общей (</a:t>
            </a:r>
            <a:r>
              <a:rPr lang="en-US" altLang="en-US" sz="2000">
                <a:ea typeface="MS PGothic" panose="020B0600070205080204" pitchFamily="34" charset="-128"/>
              </a:rPr>
              <a:t>shared) </a:t>
            </a:r>
            <a:r>
              <a:rPr lang="ru-RU" altLang="en-US" sz="2000">
                <a:ea typeface="MS PGothic" panose="020B0600070205080204" pitchFamily="34" charset="-128"/>
              </a:rPr>
              <a:t>БД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Мы игнорируем стоимость </a:t>
            </a:r>
            <a:r>
              <a:rPr lang="en-US" altLang="en-US">
                <a:ea typeface="MS PGothic" panose="020B0600070205080204" pitchFamily="34" charset="-128"/>
              </a:rPr>
              <a:t>CPU </a:t>
            </a:r>
            <a:r>
              <a:rPr lang="ru-RU" altLang="en-US">
                <a:ea typeface="MS PGothic" panose="020B0600070205080204" pitchFamily="34" charset="-128"/>
              </a:rPr>
              <a:t>для простоты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Реальные системы используют стоимость </a:t>
            </a:r>
            <a:r>
              <a:rPr lang="en-US" altLang="en-US" sz="2000">
                <a:ea typeface="MS PGothic" panose="020B0600070205080204" pitchFamily="34" charset="-128"/>
              </a:rPr>
              <a:t>CPU</a:t>
            </a:r>
            <a:r>
              <a:rPr lang="ru-RU" altLang="en-US" sz="2000">
                <a:ea typeface="MS PGothic" panose="020B0600070205080204" pitchFamily="34" charset="-128"/>
              </a:rPr>
              <a:t> для оценки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Стоимость сети рассматривается для параллельных систем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Опишем, как вычислить стоимость для каждой операции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Стоимость записи на диск игнорируем для простоты</a:t>
            </a:r>
            <a:endParaRPr lang="en-US" altLang="en-US" sz="2000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Меры стоимости запроса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ea typeface="MS PGothic" panose="020B0600070205080204" pitchFamily="34" charset="-128"/>
              </a:rPr>
              <a:t>Стоимость доступа на диск </a:t>
            </a:r>
            <a:r>
              <a:rPr lang="ru-RU" altLang="en-US" dirty="0" smtClean="0">
                <a:ea typeface="MS PGothic" panose="020B0600070205080204" pitchFamily="34" charset="-128"/>
              </a:rPr>
              <a:t>может быть </a:t>
            </a:r>
            <a:r>
              <a:rPr lang="ru-RU" altLang="en-US" dirty="0">
                <a:ea typeface="MS PGothic" panose="020B0600070205080204" pitchFamily="34" charset="-128"/>
              </a:rPr>
              <a:t>рассчитана как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ru-RU" altLang="en-US" dirty="0">
                <a:ea typeface="MS PGothic" panose="020B0600070205080204" pitchFamily="34" charset="-128"/>
              </a:rPr>
              <a:t>Число поисков</a:t>
            </a:r>
            <a:r>
              <a:rPr lang="en-US" altLang="en-US" dirty="0">
                <a:ea typeface="MS PGothic" panose="020B0600070205080204" pitchFamily="34" charset="-128"/>
              </a:rPr>
              <a:t>             </a:t>
            </a:r>
            <a:r>
              <a:rPr lang="ru-RU" altLang="en-US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* </a:t>
            </a:r>
            <a:r>
              <a:rPr lang="ru-RU" altLang="en-US" dirty="0">
                <a:ea typeface="MS PGothic" panose="020B0600070205080204" pitchFamily="34" charset="-128"/>
              </a:rPr>
              <a:t> среднее время поиска </a:t>
            </a:r>
          </a:p>
          <a:p>
            <a:pPr lvl="1"/>
            <a:r>
              <a:rPr lang="ru-RU" altLang="en-US" dirty="0">
                <a:ea typeface="MS PGothic" panose="020B0600070205080204" pitchFamily="34" charset="-128"/>
              </a:rPr>
              <a:t>Число блоков чтения     </a:t>
            </a:r>
            <a:r>
              <a:rPr lang="en-US" altLang="en-US" dirty="0">
                <a:ea typeface="MS PGothic" panose="020B0600070205080204" pitchFamily="34" charset="-128"/>
              </a:rPr>
              <a:t>* </a:t>
            </a:r>
            <a:r>
              <a:rPr lang="ru-RU" altLang="en-US" dirty="0">
                <a:ea typeface="MS PGothic" panose="020B0600070205080204" pitchFamily="34" charset="-128"/>
              </a:rPr>
              <a:t> среднее время чтения блока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ru-RU" altLang="en-US" dirty="0">
                <a:ea typeface="MS PGothic" panose="020B0600070205080204" pitchFamily="34" charset="-128"/>
              </a:rPr>
              <a:t>Число блоков записи     </a:t>
            </a:r>
            <a:r>
              <a:rPr lang="en-US" altLang="en-US" dirty="0">
                <a:ea typeface="MS PGothic" panose="020B0600070205080204" pitchFamily="34" charset="-128"/>
              </a:rPr>
              <a:t>*</a:t>
            </a:r>
            <a:r>
              <a:rPr lang="ru-RU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ru-RU" altLang="en-US" dirty="0">
                <a:ea typeface="MS PGothic" panose="020B0600070205080204" pitchFamily="34" charset="-128"/>
              </a:rPr>
              <a:t>среднее время записи блока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ru-RU" altLang="en-US" dirty="0">
                <a:ea typeface="MS PGothic" panose="020B0600070205080204" pitchFamily="34" charset="-128"/>
              </a:rPr>
              <a:t>Для простоты учитываем 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число трансфера блока </a:t>
            </a:r>
            <a:r>
              <a:rPr lang="ru-RU" altLang="en-US" i="1" dirty="0">
                <a:ea typeface="MS PGothic" panose="020B0600070205080204" pitchFamily="34" charset="-128"/>
              </a:rPr>
              <a:t>с диска  и 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число поисков </a:t>
            </a:r>
            <a:r>
              <a:rPr lang="ru-RU" altLang="en-US" dirty="0">
                <a:ea typeface="MS PGothic" panose="020B0600070205080204" pitchFamily="34" charset="-128"/>
              </a:rPr>
              <a:t>как меры стоимости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</a:t>
            </a:r>
            <a:r>
              <a:rPr lang="ru-RU" altLang="en-US" dirty="0">
                <a:ea typeface="MS PGothic" panose="020B0600070205080204" pitchFamily="34" charset="-128"/>
              </a:rPr>
              <a:t>время для трансфера одного блока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ru-RU" altLang="en-US" dirty="0">
                <a:ea typeface="MS PGothic" panose="020B0600070205080204" pitchFamily="34" charset="-128"/>
              </a:rPr>
              <a:t>Для простоты предполагаем, что стоимость записи соответствует  стоимости чтения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–</a:t>
            </a:r>
            <a:r>
              <a:rPr lang="ru-RU" altLang="en-US" dirty="0" smtClean="0">
                <a:ea typeface="MS PGothic" panose="020B0600070205080204" pitchFamily="34" charset="-128"/>
              </a:rPr>
              <a:t> время </a:t>
            </a:r>
            <a:r>
              <a:rPr lang="ru-RU" altLang="en-US" dirty="0">
                <a:ea typeface="MS PGothic" panose="020B0600070205080204" pitchFamily="34" charset="-128"/>
              </a:rPr>
              <a:t>для </a:t>
            </a:r>
            <a:r>
              <a:rPr lang="ru-RU" altLang="en-US" dirty="0" smtClean="0">
                <a:ea typeface="MS PGothic" panose="020B0600070205080204" pitchFamily="34" charset="-128"/>
              </a:rPr>
              <a:t>одного </a:t>
            </a:r>
            <a:r>
              <a:rPr lang="ru-RU" altLang="en-US" dirty="0">
                <a:ea typeface="MS PGothic" panose="020B0600070205080204" pitchFamily="34" charset="-128"/>
              </a:rPr>
              <a:t>поиска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ru-RU" altLang="en-US" dirty="0">
                <a:ea typeface="MS PGothic" panose="020B0600070205080204" pitchFamily="34" charset="-128"/>
              </a:rPr>
              <a:t>Стоимость для </a:t>
            </a:r>
            <a:r>
              <a:rPr lang="en-US" altLang="en-US" dirty="0">
                <a:ea typeface="MS PGothic" panose="020B0600070205080204" pitchFamily="34" charset="-128"/>
              </a:rPr>
              <a:t>b </a:t>
            </a:r>
            <a:r>
              <a:rPr lang="ru-RU" altLang="en-US" dirty="0" smtClean="0">
                <a:ea typeface="MS PGothic" panose="020B0600070205080204" pitchFamily="34" charset="-128"/>
              </a:rPr>
              <a:t>трансферов </a:t>
            </a:r>
            <a:r>
              <a:rPr lang="ru-RU" altLang="en-US" dirty="0">
                <a:ea typeface="MS PGothic" panose="020B0600070205080204" pitchFamily="34" charset="-128"/>
              </a:rPr>
              <a:t>блоков и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smtClean="0">
                <a:ea typeface="MS PGothic" panose="020B0600070205080204" pitchFamily="34" charset="-128"/>
              </a:rPr>
              <a:t>S </a:t>
            </a:r>
            <a:r>
              <a:rPr lang="ru-RU" altLang="en-US" dirty="0">
                <a:ea typeface="MS PGothic" panose="020B0600070205080204" pitchFamily="34" charset="-128"/>
              </a:rPr>
              <a:t>поисков</a:t>
            </a:r>
            <a:r>
              <a:rPr lang="en-US" altLang="en-US" dirty="0">
                <a:ea typeface="MS PGothic" panose="020B0600070205080204" pitchFamily="34" charset="-128"/>
              </a:rPr>
              <a:t/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ru-RU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и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ru-RU" altLang="en-US" dirty="0">
                <a:ea typeface="MS PGothic" panose="020B0600070205080204" pitchFamily="34" charset="-128"/>
              </a:rPr>
              <a:t>зависят от того, где хранятся данные</a:t>
            </a:r>
            <a:r>
              <a:rPr lang="en-US" altLang="en-US" dirty="0">
                <a:ea typeface="MS PGothic" panose="020B0600070205080204" pitchFamily="34" charset="-128"/>
              </a:rPr>
              <a:t>; </a:t>
            </a:r>
            <a:r>
              <a:rPr lang="ru-RU" altLang="en-US" dirty="0">
                <a:ea typeface="MS PGothic" panose="020B0600070205080204" pitchFamily="34" charset="-128"/>
              </a:rPr>
              <a:t>с</a:t>
            </a:r>
            <a:r>
              <a:rPr lang="en-US" altLang="en-US" dirty="0">
                <a:ea typeface="MS PGothic" panose="020B0600070205080204" pitchFamily="34" charset="-128"/>
              </a:rPr>
              <a:t> 4 KB </a:t>
            </a:r>
            <a:r>
              <a:rPr lang="ru-RU" altLang="en-US" dirty="0">
                <a:ea typeface="MS PGothic" panose="020B0600070205080204" pitchFamily="34" charset="-128"/>
              </a:rPr>
              <a:t>блоками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HDD: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ru-RU" altLang="en-US" dirty="0">
                <a:ea typeface="MS PGothic" panose="020B0600070205080204" pitchFamily="34" charset="-128"/>
              </a:rPr>
              <a:t>и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</a:t>
            </a:r>
            <a:r>
              <a:rPr lang="en-US" altLang="en-US" dirty="0" err="1">
                <a:ea typeface="MS PGothic" panose="020B0600070205080204" pitchFamily="34" charset="-128"/>
              </a:rPr>
              <a:t>microsec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ru-RU" altLang="en-US" dirty="0">
                <a:ea typeface="MS PGothic" panose="020B0600070205080204" pitchFamily="34" charset="-128"/>
              </a:rPr>
              <a:t>и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</a:t>
            </a:r>
            <a:r>
              <a:rPr lang="en-US" altLang="en-US" dirty="0" err="1">
                <a:ea typeface="MS PGothic" panose="020B0600070205080204" pitchFamily="34" charset="-128"/>
              </a:rPr>
              <a:t>microsec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ru-RU" altLang="en-US" dirty="0">
                <a:ea typeface="MS PGothic" panose="020B0600070205080204" pitchFamily="34" charset="-128"/>
              </a:rPr>
              <a:t>для </a:t>
            </a:r>
            <a:r>
              <a:rPr lang="en-US" altLang="en-US" dirty="0">
                <a:ea typeface="MS PGothic" panose="020B0600070205080204" pitchFamily="34" charset="-128"/>
              </a:rPr>
              <a:t>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Меры стоимости запроса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>
                <a:ea typeface="MS PGothic" panose="020B0600070205080204" pitchFamily="34" charset="-128"/>
              </a:rPr>
              <a:t>Требуемые данные могут быть уже в буфере и, следовательно, не потребуется </a:t>
            </a:r>
            <a:r>
              <a:rPr lang="en-US" altLang="en-US">
                <a:ea typeface="MS PGothic" panose="020B0600070205080204" pitchFamily="34" charset="-128"/>
              </a:rPr>
              <a:t>I/O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Но это сложно учитывать при оценке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Часть алгоритмов может уменьшать дисковое </a:t>
            </a:r>
            <a:r>
              <a:rPr lang="en-US" altLang="en-US">
                <a:ea typeface="MS PGothic" panose="020B0600070205080204" pitchFamily="34" charset="-128"/>
              </a:rPr>
              <a:t>IO</a:t>
            </a:r>
            <a:r>
              <a:rPr lang="ru-RU" altLang="en-US">
                <a:ea typeface="MS PGothic" panose="020B0600070205080204" pitchFamily="34" charset="-128"/>
              </a:rPr>
              <a:t>, если есть дополнительное место в буфере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Количество реально доступной памяти в буфере зависит от параллельных запросов и процессов ОС в момент выполнения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Худший вариант предполагает, что изначально нет данных в буфере и только минимальное количество памяти может быть выделено для операции</a:t>
            </a:r>
          </a:p>
          <a:p>
            <a:pPr lvl="1"/>
            <a:r>
              <a:rPr lang="ru-RU" altLang="en-US">
                <a:ea typeface="MS PGothic" panose="020B0600070205080204" pitchFamily="34" charset="-128"/>
              </a:rPr>
              <a:t>Более оптимистичные сценарии обычно предполагают наличие места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advTm="747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1399</Words>
  <Application>Microsoft Office PowerPoint</Application>
  <PresentationFormat>Экран (4:3)</PresentationFormat>
  <Paragraphs>299</Paragraphs>
  <Slides>31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3" baseType="lpstr">
      <vt:lpstr>MS PGothic</vt:lpstr>
      <vt:lpstr>MS PGothic</vt:lpstr>
      <vt:lpstr>Arial</vt:lpstr>
      <vt:lpstr>Cambria Math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Обработка запросов</vt:lpstr>
      <vt:lpstr>Обработка запросов</vt:lpstr>
      <vt:lpstr>Основные шаги обработки запросов</vt:lpstr>
      <vt:lpstr>Основные шаги обработки запросов</vt:lpstr>
      <vt:lpstr>Основные шаги обработки запросов: Оптимизация</vt:lpstr>
      <vt:lpstr>Основные шаги обработки запросов: Оптимизация</vt:lpstr>
      <vt:lpstr>Меры стоимости запроса</vt:lpstr>
      <vt:lpstr>Меры стоимости запроса</vt:lpstr>
      <vt:lpstr>Меры стоимости запроса</vt:lpstr>
      <vt:lpstr>Операция выборки</vt:lpstr>
      <vt:lpstr>Выборка при использовании индексов</vt:lpstr>
      <vt:lpstr>Выборка при использовании индексов</vt:lpstr>
      <vt:lpstr>Выборки, включающие сравнения</vt:lpstr>
      <vt:lpstr>Выборки, включающие сравнения</vt:lpstr>
      <vt:lpstr>Реализация сложных выборок</vt:lpstr>
      <vt:lpstr>Алгоритмы для сложных выборок</vt:lpstr>
      <vt:lpstr>Сортировка</vt:lpstr>
      <vt:lpstr>Пример: Sort-Merge</vt:lpstr>
      <vt:lpstr>Стоимость сортировки</vt:lpstr>
      <vt:lpstr>Стоимость сортировки</vt:lpstr>
      <vt:lpstr>Соединения</vt:lpstr>
      <vt:lpstr>Вложенные циклы (оценка)</vt:lpstr>
      <vt:lpstr>Вложенные циклы (блочный алгоритм)</vt:lpstr>
      <vt:lpstr>Оценка (блочный вариант)</vt:lpstr>
      <vt:lpstr>Блочный вариант (оптимизация)</vt:lpstr>
      <vt:lpstr>Вложенные циклы (индекс)</vt:lpstr>
      <vt:lpstr>Соединение слиянием (Merge-Join)</vt:lpstr>
      <vt:lpstr>Merge Join</vt:lpstr>
      <vt:lpstr>Hash Join</vt:lpstr>
      <vt:lpstr>Hash Join алгоритм</vt:lpstr>
      <vt:lpstr>Hash Join Стоимость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запросов</dc:title>
  <cp:lastModifiedBy>Username</cp:lastModifiedBy>
  <cp:revision>1</cp:revision>
  <cp:lastPrinted>1999-06-28T19:27:31Z</cp:lastPrinted>
  <dcterms:created xsi:type="dcterms:W3CDTF">2000-02-23T18:58:38Z</dcterms:created>
  <dcterms:modified xsi:type="dcterms:W3CDTF">2022-02-28T21:02:34Z</dcterms:modified>
</cp:coreProperties>
</file>