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</p:sldIdLst>
  <p:sldSz cx="12192000" cy="6858000"/>
  <p:notesSz cx="6858000" cy="9144000"/>
  <p:defaultTextStyle>
    <a:defPPr>
      <a:defRPr lang="en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F5E60F8-A9A7-374C-855B-BE1AF9D3B9CB}" v="1062" dt="2020-05-23T07:27:40.131"/>
    <p1510:client id="{A6C45369-8583-3947-A0B2-5D4AABF98F31}" v="1179" dt="2020-05-22T16:01:28.6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63"/>
    <p:restoredTop sz="94681"/>
  </p:normalViewPr>
  <p:slideViewPr>
    <p:cSldViewPr snapToGrid="0" snapToObjects="1">
      <p:cViewPr varScale="1">
        <p:scale>
          <a:sx n="60" d="100"/>
          <a:sy n="60" d="100"/>
        </p:scale>
        <p:origin x="78" y="6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kita bakanchev" userId="7425f483d9e5d2b1" providerId="LiveId" clId="{3F5E60F8-A9A7-374C-855B-BE1AF9D3B9CB}"/>
    <pc:docChg chg="undo custSel addSld delSld modSld">
      <pc:chgData name="nikita bakanchev" userId="7425f483d9e5d2b1" providerId="LiveId" clId="{3F5E60F8-A9A7-374C-855B-BE1AF9D3B9CB}" dt="2020-05-23T07:31:29.171" v="9406" actId="2696"/>
      <pc:docMkLst>
        <pc:docMk/>
      </pc:docMkLst>
      <pc:sldChg chg="del">
        <pc:chgData name="nikita bakanchev" userId="7425f483d9e5d2b1" providerId="LiveId" clId="{3F5E60F8-A9A7-374C-855B-BE1AF9D3B9CB}" dt="2020-05-23T07:31:29.171" v="9406" actId="2696"/>
        <pc:sldMkLst>
          <pc:docMk/>
          <pc:sldMk cId="239870761" sldId="264"/>
        </pc:sldMkLst>
      </pc:sldChg>
      <pc:sldChg chg="addSp delSp modSp">
        <pc:chgData name="nikita bakanchev" userId="7425f483d9e5d2b1" providerId="LiveId" clId="{3F5E60F8-A9A7-374C-855B-BE1AF9D3B9CB}" dt="2020-05-22T16:31:37.726" v="10" actId="478"/>
        <pc:sldMkLst>
          <pc:docMk/>
          <pc:sldMk cId="2649914395" sldId="268"/>
        </pc:sldMkLst>
        <pc:spChg chg="add del mod">
          <ac:chgData name="nikita bakanchev" userId="7425f483d9e5d2b1" providerId="LiveId" clId="{3F5E60F8-A9A7-374C-855B-BE1AF9D3B9CB}" dt="2020-05-22T16:31:37.726" v="10" actId="478"/>
          <ac:spMkLst>
            <pc:docMk/>
            <pc:sldMk cId="2649914395" sldId="268"/>
            <ac:spMk id="4" creationId="{10E57D54-DBF2-7E4A-9703-531A32170332}"/>
          </ac:spMkLst>
        </pc:spChg>
      </pc:sldChg>
      <pc:sldChg chg="addSp modSp add">
        <pc:chgData name="nikita bakanchev" userId="7425f483d9e5d2b1" providerId="LiveId" clId="{3F5E60F8-A9A7-374C-855B-BE1AF9D3B9CB}" dt="2020-05-22T16:34:05.743" v="260" actId="20577"/>
        <pc:sldMkLst>
          <pc:docMk/>
          <pc:sldMk cId="916814065" sldId="269"/>
        </pc:sldMkLst>
        <pc:spChg chg="add mod">
          <ac:chgData name="nikita bakanchev" userId="7425f483d9e5d2b1" providerId="LiveId" clId="{3F5E60F8-A9A7-374C-855B-BE1AF9D3B9CB}" dt="2020-05-22T16:34:05.743" v="260" actId="20577"/>
          <ac:spMkLst>
            <pc:docMk/>
            <pc:sldMk cId="916814065" sldId="269"/>
            <ac:spMk id="4" creationId="{DBF0E900-A258-8D4A-941D-91480EACC4A8}"/>
          </ac:spMkLst>
        </pc:spChg>
      </pc:sldChg>
      <pc:sldChg chg="modSp new">
        <pc:chgData name="nikita bakanchev" userId="7425f483d9e5d2b1" providerId="LiveId" clId="{3F5E60F8-A9A7-374C-855B-BE1AF9D3B9CB}" dt="2020-05-22T16:38:22.311" v="846" actId="20577"/>
        <pc:sldMkLst>
          <pc:docMk/>
          <pc:sldMk cId="3610856554" sldId="270"/>
        </pc:sldMkLst>
        <pc:spChg chg="mod">
          <ac:chgData name="nikita bakanchev" userId="7425f483d9e5d2b1" providerId="LiveId" clId="{3F5E60F8-A9A7-374C-855B-BE1AF9D3B9CB}" dt="2020-05-22T16:34:35.634" v="295" actId="20577"/>
          <ac:spMkLst>
            <pc:docMk/>
            <pc:sldMk cId="3610856554" sldId="270"/>
            <ac:spMk id="2" creationId="{73D5BE89-B613-B947-B501-FAF94B581424}"/>
          </ac:spMkLst>
        </pc:spChg>
        <pc:spChg chg="mod">
          <ac:chgData name="nikita bakanchev" userId="7425f483d9e5d2b1" providerId="LiveId" clId="{3F5E60F8-A9A7-374C-855B-BE1AF9D3B9CB}" dt="2020-05-22T16:38:22.311" v="846" actId="20577"/>
          <ac:spMkLst>
            <pc:docMk/>
            <pc:sldMk cId="3610856554" sldId="270"/>
            <ac:spMk id="3" creationId="{F989CC88-A859-8E48-82FB-728CE414E2ED}"/>
          </ac:spMkLst>
        </pc:spChg>
      </pc:sldChg>
      <pc:sldChg chg="addSp delSp modSp add">
        <pc:chgData name="nikita bakanchev" userId="7425f483d9e5d2b1" providerId="LiveId" clId="{3F5E60F8-A9A7-374C-855B-BE1AF9D3B9CB}" dt="2020-05-22T16:39:34.154" v="1006"/>
        <pc:sldMkLst>
          <pc:docMk/>
          <pc:sldMk cId="4081989753" sldId="271"/>
        </pc:sldMkLst>
        <pc:spChg chg="mod">
          <ac:chgData name="nikita bakanchev" userId="7425f483d9e5d2b1" providerId="LiveId" clId="{3F5E60F8-A9A7-374C-855B-BE1AF9D3B9CB}" dt="2020-05-22T16:39:22.159" v="1003" actId="20577"/>
          <ac:spMkLst>
            <pc:docMk/>
            <pc:sldMk cId="4081989753" sldId="271"/>
            <ac:spMk id="3" creationId="{F989CC88-A859-8E48-82FB-728CE414E2ED}"/>
          </ac:spMkLst>
        </pc:spChg>
        <pc:spChg chg="add del mod">
          <ac:chgData name="nikita bakanchev" userId="7425f483d9e5d2b1" providerId="LiveId" clId="{3F5E60F8-A9A7-374C-855B-BE1AF9D3B9CB}" dt="2020-05-22T16:39:34.154" v="1006"/>
          <ac:spMkLst>
            <pc:docMk/>
            <pc:sldMk cId="4081989753" sldId="271"/>
            <ac:spMk id="4" creationId="{D68EBC8F-AC24-364F-B812-46A3FD071D35}"/>
          </ac:spMkLst>
        </pc:spChg>
      </pc:sldChg>
      <pc:sldChg chg="modSp new">
        <pc:chgData name="nikita bakanchev" userId="7425f483d9e5d2b1" providerId="LiveId" clId="{3F5E60F8-A9A7-374C-855B-BE1AF9D3B9CB}" dt="2020-05-23T05:20:17.744" v="1252" actId="20577"/>
        <pc:sldMkLst>
          <pc:docMk/>
          <pc:sldMk cId="3868806207" sldId="272"/>
        </pc:sldMkLst>
        <pc:spChg chg="mod">
          <ac:chgData name="nikita bakanchev" userId="7425f483d9e5d2b1" providerId="LiveId" clId="{3F5E60F8-A9A7-374C-855B-BE1AF9D3B9CB}" dt="2020-05-22T16:39:37.246" v="1015" actId="20577"/>
          <ac:spMkLst>
            <pc:docMk/>
            <pc:sldMk cId="3868806207" sldId="272"/>
            <ac:spMk id="2" creationId="{70394D86-AD5E-DB4C-AAD5-B1174833C1D4}"/>
          </ac:spMkLst>
        </pc:spChg>
        <pc:spChg chg="mod">
          <ac:chgData name="nikita bakanchev" userId="7425f483d9e5d2b1" providerId="LiveId" clId="{3F5E60F8-A9A7-374C-855B-BE1AF9D3B9CB}" dt="2020-05-23T05:20:17.744" v="1252" actId="20577"/>
          <ac:spMkLst>
            <pc:docMk/>
            <pc:sldMk cId="3868806207" sldId="272"/>
            <ac:spMk id="3" creationId="{B3FB4B97-4E0F-0E42-B951-D502CF8FD3A9}"/>
          </ac:spMkLst>
        </pc:spChg>
      </pc:sldChg>
      <pc:sldChg chg="modSp new">
        <pc:chgData name="nikita bakanchev" userId="7425f483d9e5d2b1" providerId="LiveId" clId="{3F5E60F8-A9A7-374C-855B-BE1AF9D3B9CB}" dt="2020-05-23T05:25:43.984" v="1582" actId="20577"/>
        <pc:sldMkLst>
          <pc:docMk/>
          <pc:sldMk cId="2606012556" sldId="273"/>
        </pc:sldMkLst>
        <pc:spChg chg="mod">
          <ac:chgData name="nikita bakanchev" userId="7425f483d9e5d2b1" providerId="LiveId" clId="{3F5E60F8-A9A7-374C-855B-BE1AF9D3B9CB}" dt="2020-05-23T05:20:36.138" v="1273" actId="20577"/>
          <ac:spMkLst>
            <pc:docMk/>
            <pc:sldMk cId="2606012556" sldId="273"/>
            <ac:spMk id="2" creationId="{EF5869C3-4DD9-CD45-B8A9-68BC5DFB4F6D}"/>
          </ac:spMkLst>
        </pc:spChg>
        <pc:spChg chg="mod">
          <ac:chgData name="nikita bakanchev" userId="7425f483d9e5d2b1" providerId="LiveId" clId="{3F5E60F8-A9A7-374C-855B-BE1AF9D3B9CB}" dt="2020-05-23T05:25:43.984" v="1582" actId="20577"/>
          <ac:spMkLst>
            <pc:docMk/>
            <pc:sldMk cId="2606012556" sldId="273"/>
            <ac:spMk id="3" creationId="{BAECD38A-8ECB-EC41-8276-14F44F95C56F}"/>
          </ac:spMkLst>
        </pc:spChg>
      </pc:sldChg>
      <pc:sldChg chg="modSp add">
        <pc:chgData name="nikita bakanchev" userId="7425f483d9e5d2b1" providerId="LiveId" clId="{3F5E60F8-A9A7-374C-855B-BE1AF9D3B9CB}" dt="2020-05-23T05:29:10.974" v="1894" actId="20577"/>
        <pc:sldMkLst>
          <pc:docMk/>
          <pc:sldMk cId="3168775123" sldId="274"/>
        </pc:sldMkLst>
        <pc:spChg chg="mod">
          <ac:chgData name="nikita bakanchev" userId="7425f483d9e5d2b1" providerId="LiveId" clId="{3F5E60F8-A9A7-374C-855B-BE1AF9D3B9CB}" dt="2020-05-23T05:29:10.974" v="1894" actId="20577"/>
          <ac:spMkLst>
            <pc:docMk/>
            <pc:sldMk cId="3168775123" sldId="274"/>
            <ac:spMk id="3" creationId="{BAECD38A-8ECB-EC41-8276-14F44F95C56F}"/>
          </ac:spMkLst>
        </pc:spChg>
      </pc:sldChg>
      <pc:sldChg chg="modSp new">
        <pc:chgData name="nikita bakanchev" userId="7425f483d9e5d2b1" providerId="LiveId" clId="{3F5E60F8-A9A7-374C-855B-BE1AF9D3B9CB}" dt="2020-05-23T05:32:14.607" v="2420" actId="20577"/>
        <pc:sldMkLst>
          <pc:docMk/>
          <pc:sldMk cId="2934670177" sldId="275"/>
        </pc:sldMkLst>
        <pc:spChg chg="mod">
          <ac:chgData name="nikita bakanchev" userId="7425f483d9e5d2b1" providerId="LiveId" clId="{3F5E60F8-A9A7-374C-855B-BE1AF9D3B9CB}" dt="2020-05-23T05:29:43.519" v="1934" actId="20577"/>
          <ac:spMkLst>
            <pc:docMk/>
            <pc:sldMk cId="2934670177" sldId="275"/>
            <ac:spMk id="2" creationId="{EDF009F2-BA29-FE40-B800-AAE124E3CC79}"/>
          </ac:spMkLst>
        </pc:spChg>
        <pc:spChg chg="mod">
          <ac:chgData name="nikita bakanchev" userId="7425f483d9e5d2b1" providerId="LiveId" clId="{3F5E60F8-A9A7-374C-855B-BE1AF9D3B9CB}" dt="2020-05-23T05:32:14.607" v="2420" actId="20577"/>
          <ac:spMkLst>
            <pc:docMk/>
            <pc:sldMk cId="2934670177" sldId="275"/>
            <ac:spMk id="3" creationId="{31B223DF-2AC8-8745-9E35-7C4DBE5C9A50}"/>
          </ac:spMkLst>
        </pc:spChg>
      </pc:sldChg>
      <pc:sldChg chg="modSp new">
        <pc:chgData name="nikita bakanchev" userId="7425f483d9e5d2b1" providerId="LiveId" clId="{3F5E60F8-A9A7-374C-855B-BE1AF9D3B9CB}" dt="2020-05-23T05:40:08.445" v="3015" actId="20577"/>
        <pc:sldMkLst>
          <pc:docMk/>
          <pc:sldMk cId="3953669126" sldId="276"/>
        </pc:sldMkLst>
        <pc:spChg chg="mod">
          <ac:chgData name="nikita bakanchev" userId="7425f483d9e5d2b1" providerId="LiveId" clId="{3F5E60F8-A9A7-374C-855B-BE1AF9D3B9CB}" dt="2020-05-23T05:35:47.593" v="2464" actId="20577"/>
          <ac:spMkLst>
            <pc:docMk/>
            <pc:sldMk cId="3953669126" sldId="276"/>
            <ac:spMk id="2" creationId="{FDAE898E-3886-DA43-87CD-407D69663D97}"/>
          </ac:spMkLst>
        </pc:spChg>
        <pc:spChg chg="mod">
          <ac:chgData name="nikita bakanchev" userId="7425f483d9e5d2b1" providerId="LiveId" clId="{3F5E60F8-A9A7-374C-855B-BE1AF9D3B9CB}" dt="2020-05-23T05:40:08.445" v="3015" actId="20577"/>
          <ac:spMkLst>
            <pc:docMk/>
            <pc:sldMk cId="3953669126" sldId="276"/>
            <ac:spMk id="3" creationId="{B1348176-3A32-7C42-AD5F-BFA7784B44E9}"/>
          </ac:spMkLst>
        </pc:spChg>
      </pc:sldChg>
      <pc:sldChg chg="modSp add">
        <pc:chgData name="nikita bakanchev" userId="7425f483d9e5d2b1" providerId="LiveId" clId="{3F5E60F8-A9A7-374C-855B-BE1AF9D3B9CB}" dt="2020-05-23T05:44:57.279" v="3491" actId="20577"/>
        <pc:sldMkLst>
          <pc:docMk/>
          <pc:sldMk cId="2306254277" sldId="277"/>
        </pc:sldMkLst>
        <pc:spChg chg="mod">
          <ac:chgData name="nikita bakanchev" userId="7425f483d9e5d2b1" providerId="LiveId" clId="{3F5E60F8-A9A7-374C-855B-BE1AF9D3B9CB}" dt="2020-05-23T05:44:57.279" v="3491" actId="20577"/>
          <ac:spMkLst>
            <pc:docMk/>
            <pc:sldMk cId="2306254277" sldId="277"/>
            <ac:spMk id="3" creationId="{B1348176-3A32-7C42-AD5F-BFA7784B44E9}"/>
          </ac:spMkLst>
        </pc:spChg>
      </pc:sldChg>
      <pc:sldChg chg="modSp new">
        <pc:chgData name="nikita bakanchev" userId="7425f483d9e5d2b1" providerId="LiveId" clId="{3F5E60F8-A9A7-374C-855B-BE1AF9D3B9CB}" dt="2020-05-23T06:18:24.451" v="4182" actId="20577"/>
        <pc:sldMkLst>
          <pc:docMk/>
          <pc:sldMk cId="3214194393" sldId="278"/>
        </pc:sldMkLst>
        <pc:spChg chg="mod">
          <ac:chgData name="nikita bakanchev" userId="7425f483d9e5d2b1" providerId="LiveId" clId="{3F5E60F8-A9A7-374C-855B-BE1AF9D3B9CB}" dt="2020-05-23T06:14:12.080" v="3533" actId="20577"/>
          <ac:spMkLst>
            <pc:docMk/>
            <pc:sldMk cId="3214194393" sldId="278"/>
            <ac:spMk id="2" creationId="{72402007-6BF2-374F-8297-9C8CB62DE143}"/>
          </ac:spMkLst>
        </pc:spChg>
        <pc:spChg chg="mod">
          <ac:chgData name="nikita bakanchev" userId="7425f483d9e5d2b1" providerId="LiveId" clId="{3F5E60F8-A9A7-374C-855B-BE1AF9D3B9CB}" dt="2020-05-23T06:18:24.451" v="4182" actId="20577"/>
          <ac:spMkLst>
            <pc:docMk/>
            <pc:sldMk cId="3214194393" sldId="278"/>
            <ac:spMk id="3" creationId="{6B0A7004-3D96-1F43-8BBE-CB746E2A7C9F}"/>
          </ac:spMkLst>
        </pc:spChg>
      </pc:sldChg>
      <pc:sldChg chg="modSp add">
        <pc:chgData name="nikita bakanchev" userId="7425f483d9e5d2b1" providerId="LiveId" clId="{3F5E60F8-A9A7-374C-855B-BE1AF9D3B9CB}" dt="2020-05-23T06:25:25.933" v="5090" actId="20577"/>
        <pc:sldMkLst>
          <pc:docMk/>
          <pc:sldMk cId="3991043412" sldId="279"/>
        </pc:sldMkLst>
        <pc:spChg chg="mod">
          <ac:chgData name="nikita bakanchev" userId="7425f483d9e5d2b1" providerId="LiveId" clId="{3F5E60F8-A9A7-374C-855B-BE1AF9D3B9CB}" dt="2020-05-23T06:25:25.933" v="5090" actId="20577"/>
          <ac:spMkLst>
            <pc:docMk/>
            <pc:sldMk cId="3991043412" sldId="279"/>
            <ac:spMk id="3" creationId="{6B0A7004-3D96-1F43-8BBE-CB746E2A7C9F}"/>
          </ac:spMkLst>
        </pc:spChg>
      </pc:sldChg>
      <pc:sldChg chg="modSp new">
        <pc:chgData name="nikita bakanchev" userId="7425f483d9e5d2b1" providerId="LiveId" clId="{3F5E60F8-A9A7-374C-855B-BE1AF9D3B9CB}" dt="2020-05-23T06:30:34.871" v="5804" actId="20577"/>
        <pc:sldMkLst>
          <pc:docMk/>
          <pc:sldMk cId="2857934606" sldId="280"/>
        </pc:sldMkLst>
        <pc:spChg chg="mod">
          <ac:chgData name="nikita bakanchev" userId="7425f483d9e5d2b1" providerId="LiveId" clId="{3F5E60F8-A9A7-374C-855B-BE1AF9D3B9CB}" dt="2020-05-23T06:25:49.367" v="5135" actId="20577"/>
          <ac:spMkLst>
            <pc:docMk/>
            <pc:sldMk cId="2857934606" sldId="280"/>
            <ac:spMk id="2" creationId="{11F9C10F-78CC-B047-994F-FA20DEFEA3D5}"/>
          </ac:spMkLst>
        </pc:spChg>
        <pc:spChg chg="mod">
          <ac:chgData name="nikita bakanchev" userId="7425f483d9e5d2b1" providerId="LiveId" clId="{3F5E60F8-A9A7-374C-855B-BE1AF9D3B9CB}" dt="2020-05-23T06:30:34.871" v="5804" actId="20577"/>
          <ac:spMkLst>
            <pc:docMk/>
            <pc:sldMk cId="2857934606" sldId="280"/>
            <ac:spMk id="3" creationId="{778373D4-8489-374C-8F90-AA451F9128D3}"/>
          </ac:spMkLst>
        </pc:spChg>
      </pc:sldChg>
      <pc:sldChg chg="addSp modSp new">
        <pc:chgData name="nikita bakanchev" userId="7425f483d9e5d2b1" providerId="LiveId" clId="{3F5E60F8-A9A7-374C-855B-BE1AF9D3B9CB}" dt="2020-05-23T06:35:21.127" v="6055" actId="1076"/>
        <pc:sldMkLst>
          <pc:docMk/>
          <pc:sldMk cId="306721501" sldId="281"/>
        </pc:sldMkLst>
        <pc:spChg chg="mod">
          <ac:chgData name="nikita bakanchev" userId="7425f483d9e5d2b1" providerId="LiveId" clId="{3F5E60F8-A9A7-374C-855B-BE1AF9D3B9CB}" dt="2020-05-23T06:31:34.978" v="5908" actId="313"/>
          <ac:spMkLst>
            <pc:docMk/>
            <pc:sldMk cId="306721501" sldId="281"/>
            <ac:spMk id="2" creationId="{87DBF28D-FAEF-C744-9543-5E5758AF62DC}"/>
          </ac:spMkLst>
        </pc:spChg>
        <pc:spChg chg="mod">
          <ac:chgData name="nikita bakanchev" userId="7425f483d9e5d2b1" providerId="LiveId" clId="{3F5E60F8-A9A7-374C-855B-BE1AF9D3B9CB}" dt="2020-05-23T06:32:20.834" v="6051" actId="20577"/>
          <ac:spMkLst>
            <pc:docMk/>
            <pc:sldMk cId="306721501" sldId="281"/>
            <ac:spMk id="3" creationId="{FFD7828E-449F-9F4F-B7FF-A0AAF205E6DC}"/>
          </ac:spMkLst>
        </pc:spChg>
        <pc:picChg chg="add mod">
          <ac:chgData name="nikita bakanchev" userId="7425f483d9e5d2b1" providerId="LiveId" clId="{3F5E60F8-A9A7-374C-855B-BE1AF9D3B9CB}" dt="2020-05-23T06:35:21.127" v="6055" actId="1076"/>
          <ac:picMkLst>
            <pc:docMk/>
            <pc:sldMk cId="306721501" sldId="281"/>
            <ac:picMk id="5" creationId="{AD3BF754-9862-C74D-940F-19DB5B4E27CA}"/>
          </ac:picMkLst>
        </pc:picChg>
      </pc:sldChg>
      <pc:sldChg chg="modSp new">
        <pc:chgData name="nikita bakanchev" userId="7425f483d9e5d2b1" providerId="LiveId" clId="{3F5E60F8-A9A7-374C-855B-BE1AF9D3B9CB}" dt="2020-05-23T06:40:07.260" v="6669" actId="20577"/>
        <pc:sldMkLst>
          <pc:docMk/>
          <pc:sldMk cId="4072374117" sldId="282"/>
        </pc:sldMkLst>
        <pc:spChg chg="mod">
          <ac:chgData name="nikita bakanchev" userId="7425f483d9e5d2b1" providerId="LiveId" clId="{3F5E60F8-A9A7-374C-855B-BE1AF9D3B9CB}" dt="2020-05-23T06:37:13.932" v="6100" actId="20577"/>
          <ac:spMkLst>
            <pc:docMk/>
            <pc:sldMk cId="4072374117" sldId="282"/>
            <ac:spMk id="2" creationId="{2A3CA893-A628-2E45-8E1C-8408BE734E76}"/>
          </ac:spMkLst>
        </pc:spChg>
        <pc:spChg chg="mod">
          <ac:chgData name="nikita bakanchev" userId="7425f483d9e5d2b1" providerId="LiveId" clId="{3F5E60F8-A9A7-374C-855B-BE1AF9D3B9CB}" dt="2020-05-23T06:40:07.260" v="6669" actId="20577"/>
          <ac:spMkLst>
            <pc:docMk/>
            <pc:sldMk cId="4072374117" sldId="282"/>
            <ac:spMk id="3" creationId="{0E5850AB-10A8-AC49-82DE-4C844BBBE4FC}"/>
          </ac:spMkLst>
        </pc:spChg>
      </pc:sldChg>
      <pc:sldChg chg="modSp new">
        <pc:chgData name="nikita bakanchev" userId="7425f483d9e5d2b1" providerId="LiveId" clId="{3F5E60F8-A9A7-374C-855B-BE1AF9D3B9CB}" dt="2020-05-23T07:13:48.611" v="7226" actId="20577"/>
        <pc:sldMkLst>
          <pc:docMk/>
          <pc:sldMk cId="1625876376" sldId="283"/>
        </pc:sldMkLst>
        <pc:spChg chg="mod">
          <ac:chgData name="nikita bakanchev" userId="7425f483d9e5d2b1" providerId="LiveId" clId="{3F5E60F8-A9A7-374C-855B-BE1AF9D3B9CB}" dt="2020-05-23T07:10:30.217" v="6720" actId="20577"/>
          <ac:spMkLst>
            <pc:docMk/>
            <pc:sldMk cId="1625876376" sldId="283"/>
            <ac:spMk id="2" creationId="{61BD3C97-614F-6147-BC2D-424E5E09163D}"/>
          </ac:spMkLst>
        </pc:spChg>
        <pc:spChg chg="mod">
          <ac:chgData name="nikita bakanchev" userId="7425f483d9e5d2b1" providerId="LiveId" clId="{3F5E60F8-A9A7-374C-855B-BE1AF9D3B9CB}" dt="2020-05-23T07:13:48.611" v="7226" actId="20577"/>
          <ac:spMkLst>
            <pc:docMk/>
            <pc:sldMk cId="1625876376" sldId="283"/>
            <ac:spMk id="3" creationId="{40D06DB2-73F0-AC4B-A7C9-E7FD53F63D5C}"/>
          </ac:spMkLst>
        </pc:spChg>
      </pc:sldChg>
      <pc:sldChg chg="modSp new">
        <pc:chgData name="nikita bakanchev" userId="7425f483d9e5d2b1" providerId="LiveId" clId="{3F5E60F8-A9A7-374C-855B-BE1AF9D3B9CB}" dt="2020-05-23T07:19:06.547" v="7760" actId="20577"/>
        <pc:sldMkLst>
          <pc:docMk/>
          <pc:sldMk cId="2013822114" sldId="284"/>
        </pc:sldMkLst>
        <pc:spChg chg="mod">
          <ac:chgData name="nikita bakanchev" userId="7425f483d9e5d2b1" providerId="LiveId" clId="{3F5E60F8-A9A7-374C-855B-BE1AF9D3B9CB}" dt="2020-05-23T07:15:15.504" v="7262" actId="20577"/>
          <ac:spMkLst>
            <pc:docMk/>
            <pc:sldMk cId="2013822114" sldId="284"/>
            <ac:spMk id="2" creationId="{25519E77-C3AC-E042-99C2-241DA6D54207}"/>
          </ac:spMkLst>
        </pc:spChg>
        <pc:spChg chg="mod">
          <ac:chgData name="nikita bakanchev" userId="7425f483d9e5d2b1" providerId="LiveId" clId="{3F5E60F8-A9A7-374C-855B-BE1AF9D3B9CB}" dt="2020-05-23T07:19:06.547" v="7760" actId="20577"/>
          <ac:spMkLst>
            <pc:docMk/>
            <pc:sldMk cId="2013822114" sldId="284"/>
            <ac:spMk id="3" creationId="{85EDC559-F2AF-1041-B460-856F6BD6F9B5}"/>
          </ac:spMkLst>
        </pc:spChg>
      </pc:sldChg>
      <pc:sldChg chg="modSp new">
        <pc:chgData name="nikita bakanchev" userId="7425f483d9e5d2b1" providerId="LiveId" clId="{3F5E60F8-A9A7-374C-855B-BE1AF9D3B9CB}" dt="2020-05-23T07:21:22.921" v="7993" actId="20577"/>
        <pc:sldMkLst>
          <pc:docMk/>
          <pc:sldMk cId="918513127" sldId="285"/>
        </pc:sldMkLst>
        <pc:spChg chg="mod">
          <ac:chgData name="nikita bakanchev" userId="7425f483d9e5d2b1" providerId="LiveId" clId="{3F5E60F8-A9A7-374C-855B-BE1AF9D3B9CB}" dt="2020-05-23T07:19:20.317" v="7793" actId="20577"/>
          <ac:spMkLst>
            <pc:docMk/>
            <pc:sldMk cId="918513127" sldId="285"/>
            <ac:spMk id="2" creationId="{4832B749-4A8F-0940-88A5-8257C8A08CE4}"/>
          </ac:spMkLst>
        </pc:spChg>
        <pc:spChg chg="mod">
          <ac:chgData name="nikita bakanchev" userId="7425f483d9e5d2b1" providerId="LiveId" clId="{3F5E60F8-A9A7-374C-855B-BE1AF9D3B9CB}" dt="2020-05-23T07:21:22.921" v="7993" actId="20577"/>
          <ac:spMkLst>
            <pc:docMk/>
            <pc:sldMk cId="918513127" sldId="285"/>
            <ac:spMk id="3" creationId="{C537DE7D-4C16-0443-B1DF-9AD80FFA8BC4}"/>
          </ac:spMkLst>
        </pc:spChg>
      </pc:sldChg>
      <pc:sldChg chg="modSp new">
        <pc:chgData name="nikita bakanchev" userId="7425f483d9e5d2b1" providerId="LiveId" clId="{3F5E60F8-A9A7-374C-855B-BE1AF9D3B9CB}" dt="2020-05-23T07:26:25.579" v="8773" actId="20577"/>
        <pc:sldMkLst>
          <pc:docMk/>
          <pc:sldMk cId="1661159090" sldId="286"/>
        </pc:sldMkLst>
        <pc:spChg chg="mod">
          <ac:chgData name="nikita bakanchev" userId="7425f483d9e5d2b1" providerId="LiveId" clId="{3F5E60F8-A9A7-374C-855B-BE1AF9D3B9CB}" dt="2020-05-23T07:21:36.408" v="8026" actId="20577"/>
          <ac:spMkLst>
            <pc:docMk/>
            <pc:sldMk cId="1661159090" sldId="286"/>
            <ac:spMk id="2" creationId="{B37A3A23-953E-BB43-AD11-361755AC31CB}"/>
          </ac:spMkLst>
        </pc:spChg>
        <pc:spChg chg="mod">
          <ac:chgData name="nikita bakanchev" userId="7425f483d9e5d2b1" providerId="LiveId" clId="{3F5E60F8-A9A7-374C-855B-BE1AF9D3B9CB}" dt="2020-05-23T07:26:25.579" v="8773" actId="20577"/>
          <ac:spMkLst>
            <pc:docMk/>
            <pc:sldMk cId="1661159090" sldId="286"/>
            <ac:spMk id="3" creationId="{5F424803-88A9-4A47-9F31-00AB8E681AD2}"/>
          </ac:spMkLst>
        </pc:spChg>
      </pc:sldChg>
      <pc:sldChg chg="modSp add">
        <pc:chgData name="nikita bakanchev" userId="7425f483d9e5d2b1" providerId="LiveId" clId="{3F5E60F8-A9A7-374C-855B-BE1AF9D3B9CB}" dt="2020-05-23T07:31:19.611" v="9405" actId="20577"/>
        <pc:sldMkLst>
          <pc:docMk/>
          <pc:sldMk cId="3681191442" sldId="287"/>
        </pc:sldMkLst>
        <pc:spChg chg="mod">
          <ac:chgData name="nikita bakanchev" userId="7425f483d9e5d2b1" providerId="LiveId" clId="{3F5E60F8-A9A7-374C-855B-BE1AF9D3B9CB}" dt="2020-05-23T07:31:19.611" v="9405" actId="20577"/>
          <ac:spMkLst>
            <pc:docMk/>
            <pc:sldMk cId="3681191442" sldId="287"/>
            <ac:spMk id="3" creationId="{5F424803-88A9-4A47-9F31-00AB8E681AD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C959FF-BF70-43F8-A388-798D3427B03E}" type="datetimeFigureOut">
              <a:rPr lang="ru-RU" smtClean="0"/>
              <a:t>26.03.2022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584912-E897-47A8-9287-C0944F4EBD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34379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CA687-62A3-DB42-9053-D630DACA70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0FF2DD-C107-D44A-9CEE-35B6E62527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0CCD7A-6BDA-814C-983A-DA62CF127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DBA87-79EA-493B-B598-640123C87FA9}" type="datetime1">
              <a:rPr lang="ru-RU" smtClean="0"/>
              <a:t>26.03.2022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CC3239-F81F-C94C-BA87-10F51C47C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878424-4C41-704D-8E19-D2A081336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A43DB-0BA4-A542-ADE5-552510BF208D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54842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1928A-7454-5D40-AAC2-E272F20B2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B68F2B-0A5D-A844-B40A-7F4C2F2CF3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03BEF6-5DC7-8E4B-8310-F4331DE8D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7F775-2C0F-4E5D-88DF-5374ABED392B}" type="datetime1">
              <a:rPr lang="ru-RU" smtClean="0"/>
              <a:t>26.03.2022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EA8481-6DEC-A648-8BC1-59EB2A091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FDD153-2460-9E49-B8DB-97755131A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A43DB-0BA4-A542-ADE5-552510BF208D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613152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EF31D8-5A89-B14D-A856-DBC9A6D210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79BB93-8E18-2E42-AEA5-139876AD8E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6BF9FC-6885-BB41-96D6-FCB4F88F6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F2140-83BE-407E-9E62-9D75012F36E0}" type="datetime1">
              <a:rPr lang="ru-RU" smtClean="0"/>
              <a:t>26.03.2022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021F02-F7F4-0244-A21A-28CA0F552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051407-213B-E24D-895E-90EDCBDC5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A43DB-0BA4-A542-ADE5-552510BF208D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928207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FAAC1-53B9-C641-94DA-D48FAC1BE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76C059-EE53-944A-A476-9CB0082333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2D66D9-AD1B-B944-8AB8-F03A07AD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EA709-195A-4837-AD41-F95B7159BD66}" type="datetime1">
              <a:rPr lang="ru-RU" smtClean="0"/>
              <a:t>26.03.2022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E9F9DA-7ADA-8D4E-81F1-B11E6EA78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3B3CB6-438D-9E49-9DE5-43692085F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A43DB-0BA4-A542-ADE5-552510BF208D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500962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F9874-A4AC-8B4B-B801-D7A1075E9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EE8140-BB11-0A48-9518-293FF8B303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B91A52-4D7D-0A44-B69A-9CCCAC390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99225-B9E2-4DDC-A951-CB729932F190}" type="datetime1">
              <a:rPr lang="ru-RU" smtClean="0"/>
              <a:t>26.03.2022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13FF9C-B275-2E4B-957E-69D4079B5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A16D51-D436-5F49-A9A4-C72D00DEB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A43DB-0BA4-A542-ADE5-552510BF208D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381466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177B0-D277-C348-A27F-0C8F1DEAB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4E57C-1A06-D14C-B5C3-97C6CC92AC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15CF7C-FB01-164D-A4DD-D470EFE29F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E26F40-0DA0-864F-A8C4-CC6ACE03C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AE030-9BEC-4FB1-8488-FE4B48D19BE0}" type="datetime1">
              <a:rPr lang="ru-RU" smtClean="0"/>
              <a:t>26.03.2022</a:t>
            </a:fld>
            <a:endParaRPr lang="en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71CC96-D854-B44E-AD03-8F037602B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0B583E-ABF1-5843-9EAF-FB2155A41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A43DB-0BA4-A542-ADE5-552510BF208D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111494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1AA45-F0CF-DD41-97EE-CB907239D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3A13C1-32F7-BF47-84F7-6F9FE4D5CE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785BBE-1437-654A-BCD9-431CE2309E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6CBB5D-38B3-6946-8636-2375FB61E0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9F080F-8D8E-8F4D-AC79-00EFA3D46A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BE10E2-E980-F144-8339-8638A430D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2EF4B-2526-41F9-9A4A-D43658F8A785}" type="datetime1">
              <a:rPr lang="ru-RU" smtClean="0"/>
              <a:t>26.03.2022</a:t>
            </a:fld>
            <a:endParaRPr lang="en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930A1C-F85C-C448-86E4-77195E93F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AE3085-B82D-C541-88FB-ACD74822D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A43DB-0BA4-A542-ADE5-552510BF208D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785273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24301-E8C8-9844-A01F-E6F693D4B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E04D68-A259-EA45-87E7-596ADF461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541E6-B526-4EED-8EC7-A2967975ED0C}" type="datetime1">
              <a:rPr lang="ru-RU" smtClean="0"/>
              <a:t>26.03.2022</a:t>
            </a:fld>
            <a:endParaRPr lang="en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361CB6-F15F-FB42-B2ED-7E8D276AE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3ED7EE-7DBF-644F-86CE-A02381994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A43DB-0BA4-A542-ADE5-552510BF208D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064279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5FF85E-7256-5A49-92F6-C0A8AEC9E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19B6C-82D9-4A34-85C2-2B55BC0BDEC0}" type="datetime1">
              <a:rPr lang="ru-RU" smtClean="0"/>
              <a:t>26.03.2022</a:t>
            </a:fld>
            <a:endParaRPr lang="en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4C4D20-8B07-314C-8D84-EE7975E89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77C5CC-95C2-1942-AA8D-DB1ED4C27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A43DB-0BA4-A542-ADE5-552510BF208D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398232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77ED0-7591-E344-B0C2-5E3D84E1D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9C12A-97EC-A847-8C61-EA1FC09CAC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84C3F0-0A27-FE4F-816C-BEA1B33B74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2C2484-1993-A644-B96F-CA5F4AA5F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BA5B6-4B8C-49AC-BA7C-664E6E3A92D6}" type="datetime1">
              <a:rPr lang="ru-RU" smtClean="0"/>
              <a:t>26.03.2022</a:t>
            </a:fld>
            <a:endParaRPr lang="en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FB435C-5E32-0349-B37A-C232105D7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2A0972-59A1-8A48-ACC1-38F03DD08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A43DB-0BA4-A542-ADE5-552510BF208D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212936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97BB4-3E30-214A-9E4E-61C140F9E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370465-76A7-5F49-85D4-DA4B96FE99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EB05DA-DA9E-784F-A56B-390EE50251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6770A-8ECE-1049-B746-3695A81C5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913FC-8E06-48DB-8112-07DB8EB1BBB7}" type="datetime1">
              <a:rPr lang="ru-RU" smtClean="0"/>
              <a:t>26.03.2022</a:t>
            </a:fld>
            <a:endParaRPr lang="en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C61E90-07FA-7A42-9CB0-3A8905767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CB136D-0D03-BF49-A7FE-4E446879B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A43DB-0BA4-A542-ADE5-552510BF208D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938936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A33155-64E6-F64B-BF8D-16195AE4C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36BC6B-308A-9F4A-B3E9-E5179DDA8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426FB7-8EE3-1040-8F28-1FE9DDB374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5ECC4-2959-4077-A0CC-9DEF08DCF8C7}" type="datetime1">
              <a:rPr lang="ru-RU" smtClean="0"/>
              <a:t>26.03.2022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6C82D3-B7F8-EB47-8163-EF69FBB585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36F445-8EA7-9842-BD3E-044AD4BB60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9A43DB-0BA4-A542-ADE5-552510BF208D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656168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6AD5E-8E27-3C4A-82E4-7CBA65B610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Обработка запросов </a:t>
            </a:r>
            <a:r>
              <a:rPr lang="ru-RU" dirty="0" smtClean="0"/>
              <a:t>(продолжение)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1440009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77405-BE3C-B843-9896-8AC04761B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300" y="147637"/>
            <a:ext cx="10515600" cy="1325563"/>
          </a:xfrm>
        </p:spPr>
        <p:txBody>
          <a:bodyPr/>
          <a:lstStyle/>
          <a:p>
            <a:r>
              <a:rPr lang="ru-RU" dirty="0"/>
              <a:t>Другие операции (Агрегация)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21D292-9947-1443-9B29-87058772AB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400" y="1473200"/>
            <a:ext cx="10947400" cy="4703763"/>
          </a:xfrm>
        </p:spPr>
        <p:txBody>
          <a:bodyPr/>
          <a:lstStyle/>
          <a:p>
            <a:r>
              <a:rPr lang="ru-RU" dirty="0"/>
              <a:t>Агрегация может быть реализована с использованием сортировки или хешированием. Операция производится по полям группировки, а затем агрегация применяется для каждой группы. </a:t>
            </a:r>
          </a:p>
          <a:p>
            <a:r>
              <a:rPr lang="ru-RU" dirty="0"/>
              <a:t>Часть имплементаций предполагает вычисление агрегатов «на лету»</a:t>
            </a: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EC3C5D-545B-584B-8371-1C3125C0AABC}"/>
              </a:ext>
            </a:extLst>
          </p:cNvPr>
          <p:cNvSpPr txBox="1"/>
          <p:nvPr/>
        </p:nvSpPr>
        <p:spPr>
          <a:xfrm>
            <a:off x="6333067" y="7112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A43DB-0BA4-A542-ADE5-552510BF208D}" type="slidenum">
              <a:rPr lang="en-RU" smtClean="0"/>
              <a:t>10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408087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B2E28-555D-0E4E-B7C4-CC2810D23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Вычисление выражений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1D6B1-632C-A24B-908B-87038F0D1B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вычисления выражений, содержащих несколько реляционных операций, существует несколько вариантов вычисления. </a:t>
            </a:r>
          </a:p>
          <a:p>
            <a:r>
              <a:rPr lang="ru-RU" dirty="0"/>
              <a:t>Если каждая операция вычисляется отдельно и результатом такого шага является временное отношение, то такая ситуация называется </a:t>
            </a:r>
            <a:r>
              <a:rPr lang="ru-RU" i="1" dirty="0"/>
              <a:t>материализацией.</a:t>
            </a:r>
          </a:p>
          <a:p>
            <a:r>
              <a:rPr lang="ru-RU" dirty="0"/>
              <a:t>Альтернативным способом является организация </a:t>
            </a:r>
            <a:r>
              <a:rPr lang="ru-RU" i="1" dirty="0"/>
              <a:t>конвейера (</a:t>
            </a:r>
            <a:r>
              <a:rPr lang="en-US" i="1" dirty="0"/>
              <a:t>pipeline) </a:t>
            </a:r>
            <a:r>
              <a:rPr lang="ru-RU" dirty="0"/>
              <a:t>выполнения параллельных операций</a:t>
            </a:r>
            <a:endParaRPr lang="en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A43DB-0BA4-A542-ADE5-552510BF208D}" type="slidenum">
              <a:rPr lang="en-RU" smtClean="0"/>
              <a:t>11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615403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E95EA-306A-864D-8E48-24D4B615C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Материализация</a:t>
            </a:r>
            <a:endParaRPr lang="en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1C0809-3C9B-0443-8BA0-A6E04DF4053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101917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/>
                  <a:t>Операцию реляционной алгебры можно представить в виде дерева операций: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𝑛𝑎𝑚𝑒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𝑔𝑝𝑎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=3.5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𝑆𝑡𝑢𝑑𝑒𝑛𝑡𝑠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𝐹𝑎𝑐𝑢𝑙𝑡𝑖𝑒𝑠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RU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1C0809-3C9B-0443-8BA0-A6E04DF405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1019175"/>
              </a:xfrm>
              <a:blipFill>
                <a:blip r:embed="rId2"/>
                <a:stretch>
                  <a:fillRect l="-1086" t="-11250" b="-1250"/>
                </a:stretch>
              </a:blipFill>
            </p:spPr>
            <p:txBody>
              <a:bodyPr/>
              <a:lstStyle/>
              <a:p>
                <a:r>
                  <a:rPr lang="en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3CA4B6B7-0B6D-154F-9134-CD8E24E8D12B}"/>
              </a:ext>
            </a:extLst>
          </p:cNvPr>
          <p:cNvSpPr txBox="1"/>
          <p:nvPr/>
        </p:nvSpPr>
        <p:spPr>
          <a:xfrm>
            <a:off x="1286933" y="5807631"/>
            <a:ext cx="10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U" dirty="0"/>
              <a:t>Students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5423C0A-A86A-3A46-96C8-357458873CBA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1793386" y="4944533"/>
            <a:ext cx="0" cy="8630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0C4A2C6-3522-704D-8444-B37FC142BAC7}"/>
                  </a:ext>
                </a:extLst>
              </p:cNvPr>
              <p:cNvSpPr txBox="1"/>
              <p:nvPr/>
            </p:nvSpPr>
            <p:spPr>
              <a:xfrm>
                <a:off x="1286933" y="4552631"/>
                <a:ext cx="1035092" cy="3919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𝑔𝑝𝑎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=3.5</m:t>
                          </m:r>
                        </m:sub>
                      </m:sSub>
                    </m:oMath>
                  </m:oMathPara>
                </a14:m>
                <a:endParaRPr lang="en-RU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0C4A2C6-3522-704D-8444-B37FC142BA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6933" y="4552631"/>
                <a:ext cx="1035092" cy="391902"/>
              </a:xfrm>
              <a:prstGeom prst="rect">
                <a:avLst/>
              </a:prstGeom>
              <a:blipFill>
                <a:blip r:embed="rId3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en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56950C31-CAA8-3746-AB17-BC558DB88EC0}"/>
              </a:ext>
            </a:extLst>
          </p:cNvPr>
          <p:cNvSpPr txBox="1"/>
          <p:nvPr/>
        </p:nvSpPr>
        <p:spPr>
          <a:xfrm>
            <a:off x="3962399" y="4575201"/>
            <a:ext cx="1002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U" dirty="0"/>
              <a:t>Faculties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5DD2656-0B66-3E4F-AB5F-5D18A5FCC167}"/>
                  </a:ext>
                </a:extLst>
              </p:cNvPr>
              <p:cNvSpPr txBox="1"/>
              <p:nvPr/>
            </p:nvSpPr>
            <p:spPr>
              <a:xfrm>
                <a:off x="2726267" y="3782368"/>
                <a:ext cx="6604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⋈</m:t>
                      </m:r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5DD2656-0B66-3E4F-AB5F-5D18A5FCC1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6267" y="3782368"/>
                <a:ext cx="660400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49C65C4-D6C2-AC4C-A05B-175ED01BE43C}"/>
              </a:ext>
            </a:extLst>
          </p:cNvPr>
          <p:cNvCxnSpPr>
            <a:cxnSpLocks/>
            <a:stCxn id="11" idx="0"/>
            <a:endCxn id="17" idx="1"/>
          </p:cNvCxnSpPr>
          <p:nvPr/>
        </p:nvCxnSpPr>
        <p:spPr>
          <a:xfrm flipV="1">
            <a:off x="1804479" y="4013201"/>
            <a:ext cx="921788" cy="5394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E2194A4-B1A4-0542-BA59-44507D9CC1EF}"/>
              </a:ext>
            </a:extLst>
          </p:cNvPr>
          <p:cNvCxnSpPr>
            <a:cxnSpLocks/>
            <a:stCxn id="12" idx="0"/>
            <a:endCxn id="17" idx="3"/>
          </p:cNvCxnSpPr>
          <p:nvPr/>
        </p:nvCxnSpPr>
        <p:spPr>
          <a:xfrm flipH="1" flipV="1">
            <a:off x="3386667" y="4013201"/>
            <a:ext cx="1076927" cy="5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B0D12FE-6C62-C94F-B486-671A1A501806}"/>
                  </a:ext>
                </a:extLst>
              </p:cNvPr>
              <p:cNvSpPr txBox="1"/>
              <p:nvPr/>
            </p:nvSpPr>
            <p:spPr>
              <a:xfrm>
                <a:off x="2620995" y="2828836"/>
                <a:ext cx="8709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𝑛𝑎𝑚𝑒</m:t>
                          </m:r>
                        </m:sub>
                      </m:sSub>
                    </m:oMath>
                  </m:oMathPara>
                </a14:m>
                <a:endParaRPr lang="en-RU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B0D12FE-6C62-C94F-B486-671A1A5018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0995" y="2828836"/>
                <a:ext cx="87094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7EBFEE2-C63C-0A44-B869-22806F3EBAAB}"/>
              </a:ext>
            </a:extLst>
          </p:cNvPr>
          <p:cNvCxnSpPr>
            <a:cxnSpLocks/>
            <a:stCxn id="17" idx="0"/>
            <a:endCxn id="25" idx="2"/>
          </p:cNvCxnSpPr>
          <p:nvPr/>
        </p:nvCxnSpPr>
        <p:spPr>
          <a:xfrm flipV="1">
            <a:off x="3056467" y="3198168"/>
            <a:ext cx="0" cy="584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A43DB-0BA4-A542-ADE5-552510BF208D}" type="slidenum">
              <a:rPr lang="en-RU" smtClean="0"/>
              <a:t>12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649914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E95EA-306A-864D-8E48-24D4B615C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Материализация</a:t>
            </a:r>
            <a:endParaRPr lang="en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1C0809-3C9B-0443-8BA0-A6E04DF4053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101917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/>
                  <a:t>Операцию реляционной алгебры можно представить в виде дерева операций: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𝑛𝑎𝑚𝑒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𝑔𝑝𝑎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=3.5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𝑆𝑡𝑢𝑑𝑒𝑛𝑡𝑠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𝐹𝑎𝑐𝑢𝑙𝑡𝑖𝑒𝑠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RU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1C0809-3C9B-0443-8BA0-A6E04DF405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1019175"/>
              </a:xfrm>
              <a:blipFill>
                <a:blip r:embed="rId2"/>
                <a:stretch>
                  <a:fillRect l="-1086" t="-11250" b="-1250"/>
                </a:stretch>
              </a:blipFill>
            </p:spPr>
            <p:txBody>
              <a:bodyPr/>
              <a:lstStyle/>
              <a:p>
                <a:r>
                  <a:rPr lang="en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3CA4B6B7-0B6D-154F-9134-CD8E24E8D12B}"/>
              </a:ext>
            </a:extLst>
          </p:cNvPr>
          <p:cNvSpPr txBox="1"/>
          <p:nvPr/>
        </p:nvSpPr>
        <p:spPr>
          <a:xfrm>
            <a:off x="1286933" y="5807631"/>
            <a:ext cx="10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U" dirty="0"/>
              <a:t>Students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5423C0A-A86A-3A46-96C8-357458873CBA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1793386" y="4944533"/>
            <a:ext cx="0" cy="8630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0C4A2C6-3522-704D-8444-B37FC142BAC7}"/>
                  </a:ext>
                </a:extLst>
              </p:cNvPr>
              <p:cNvSpPr txBox="1"/>
              <p:nvPr/>
            </p:nvSpPr>
            <p:spPr>
              <a:xfrm>
                <a:off x="1286933" y="4552631"/>
                <a:ext cx="1035092" cy="3919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𝑔𝑝𝑎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=3.5</m:t>
                          </m:r>
                        </m:sub>
                      </m:sSub>
                    </m:oMath>
                  </m:oMathPara>
                </a14:m>
                <a:endParaRPr lang="en-RU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0C4A2C6-3522-704D-8444-B37FC142BA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6933" y="4552631"/>
                <a:ext cx="1035092" cy="391902"/>
              </a:xfrm>
              <a:prstGeom prst="rect">
                <a:avLst/>
              </a:prstGeom>
              <a:blipFill>
                <a:blip r:embed="rId3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en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56950C31-CAA8-3746-AB17-BC558DB88EC0}"/>
              </a:ext>
            </a:extLst>
          </p:cNvPr>
          <p:cNvSpPr txBox="1"/>
          <p:nvPr/>
        </p:nvSpPr>
        <p:spPr>
          <a:xfrm>
            <a:off x="3962399" y="4575201"/>
            <a:ext cx="1002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U" dirty="0"/>
              <a:t>Faculties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5DD2656-0B66-3E4F-AB5F-5D18A5FCC167}"/>
                  </a:ext>
                </a:extLst>
              </p:cNvPr>
              <p:cNvSpPr txBox="1"/>
              <p:nvPr/>
            </p:nvSpPr>
            <p:spPr>
              <a:xfrm>
                <a:off x="2726267" y="3782368"/>
                <a:ext cx="6604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⋈</m:t>
                      </m:r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5DD2656-0B66-3E4F-AB5F-5D18A5FCC1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6267" y="3782368"/>
                <a:ext cx="660400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49C65C4-D6C2-AC4C-A05B-175ED01BE43C}"/>
              </a:ext>
            </a:extLst>
          </p:cNvPr>
          <p:cNvCxnSpPr>
            <a:cxnSpLocks/>
            <a:stCxn id="11" idx="0"/>
            <a:endCxn id="17" idx="1"/>
          </p:cNvCxnSpPr>
          <p:nvPr/>
        </p:nvCxnSpPr>
        <p:spPr>
          <a:xfrm flipV="1">
            <a:off x="1804479" y="4013201"/>
            <a:ext cx="921788" cy="5394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E2194A4-B1A4-0542-BA59-44507D9CC1EF}"/>
              </a:ext>
            </a:extLst>
          </p:cNvPr>
          <p:cNvCxnSpPr>
            <a:cxnSpLocks/>
            <a:stCxn id="12" idx="0"/>
            <a:endCxn id="17" idx="3"/>
          </p:cNvCxnSpPr>
          <p:nvPr/>
        </p:nvCxnSpPr>
        <p:spPr>
          <a:xfrm flipH="1" flipV="1">
            <a:off x="3386667" y="4013201"/>
            <a:ext cx="1076927" cy="5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B0D12FE-6C62-C94F-B486-671A1A501806}"/>
                  </a:ext>
                </a:extLst>
              </p:cNvPr>
              <p:cNvSpPr txBox="1"/>
              <p:nvPr/>
            </p:nvSpPr>
            <p:spPr>
              <a:xfrm>
                <a:off x="2620995" y="2828836"/>
                <a:ext cx="8709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𝑛𝑎𝑚𝑒</m:t>
                          </m:r>
                        </m:sub>
                      </m:sSub>
                    </m:oMath>
                  </m:oMathPara>
                </a14:m>
                <a:endParaRPr lang="en-RU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B0D12FE-6C62-C94F-B486-671A1A5018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0995" y="2828836"/>
                <a:ext cx="87094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7EBFEE2-C63C-0A44-B869-22806F3EBAAB}"/>
              </a:ext>
            </a:extLst>
          </p:cNvPr>
          <p:cNvCxnSpPr>
            <a:cxnSpLocks/>
            <a:stCxn id="17" idx="0"/>
            <a:endCxn id="25" idx="2"/>
          </p:cNvCxnSpPr>
          <p:nvPr/>
        </p:nvCxnSpPr>
        <p:spPr>
          <a:xfrm flipV="1">
            <a:off x="3056467" y="3198168"/>
            <a:ext cx="0" cy="584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BF0E900-A258-8D4A-941D-91480EACC4A8}"/>
              </a:ext>
            </a:extLst>
          </p:cNvPr>
          <p:cNvSpPr txBox="1"/>
          <p:nvPr/>
        </p:nvSpPr>
        <p:spPr>
          <a:xfrm>
            <a:off x="5660021" y="3333509"/>
            <a:ext cx="569378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/>
              <a:t>На листах дерева находятся отношения в базе. </a:t>
            </a:r>
          </a:p>
          <a:p>
            <a:pPr algn="just"/>
            <a:endParaRPr lang="ru-RU" sz="2400" dirty="0"/>
          </a:p>
          <a:p>
            <a:pPr algn="just"/>
            <a:r>
              <a:rPr lang="ru-RU" sz="2400" dirty="0"/>
              <a:t>В данном примере входные элементы для соединения </a:t>
            </a:r>
          </a:p>
          <a:p>
            <a:pPr algn="just"/>
            <a:r>
              <a:rPr lang="ru-RU" sz="2400" dirty="0"/>
              <a:t>Являются отношение </a:t>
            </a:r>
            <a:r>
              <a:rPr lang="en-US" sz="2400" dirty="0"/>
              <a:t>Faculties </a:t>
            </a:r>
            <a:r>
              <a:rPr lang="ru-RU" sz="2400" dirty="0"/>
              <a:t>из БД и временное отношение,</a:t>
            </a:r>
          </a:p>
          <a:p>
            <a:pPr algn="just"/>
            <a:r>
              <a:rPr lang="ru-RU" sz="2400" dirty="0"/>
              <a:t>полученное из выборки. 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A43DB-0BA4-A542-ADE5-552510BF208D}" type="slidenum">
              <a:rPr lang="en-RU" smtClean="0"/>
              <a:t>13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916814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5BE89-B613-B947-B501-FAF94B581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Материализация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9CC88-A859-8E48-82FB-728CE414E2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/>
              <a:t>Материализованное вычисление представляет собой последовательность вычислений, в которой создается каждая промежуточная операция (материализуется) и используется для вычислений дальнейших шагов. </a:t>
            </a:r>
          </a:p>
          <a:p>
            <a:pPr marL="0" indent="0" algn="just">
              <a:buNone/>
            </a:pPr>
            <a:r>
              <a:rPr lang="ru-RU" dirty="0"/>
              <a:t>Для вычисления стоимости требуется добавить стоимость всех операций и стоимость записи временных результатов на диск.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A43DB-0BA4-A542-ADE5-552510BF208D}" type="slidenum">
              <a:rPr lang="en-RU" smtClean="0"/>
              <a:t>14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610856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5BE89-B613-B947-B501-FAF94B581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Материализация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9CC88-A859-8E48-82FB-728CE414E2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/>
              <a:t>Материализованное вычисление представляет собой последовательность вычислений, в которой создается каждая промежуточная операция (материализуется) и используется для вычислений дальнейших шагов. </a:t>
            </a:r>
          </a:p>
          <a:p>
            <a:pPr marL="0" indent="0" algn="just">
              <a:buNone/>
            </a:pPr>
            <a:r>
              <a:rPr lang="ru-RU" dirty="0"/>
              <a:t>Для вычисления стоимости требуется добавить стоимость всех операций и стоимость записи временных результатов на диск. </a:t>
            </a:r>
          </a:p>
          <a:p>
            <a:pPr marL="0" indent="0" algn="just">
              <a:buNone/>
            </a:pPr>
            <a:r>
              <a:rPr lang="ru-RU" dirty="0"/>
              <a:t>Одним из вариантов оптимизаций является двойная буферизация (один из буферов осуществляет вычисление, другой – запись)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A43DB-0BA4-A542-ADE5-552510BF208D}" type="slidenum">
              <a:rPr lang="en-RU" smtClean="0"/>
              <a:t>15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4081989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94D86-AD5E-DB4C-AAD5-B1174833C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Конвейер</a:t>
            </a:r>
            <a:endParaRPr lang="en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FB4B97-4E0F-0E42-B951-D502CF8FD3A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RU" dirty="0"/>
              </a:p>
              <a:p>
                <a:r>
                  <a:rPr lang="ru-RU" dirty="0"/>
                  <a:t>Уменьшение стоимости чтения и записи временных отношений </a:t>
                </a:r>
              </a:p>
              <a:p>
                <a:r>
                  <a:rPr lang="ru-RU" dirty="0"/>
                  <a:t>Довольно быстрый отклик в передаче результатов запроса, если план запроса позволяет полноценный конвейер. </a:t>
                </a:r>
                <a:endParaRPr lang="en-RU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FB4B97-4E0F-0E42-B951-D502CF8FD3A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1754"/>
                </a:stretch>
              </a:blipFill>
            </p:spPr>
            <p:txBody>
              <a:bodyPr/>
              <a:lstStyle/>
              <a:p>
                <a:r>
                  <a:rPr lang="en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A43DB-0BA4-A542-ADE5-552510BF208D}" type="slidenum">
              <a:rPr lang="en-RU" smtClean="0"/>
              <a:t>16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868806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869C3-4DD9-CD45-B8A9-68BC5DFB4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 конвейера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ECD38A-8ECB-EC41-8276-14F44F95C5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/>
              <a:t>Конвейер может быть 2 типов:</a:t>
            </a:r>
          </a:p>
          <a:p>
            <a:pPr algn="just"/>
            <a:r>
              <a:rPr lang="en-US" dirty="0"/>
              <a:t>Demand-driven (</a:t>
            </a:r>
            <a:r>
              <a:rPr lang="ru-RU" dirty="0"/>
              <a:t>Ленивое вычисление). Результат запроса операций низкого уровня не передается автоматически на более высокий уровень. Он будет передан, когда будет осуществлен запрос более высокого уровня. </a:t>
            </a:r>
            <a:endParaRPr lang="en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A43DB-0BA4-A542-ADE5-552510BF208D}" type="slidenum">
              <a:rPr lang="en-RU" smtClean="0"/>
              <a:t>17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606012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869C3-4DD9-CD45-B8A9-68BC5DFB4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 конвейера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ECD38A-8ECB-EC41-8276-14F44F95C5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/>
              <a:t>Конвейер может быть 2 типов:</a:t>
            </a:r>
          </a:p>
          <a:p>
            <a:pPr algn="just"/>
            <a:r>
              <a:rPr lang="en-US" dirty="0"/>
              <a:t>Producer-driven (</a:t>
            </a:r>
            <a:r>
              <a:rPr lang="ru-RU" dirty="0"/>
              <a:t>Жадное вычисление). Операции не ждут запрос для вычисления кортежей. Каждая операция в </a:t>
            </a:r>
            <a:r>
              <a:rPr lang="en-US" dirty="0"/>
              <a:t>producer-driven </a:t>
            </a:r>
            <a:r>
              <a:rPr lang="ru-RU" dirty="0"/>
              <a:t>конвейере моделируется как отдельный процесс или поток в системе, которая на вход принимает поток кортежей и на выходе также поток кортежей. </a:t>
            </a:r>
            <a:endParaRPr lang="en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A43DB-0BA4-A542-ADE5-552510BF208D}" type="slidenum">
              <a:rPr lang="en-RU" smtClean="0"/>
              <a:t>18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168775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009F2-BA29-FE40-B800-AAE124E3C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 конвейера вычислений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223DF-2AC8-8745-9E35-7C4DBE5C9A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/>
              <a:t>Каждая операция в ленивом конвейере может быть разработана как итератор, который предоставляет следующие функции: </a:t>
            </a:r>
            <a:r>
              <a:rPr lang="en-US" dirty="0"/>
              <a:t>open(), next(), close()</a:t>
            </a:r>
          </a:p>
          <a:p>
            <a:pPr algn="just"/>
            <a:r>
              <a:rPr lang="ru-RU" dirty="0"/>
              <a:t>После вызова </a:t>
            </a:r>
            <a:r>
              <a:rPr lang="en-US" dirty="0"/>
              <a:t>open(), </a:t>
            </a:r>
            <a:r>
              <a:rPr lang="ru-RU" dirty="0"/>
              <a:t>каждое обращение к </a:t>
            </a:r>
            <a:r>
              <a:rPr lang="en-US" dirty="0"/>
              <a:t>next() </a:t>
            </a:r>
            <a:r>
              <a:rPr lang="ru-RU" dirty="0"/>
              <a:t>возвращает следующий кортеж на выход операции. </a:t>
            </a:r>
          </a:p>
          <a:p>
            <a:pPr algn="just"/>
            <a:r>
              <a:rPr lang="ru-RU" dirty="0"/>
              <a:t>Функция </a:t>
            </a:r>
            <a:r>
              <a:rPr lang="en-US" dirty="0"/>
              <a:t>close() </a:t>
            </a:r>
            <a:r>
              <a:rPr lang="ru-RU" dirty="0"/>
              <a:t>сообщает итератору, что больше кортежей не требуется </a:t>
            </a:r>
          </a:p>
          <a:p>
            <a:pPr algn="just"/>
            <a:r>
              <a:rPr lang="ru-RU" dirty="0"/>
              <a:t>Итератор хранит состояние вычисления между вызовами. </a:t>
            </a:r>
            <a:endParaRPr lang="en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A43DB-0BA4-A542-ADE5-552510BF208D}" type="slidenum">
              <a:rPr lang="en-RU" smtClean="0"/>
              <a:t>19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934670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77405-BE3C-B843-9896-8AC04761B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300" y="147637"/>
            <a:ext cx="10515600" cy="1325563"/>
          </a:xfrm>
        </p:spPr>
        <p:txBody>
          <a:bodyPr/>
          <a:lstStyle/>
          <a:p>
            <a:r>
              <a:rPr lang="ru-RU" dirty="0"/>
              <a:t>Другие операции (убрать дубликаты)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21D292-9947-1443-9B29-87058772AB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400" y="1473200"/>
            <a:ext cx="10947400" cy="4703763"/>
          </a:xfrm>
        </p:spPr>
        <p:txBody>
          <a:bodyPr/>
          <a:lstStyle/>
          <a:p>
            <a:pPr algn="just"/>
            <a:r>
              <a:rPr lang="ru-RU" dirty="0"/>
              <a:t>Забор от дубликатов может быть сделано с использованием сортировки.  Дубликаты находятся последовательно при сортировки, что позволит их быстро удалить</a:t>
            </a:r>
          </a:p>
          <a:p>
            <a:pPr algn="just"/>
            <a:r>
              <a:rPr lang="ru-RU" dirty="0"/>
              <a:t>Если выполняется внешняя сортировка слиянием, то дубликаты можно удалить на стадиях внутренних слияний</a:t>
            </a:r>
          </a:p>
          <a:p>
            <a:pPr algn="just"/>
            <a:r>
              <a:rPr lang="ru-RU" dirty="0"/>
              <a:t>Также можно сделать удаление дубликатов через хеширование. В момент построения внутреннего </a:t>
            </a:r>
            <a:r>
              <a:rPr lang="ru-RU" dirty="0" err="1"/>
              <a:t>хеш</a:t>
            </a:r>
            <a:r>
              <a:rPr lang="ru-RU" dirty="0"/>
              <a:t>-индекса кортеж добавляется только, если его до этого не было.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A43DB-0BA4-A542-ADE5-552510BF208D}" type="slidenum">
              <a:rPr lang="en-RU" smtClean="0"/>
              <a:t>2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188832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E898E-3886-DA43-87CD-407D69663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 конвейера вычислений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48176-3A32-7C42-AD5F-BFA7784B44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/>
              <a:t>Конвейеры с жадным вычислением реализованы другим образом</a:t>
            </a:r>
          </a:p>
          <a:p>
            <a:pPr algn="just"/>
            <a:r>
              <a:rPr lang="ru-RU" dirty="0"/>
              <a:t>Для каждой смежной пары операций в конвейере, система создает буфер для фиксации кортежей, передающиеся с одной операции на другую. </a:t>
            </a:r>
          </a:p>
          <a:p>
            <a:pPr algn="just"/>
            <a:r>
              <a:rPr lang="ru-RU" dirty="0"/>
              <a:t>Процессы (или потоки) разных операций работаю параллельно.</a:t>
            </a:r>
          </a:p>
          <a:p>
            <a:pPr algn="just"/>
            <a:r>
              <a:rPr lang="ru-RU" dirty="0"/>
              <a:t>Каждая операция внизу кортежа последовательно вычисляет кортежи для вывода, и передает его в буфер вывода, до момента переполнения буфера. </a:t>
            </a:r>
            <a:endParaRPr lang="en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A43DB-0BA4-A542-ADE5-552510BF208D}" type="slidenum">
              <a:rPr lang="en-RU" smtClean="0"/>
              <a:t>20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953669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E898E-3886-DA43-87CD-407D69663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 конвейера вычислений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48176-3A32-7C42-AD5F-BFA7784B44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/>
              <a:t>Как только операция использует кортеж из входного буфера, он удаляется из буфера. </a:t>
            </a:r>
          </a:p>
          <a:p>
            <a:pPr algn="just"/>
            <a:r>
              <a:rPr lang="ru-RU" dirty="0"/>
              <a:t>Если буфер вывода полный, то операция ожидает забор данных из </a:t>
            </a:r>
            <a:r>
              <a:rPr lang="ru-RU" dirty="0" smtClean="0"/>
              <a:t>буфера </a:t>
            </a:r>
            <a:r>
              <a:rPr lang="ru-RU" dirty="0"/>
              <a:t>более высокоуровневой операцией. </a:t>
            </a:r>
          </a:p>
          <a:p>
            <a:pPr algn="just"/>
            <a:r>
              <a:rPr lang="ru-RU" dirty="0"/>
              <a:t>Существует возможность распараллеливания операций внутри конвейера в случае </a:t>
            </a:r>
            <a:r>
              <a:rPr lang="ru-RU" dirty="0" smtClean="0"/>
              <a:t>многопроцессорных </a:t>
            </a:r>
            <a:r>
              <a:rPr lang="ru-RU" dirty="0"/>
              <a:t>систем. </a:t>
            </a:r>
            <a:endParaRPr lang="en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A43DB-0BA4-A542-ADE5-552510BF208D}" type="slidenum">
              <a:rPr lang="en-RU" smtClean="0"/>
              <a:t>21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306254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02007-6BF2-374F-8297-9C8CB62DE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Вычисление алгоритмов для </a:t>
            </a:r>
            <a:r>
              <a:rPr lang="ru-RU" dirty="0" smtClean="0"/>
              <a:t>конвейеров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0A7004-3D96-1F43-8BBE-CB746E2A7C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/>
              <a:t>Планы запросов могут указывать, для каких вершин выполняется конвейеризация (конвейерные вершины). Другие вершины называются блокирующими вершинами (материализованными). </a:t>
            </a:r>
          </a:p>
          <a:p>
            <a:pPr algn="just"/>
            <a:r>
              <a:rPr lang="ru-RU" dirty="0"/>
              <a:t>Множество всех соединенных конвейерных вершин вычисляется параллельно. </a:t>
            </a:r>
          </a:p>
          <a:p>
            <a:pPr algn="just"/>
            <a:r>
              <a:rPr lang="ru-RU" dirty="0"/>
              <a:t>План запроса может быть разделен на поддеревья, вершины между которым являются блокирующими. </a:t>
            </a:r>
          </a:p>
          <a:p>
            <a:pPr algn="just"/>
            <a:r>
              <a:rPr lang="ru-RU" dirty="0"/>
              <a:t>Каждое такое поддерево называется стадией конвейера. </a:t>
            </a:r>
            <a:endParaRPr lang="en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A43DB-0BA4-A542-ADE5-552510BF208D}" type="slidenum">
              <a:rPr lang="en-RU" smtClean="0"/>
              <a:t>22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214194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02007-6BF2-374F-8297-9C8CB62DE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Вычисление алгоритмов для </a:t>
            </a:r>
            <a:r>
              <a:rPr lang="ru-RU" dirty="0" smtClean="0"/>
              <a:t>конвейеров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0A7004-3D96-1F43-8BBE-CB746E2A7C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ru-RU" dirty="0"/>
              <a:t>Каждые операции, такие как сортировка, по существу являются блокирующими, так как они не могут выдавать результат до того, как все кортежи были забраны из входных отношений. </a:t>
            </a:r>
            <a:endParaRPr lang="en-US" dirty="0"/>
          </a:p>
          <a:p>
            <a:pPr algn="just"/>
            <a:r>
              <a:rPr lang="ru-RU" dirty="0"/>
              <a:t>При этом блокирующие операции могут выдавать выходные результат по мере их появления. </a:t>
            </a:r>
          </a:p>
          <a:p>
            <a:pPr algn="just"/>
            <a:r>
              <a:rPr lang="ru-RU" dirty="0"/>
              <a:t>Пример. Сортировка внешним слиянием. 1) Формирование шагов 2) Слияние. Шаг 1 может быть применен по мере появления кортежей во входном буфере, и поэтому может быть применена конвейеризация. Шаг 2 может посылать выходные результаты по мере их появления, но при этом для начала требуется полное завершение шага 1. </a:t>
            </a:r>
            <a:endParaRPr lang="en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A43DB-0BA4-A542-ADE5-552510BF208D}" type="slidenum">
              <a:rPr lang="en-RU" smtClean="0"/>
              <a:t>23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991043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9C10F-78CC-B047-994F-FA20DEFEA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Вычисление алгоритмов конвейеризации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373D4-8489-374C-8F90-AA451F9128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/>
              <a:t>Другие операции (например, соединение) могут быть не полностью не блокирующими, но при этом специфическое вычисление алгоритмов может приводить к блокировке. </a:t>
            </a:r>
          </a:p>
          <a:p>
            <a:pPr algn="just"/>
            <a:r>
              <a:rPr lang="ru-RU" dirty="0"/>
              <a:t>Например, алгоритм вложенных циклов с использованием индекса может выдавать результирующие кортежи, как только кортеж получен для внешнего отношения. Поэтому данная часть является конвейерной. </a:t>
            </a:r>
          </a:p>
          <a:p>
            <a:pPr algn="just"/>
            <a:r>
              <a:rPr lang="ru-RU" dirty="0"/>
              <a:t>При этом, так как индекс должен быть полностью сконструирован, то правая часть является блокирующей.</a:t>
            </a:r>
            <a:endParaRPr lang="en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A43DB-0BA4-A542-ADE5-552510BF208D}" type="slidenum">
              <a:rPr lang="en-RU" smtClean="0"/>
              <a:t>24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857934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BF28D-FAEF-C744-9543-5E5758AF6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Вычисление алгоритмов конвейеризации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7828E-449F-9F4F-B7FF-A0AAF205E6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Алгоритм </a:t>
            </a:r>
            <a:r>
              <a:rPr lang="ru-RU" dirty="0" err="1"/>
              <a:t>хеш</a:t>
            </a:r>
            <a:r>
              <a:rPr lang="ru-RU" dirty="0"/>
              <a:t> соединения является блокирующей операцией для обоих входов, так как требуется полное получение всех кортежей и секционирование отношения.</a:t>
            </a:r>
            <a:endParaRPr lang="en-RU" dirty="0"/>
          </a:p>
        </p:txBody>
      </p:sp>
      <p:pic>
        <p:nvPicPr>
          <p:cNvPr id="5" name="Picture 4" descr="A picture containing clock&#10;&#10;Description automatically generated">
            <a:extLst>
              <a:ext uri="{FF2B5EF4-FFF2-40B4-BE49-F238E27FC236}">
                <a16:creationId xmlns:a16="http://schemas.microsoft.com/office/drawing/2014/main" id="{AD3BF754-9862-C74D-940F-19DB5B4E27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542" y="3429000"/>
            <a:ext cx="9677400" cy="2247900"/>
          </a:xfrm>
          <a:prstGeom prst="rect">
            <a:avLst/>
          </a:prstGeo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A43DB-0BA4-A542-ADE5-552510BF208D}" type="slidenum">
              <a:rPr lang="en-RU" smtClean="0"/>
              <a:t>25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06721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CA893-A628-2E45-8E1C-8408BE734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Вычисление алгоритмов конвейеризации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5850AB-10A8-AC49-82DE-4C844BBBE4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/>
              <a:t>Для каждой материализованной вершины должна быть возможность добавить стоимость записи данных на диск, и стоимость чтения данных на диск. </a:t>
            </a:r>
          </a:p>
          <a:p>
            <a:pPr algn="just"/>
            <a:r>
              <a:rPr lang="ru-RU" dirty="0"/>
              <a:t>Когда материализованная вершина находится между элементами одного оператора (например стадии пробега и слияния), тогда стоимость материализации заранее была добавлена в оценку стоимости и не требует дополнительной оценки. </a:t>
            </a:r>
            <a:endParaRPr lang="en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A43DB-0BA4-A542-ADE5-552510BF208D}" type="slidenum">
              <a:rPr lang="en-RU" smtClean="0"/>
              <a:t>26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4072374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D3C97-614F-6147-BC2D-424E5E091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Вычисление алгоритмов конвейеризации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06DB2-73F0-AC4B-A7C9-E7FD53F63D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/>
              <a:t>В части приложений может быть алгоритм соединения, который является конвейером. Например, если оба входа отсортированы по атрибутам и каждое условие соединения является </a:t>
            </a:r>
            <a:r>
              <a:rPr lang="ru-RU" dirty="0" err="1"/>
              <a:t>экви</a:t>
            </a:r>
            <a:r>
              <a:rPr lang="ru-RU" dirty="0"/>
              <a:t>-соединением, может быть применен алгоритм </a:t>
            </a:r>
            <a:r>
              <a:rPr lang="en-US" dirty="0"/>
              <a:t>merge-join.</a:t>
            </a:r>
          </a:p>
          <a:p>
            <a:pPr algn="just"/>
            <a:r>
              <a:rPr lang="ru-RU" dirty="0"/>
              <a:t>Существует альтернатива двойного-конвейерного соединения. Алгоритм предполагает, что входные кортежи являются конвейерными. </a:t>
            </a:r>
            <a:endParaRPr lang="en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A43DB-0BA4-A542-ADE5-552510BF208D}" type="slidenum">
              <a:rPr lang="en-RU" smtClean="0"/>
              <a:t>27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625876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19E77-C3AC-E042-99C2-241DA6D54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Вычисление алгоритмов </a:t>
            </a:r>
            <a:r>
              <a:rPr lang="ru-RU" dirty="0" smtClean="0"/>
              <a:t>конвейеризации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DC559-F2AF-1041-B460-856F6BD6F9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/>
              <a:t>Конвейеры для потоковых данных</a:t>
            </a:r>
          </a:p>
          <a:p>
            <a:pPr algn="just"/>
            <a:r>
              <a:rPr lang="ru-RU" dirty="0"/>
              <a:t>Данные, поступающие на непрерывной основе (например </a:t>
            </a:r>
            <a:r>
              <a:rPr lang="en-US" dirty="0"/>
              <a:t>IOT), </a:t>
            </a:r>
            <a:r>
              <a:rPr lang="ru-RU" dirty="0"/>
              <a:t>представляют собой потоки данных.</a:t>
            </a:r>
          </a:p>
          <a:p>
            <a:pPr algn="just"/>
            <a:r>
              <a:rPr lang="ru-RU" dirty="0"/>
              <a:t>Запросы могут быть реализованы на потоковых данных по мере их поступления. Такие запросы называются непрерывными. </a:t>
            </a:r>
          </a:p>
          <a:p>
            <a:pPr algn="just"/>
            <a:r>
              <a:rPr lang="ru-RU" dirty="0"/>
              <a:t>Для таких запросов часто выделяют понятие окна. Результатом вычисления в окне может быть выдан в результат, если известно, что новых данных поступать уже не будет. </a:t>
            </a:r>
            <a:endParaRPr lang="en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A43DB-0BA4-A542-ADE5-552510BF208D}" type="slidenum">
              <a:rPr lang="en-RU" smtClean="0"/>
              <a:t>28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013822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2B749-4A8F-0940-88A5-8257C8A08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Обработка запросов в памяти 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7DE7D-4C16-0443-B1DF-9AD80FFA8B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/>
              <a:t>Все предыдущие алгоритмы были связаны с минимизацией в </a:t>
            </a:r>
            <a:r>
              <a:rPr lang="en-US" dirty="0"/>
              <a:t>I/O</a:t>
            </a:r>
          </a:p>
          <a:p>
            <a:pPr algn="just"/>
            <a:r>
              <a:rPr lang="ru-RU" dirty="0"/>
              <a:t>Для минимизации работы в памяти часто используется оптимизации для </a:t>
            </a:r>
            <a:r>
              <a:rPr lang="ru-RU" dirty="0" err="1"/>
              <a:t>кеш</a:t>
            </a:r>
            <a:r>
              <a:rPr lang="ru-RU" dirty="0"/>
              <a:t> уровня. </a:t>
            </a:r>
            <a:endParaRPr lang="en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A43DB-0BA4-A542-ADE5-552510BF208D}" type="slidenum">
              <a:rPr lang="en-RU" smtClean="0"/>
              <a:t>29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918513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77405-BE3C-B843-9896-8AC04761B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300" y="147637"/>
            <a:ext cx="10515600" cy="1325563"/>
          </a:xfrm>
        </p:spPr>
        <p:txBody>
          <a:bodyPr/>
          <a:lstStyle/>
          <a:p>
            <a:r>
              <a:rPr lang="ru-RU" dirty="0"/>
              <a:t>Другие операции (Проекция)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21D292-9947-1443-9B29-87058772AB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400" y="1473200"/>
            <a:ext cx="10947400" cy="4703763"/>
          </a:xfrm>
        </p:spPr>
        <p:txBody>
          <a:bodyPr/>
          <a:lstStyle/>
          <a:p>
            <a:pPr algn="just"/>
            <a:r>
              <a:rPr lang="ru-RU" dirty="0"/>
              <a:t>Проекция выполняется применением проекции для каждого </a:t>
            </a:r>
            <a:r>
              <a:rPr lang="ru-RU" dirty="0" smtClean="0"/>
              <a:t>кортежа, </a:t>
            </a:r>
            <a:r>
              <a:rPr lang="ru-RU" dirty="0"/>
              <a:t>а затем отбросом дубликатов по необходимости (если в списке есть ключ отношения, то выполнять отброс дубликатов не требуется).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EC3C5D-545B-584B-8371-1C3125C0AABC}"/>
              </a:ext>
            </a:extLst>
          </p:cNvPr>
          <p:cNvSpPr txBox="1"/>
          <p:nvPr/>
        </p:nvSpPr>
        <p:spPr>
          <a:xfrm>
            <a:off x="6333067" y="7112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A43DB-0BA4-A542-ADE5-552510BF208D}" type="slidenum">
              <a:rPr lang="en-RU" smtClean="0"/>
              <a:t>3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302005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A3A23-953E-BB43-AD11-361755AC3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Алгоритмы оптимизации в </a:t>
            </a:r>
            <a:r>
              <a:rPr lang="ru-RU" dirty="0" err="1"/>
              <a:t>кеше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24803-88A9-4A47-9F31-00AB8E681A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/>
              <a:t>Разность в скорости между </a:t>
            </a:r>
            <a:r>
              <a:rPr lang="ru-RU" dirty="0" err="1"/>
              <a:t>кешем</a:t>
            </a:r>
            <a:r>
              <a:rPr lang="ru-RU" dirty="0"/>
              <a:t> или памяти, и тот факт, что данные передаются между памятью и </a:t>
            </a:r>
            <a:r>
              <a:rPr lang="ru-RU" dirty="0" err="1"/>
              <a:t>кешем</a:t>
            </a:r>
            <a:r>
              <a:rPr lang="ru-RU" dirty="0"/>
              <a:t> в элементах под названием </a:t>
            </a:r>
            <a:r>
              <a:rPr lang="ru-RU" dirty="0" err="1"/>
              <a:t>кеш</a:t>
            </a:r>
            <a:r>
              <a:rPr lang="ru-RU" dirty="0"/>
              <a:t>-линия (обычно около 64 байт). </a:t>
            </a:r>
          </a:p>
          <a:p>
            <a:pPr algn="just"/>
            <a:r>
              <a:rPr lang="ru-RU" dirty="0"/>
              <a:t>Работа с </a:t>
            </a:r>
            <a:r>
              <a:rPr lang="en-US" dirty="0"/>
              <a:t>CPU</a:t>
            </a:r>
            <a:r>
              <a:rPr lang="ru-RU" dirty="0"/>
              <a:t> </a:t>
            </a:r>
            <a:r>
              <a:rPr lang="ru-RU" dirty="0" err="1"/>
              <a:t>кешем</a:t>
            </a:r>
            <a:r>
              <a:rPr lang="ru-RU" dirty="0"/>
              <a:t> контролируется алгоритмами, которые сделаны на уровне </a:t>
            </a:r>
            <a:r>
              <a:rPr lang="en-US" dirty="0"/>
              <a:t>hardware. </a:t>
            </a:r>
          </a:p>
          <a:p>
            <a:pPr algn="just"/>
            <a:r>
              <a:rPr lang="ru-RU" dirty="0"/>
              <a:t>Для сортировки отношения в памяти используется алгоритм слияния с выбором пробега, который попадает в </a:t>
            </a:r>
            <a:r>
              <a:rPr lang="ru-RU" dirty="0" err="1"/>
              <a:t>кеш</a:t>
            </a:r>
            <a:r>
              <a:rPr lang="ru-RU" dirty="0"/>
              <a:t>. Слияние эффективно работает с </a:t>
            </a:r>
            <a:r>
              <a:rPr lang="ru-RU" dirty="0" err="1"/>
              <a:t>кешем</a:t>
            </a:r>
            <a:r>
              <a:rPr lang="ru-RU" dirty="0"/>
              <a:t>, так как </a:t>
            </a:r>
            <a:r>
              <a:rPr lang="ru-RU" dirty="0" err="1"/>
              <a:t>читени</a:t>
            </a:r>
            <a:r>
              <a:rPr lang="ru-RU" dirty="0"/>
              <a:t> происходит на уровне слов. </a:t>
            </a:r>
            <a:endParaRPr lang="en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A43DB-0BA4-A542-ADE5-552510BF208D}" type="slidenum">
              <a:rPr lang="en-RU" smtClean="0"/>
              <a:t>30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661159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A3A23-953E-BB43-AD11-361755AC3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Алгоритмы оптимизации в </a:t>
            </a:r>
            <a:r>
              <a:rPr lang="ru-RU" dirty="0" err="1"/>
              <a:t>кеше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24803-88A9-4A47-9F31-00AB8E681A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/>
              <a:t>Компиляция запросов</a:t>
            </a:r>
          </a:p>
          <a:p>
            <a:pPr algn="just"/>
            <a:r>
              <a:rPr lang="ru-RU" dirty="0"/>
              <a:t>Традиционно обработка запроса представляло собой интерпретатор, который вычислял план запроса. Возникает довольно большая проблема с накладными расходами для работы с метаданными или пользовательскими функциями. </a:t>
            </a:r>
          </a:p>
          <a:p>
            <a:pPr algn="just"/>
            <a:r>
              <a:rPr lang="ru-RU" dirty="0"/>
              <a:t>Современные СУБД компилируют планы запросов в машинный код или байт-код. Например, компилятор может заранее вычислить смещение в странице.</a:t>
            </a:r>
            <a:endParaRPr lang="en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A43DB-0BA4-A542-ADE5-552510BF208D}" type="slidenum">
              <a:rPr lang="en-RU" smtClean="0"/>
              <a:t>31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681191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77405-BE3C-B843-9896-8AC04761B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300" y="147637"/>
            <a:ext cx="10515600" cy="1325563"/>
          </a:xfrm>
        </p:spPr>
        <p:txBody>
          <a:bodyPr>
            <a:normAutofit/>
          </a:bodyPr>
          <a:lstStyle/>
          <a:p>
            <a:r>
              <a:rPr lang="ru-RU" sz="4000" dirty="0"/>
              <a:t>Другие операции (Операции с множествами)</a:t>
            </a:r>
            <a:endParaRPr lang="en-RU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21D292-9947-1443-9B29-87058772AB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400" y="1473200"/>
            <a:ext cx="10947400" cy="4703763"/>
          </a:xfrm>
        </p:spPr>
        <p:txBody>
          <a:bodyPr/>
          <a:lstStyle/>
          <a:p>
            <a:pPr algn="just"/>
            <a:r>
              <a:rPr lang="ru-RU" dirty="0"/>
              <a:t>При операции с множествами (</a:t>
            </a:r>
            <a:r>
              <a:rPr lang="en-US" dirty="0"/>
              <a:t>UNION, INTERSECT, EXCEPT), </a:t>
            </a:r>
            <a:r>
              <a:rPr lang="ru-RU" dirty="0"/>
              <a:t>можно сначала отсортировать оба множества, а затем применять совместный обход двух отношений.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EC3C5D-545B-584B-8371-1C3125C0AABC}"/>
              </a:ext>
            </a:extLst>
          </p:cNvPr>
          <p:cNvSpPr txBox="1"/>
          <p:nvPr/>
        </p:nvSpPr>
        <p:spPr>
          <a:xfrm>
            <a:off x="6333067" y="7112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A43DB-0BA4-A542-ADE5-552510BF208D}" type="slidenum">
              <a:rPr lang="en-RU" smtClean="0"/>
              <a:t>4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044373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77405-BE3C-B843-9896-8AC04761B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300" y="147637"/>
            <a:ext cx="10515600" cy="1325563"/>
          </a:xfrm>
        </p:spPr>
        <p:txBody>
          <a:bodyPr>
            <a:normAutofit/>
          </a:bodyPr>
          <a:lstStyle/>
          <a:p>
            <a:r>
              <a:rPr lang="ru-RU" sz="4000" dirty="0"/>
              <a:t>Другие операции (Операции с множествами)</a:t>
            </a:r>
            <a:endParaRPr lang="en-RU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421D292-9947-1443-9B29-87058772AB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06400" y="1473200"/>
                <a:ext cx="10947400" cy="4703763"/>
              </a:xfrm>
            </p:spPr>
            <p:txBody>
              <a:bodyPr/>
              <a:lstStyle/>
              <a:p>
                <a:pPr algn="just"/>
                <a:r>
                  <a:rPr lang="ru-RU" dirty="0"/>
                  <a:t>Хеширование предоставляет другой способ реализации операций со множествами. Первый шаг в любом случае это секционирование двух отношений с использованием одной и той же хеш-функции, что приводит к созданию секций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ru-RU" b="0" i="1" smtClean="0">
                        <a:latin typeface="Cambria Math" panose="02040503050406030204" pitchFamily="18" charset="0"/>
                      </a:rPr>
                      <m:t> и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  <a:p>
                <a:pPr algn="just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∪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b="0" dirty="0"/>
                  <a:t> </a:t>
                </a:r>
                <a:r>
                  <a:rPr lang="ru-RU" b="0" dirty="0"/>
                  <a:t>Для каждой </a:t>
                </a:r>
                <a:r>
                  <a:rPr lang="ru-RU" b="0" dirty="0" err="1"/>
                  <a:t>партиции</a:t>
                </a:r>
                <a:r>
                  <a:rPr lang="ru-RU" b="0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=0, 1, 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b="0" dirty="0"/>
              </a:p>
              <a:p>
                <a:pPr lvl="1" algn="just"/>
                <a:r>
                  <a:rPr lang="ru-RU" dirty="0"/>
                  <a:t>Построить </a:t>
                </a:r>
                <a:r>
                  <a:rPr lang="ru-RU" dirty="0" err="1"/>
                  <a:t>хеш</a:t>
                </a:r>
                <a:r>
                  <a:rPr lang="ru-RU" dirty="0"/>
                  <a:t> индекс по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b="0" dirty="0"/>
              </a:p>
              <a:p>
                <a:pPr lvl="1" algn="just"/>
                <a:r>
                  <a:rPr lang="ru-RU" dirty="0"/>
                  <a:t>Для каждого кортежа в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dirty="0"/>
                  <a:t>,</a:t>
                </a:r>
                <a:r>
                  <a:rPr lang="en-US" dirty="0"/>
                  <a:t> </a:t>
                </a:r>
                <a:r>
                  <a:rPr lang="ru-RU" dirty="0"/>
                  <a:t> добавить его в </a:t>
                </a:r>
                <a:r>
                  <a:rPr lang="ru-RU" dirty="0" err="1"/>
                  <a:t>хеш</a:t>
                </a:r>
                <a:r>
                  <a:rPr lang="ru-RU" dirty="0"/>
                  <a:t>-индекс, если его нет в </a:t>
                </a:r>
                <a:r>
                  <a:rPr lang="ru-RU" dirty="0" err="1"/>
                  <a:t>хеш</a:t>
                </a:r>
                <a:r>
                  <a:rPr lang="ru-RU" dirty="0"/>
                  <a:t>-индексе</a:t>
                </a:r>
              </a:p>
              <a:p>
                <a:pPr lvl="1" algn="just"/>
                <a:r>
                  <a:rPr lang="ru-RU" dirty="0"/>
                  <a:t>Добавить кортежи из </a:t>
                </a:r>
                <a:r>
                  <a:rPr lang="ru-RU" dirty="0" err="1"/>
                  <a:t>хеш</a:t>
                </a:r>
                <a:r>
                  <a:rPr lang="ru-RU" dirty="0"/>
                  <a:t>-индекса в результат</a:t>
                </a:r>
                <a:endParaRPr lang="en-US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421D292-9947-1443-9B29-87058772AB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6400" y="1473200"/>
                <a:ext cx="10947400" cy="4703763"/>
              </a:xfrm>
              <a:blipFill>
                <a:blip r:embed="rId2"/>
                <a:stretch>
                  <a:fillRect l="-1002" t="-2205" r="-111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1DEC3C5D-545B-584B-8371-1C3125C0AABC}"/>
              </a:ext>
            </a:extLst>
          </p:cNvPr>
          <p:cNvSpPr txBox="1"/>
          <p:nvPr/>
        </p:nvSpPr>
        <p:spPr>
          <a:xfrm>
            <a:off x="6333067" y="7112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A43DB-0BA4-A542-ADE5-552510BF208D}" type="slidenum">
              <a:rPr lang="en-RU" smtClean="0"/>
              <a:t>5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938201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77405-BE3C-B843-9896-8AC04761B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300" y="147637"/>
            <a:ext cx="10515600" cy="1325563"/>
          </a:xfrm>
        </p:spPr>
        <p:txBody>
          <a:bodyPr>
            <a:normAutofit/>
          </a:bodyPr>
          <a:lstStyle/>
          <a:p>
            <a:r>
              <a:rPr lang="ru-RU" sz="4000" dirty="0"/>
              <a:t>Другие операции (Операции с множествами)</a:t>
            </a:r>
            <a:endParaRPr lang="en-RU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421D292-9947-1443-9B29-87058772AB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06400" y="1473200"/>
                <a:ext cx="10947400" cy="4703763"/>
              </a:xfrm>
            </p:spPr>
            <p:txBody>
              <a:bodyPr/>
              <a:lstStyle/>
              <a:p>
                <a:pPr algn="just"/>
                <a:r>
                  <a:rPr lang="ru-RU" dirty="0"/>
                  <a:t>Хеширование предоставляет другой способ реализации операций со множествами. Первый шаг в любом случае это секционирование двух отношений с использованием одной и той же хеш-функции, что приводит к созданию секций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ru-RU" b="0" i="1" smtClean="0">
                        <a:latin typeface="Cambria Math" panose="02040503050406030204" pitchFamily="18" charset="0"/>
                      </a:rPr>
                      <m:t> и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  <a:p>
                <a:pPr algn="just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∩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b="0" dirty="0"/>
                  <a:t> </a:t>
                </a:r>
                <a:r>
                  <a:rPr lang="ru-RU" b="0" dirty="0"/>
                  <a:t>Для каждой </a:t>
                </a:r>
                <a:r>
                  <a:rPr lang="ru-RU" b="0" dirty="0" err="1"/>
                  <a:t>партиции</a:t>
                </a:r>
                <a:r>
                  <a:rPr lang="ru-RU" b="0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=0, 1, 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b="0" dirty="0"/>
              </a:p>
              <a:p>
                <a:pPr lvl="1" algn="just"/>
                <a:r>
                  <a:rPr lang="ru-RU" dirty="0"/>
                  <a:t>Построить </a:t>
                </a:r>
                <a:r>
                  <a:rPr lang="ru-RU" dirty="0" err="1"/>
                  <a:t>хеш</a:t>
                </a:r>
                <a:r>
                  <a:rPr lang="ru-RU" dirty="0"/>
                  <a:t> индекс по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b="0" dirty="0"/>
              </a:p>
              <a:p>
                <a:pPr lvl="1" algn="just"/>
                <a:r>
                  <a:rPr lang="ru-RU" dirty="0"/>
                  <a:t>Для каждого кортежа в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ru-RU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/>
                  <a:t>, добавить его в результат, если он есть в </a:t>
                </a:r>
                <a:r>
                  <a:rPr lang="ru-RU" dirty="0" err="1"/>
                  <a:t>хеш</a:t>
                </a:r>
                <a:r>
                  <a:rPr lang="ru-RU" dirty="0"/>
                  <a:t>-индексе</a:t>
                </a:r>
                <a:endParaRPr lang="en-US" dirty="0"/>
              </a:p>
              <a:p>
                <a:pPr marL="0" indent="0" algn="just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421D292-9947-1443-9B29-87058772AB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6400" y="1473200"/>
                <a:ext cx="10947400" cy="4703763"/>
              </a:xfrm>
              <a:blipFill>
                <a:blip r:embed="rId2"/>
                <a:stretch>
                  <a:fillRect l="-1002" t="-2205" r="-111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1DEC3C5D-545B-584B-8371-1C3125C0AABC}"/>
              </a:ext>
            </a:extLst>
          </p:cNvPr>
          <p:cNvSpPr txBox="1"/>
          <p:nvPr/>
        </p:nvSpPr>
        <p:spPr>
          <a:xfrm>
            <a:off x="6333067" y="7112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A43DB-0BA4-A542-ADE5-552510BF208D}" type="slidenum">
              <a:rPr lang="en-RU" smtClean="0"/>
              <a:t>6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683663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77405-BE3C-B843-9896-8AC04761B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300" y="147637"/>
            <a:ext cx="10515600" cy="1325563"/>
          </a:xfrm>
        </p:spPr>
        <p:txBody>
          <a:bodyPr>
            <a:normAutofit/>
          </a:bodyPr>
          <a:lstStyle/>
          <a:p>
            <a:r>
              <a:rPr lang="ru-RU" sz="4000" dirty="0"/>
              <a:t>Другие операции (Операции с множествами)</a:t>
            </a:r>
            <a:endParaRPr lang="en-RU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421D292-9947-1443-9B29-87058772AB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06400" y="1473200"/>
                <a:ext cx="10947400" cy="4703763"/>
              </a:xfrm>
            </p:spPr>
            <p:txBody>
              <a:bodyPr/>
              <a:lstStyle/>
              <a:p>
                <a:pPr algn="just"/>
                <a:r>
                  <a:rPr lang="ru-RU" dirty="0"/>
                  <a:t>Хеширование предоставляет другой способ реализации операций со множествами. Первый шаг в любом случае это секционирование двух отношений с использованием одной и той же хеш-функции, что приводит к созданию секций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ru-RU" b="0" i="1" smtClean="0">
                        <a:latin typeface="Cambria Math" panose="02040503050406030204" pitchFamily="18" charset="0"/>
                      </a:rPr>
                      <m:t> и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  <a:p>
                <a:pPr algn="just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b="0" dirty="0"/>
                  <a:t> </a:t>
                </a:r>
                <a:r>
                  <a:rPr lang="ru-RU" b="0" dirty="0"/>
                  <a:t>Для каждой </a:t>
                </a:r>
                <a:r>
                  <a:rPr lang="ru-RU" b="0" dirty="0" err="1"/>
                  <a:t>партиции</a:t>
                </a:r>
                <a:r>
                  <a:rPr lang="ru-RU" b="0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=0, 1, 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b="0" dirty="0"/>
              </a:p>
              <a:p>
                <a:pPr lvl="1" algn="just"/>
                <a:r>
                  <a:rPr lang="ru-RU" dirty="0"/>
                  <a:t>Построить </a:t>
                </a:r>
                <a:r>
                  <a:rPr lang="ru-RU" dirty="0" err="1"/>
                  <a:t>хеш</a:t>
                </a:r>
                <a:r>
                  <a:rPr lang="ru-RU" dirty="0"/>
                  <a:t> индекс по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b="0" dirty="0"/>
              </a:p>
              <a:p>
                <a:pPr lvl="1" algn="just"/>
                <a:r>
                  <a:rPr lang="ru-RU" dirty="0"/>
                  <a:t>Для каждого кортежа в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ru-RU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dirty="0"/>
                  <a:t>  удалить их </a:t>
                </a:r>
                <a:r>
                  <a:rPr lang="ru-RU" dirty="0" err="1"/>
                  <a:t>хеш</a:t>
                </a:r>
                <a:r>
                  <a:rPr lang="ru-RU" dirty="0"/>
                  <a:t>-индекса, если он есть в </a:t>
                </a:r>
                <a:r>
                  <a:rPr lang="ru-RU" dirty="0" err="1"/>
                  <a:t>хеш</a:t>
                </a:r>
                <a:r>
                  <a:rPr lang="ru-RU" dirty="0"/>
                  <a:t>-индексе</a:t>
                </a:r>
              </a:p>
              <a:p>
                <a:pPr lvl="1" algn="just"/>
                <a:r>
                  <a:rPr lang="ru-RU" dirty="0"/>
                  <a:t>Добавить все кортежи из </a:t>
                </a:r>
                <a:r>
                  <a:rPr lang="ru-RU" dirty="0" err="1"/>
                  <a:t>хеш</a:t>
                </a:r>
                <a:r>
                  <a:rPr lang="ru-RU" dirty="0"/>
                  <a:t>-индекса в результат</a:t>
                </a:r>
                <a:endParaRPr lang="en-US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421D292-9947-1443-9B29-87058772AB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6400" y="1473200"/>
                <a:ext cx="10947400" cy="4703763"/>
              </a:xfrm>
              <a:blipFill>
                <a:blip r:embed="rId2"/>
                <a:stretch>
                  <a:fillRect l="-1002" t="-2205" r="-111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1DEC3C5D-545B-584B-8371-1C3125C0AABC}"/>
              </a:ext>
            </a:extLst>
          </p:cNvPr>
          <p:cNvSpPr txBox="1"/>
          <p:nvPr/>
        </p:nvSpPr>
        <p:spPr>
          <a:xfrm>
            <a:off x="6333067" y="7112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A43DB-0BA4-A542-ADE5-552510BF208D}" type="slidenum">
              <a:rPr lang="en-RU" smtClean="0"/>
              <a:t>7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617888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77405-BE3C-B843-9896-8AC04761B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300" y="147637"/>
            <a:ext cx="10515600" cy="1325563"/>
          </a:xfrm>
        </p:spPr>
        <p:txBody>
          <a:bodyPr/>
          <a:lstStyle/>
          <a:p>
            <a:r>
              <a:rPr lang="ru-RU" dirty="0"/>
              <a:t>Другие операции (Внешние соединения)</a:t>
            </a:r>
            <a:endParaRPr lang="en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421D292-9947-1443-9B29-87058772AB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06400" y="1473200"/>
                <a:ext cx="10947400" cy="4703763"/>
              </a:xfrm>
            </p:spPr>
            <p:txBody>
              <a:bodyPr/>
              <a:lstStyle/>
              <a:p>
                <a:pPr algn="just"/>
                <a:r>
                  <a:rPr lang="ru-RU" dirty="0"/>
                  <a:t>Для вычисления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m:rPr>
                        <m:nor/>
                      </m:rPr>
                      <a:rPr lang="en-RU" smtClean="0"/>
                      <m:t>⟕</m:t>
                    </m:r>
                    <m:r>
                      <m:rPr>
                        <m:nor/>
                      </m:rPr>
                      <a:rPr lang="en-US" b="0" i="0" smtClean="0"/>
                      <m:t>s</m:t>
                    </m:r>
                  </m:oMath>
                </a14:m>
                <a:r>
                  <a:rPr lang="ru-RU" dirty="0"/>
                  <a:t> можно вычислить сначала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ru-RU" dirty="0"/>
                  <a:t>и сохранит данный результат во временное отношение </a:t>
                </a:r>
                <a:r>
                  <a:rPr lang="en-US" dirty="0"/>
                  <a:t>q. </a:t>
                </a:r>
                <a:r>
                  <a:rPr lang="ru-RU" dirty="0"/>
                  <a:t>Затем вычислить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ru-RU" dirty="0"/>
                  <a:t>для получения кортежей из </a:t>
                </a:r>
                <a:r>
                  <a:rPr lang="en-US" dirty="0"/>
                  <a:t>r, </a:t>
                </a:r>
                <a:r>
                  <a:rPr lang="ru-RU" dirty="0"/>
                  <a:t>которые не соединились с </a:t>
                </a:r>
                <a:r>
                  <a:rPr lang="en-US" dirty="0"/>
                  <a:t>s. </a:t>
                </a:r>
                <a:r>
                  <a:rPr lang="ru-RU" dirty="0"/>
                  <a:t>После этого дополнить кортежи </a:t>
                </a:r>
                <a:r>
                  <a:rPr lang="en-US" dirty="0"/>
                  <a:t>null </a:t>
                </a:r>
                <a:r>
                  <a:rPr lang="ru-RU" dirty="0"/>
                  <a:t>значения в требуемых полях</a:t>
                </a:r>
              </a:p>
              <a:p>
                <a:pPr algn="just"/>
                <a:r>
                  <a:rPr lang="ru-RU" dirty="0"/>
                  <a:t>Правое и полное внешнее соединения работают аналогично</a:t>
                </a:r>
                <a:endParaRPr lang="en-US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421D292-9947-1443-9B29-87058772AB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6400" y="1473200"/>
                <a:ext cx="10947400" cy="4703763"/>
              </a:xfrm>
              <a:blipFill>
                <a:blip r:embed="rId2"/>
                <a:stretch>
                  <a:fillRect l="-1002" t="-2205" r="-111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1DEC3C5D-545B-584B-8371-1C3125C0AABC}"/>
              </a:ext>
            </a:extLst>
          </p:cNvPr>
          <p:cNvSpPr txBox="1"/>
          <p:nvPr/>
        </p:nvSpPr>
        <p:spPr>
          <a:xfrm>
            <a:off x="6333067" y="7112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A43DB-0BA4-A542-ADE5-552510BF208D}" type="slidenum">
              <a:rPr lang="en-RU" smtClean="0"/>
              <a:t>8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847389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77405-BE3C-B843-9896-8AC04761B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300" y="147637"/>
            <a:ext cx="10515600" cy="1325563"/>
          </a:xfrm>
        </p:spPr>
        <p:txBody>
          <a:bodyPr/>
          <a:lstStyle/>
          <a:p>
            <a:r>
              <a:rPr lang="ru-RU" dirty="0"/>
              <a:t>Другие операции (Внешние соединения)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21D292-9947-1443-9B29-87058772AB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400" y="1473200"/>
            <a:ext cx="10947400" cy="4703763"/>
          </a:xfrm>
        </p:spPr>
        <p:txBody>
          <a:bodyPr/>
          <a:lstStyle/>
          <a:p>
            <a:pPr algn="just"/>
            <a:r>
              <a:rPr lang="ru-RU" dirty="0"/>
              <a:t>Можно доработать алгоритмы. Можно дополнить алгоритм вложенных циклов правилом дополнения кортежа </a:t>
            </a:r>
            <a:r>
              <a:rPr lang="en-US" dirty="0"/>
              <a:t>null –</a:t>
            </a:r>
            <a:r>
              <a:rPr lang="ru-RU" dirty="0"/>
              <a:t> значениями в случае не нахождения соединения во внутренним цикле.</a:t>
            </a:r>
            <a:endParaRPr lang="en-US" dirty="0"/>
          </a:p>
          <a:p>
            <a:pPr algn="just"/>
            <a:r>
              <a:rPr lang="ru-RU" dirty="0"/>
              <a:t>Соединение слиянием может быть расширено: Если не найдено совпадение с другим отношением, то осуществляется дополнение кортежей с помощью </a:t>
            </a:r>
            <a:r>
              <a:rPr lang="en-US" dirty="0"/>
              <a:t>null.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EC3C5D-545B-584B-8371-1C3125C0AABC}"/>
              </a:ext>
            </a:extLst>
          </p:cNvPr>
          <p:cNvSpPr txBox="1"/>
          <p:nvPr/>
        </p:nvSpPr>
        <p:spPr>
          <a:xfrm>
            <a:off x="6333067" y="7112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A43DB-0BA4-A542-ADE5-552510BF208D}" type="slidenum">
              <a:rPr lang="en-RU" smtClean="0"/>
              <a:t>9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73904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2477</TotalTime>
  <Words>1423</Words>
  <Application>Microsoft Office PowerPoint</Application>
  <PresentationFormat>Широкоэкранный</PresentationFormat>
  <Paragraphs>156</Paragraphs>
  <Slides>31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31</vt:i4>
      </vt:variant>
    </vt:vector>
  </HeadingPairs>
  <TitlesOfParts>
    <vt:vector size="36" baseType="lpstr">
      <vt:lpstr>Arial</vt:lpstr>
      <vt:lpstr>Calibri</vt:lpstr>
      <vt:lpstr>Calibri Light</vt:lpstr>
      <vt:lpstr>Cambria Math</vt:lpstr>
      <vt:lpstr>Office Theme</vt:lpstr>
      <vt:lpstr>Обработка запросов (продолжение)</vt:lpstr>
      <vt:lpstr>Другие операции (убрать дубликаты)</vt:lpstr>
      <vt:lpstr>Другие операции (Проекция)</vt:lpstr>
      <vt:lpstr>Другие операции (Операции с множествами)</vt:lpstr>
      <vt:lpstr>Другие операции (Операции с множествами)</vt:lpstr>
      <vt:lpstr>Другие операции (Операции с множествами)</vt:lpstr>
      <vt:lpstr>Другие операции (Операции с множествами)</vt:lpstr>
      <vt:lpstr>Другие операции (Внешние соединения)</vt:lpstr>
      <vt:lpstr>Другие операции (Внешние соединения)</vt:lpstr>
      <vt:lpstr>Другие операции (Агрегация)</vt:lpstr>
      <vt:lpstr>Вычисление выражений</vt:lpstr>
      <vt:lpstr>Материализация</vt:lpstr>
      <vt:lpstr>Материализация</vt:lpstr>
      <vt:lpstr>Материализация</vt:lpstr>
      <vt:lpstr>Материализация</vt:lpstr>
      <vt:lpstr>Конвейер</vt:lpstr>
      <vt:lpstr>Реализация конвейера</vt:lpstr>
      <vt:lpstr>Реализация конвейера</vt:lpstr>
      <vt:lpstr>Реализация конвейера вычислений</vt:lpstr>
      <vt:lpstr>Реализация конвейера вычислений</vt:lpstr>
      <vt:lpstr>Реализация конвейера вычислений</vt:lpstr>
      <vt:lpstr>Вычисление алгоритмов для конвейеров</vt:lpstr>
      <vt:lpstr>Вычисление алгоритмов для конвейеров</vt:lpstr>
      <vt:lpstr>Вычисление алгоритмов конвейеризации</vt:lpstr>
      <vt:lpstr>Вычисление алгоритмов конвейеризации</vt:lpstr>
      <vt:lpstr>Вычисление алгоритмов конвейеризации</vt:lpstr>
      <vt:lpstr>Вычисление алгоритмов конвейеризации</vt:lpstr>
      <vt:lpstr>Вычисление алгоритмов конвейеризации</vt:lpstr>
      <vt:lpstr>Обработка запросов в памяти </vt:lpstr>
      <vt:lpstr>Алгоритмы оптимизации в кеше</vt:lpstr>
      <vt:lpstr>Алгоритмы оптимизации в кеше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Обработка запросов (продолжение)</dc:title>
  <cp:lastModifiedBy>Username</cp:lastModifiedBy>
  <cp:revision>8</cp:revision>
  <dcterms:created xsi:type="dcterms:W3CDTF">2020-05-21T15:48:53Z</dcterms:created>
  <dcterms:modified xsi:type="dcterms:W3CDTF">2022-03-26T09:33:59Z</dcterms:modified>
</cp:coreProperties>
</file>