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257" r:id="rId4"/>
    <p:sldId id="310" r:id="rId5"/>
    <p:sldId id="308" r:id="rId6"/>
    <p:sldId id="309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9513682E-DC19-E243-8BEF-F4CEC9FE3A62}"/>
    <pc:docChg chg="undo custSel modSld">
      <pc:chgData name="nikita bakanchev" userId="7425f483d9e5d2b1" providerId="LiveId" clId="{9513682E-DC19-E243-8BEF-F4CEC9FE3A62}" dt="2021-03-12T12:42:56.746" v="13" actId="20577"/>
      <pc:docMkLst>
        <pc:docMk/>
      </pc:docMkLst>
      <pc:sldChg chg="addSp delSp modSp mod">
        <pc:chgData name="nikita bakanchev" userId="7425f483d9e5d2b1" providerId="LiveId" clId="{9513682E-DC19-E243-8BEF-F4CEC9FE3A62}" dt="2021-03-12T12:42:56.746" v="13" actId="20577"/>
        <pc:sldMkLst>
          <pc:docMk/>
          <pc:sldMk cId="1627701732" sldId="262"/>
        </pc:sldMkLst>
        <pc:spChg chg="add del mod">
          <ac:chgData name="nikita bakanchev" userId="7425f483d9e5d2b1" providerId="LiveId" clId="{9513682E-DC19-E243-8BEF-F4CEC9FE3A62}" dt="2021-03-12T12:42:56.746" v="13" actId="20577"/>
          <ac:spMkLst>
            <pc:docMk/>
            <pc:sldMk cId="1627701732" sldId="262"/>
            <ac:spMk id="3" creationId="{B36D7B42-F39C-B741-A225-C0644CBB9FC5}"/>
          </ac:spMkLst>
        </pc:spChg>
        <pc:spChg chg="add del mod">
          <ac:chgData name="nikita bakanchev" userId="7425f483d9e5d2b1" providerId="LiveId" clId="{9513682E-DC19-E243-8BEF-F4CEC9FE3A62}" dt="2021-03-12T12:42:51.307" v="11" actId="478"/>
          <ac:spMkLst>
            <pc:docMk/>
            <pc:sldMk cId="1627701732" sldId="262"/>
            <ac:spMk id="5" creationId="{B3820737-C94D-A948-94F5-8B7299357260}"/>
          </ac:spMkLst>
        </pc:spChg>
      </pc:sldChg>
      <pc:sldChg chg="modSp mod">
        <pc:chgData name="nikita bakanchev" userId="7425f483d9e5d2b1" providerId="LiveId" clId="{9513682E-DC19-E243-8BEF-F4CEC9FE3A62}" dt="2021-02-26T14:33:04.145" v="1" actId="20577"/>
        <pc:sldMkLst>
          <pc:docMk/>
          <pc:sldMk cId="2929619403" sldId="264"/>
        </pc:sldMkLst>
        <pc:spChg chg="mod">
          <ac:chgData name="nikita bakanchev" userId="7425f483d9e5d2b1" providerId="LiveId" clId="{9513682E-DC19-E243-8BEF-F4CEC9FE3A62}" dt="2021-02-26T14:33:04.145" v="1" actId="20577"/>
          <ac:spMkLst>
            <pc:docMk/>
            <pc:sldMk cId="2929619403" sldId="264"/>
            <ac:spMk id="3" creationId="{B36D7B42-F39C-B741-A225-C0644CBB9FC5}"/>
          </ac:spMkLst>
        </pc:spChg>
      </pc:sldChg>
      <pc:sldChg chg="modSp mod">
        <pc:chgData name="nikita bakanchev" userId="7425f483d9e5d2b1" providerId="LiveId" clId="{9513682E-DC19-E243-8BEF-F4CEC9FE3A62}" dt="2021-02-26T14:33:27.320" v="9" actId="20577"/>
        <pc:sldMkLst>
          <pc:docMk/>
          <pc:sldMk cId="435282146" sldId="270"/>
        </pc:sldMkLst>
        <pc:spChg chg="mod">
          <ac:chgData name="nikita bakanchev" userId="7425f483d9e5d2b1" providerId="LiveId" clId="{9513682E-DC19-E243-8BEF-F4CEC9FE3A62}" dt="2021-02-26T14:33:27.320" v="9" actId="20577"/>
          <ac:spMkLst>
            <pc:docMk/>
            <pc:sldMk cId="435282146" sldId="270"/>
            <ac:spMk id="2" creationId="{2FC8895D-B576-504F-830B-72B921C35C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FFCB-F41E-4D2F-8E36-1CEB2511CF5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FAC02-D95C-46FF-99C7-4920BED75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063-C895-A749-8F97-516FDF137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7F3DA-776E-C049-9841-9A9E360E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B042-ED59-3346-887E-81DB2516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27C2-36AE-4172-8A9A-9DB61BA148C5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1524-0AC2-DE44-BD71-E4007399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4E1F-C482-124F-8CF7-69CEDAD9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145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CE73-DF27-984B-A571-AB7BF7B4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8ABE0-1699-2042-B0F4-4D354527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F12A-70D4-BD4C-A1B5-2F46B511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8589-2E03-4CAD-A0E6-4DD1078189DC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D88B-9D14-7147-B7C4-E3250F39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FA06-AA9E-1544-8ACD-02352EA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47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8988E-D423-A846-9EAE-B8A333B42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3E917-BEC9-E647-93AD-54903A3D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9220-8F1E-6E4B-AD2D-D67EB58D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B6AD-2385-4D13-924C-8206B1C28086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9F64-9C09-0F45-A98D-B45EAD8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302B-AA65-DE47-8DB9-F181178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FEC8-2ED3-634A-AB6C-50F55920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8548-10E8-3B40-BC70-B31BF966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C724-BAFB-5B41-A233-976336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C730-6746-49CD-98F6-805E2B2288A9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9A64-B30F-9C45-98E8-AA1EF02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F6DC-A737-8446-9675-D4833EF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686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9FC9-B49D-6F43-A3A1-D740E474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E400-9FC6-F44A-9E01-56812585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DB02-5249-6049-878B-E4293D5E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8FBF-FB69-4AF9-9911-BEDCEDF7A003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19B5-E068-AF40-9A4D-709EA9E5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EAE3-169B-764C-8734-F502E5E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84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B85D-EE88-564F-AB75-C1720C6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C74-119A-E24A-921C-EE87B261E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B05F7-4869-FB41-B3AB-AA97261D6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D6C8E-76E6-A744-8F30-956A7CF1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EF37-6B24-4EF5-885C-5565064624C7}" type="datetime1">
              <a:rPr lang="ru-RU" smtClean="0"/>
              <a:t>12.04.2022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9D72-661C-204C-9F0C-B5502F9F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5573-CE73-5D47-A592-F8BA172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44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8B78-E55D-A041-93AA-5EAECFD5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9ED0-A17A-0E43-8460-80F72D0A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8D8C-1075-FB41-B94B-E507307A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40A36-50FF-A24B-B988-FAAFA127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7ED70-1397-574E-8D8D-AAB9A4E4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B924A-8A15-3A48-8A99-14C0AA3B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5E40-F340-406D-9491-70E2B06CB7D3}" type="datetime1">
              <a:rPr lang="ru-RU" smtClean="0"/>
              <a:t>12.04.2022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E13E7-C84D-4548-8BF7-9A2CAA63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B9C17-DB90-884D-89F3-9FDF3D4C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167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E46-4CF7-AF4D-BC93-7C1A0EF8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19E21-D0A2-544E-B4AB-897B709C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828-1731-4101-AD02-C5C14E2D8EEA}" type="datetime1">
              <a:rPr lang="ru-RU" smtClean="0"/>
              <a:t>12.04.2022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A295-0832-DD43-9C27-CEB8B7C2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8CA3-0E1C-FA43-9EDE-8C70774F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50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6A00-908E-B845-B96B-BE46DF9C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2224-1633-4A0D-BD23-A5800674A17C}" type="datetime1">
              <a:rPr lang="ru-RU" smtClean="0"/>
              <a:t>12.04.2022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3BC6E-004A-834B-8A3E-8CA7F4E4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28E69-0C2F-F94E-9CC3-8DFEFB87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06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7834-350F-BB40-BA0E-EF8FFD0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21A0-C705-7741-B004-64831BDE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210A-7A35-A843-8FE0-6CFF087C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E7C2-EF8B-3544-8F97-234B0087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FA1-8264-4D4A-AE25-58FBAE18FD8D}" type="datetime1">
              <a:rPr lang="ru-RU" smtClean="0"/>
              <a:t>12.04.2022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1C8C6-3601-7D43-B265-2168E5C0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28C9-8178-5C4A-912C-480EB767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6229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98BC-6289-6442-9FB9-552E5F95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4A3CB-6C58-F54F-BB3B-15C4831CC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8A912-1D17-A74A-962E-B0515B65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CEF-5A17-9742-B9CF-E08940B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55BE-931E-44F1-A560-7683B5B36DA8}" type="datetime1">
              <a:rPr lang="ru-RU" smtClean="0"/>
              <a:t>12.04.2022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8F00-3685-3A48-BB0C-8C93D593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616B7-50FC-F84E-9DC5-107750E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94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6B8D-7350-384E-BF57-862D4E7A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0EE3-D5B0-BF48-8574-10E40221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1D6D-4550-4643-8735-06259D056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36B0-3D3B-414B-AE71-608F3332BFA5}" type="datetime1">
              <a:rPr lang="ru-RU" smtClean="0"/>
              <a:t>12.04.2022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C3BF-F41E-1F4F-A54F-8523A3DA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80E3-EF6B-C540-9821-EEE7A68B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2931-7B3D-FF4C-B4F3-54F38334D25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25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0D2-280D-A142-B5EA-C00470CA6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Оптимизация запросов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CA6D3-6A4D-5145-BF32-6C464EAB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086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Кеширование планов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Когда </a:t>
            </a:r>
            <a:r>
              <a:rPr lang="ru-RU" dirty="0"/>
              <a:t>возникает аналогичный запрос, можно пропустить часть плана, если </a:t>
            </a:r>
            <a:r>
              <a:rPr lang="ru-RU" dirty="0" smtClean="0"/>
              <a:t>заранее хранить его результат</a:t>
            </a:r>
            <a:endParaRPr lang="ru-RU" dirty="0"/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04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>
                <a:ea typeface="MS PGothic" panose="020B0600070205080204" pitchFamily="34" charset="-128"/>
              </a:rPr>
              <a:t>Основные шаги обработки запросов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59658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560884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r>
              <a:rPr lang="ru-RU" dirty="0"/>
              <a:t>Оптимизация </a:t>
            </a:r>
            <a:r>
              <a:rPr lang="ru-RU" dirty="0" smtClean="0"/>
              <a:t>запросов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Оптимизация </a:t>
            </a:r>
            <a:r>
              <a:rPr lang="ru-RU" dirty="0" smtClean="0"/>
              <a:t>запросов </a:t>
            </a:r>
            <a:r>
              <a:rPr lang="ru-RU" dirty="0"/>
              <a:t>– процесс выбора наиболее эффективного плана из одной или многих стратегий, которые могут быть применены для обработки </a:t>
            </a:r>
            <a:r>
              <a:rPr lang="ru-RU" dirty="0" smtClean="0"/>
              <a:t>запросов</a:t>
            </a:r>
            <a:endParaRPr lang="ru-RU" dirty="0"/>
          </a:p>
          <a:p>
            <a:pPr algn="just"/>
            <a:r>
              <a:rPr lang="ru-RU" dirty="0"/>
              <a:t>Один из пунктов оптимизации возникает на уровне реляционной алгебры, когда система пытается найти выражение, которое эквивалентно указанному выражению, но наиболее эффективно для </a:t>
            </a:r>
            <a:r>
              <a:rPr lang="ru-RU" dirty="0" smtClean="0"/>
              <a:t>вычисления </a:t>
            </a:r>
          </a:p>
          <a:p>
            <a:pPr algn="just"/>
            <a:r>
              <a:rPr lang="ru-RU" dirty="0" smtClean="0"/>
              <a:t>Другой пункт оптимизации – это выбор детализированной стратегии для обработки запроса, такой как выбор алгоритма для выполнения операции </a:t>
            </a:r>
            <a:endParaRPr lang="en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18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Общий план поиска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ru-RU" dirty="0" smtClean="0"/>
              <a:t>Получение всевозможных эквивалентных планов запроса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/>
              <a:t>По каждому логическому запросу сгенерировать всевозможные физические планы </a:t>
            </a:r>
            <a:r>
              <a:rPr lang="ru-RU" dirty="0" smtClean="0"/>
              <a:t>запросов</a:t>
            </a:r>
            <a:endParaRPr lang="ru-RU" dirty="0"/>
          </a:p>
          <a:p>
            <a:pPr marL="514350" indent="-514350" algn="just">
              <a:buFont typeface="+mj-lt"/>
              <a:buAutoNum type="arabicParenR"/>
            </a:pPr>
            <a:r>
              <a:rPr lang="ru-RU" dirty="0" smtClean="0"/>
              <a:t>Для </a:t>
            </a:r>
            <a:r>
              <a:rPr lang="ru-RU" dirty="0"/>
              <a:t>каждого плана посчитать стоимость, выбрать </a:t>
            </a:r>
            <a:r>
              <a:rPr lang="ru-RU" dirty="0" smtClean="0"/>
              <a:t>наименьший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557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Общий план поиска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ru-RU" dirty="0" smtClean="0"/>
              <a:t>Берете </a:t>
            </a:r>
            <a:r>
              <a:rPr lang="ru-RU" dirty="0"/>
              <a:t>план запроса и делаете цикл:</a:t>
            </a:r>
          </a:p>
          <a:p>
            <a:pPr algn="just"/>
            <a:r>
              <a:rPr lang="ru-RU" dirty="0" smtClean="0"/>
              <a:t>для каждого нового элемента</a:t>
            </a:r>
          </a:p>
          <a:p>
            <a:pPr lvl="1" algn="just"/>
            <a:r>
              <a:rPr lang="ru-RU" sz="2800" dirty="0" smtClean="0"/>
              <a:t>для каждого правила</a:t>
            </a:r>
          </a:p>
          <a:p>
            <a:pPr lvl="2" algn="just"/>
            <a:r>
              <a:rPr lang="ru-RU" sz="2800" dirty="0" smtClean="0"/>
              <a:t>пытаемся создать выражение на основе правила эквивалентности</a:t>
            </a:r>
          </a:p>
          <a:p>
            <a:pPr lvl="2" algn="just"/>
            <a:r>
              <a:rPr lang="ru-RU" sz="2800" dirty="0"/>
              <a:t>е</a:t>
            </a:r>
            <a:r>
              <a:rPr lang="ru-RU" sz="2800" dirty="0" smtClean="0"/>
              <a:t>сли выражение новое, добавляем в список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каждому логическому запросу сгенерировать всевозможные физические планы </a:t>
            </a:r>
            <a:r>
              <a:rPr lang="ru-RU" dirty="0" smtClean="0"/>
              <a:t>запросов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ru-RU" dirty="0" smtClean="0"/>
              <a:t>Для </a:t>
            </a:r>
            <a:r>
              <a:rPr lang="ru-RU" dirty="0"/>
              <a:t>каждого плана посчитать стоимость, выбрать наименьший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2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Возможные оптимизации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Использование указателей на подмножества планов</a:t>
            </a:r>
          </a:p>
          <a:p>
            <a:pPr algn="just"/>
            <a:r>
              <a:rPr lang="ru-RU" dirty="0" smtClean="0"/>
              <a:t>Уменьшение количества генерируемых планов запроса (на основе эвристик и стат. </a:t>
            </a:r>
            <a:r>
              <a:rPr lang="ru-RU" dirty="0"/>
              <a:t>д</a:t>
            </a:r>
            <a:r>
              <a:rPr lang="ru-RU" dirty="0" smtClean="0"/>
              <a:t>анных)</a:t>
            </a:r>
          </a:p>
          <a:p>
            <a:pPr lvl="1" algn="just"/>
            <a:r>
              <a:rPr lang="ru-RU" sz="2800" dirty="0"/>
              <a:t>и</a:t>
            </a:r>
            <a:r>
              <a:rPr lang="ru-RU" sz="2800" dirty="0" smtClean="0"/>
              <a:t>спользуется информация из системного каталога (</a:t>
            </a:r>
            <a:r>
              <a:rPr lang="en-US" sz="2800" dirty="0" smtClean="0"/>
              <a:t>INFORMATION_SCHEMA)</a:t>
            </a:r>
            <a:endParaRPr lang="ru-RU" sz="2800" dirty="0" smtClean="0"/>
          </a:p>
          <a:p>
            <a:r>
              <a:rPr lang="ru-RU" dirty="0" smtClean="0"/>
              <a:t>Разделяй и властвуй для физ. планов</a:t>
            </a:r>
          </a:p>
          <a:p>
            <a:r>
              <a:rPr lang="ru-RU" dirty="0" smtClean="0"/>
              <a:t>Кэширование планов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5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ru-RU" dirty="0"/>
              <a:t>_</a:t>
            </a:r>
            <a:r>
              <a:rPr lang="en-US" dirty="0"/>
              <a:t>SCHEMA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Количество кортежей в отношении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n(r)</a:t>
            </a:r>
            <a:endParaRPr lang="ru-RU" dirty="0" smtClean="0"/>
          </a:p>
          <a:p>
            <a:pPr algn="just"/>
            <a:r>
              <a:rPr lang="ru-RU" dirty="0" smtClean="0"/>
              <a:t>Количество блоков, содержащих кортежи отношения </a:t>
            </a:r>
            <a:r>
              <a:rPr lang="en-US" dirty="0" smtClean="0"/>
              <a:t>- b(r)</a:t>
            </a:r>
            <a:endParaRPr lang="ru-RU" dirty="0" smtClean="0"/>
          </a:p>
          <a:p>
            <a:pPr algn="just"/>
            <a:r>
              <a:rPr lang="ru-RU" dirty="0" smtClean="0"/>
              <a:t>Данные об устройстве кортежа</a:t>
            </a:r>
          </a:p>
          <a:p>
            <a:pPr algn="just"/>
            <a:r>
              <a:rPr lang="ru-RU" dirty="0" smtClean="0"/>
              <a:t>Распределение количества кортежей в блоке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f(r)</a:t>
            </a:r>
            <a:endParaRPr lang="ru-RU" dirty="0" smtClean="0"/>
          </a:p>
          <a:p>
            <a:r>
              <a:rPr lang="ru-RU" dirty="0"/>
              <a:t>Гистограмма </a:t>
            </a:r>
            <a:r>
              <a:rPr lang="ru-RU" dirty="0" smtClean="0"/>
              <a:t>уникальных </a:t>
            </a:r>
            <a:r>
              <a:rPr lang="ru-RU" dirty="0"/>
              <a:t>значений </a:t>
            </a:r>
            <a:r>
              <a:rPr lang="ru-RU" dirty="0" smtClean="0"/>
              <a:t>в таблице по полям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(r) </a:t>
            </a:r>
            <a:r>
              <a:rPr lang="en-US" dirty="0" smtClean="0"/>
              <a:t>≈ n(r</a:t>
            </a:r>
            <a:r>
              <a:rPr lang="en-US" dirty="0" smtClean="0"/>
              <a:t>)/f(r)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91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Эвристики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Эвристический алгоритм</a:t>
            </a:r>
            <a:r>
              <a:rPr lang="ru-RU" dirty="0"/>
              <a:t> — это алгоритм решения задачи, правильность которого для всех возможных случаев не доказана, но про который известно, что он даёт достаточно хорошее решение в большинстве случаев. 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И</a:t>
            </a:r>
            <a:r>
              <a:rPr lang="ru-RU" dirty="0" smtClean="0"/>
              <a:t>спользуются знания, относящиеся к конкретной задаче.</a:t>
            </a:r>
          </a:p>
          <a:p>
            <a:pPr marL="0" indent="0" algn="just">
              <a:buNone/>
            </a:pPr>
            <a:r>
              <a:rPr lang="ru-RU" dirty="0" smtClean="0"/>
              <a:t>Примеры:</a:t>
            </a:r>
          </a:p>
          <a:p>
            <a:pPr algn="just">
              <a:buFontTx/>
              <a:buChar char="-"/>
            </a:pPr>
            <a:r>
              <a:rPr lang="ru-RU" dirty="0" smtClean="0"/>
              <a:t>выполнять </a:t>
            </a:r>
            <a:r>
              <a:rPr lang="ru-RU" dirty="0"/>
              <a:t>выборку как можно </a:t>
            </a:r>
            <a:r>
              <a:rPr lang="ru-RU" dirty="0" smtClean="0"/>
              <a:t>раньше</a:t>
            </a:r>
          </a:p>
          <a:p>
            <a:pPr algn="just">
              <a:buFontTx/>
              <a:buChar char="-"/>
            </a:pPr>
            <a:r>
              <a:rPr lang="ru-RU" dirty="0" smtClean="0"/>
              <a:t>выполнять </a:t>
            </a:r>
            <a:r>
              <a:rPr lang="ru-RU" dirty="0"/>
              <a:t>проекцию как можно </a:t>
            </a:r>
            <a:r>
              <a:rPr lang="ru-RU" dirty="0" smtClean="0"/>
              <a:t>раньше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2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34F-E764-9246-BF0A-747610DD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«разделяй </a:t>
            </a:r>
            <a:r>
              <a:rPr lang="ru-RU" dirty="0"/>
              <a:t>и </a:t>
            </a:r>
            <a:r>
              <a:rPr lang="ru-RU" dirty="0" smtClean="0"/>
              <a:t>властвуй»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8464-4BA6-4448-87EF-CBDCDE8D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подсчета физического плана запроса удобно отдельно посчитать </a:t>
            </a:r>
            <a:r>
              <a:rPr lang="ru-RU" dirty="0" err="1" smtClean="0"/>
              <a:t>подпланы</a:t>
            </a:r>
            <a:endParaRPr lang="ru-RU" dirty="0"/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2931-7B3D-FF4C-B4F3-54F38334D25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437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276</Words>
  <Application>Microsoft Office PowerPoint</Application>
  <PresentationFormat>Широкоэкранный</PresentationFormat>
  <Paragraphs>53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Times New Roman</vt:lpstr>
      <vt:lpstr>Office Theme</vt:lpstr>
      <vt:lpstr>Оптимизация запросов</vt:lpstr>
      <vt:lpstr>Основные шаги обработки запросов</vt:lpstr>
      <vt:lpstr>Оптимизация запросов</vt:lpstr>
      <vt:lpstr>Общий план поиска</vt:lpstr>
      <vt:lpstr>Общий план поиска</vt:lpstr>
      <vt:lpstr>Возможные оптимизации</vt:lpstr>
      <vt:lpstr>INFORMATION_SCHEMA</vt:lpstr>
      <vt:lpstr>Эвристики</vt:lpstr>
      <vt:lpstr>Алгоритм «разделяй и властвуй»</vt:lpstr>
      <vt:lpstr>Кеширование планов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запросов</dc:title>
  <cp:lastModifiedBy>mirea</cp:lastModifiedBy>
  <cp:revision>3</cp:revision>
  <dcterms:created xsi:type="dcterms:W3CDTF">2020-05-29T15:12:45Z</dcterms:created>
  <dcterms:modified xsi:type="dcterms:W3CDTF">2022-04-12T11:02:56Z</dcterms:modified>
</cp:coreProperties>
</file>