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D2EDB-6CD7-454A-8584-7EFCE9D01EE7}" v="57" dt="2020-03-21T05:36:11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4" autoAdjust="0"/>
    <p:restoredTop sz="88979" autoAdjust="0"/>
  </p:normalViewPr>
  <p:slideViewPr>
    <p:cSldViewPr snapToGrid="0">
      <p:cViewPr varScale="1">
        <p:scale>
          <a:sx n="37" d="100"/>
          <a:sy n="37" d="100"/>
        </p:scale>
        <p:origin x="8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65DF6DFB-917B-4B42-BCC5-44A6192800B4}"/>
    <pc:docChg chg="undo custSel addSld delSld modSld sldOrd">
      <pc:chgData name="nikita bakanchev" userId="7425f483d9e5d2b1" providerId="LiveId" clId="{65DF6DFB-917B-4B42-BCC5-44A6192800B4}" dt="2020-03-07T12:25:12.757" v="4790" actId="1076"/>
      <pc:docMkLst>
        <pc:docMk/>
      </pc:docMkLst>
      <pc:sldChg chg="modSp">
        <pc:chgData name="nikita bakanchev" userId="7425f483d9e5d2b1" providerId="LiveId" clId="{65DF6DFB-917B-4B42-BCC5-44A6192800B4}" dt="2020-03-07T06:42:06.526" v="1780" actId="20577"/>
        <pc:sldMkLst>
          <pc:docMk/>
          <pc:sldMk cId="687267755" sldId="261"/>
        </pc:sldMkLst>
        <pc:spChg chg="mod">
          <ac:chgData name="nikita bakanchev" userId="7425f483d9e5d2b1" providerId="LiveId" clId="{65DF6DFB-917B-4B42-BCC5-44A6192800B4}" dt="2020-03-07T06:36:24.854" v="1496" actId="20577"/>
          <ac:spMkLst>
            <pc:docMk/>
            <pc:sldMk cId="687267755" sldId="261"/>
            <ac:spMk id="2" creationId="{FB9DE5AA-EF29-42DE-9978-0D736F14C112}"/>
          </ac:spMkLst>
        </pc:spChg>
        <pc:spChg chg="mod">
          <ac:chgData name="nikita bakanchev" userId="7425f483d9e5d2b1" providerId="LiveId" clId="{65DF6DFB-917B-4B42-BCC5-44A6192800B4}" dt="2020-03-07T06:42:06.526" v="1780" actId="20577"/>
          <ac:spMkLst>
            <pc:docMk/>
            <pc:sldMk cId="687267755" sldId="261"/>
            <ac:spMk id="3" creationId="{EE653BC1-1267-4615-A9A6-5A88CD6B8FFE}"/>
          </ac:spMkLst>
        </pc:spChg>
      </pc:sldChg>
      <pc:sldChg chg="modSp">
        <pc:chgData name="nikita bakanchev" userId="7425f483d9e5d2b1" providerId="LiveId" clId="{65DF6DFB-917B-4B42-BCC5-44A6192800B4}" dt="2020-03-07T06:14:23.011" v="283" actId="20577"/>
        <pc:sldMkLst>
          <pc:docMk/>
          <pc:sldMk cId="4062737504" sldId="262"/>
        </pc:sldMkLst>
        <pc:spChg chg="mod">
          <ac:chgData name="nikita bakanchev" userId="7425f483d9e5d2b1" providerId="LiveId" clId="{65DF6DFB-917B-4B42-BCC5-44A6192800B4}" dt="2020-03-07T06:14:23.011" v="283" actId="20577"/>
          <ac:spMkLst>
            <pc:docMk/>
            <pc:sldMk cId="4062737504" sldId="262"/>
            <ac:spMk id="27" creationId="{21D8013F-F6B9-469A-B73F-7926B6E682F2}"/>
          </ac:spMkLst>
        </pc:spChg>
      </pc:sldChg>
      <pc:sldChg chg="modSp">
        <pc:chgData name="nikita bakanchev" userId="7425f483d9e5d2b1" providerId="LiveId" clId="{65DF6DFB-917B-4B42-BCC5-44A6192800B4}" dt="2020-03-07T06:17:59.277" v="833" actId="20577"/>
        <pc:sldMkLst>
          <pc:docMk/>
          <pc:sldMk cId="2737972590" sldId="263"/>
        </pc:sldMkLst>
        <pc:spChg chg="mod">
          <ac:chgData name="nikita bakanchev" userId="7425f483d9e5d2b1" providerId="LiveId" clId="{65DF6DFB-917B-4B42-BCC5-44A6192800B4}" dt="2020-03-07T06:15:07.544" v="308" actId="20577"/>
          <ac:spMkLst>
            <pc:docMk/>
            <pc:sldMk cId="2737972590" sldId="263"/>
            <ac:spMk id="2" creationId="{EFF8066E-F57F-4299-BD5E-E66D9F83F25F}"/>
          </ac:spMkLst>
        </pc:spChg>
        <pc:spChg chg="mod">
          <ac:chgData name="nikita bakanchev" userId="7425f483d9e5d2b1" providerId="LiveId" clId="{65DF6DFB-917B-4B42-BCC5-44A6192800B4}" dt="2020-03-07T06:17:59.277" v="833" actId="20577"/>
          <ac:spMkLst>
            <pc:docMk/>
            <pc:sldMk cId="2737972590" sldId="263"/>
            <ac:spMk id="3" creationId="{E1BE949D-4EE1-4EF2-B388-AA015BB3B343}"/>
          </ac:spMkLst>
        </pc:spChg>
      </pc:sldChg>
      <pc:sldChg chg="addSp modSp add">
        <pc:chgData name="nikita bakanchev" userId="7425f483d9e5d2b1" providerId="LiveId" clId="{65DF6DFB-917B-4B42-BCC5-44A6192800B4}" dt="2020-03-07T06:14:11.510" v="281" actId="20577"/>
        <pc:sldMkLst>
          <pc:docMk/>
          <pc:sldMk cId="2708067437" sldId="264"/>
        </pc:sldMkLst>
        <pc:spChg chg="mod">
          <ac:chgData name="nikita bakanchev" userId="7425f483d9e5d2b1" providerId="LiveId" clId="{65DF6DFB-917B-4B42-BCC5-44A6192800B4}" dt="2020-03-07T06:14:11.510" v="281" actId="20577"/>
          <ac:spMkLst>
            <pc:docMk/>
            <pc:sldMk cId="2708067437" sldId="264"/>
            <ac:spMk id="27" creationId="{21D8013F-F6B9-469A-B73F-7926B6E682F2}"/>
          </ac:spMkLst>
        </pc:spChg>
        <pc:picChg chg="add mod">
          <ac:chgData name="nikita bakanchev" userId="7425f483d9e5d2b1" providerId="LiveId" clId="{65DF6DFB-917B-4B42-BCC5-44A6192800B4}" dt="2020-03-07T06:06:14.283" v="6" actId="1076"/>
          <ac:picMkLst>
            <pc:docMk/>
            <pc:sldMk cId="2708067437" sldId="264"/>
            <ac:picMk id="13" creationId="{0EFA7D25-8A9B-4315-8FD4-326B6AB353EA}"/>
          </ac:picMkLst>
        </pc:picChg>
      </pc:sldChg>
      <pc:sldChg chg="addSp modSp add">
        <pc:chgData name="nikita bakanchev" userId="7425f483d9e5d2b1" providerId="LiveId" clId="{65DF6DFB-917B-4B42-BCC5-44A6192800B4}" dt="2020-03-07T06:14:03.666" v="279" actId="20577"/>
        <pc:sldMkLst>
          <pc:docMk/>
          <pc:sldMk cId="3256450406" sldId="265"/>
        </pc:sldMkLst>
        <pc:spChg chg="mod">
          <ac:chgData name="nikita bakanchev" userId="7425f483d9e5d2b1" providerId="LiveId" clId="{65DF6DFB-917B-4B42-BCC5-44A6192800B4}" dt="2020-03-07T06:11:06.439" v="239" actId="20577"/>
          <ac:spMkLst>
            <pc:docMk/>
            <pc:sldMk cId="3256450406" sldId="265"/>
            <ac:spMk id="10" creationId="{0656C1D2-A175-449D-A42C-A8937780C67A}"/>
          </ac:spMkLst>
        </pc:spChg>
        <pc:spChg chg="mod">
          <ac:chgData name="nikita bakanchev" userId="7425f483d9e5d2b1" providerId="LiveId" clId="{65DF6DFB-917B-4B42-BCC5-44A6192800B4}" dt="2020-03-07T06:14:03.666" v="279" actId="20577"/>
          <ac:spMkLst>
            <pc:docMk/>
            <pc:sldMk cId="3256450406" sldId="265"/>
            <ac:spMk id="27" creationId="{21D8013F-F6B9-469A-B73F-7926B6E682F2}"/>
          </ac:spMkLst>
        </pc:spChg>
        <pc:picChg chg="add mod">
          <ac:chgData name="nikita bakanchev" userId="7425f483d9e5d2b1" providerId="LiveId" clId="{65DF6DFB-917B-4B42-BCC5-44A6192800B4}" dt="2020-03-07T06:12:09.876" v="248" actId="1076"/>
          <ac:picMkLst>
            <pc:docMk/>
            <pc:sldMk cId="3256450406" sldId="265"/>
            <ac:picMk id="19" creationId="{04597410-3B12-43C5-BB48-498BC8E46B0A}"/>
          </ac:picMkLst>
        </pc:picChg>
      </pc:sldChg>
      <pc:sldChg chg="addSp modSp add">
        <pc:chgData name="nikita bakanchev" userId="7425f483d9e5d2b1" providerId="LiveId" clId="{65DF6DFB-917B-4B42-BCC5-44A6192800B4}" dt="2020-03-07T06:13:58.353" v="277" actId="20577"/>
        <pc:sldMkLst>
          <pc:docMk/>
          <pc:sldMk cId="684823159" sldId="266"/>
        </pc:sldMkLst>
        <pc:spChg chg="mod">
          <ac:chgData name="nikita bakanchev" userId="7425f483d9e5d2b1" providerId="LiveId" clId="{65DF6DFB-917B-4B42-BCC5-44A6192800B4}" dt="2020-03-07T06:13:58.353" v="277" actId="20577"/>
          <ac:spMkLst>
            <pc:docMk/>
            <pc:sldMk cId="684823159" sldId="266"/>
            <ac:spMk id="27" creationId="{21D8013F-F6B9-469A-B73F-7926B6E682F2}"/>
          </ac:spMkLst>
        </pc:spChg>
        <pc:spChg chg="add mod">
          <ac:chgData name="nikita bakanchev" userId="7425f483d9e5d2b1" providerId="LiveId" clId="{65DF6DFB-917B-4B42-BCC5-44A6192800B4}" dt="2020-03-07T06:12:45.400" v="251" actId="1076"/>
          <ac:spMkLst>
            <pc:docMk/>
            <pc:sldMk cId="684823159" sldId="266"/>
            <ac:spMk id="29" creationId="{305E7427-646F-426F-A960-297C6A974110}"/>
          </ac:spMkLst>
        </pc:spChg>
        <pc:cxnChg chg="add mod">
          <ac:chgData name="nikita bakanchev" userId="7425f483d9e5d2b1" providerId="LiveId" clId="{65DF6DFB-917B-4B42-BCC5-44A6192800B4}" dt="2020-03-07T06:13:09.995" v="253" actId="208"/>
          <ac:cxnSpMkLst>
            <pc:docMk/>
            <pc:sldMk cId="684823159" sldId="266"/>
            <ac:cxnSpMk id="22" creationId="{E7901AC3-4290-48D2-A6C9-D5CE6AA8B784}"/>
          </ac:cxnSpMkLst>
        </pc:cxnChg>
      </pc:sldChg>
      <pc:sldChg chg="addSp delSp modSp add">
        <pc:chgData name="nikita bakanchev" userId="7425f483d9e5d2b1" providerId="LiveId" clId="{65DF6DFB-917B-4B42-BCC5-44A6192800B4}" dt="2020-03-07T06:14:44.293" v="286" actId="14100"/>
        <pc:sldMkLst>
          <pc:docMk/>
          <pc:sldMk cId="3824393106" sldId="267"/>
        </pc:sldMkLst>
        <pc:spChg chg="mod">
          <ac:chgData name="nikita bakanchev" userId="7425f483d9e5d2b1" providerId="LiveId" clId="{65DF6DFB-917B-4B42-BCC5-44A6192800B4}" dt="2020-03-07T06:13:37.137" v="272" actId="20577"/>
          <ac:spMkLst>
            <pc:docMk/>
            <pc:sldMk cId="3824393106" sldId="267"/>
            <ac:spMk id="24" creationId="{5C37D92E-D912-499F-A846-74861A87E04C}"/>
          </ac:spMkLst>
        </pc:spChg>
        <pc:spChg chg="add del mod">
          <ac:chgData name="nikita bakanchev" userId="7425f483d9e5d2b1" providerId="LiveId" clId="{65DF6DFB-917B-4B42-BCC5-44A6192800B4}" dt="2020-03-07T06:13:44.931" v="275" actId="20577"/>
          <ac:spMkLst>
            <pc:docMk/>
            <pc:sldMk cId="3824393106" sldId="267"/>
            <ac:spMk id="27" creationId="{21D8013F-F6B9-469A-B73F-7926B6E682F2}"/>
          </ac:spMkLst>
        </pc:spChg>
        <pc:cxnChg chg="del mod">
          <ac:chgData name="nikita bakanchev" userId="7425f483d9e5d2b1" providerId="LiveId" clId="{65DF6DFB-917B-4B42-BCC5-44A6192800B4}" dt="2020-03-07T06:13:21.370" v="255" actId="478"/>
          <ac:cxnSpMkLst>
            <pc:docMk/>
            <pc:sldMk cId="3824393106" sldId="267"/>
            <ac:cxnSpMk id="22" creationId="{E7901AC3-4290-48D2-A6C9-D5CE6AA8B784}"/>
          </ac:cxnSpMkLst>
        </pc:cxnChg>
        <pc:cxnChg chg="mod">
          <ac:chgData name="nikita bakanchev" userId="7425f483d9e5d2b1" providerId="LiveId" clId="{65DF6DFB-917B-4B42-BCC5-44A6192800B4}" dt="2020-03-07T06:13:42.941" v="274" actId="478"/>
          <ac:cxnSpMkLst>
            <pc:docMk/>
            <pc:sldMk cId="3824393106" sldId="267"/>
            <ac:cxnSpMk id="30" creationId="{D3D04962-0F2C-4B38-B4BA-B8F9D100D771}"/>
          </ac:cxnSpMkLst>
        </pc:cxnChg>
        <pc:cxnChg chg="add mod">
          <ac:chgData name="nikita bakanchev" userId="7425f483d9e5d2b1" providerId="LiveId" clId="{65DF6DFB-917B-4B42-BCC5-44A6192800B4}" dt="2020-03-07T06:14:44.293" v="286" actId="14100"/>
          <ac:cxnSpMkLst>
            <pc:docMk/>
            <pc:sldMk cId="3824393106" sldId="267"/>
            <ac:cxnSpMk id="31" creationId="{FDBB5B22-8308-409E-B654-9AC9A0BAC5C6}"/>
          </ac:cxnSpMkLst>
        </pc:cxnChg>
      </pc:sldChg>
      <pc:sldChg chg="addSp modSp add">
        <pc:chgData name="nikita bakanchev" userId="7425f483d9e5d2b1" providerId="LiveId" clId="{65DF6DFB-917B-4B42-BCC5-44A6192800B4}" dt="2020-03-07T06:19:38.434" v="861" actId="13926"/>
        <pc:sldMkLst>
          <pc:docMk/>
          <pc:sldMk cId="1108804181" sldId="268"/>
        </pc:sldMkLst>
        <pc:spChg chg="add mod">
          <ac:chgData name="nikita bakanchev" userId="7425f483d9e5d2b1" providerId="LiveId" clId="{65DF6DFB-917B-4B42-BCC5-44A6192800B4}" dt="2020-03-07T06:18:43.337" v="840" actId="1582"/>
          <ac:spMkLst>
            <pc:docMk/>
            <pc:sldMk cId="1108804181" sldId="268"/>
            <ac:spMk id="4" creationId="{657CBBC5-8BC8-4394-85A0-B8EA26CC299E}"/>
          </ac:spMkLst>
        </pc:spChg>
        <pc:spChg chg="add mod">
          <ac:chgData name="nikita bakanchev" userId="7425f483d9e5d2b1" providerId="LiveId" clId="{65DF6DFB-917B-4B42-BCC5-44A6192800B4}" dt="2020-03-07T06:19:38.434" v="861" actId="13926"/>
          <ac:spMkLst>
            <pc:docMk/>
            <pc:sldMk cId="1108804181" sldId="268"/>
            <ac:spMk id="5" creationId="{F2141E9B-8A28-4143-BC5E-1B6E6A37A38B}"/>
          </ac:spMkLst>
        </pc:spChg>
      </pc:sldChg>
      <pc:sldChg chg="modSp add">
        <pc:chgData name="nikita bakanchev" userId="7425f483d9e5d2b1" providerId="LiveId" clId="{65DF6DFB-917B-4B42-BCC5-44A6192800B4}" dt="2020-03-07T06:24:06.195" v="1446" actId="20577"/>
        <pc:sldMkLst>
          <pc:docMk/>
          <pc:sldMk cId="3975595253" sldId="269"/>
        </pc:sldMkLst>
        <pc:spChg chg="mod">
          <ac:chgData name="nikita bakanchev" userId="7425f483d9e5d2b1" providerId="LiveId" clId="{65DF6DFB-917B-4B42-BCC5-44A6192800B4}" dt="2020-03-07T06:21:22.446" v="978" actId="20577"/>
          <ac:spMkLst>
            <pc:docMk/>
            <pc:sldMk cId="3975595253" sldId="269"/>
            <ac:spMk id="2" creationId="{01E6D2C9-DF4B-424A-8456-BCF039A59425}"/>
          </ac:spMkLst>
        </pc:spChg>
        <pc:spChg chg="mod">
          <ac:chgData name="nikita bakanchev" userId="7425f483d9e5d2b1" providerId="LiveId" clId="{65DF6DFB-917B-4B42-BCC5-44A6192800B4}" dt="2020-03-07T06:24:06.195" v="1446" actId="20577"/>
          <ac:spMkLst>
            <pc:docMk/>
            <pc:sldMk cId="3975595253" sldId="269"/>
            <ac:spMk id="3" creationId="{9B7A9701-981F-485A-91D4-322B317649BF}"/>
          </ac:spMkLst>
        </pc:spChg>
      </pc:sldChg>
      <pc:sldChg chg="modSp add">
        <pc:chgData name="nikita bakanchev" userId="7425f483d9e5d2b1" providerId="LiveId" clId="{65DF6DFB-917B-4B42-BCC5-44A6192800B4}" dt="2020-03-07T06:43:39.814" v="1940" actId="5793"/>
        <pc:sldMkLst>
          <pc:docMk/>
          <pc:sldMk cId="2253562361" sldId="270"/>
        </pc:sldMkLst>
        <pc:spChg chg="mod">
          <ac:chgData name="nikita bakanchev" userId="7425f483d9e5d2b1" providerId="LiveId" clId="{65DF6DFB-917B-4B42-BCC5-44A6192800B4}" dt="2020-03-07T06:42:32.184" v="1822" actId="20577"/>
          <ac:spMkLst>
            <pc:docMk/>
            <pc:sldMk cId="2253562361" sldId="270"/>
            <ac:spMk id="2" creationId="{7D133127-AC79-48B7-8F06-14385FC01E70}"/>
          </ac:spMkLst>
        </pc:spChg>
        <pc:spChg chg="mod">
          <ac:chgData name="nikita bakanchev" userId="7425f483d9e5d2b1" providerId="LiveId" clId="{65DF6DFB-917B-4B42-BCC5-44A6192800B4}" dt="2020-03-07T06:43:39.814" v="1940" actId="5793"/>
          <ac:spMkLst>
            <pc:docMk/>
            <pc:sldMk cId="2253562361" sldId="270"/>
            <ac:spMk id="3" creationId="{4B7AE8A3-43D0-407E-9FA5-4C346CB24BA7}"/>
          </ac:spMkLst>
        </pc:spChg>
      </pc:sldChg>
      <pc:sldChg chg="modSp add">
        <pc:chgData name="nikita bakanchev" userId="7425f483d9e5d2b1" providerId="LiveId" clId="{65DF6DFB-917B-4B42-BCC5-44A6192800B4}" dt="2020-03-07T06:46:33.025" v="2319" actId="313"/>
        <pc:sldMkLst>
          <pc:docMk/>
          <pc:sldMk cId="3858642168" sldId="271"/>
        </pc:sldMkLst>
        <pc:spChg chg="mod">
          <ac:chgData name="nikita bakanchev" userId="7425f483d9e5d2b1" providerId="LiveId" clId="{65DF6DFB-917B-4B42-BCC5-44A6192800B4}" dt="2020-03-07T06:43:56.799" v="1978" actId="20577"/>
          <ac:spMkLst>
            <pc:docMk/>
            <pc:sldMk cId="3858642168" sldId="271"/>
            <ac:spMk id="2" creationId="{CF1D2BF0-BF48-42E5-BF02-702D7659A586}"/>
          </ac:spMkLst>
        </pc:spChg>
        <pc:spChg chg="mod">
          <ac:chgData name="nikita bakanchev" userId="7425f483d9e5d2b1" providerId="LiveId" clId="{65DF6DFB-917B-4B42-BCC5-44A6192800B4}" dt="2020-03-07T06:46:33.025" v="2319" actId="313"/>
          <ac:spMkLst>
            <pc:docMk/>
            <pc:sldMk cId="3858642168" sldId="271"/>
            <ac:spMk id="3" creationId="{63EECF0C-7BA0-4140-BE2E-4FCC2029A585}"/>
          </ac:spMkLst>
        </pc:spChg>
      </pc:sldChg>
      <pc:sldChg chg="modSp add">
        <pc:chgData name="nikita bakanchev" userId="7425f483d9e5d2b1" providerId="LiveId" clId="{65DF6DFB-917B-4B42-BCC5-44A6192800B4}" dt="2020-03-07T08:01:44.109" v="2545" actId="20577"/>
        <pc:sldMkLst>
          <pc:docMk/>
          <pc:sldMk cId="808578008" sldId="272"/>
        </pc:sldMkLst>
        <pc:spChg chg="mod">
          <ac:chgData name="nikita bakanchev" userId="7425f483d9e5d2b1" providerId="LiveId" clId="{65DF6DFB-917B-4B42-BCC5-44A6192800B4}" dt="2020-03-07T07:59:17.254" v="2341" actId="20577"/>
          <ac:spMkLst>
            <pc:docMk/>
            <pc:sldMk cId="808578008" sldId="272"/>
            <ac:spMk id="2" creationId="{00FA6560-AC51-46A0-8F88-E75D4036682B}"/>
          </ac:spMkLst>
        </pc:spChg>
        <pc:spChg chg="mod">
          <ac:chgData name="nikita bakanchev" userId="7425f483d9e5d2b1" providerId="LiveId" clId="{65DF6DFB-917B-4B42-BCC5-44A6192800B4}" dt="2020-03-07T08:01:44.109" v="2545" actId="20577"/>
          <ac:spMkLst>
            <pc:docMk/>
            <pc:sldMk cId="808578008" sldId="272"/>
            <ac:spMk id="3" creationId="{5EE1B8BB-B974-4479-B053-C553CE1C745A}"/>
          </ac:spMkLst>
        </pc:spChg>
      </pc:sldChg>
      <pc:sldChg chg="addSp delSp modSp add">
        <pc:chgData name="nikita bakanchev" userId="7425f483d9e5d2b1" providerId="LiveId" clId="{65DF6DFB-917B-4B42-BCC5-44A6192800B4}" dt="2020-03-07T08:10:17.841" v="2898" actId="14100"/>
        <pc:sldMkLst>
          <pc:docMk/>
          <pc:sldMk cId="2123346254" sldId="273"/>
        </pc:sldMkLst>
        <pc:spChg chg="mod">
          <ac:chgData name="nikita bakanchev" userId="7425f483d9e5d2b1" providerId="LiveId" clId="{65DF6DFB-917B-4B42-BCC5-44A6192800B4}" dt="2020-03-07T08:10:15.591" v="2895" actId="1076"/>
          <ac:spMkLst>
            <pc:docMk/>
            <pc:sldMk cId="2123346254" sldId="273"/>
            <ac:spMk id="2" creationId="{6822D6CC-5865-4960-8AEA-8E938C4AF878}"/>
          </ac:spMkLst>
        </pc:spChg>
        <pc:spChg chg="del mod">
          <ac:chgData name="nikita bakanchev" userId="7425f483d9e5d2b1" providerId="LiveId" clId="{65DF6DFB-917B-4B42-BCC5-44A6192800B4}" dt="2020-03-07T08:03:20.654" v="2735" actId="478"/>
          <ac:spMkLst>
            <pc:docMk/>
            <pc:sldMk cId="2123346254" sldId="273"/>
            <ac:spMk id="3" creationId="{88E7BE18-B525-4207-9FA2-AF97CC1F5D9A}"/>
          </ac:spMkLst>
        </pc:spChg>
        <pc:spChg chg="add mod">
          <ac:chgData name="nikita bakanchev" userId="7425f483d9e5d2b1" providerId="LiveId" clId="{65DF6DFB-917B-4B42-BCC5-44A6192800B4}" dt="2020-03-07T08:03:45.129" v="2759" actId="20577"/>
          <ac:spMkLst>
            <pc:docMk/>
            <pc:sldMk cId="2123346254" sldId="273"/>
            <ac:spMk id="4" creationId="{6A6C9866-086E-472C-B7AD-622CB80E8851}"/>
          </ac:spMkLst>
        </pc:spChg>
        <pc:spChg chg="add mod">
          <ac:chgData name="nikita bakanchev" userId="7425f483d9e5d2b1" providerId="LiveId" clId="{65DF6DFB-917B-4B42-BCC5-44A6192800B4}" dt="2020-03-07T08:09:56.583" v="2890" actId="20577"/>
          <ac:spMkLst>
            <pc:docMk/>
            <pc:sldMk cId="2123346254" sldId="273"/>
            <ac:spMk id="5" creationId="{71E70CC5-68C1-4549-BF01-DAFEA2D2072F}"/>
          </ac:spMkLst>
        </pc:spChg>
        <pc:spChg chg="add mod">
          <ac:chgData name="nikita bakanchev" userId="7425f483d9e5d2b1" providerId="LiveId" clId="{65DF6DFB-917B-4B42-BCC5-44A6192800B4}" dt="2020-03-07T08:07:59.200" v="2866" actId="20577"/>
          <ac:spMkLst>
            <pc:docMk/>
            <pc:sldMk cId="2123346254" sldId="273"/>
            <ac:spMk id="6" creationId="{6B6750BE-4DCC-4A96-B35D-F27CE0441C95}"/>
          </ac:spMkLst>
        </pc:spChg>
        <pc:spChg chg="add mod">
          <ac:chgData name="nikita bakanchev" userId="7425f483d9e5d2b1" providerId="LiveId" clId="{65DF6DFB-917B-4B42-BCC5-44A6192800B4}" dt="2020-03-07T08:05:51.738" v="2800" actId="1076"/>
          <ac:spMkLst>
            <pc:docMk/>
            <pc:sldMk cId="2123346254" sldId="273"/>
            <ac:spMk id="7" creationId="{F6F67A38-9626-4201-85B0-FFD74AB83948}"/>
          </ac:spMkLst>
        </pc:spChg>
        <pc:spChg chg="add mod">
          <ac:chgData name="nikita bakanchev" userId="7425f483d9e5d2b1" providerId="LiveId" clId="{65DF6DFB-917B-4B42-BCC5-44A6192800B4}" dt="2020-03-07T08:05:18.278" v="2788" actId="1076"/>
          <ac:spMkLst>
            <pc:docMk/>
            <pc:sldMk cId="2123346254" sldId="273"/>
            <ac:spMk id="8" creationId="{82543DF5-47EA-4FF3-931D-CE27A54C6E98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9" creationId="{0B378D21-CC8E-428C-9D3F-7BEF3CCA844D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0" creationId="{1F093343-48AD-4122-AE71-77D8A2756A41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1" creationId="{5B6A1CF8-F956-4209-9CE5-4AC0C5F18530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2" creationId="{3A25568C-EE55-4571-9C10-E9D5F7E79AF0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3" creationId="{548FA166-DDFA-4885-A3AC-60CBD2AB2DBA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4" creationId="{4546DE52-1F49-475D-852A-002E5918D59B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5" creationId="{494315BA-4CE5-4F4C-A3CC-56293812BB57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6" creationId="{11685C8B-71F3-4E3B-8EBB-AB28CE643E64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7" creationId="{B85B81B9-B0E6-4BF8-A6EA-18093E6C8E7B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8" creationId="{83993E50-5D97-425E-9F7B-1E2570106AA1}"/>
          </ac:spMkLst>
        </pc:spChg>
        <pc:spChg chg="add mod">
          <ac:chgData name="nikita bakanchev" userId="7425f483d9e5d2b1" providerId="LiveId" clId="{65DF6DFB-917B-4B42-BCC5-44A6192800B4}" dt="2020-03-07T08:06:09.818" v="2804" actId="14100"/>
          <ac:spMkLst>
            <pc:docMk/>
            <pc:sldMk cId="2123346254" sldId="273"/>
            <ac:spMk id="19" creationId="{E6CECD06-4F60-4DF2-B587-0EDA43910D16}"/>
          </ac:spMkLst>
        </pc:spChg>
        <pc:spChg chg="add mod">
          <ac:chgData name="nikita bakanchev" userId="7425f483d9e5d2b1" providerId="LiveId" clId="{65DF6DFB-917B-4B42-BCC5-44A6192800B4}" dt="2020-03-07T08:06:09.818" v="2804" actId="14100"/>
          <ac:spMkLst>
            <pc:docMk/>
            <pc:sldMk cId="2123346254" sldId="273"/>
            <ac:spMk id="20" creationId="{5F003B8B-40BC-4CA7-83EC-2D84D851D752}"/>
          </ac:spMkLst>
        </pc:spChg>
        <pc:spChg chg="add mod">
          <ac:chgData name="nikita bakanchev" userId="7425f483d9e5d2b1" providerId="LiveId" clId="{65DF6DFB-917B-4B42-BCC5-44A6192800B4}" dt="2020-03-07T08:06:09.818" v="2804" actId="14100"/>
          <ac:spMkLst>
            <pc:docMk/>
            <pc:sldMk cId="2123346254" sldId="273"/>
            <ac:spMk id="21" creationId="{C4BBE7B8-08B3-415F-B38F-0B87E248F10D}"/>
          </ac:spMkLst>
        </pc:spChg>
        <pc:spChg chg="add mod">
          <ac:chgData name="nikita bakanchev" userId="7425f483d9e5d2b1" providerId="LiveId" clId="{65DF6DFB-917B-4B42-BCC5-44A6192800B4}" dt="2020-03-07T08:06:21.251" v="2807" actId="14100"/>
          <ac:spMkLst>
            <pc:docMk/>
            <pc:sldMk cId="2123346254" sldId="273"/>
            <ac:spMk id="22" creationId="{1C45FACD-4E01-432A-AA0D-DA2C2DFB49C4}"/>
          </ac:spMkLst>
        </pc:spChg>
        <pc:spChg chg="add mod">
          <ac:chgData name="nikita bakanchev" userId="7425f483d9e5d2b1" providerId="LiveId" clId="{65DF6DFB-917B-4B42-BCC5-44A6192800B4}" dt="2020-03-07T08:06:44.037" v="2850" actId="1076"/>
          <ac:spMkLst>
            <pc:docMk/>
            <pc:sldMk cId="2123346254" sldId="273"/>
            <ac:spMk id="23" creationId="{B9F3B53F-6632-4C3A-907D-8EB21BD6E849}"/>
          </ac:spMkLst>
        </pc:spChg>
        <pc:spChg chg="add mod">
          <ac:chgData name="nikita bakanchev" userId="7425f483d9e5d2b1" providerId="LiveId" clId="{65DF6DFB-917B-4B42-BCC5-44A6192800B4}" dt="2020-03-07T08:06:58.415" v="2854" actId="20577"/>
          <ac:spMkLst>
            <pc:docMk/>
            <pc:sldMk cId="2123346254" sldId="273"/>
            <ac:spMk id="24" creationId="{051D4FFB-E92B-4295-8175-43A5C9926F0D}"/>
          </ac:spMkLst>
        </pc:spChg>
        <pc:spChg chg="add mod">
          <ac:chgData name="nikita bakanchev" userId="7425f483d9e5d2b1" providerId="LiveId" clId="{65DF6DFB-917B-4B42-BCC5-44A6192800B4}" dt="2020-03-07T08:07:17.105" v="2857" actId="20577"/>
          <ac:spMkLst>
            <pc:docMk/>
            <pc:sldMk cId="2123346254" sldId="273"/>
            <ac:spMk id="25" creationId="{1E10C42F-7CFB-4A73-8F35-8307C388F719}"/>
          </ac:spMkLst>
        </pc:spChg>
        <pc:spChg chg="add mod">
          <ac:chgData name="nikita bakanchev" userId="7425f483d9e5d2b1" providerId="LiveId" clId="{65DF6DFB-917B-4B42-BCC5-44A6192800B4}" dt="2020-03-07T08:07:20.569" v="2861" actId="20577"/>
          <ac:spMkLst>
            <pc:docMk/>
            <pc:sldMk cId="2123346254" sldId="273"/>
            <ac:spMk id="26" creationId="{98CC8F81-AFBA-41D8-AB6C-680FA634C721}"/>
          </ac:spMkLst>
        </pc:spChg>
        <pc:spChg chg="add mod">
          <ac:chgData name="nikita bakanchev" userId="7425f483d9e5d2b1" providerId="LiveId" clId="{65DF6DFB-917B-4B42-BCC5-44A6192800B4}" dt="2020-03-07T08:10:16.054" v="2896" actId="1076"/>
          <ac:spMkLst>
            <pc:docMk/>
            <pc:sldMk cId="2123346254" sldId="273"/>
            <ac:spMk id="27" creationId="{78FF278A-0E5A-4563-B8C7-724E43225D1B}"/>
          </ac:spMkLst>
        </pc:spChg>
        <pc:spChg chg="add del mod">
          <ac:chgData name="nikita bakanchev" userId="7425f483d9e5d2b1" providerId="LiveId" clId="{65DF6DFB-917B-4B42-BCC5-44A6192800B4}" dt="2020-03-07T08:08:20.947" v="2868" actId="11529"/>
          <ac:spMkLst>
            <pc:docMk/>
            <pc:sldMk cId="2123346254" sldId="273"/>
            <ac:spMk id="28" creationId="{ABDFABA1-6611-491C-945F-4B7DABF22154}"/>
          </ac:spMkLst>
        </pc:spChg>
        <pc:spChg chg="add del mod">
          <ac:chgData name="nikita bakanchev" userId="7425f483d9e5d2b1" providerId="LiveId" clId="{65DF6DFB-917B-4B42-BCC5-44A6192800B4}" dt="2020-03-07T08:08:32.472" v="2874" actId="11529"/>
          <ac:spMkLst>
            <pc:docMk/>
            <pc:sldMk cId="2123346254" sldId="273"/>
            <ac:spMk id="29" creationId="{DFC9A51B-6ABB-43D9-A5B8-9CDF54EFBC5A}"/>
          </ac:spMkLst>
        </pc:spChg>
        <pc:cxnChg chg="add mod">
          <ac:chgData name="nikita bakanchev" userId="7425f483d9e5d2b1" providerId="LiveId" clId="{65DF6DFB-917B-4B42-BCC5-44A6192800B4}" dt="2020-03-07T08:10:17.841" v="2898" actId="14100"/>
          <ac:cxnSpMkLst>
            <pc:docMk/>
            <pc:sldMk cId="2123346254" sldId="273"/>
            <ac:cxnSpMk id="31" creationId="{A9DCEC14-94C5-4670-8516-C5DAEEFB4EEE}"/>
          </ac:cxnSpMkLst>
        </pc:cxnChg>
      </pc:sldChg>
      <pc:sldChg chg="modSp add">
        <pc:chgData name="nikita bakanchev" userId="7425f483d9e5d2b1" providerId="LiveId" clId="{65DF6DFB-917B-4B42-BCC5-44A6192800B4}" dt="2020-03-07T08:10:36.307" v="2902" actId="1076"/>
        <pc:sldMkLst>
          <pc:docMk/>
          <pc:sldMk cId="4117923007" sldId="274"/>
        </pc:sldMkLst>
        <pc:spChg chg="mod">
          <ac:chgData name="nikita bakanchev" userId="7425f483d9e5d2b1" providerId="LiveId" clId="{65DF6DFB-917B-4B42-BCC5-44A6192800B4}" dt="2020-03-07T08:10:36.307" v="2902" actId="1076"/>
          <ac:spMkLst>
            <pc:docMk/>
            <pc:sldMk cId="4117923007" sldId="274"/>
            <ac:spMk id="27" creationId="{78FF278A-0E5A-4563-B8C7-724E43225D1B}"/>
          </ac:spMkLst>
        </pc:spChg>
        <pc:cxnChg chg="mod">
          <ac:chgData name="nikita bakanchev" userId="7425f483d9e5d2b1" providerId="LiveId" clId="{65DF6DFB-917B-4B42-BCC5-44A6192800B4}" dt="2020-03-07T08:10:32.385" v="2901" actId="14100"/>
          <ac:cxnSpMkLst>
            <pc:docMk/>
            <pc:sldMk cId="4117923007" sldId="274"/>
            <ac:cxnSpMk id="31" creationId="{A9DCEC14-94C5-4670-8516-C5DAEEFB4EEE}"/>
          </ac:cxnSpMkLst>
        </pc:cxnChg>
      </pc:sldChg>
      <pc:sldChg chg="addSp modSp add">
        <pc:chgData name="nikita bakanchev" userId="7425f483d9e5d2b1" providerId="LiveId" clId="{65DF6DFB-917B-4B42-BCC5-44A6192800B4}" dt="2020-03-07T08:16:29.083" v="2945" actId="20577"/>
        <pc:sldMkLst>
          <pc:docMk/>
          <pc:sldMk cId="1045550321" sldId="275"/>
        </pc:sldMkLst>
        <pc:spChg chg="mod">
          <ac:chgData name="nikita bakanchev" userId="7425f483d9e5d2b1" providerId="LiveId" clId="{65DF6DFB-917B-4B42-BCC5-44A6192800B4}" dt="2020-03-07T08:16:04.706" v="2906" actId="20577"/>
          <ac:spMkLst>
            <pc:docMk/>
            <pc:sldMk cId="1045550321" sldId="275"/>
            <ac:spMk id="4" creationId="{6A6C9866-086E-472C-B7AD-622CB80E8851}"/>
          </ac:spMkLst>
        </pc:spChg>
        <pc:spChg chg="mod">
          <ac:chgData name="nikita bakanchev" userId="7425f483d9e5d2b1" providerId="LiveId" clId="{65DF6DFB-917B-4B42-BCC5-44A6192800B4}" dt="2020-03-07T08:16:29.083" v="2945" actId="20577"/>
          <ac:spMkLst>
            <pc:docMk/>
            <pc:sldMk cId="1045550321" sldId="275"/>
            <ac:spMk id="6" creationId="{6B6750BE-4DCC-4A96-B35D-F27CE0441C95}"/>
          </ac:spMkLst>
        </pc:spChg>
        <pc:cxnChg chg="add mod">
          <ac:chgData name="nikita bakanchev" userId="7425f483d9e5d2b1" providerId="LiveId" clId="{65DF6DFB-917B-4B42-BCC5-44A6192800B4}" dt="2020-03-07T08:16:16.040" v="2909" actId="14100"/>
          <ac:cxnSpMkLst>
            <pc:docMk/>
            <pc:sldMk cId="1045550321" sldId="275"/>
            <ac:cxnSpMk id="28" creationId="{B2DC45B9-37AB-4A7D-9C13-AE81E4B0964C}"/>
          </ac:cxnSpMkLst>
        </pc:cxnChg>
        <pc:cxnChg chg="mod">
          <ac:chgData name="nikita bakanchev" userId="7425f483d9e5d2b1" providerId="LiveId" clId="{65DF6DFB-917B-4B42-BCC5-44A6192800B4}" dt="2020-03-07T08:15:53.151" v="2905" actId="14100"/>
          <ac:cxnSpMkLst>
            <pc:docMk/>
            <pc:sldMk cId="1045550321" sldId="275"/>
            <ac:cxnSpMk id="31" creationId="{A9DCEC14-94C5-4670-8516-C5DAEEFB4EEE}"/>
          </ac:cxnSpMkLst>
        </pc:cxnChg>
      </pc:sldChg>
      <pc:sldChg chg="delSp modSp add">
        <pc:chgData name="nikita bakanchev" userId="7425f483d9e5d2b1" providerId="LiveId" clId="{65DF6DFB-917B-4B42-BCC5-44A6192800B4}" dt="2020-03-07T08:22:00.452" v="2952" actId="20577"/>
        <pc:sldMkLst>
          <pc:docMk/>
          <pc:sldMk cId="2428967908" sldId="276"/>
        </pc:sldMkLst>
        <pc:spChg chg="mod">
          <ac:chgData name="nikita bakanchev" userId="7425f483d9e5d2b1" providerId="LiveId" clId="{65DF6DFB-917B-4B42-BCC5-44A6192800B4}" dt="2020-03-07T08:22:00.452" v="2952" actId="20577"/>
          <ac:spMkLst>
            <pc:docMk/>
            <pc:sldMk cId="2428967908" sldId="276"/>
            <ac:spMk id="5" creationId="{71E70CC5-68C1-4549-BF01-DAFEA2D2072F}"/>
          </ac:spMkLst>
        </pc:spChg>
        <pc:spChg chg="mod">
          <ac:chgData name="nikita bakanchev" userId="7425f483d9e5d2b1" providerId="LiveId" clId="{65DF6DFB-917B-4B42-BCC5-44A6192800B4}" dt="2020-03-07T08:21:41.818" v="2947" actId="1076"/>
          <ac:spMkLst>
            <pc:docMk/>
            <pc:sldMk cId="2428967908" sldId="276"/>
            <ac:spMk id="27" creationId="{78FF278A-0E5A-4563-B8C7-724E43225D1B}"/>
          </ac:spMkLst>
        </pc:spChg>
        <pc:cxnChg chg="mod">
          <ac:chgData name="nikita bakanchev" userId="7425f483d9e5d2b1" providerId="LiveId" clId="{65DF6DFB-917B-4B42-BCC5-44A6192800B4}" dt="2020-03-07T08:21:52.587" v="2950" actId="14100"/>
          <ac:cxnSpMkLst>
            <pc:docMk/>
            <pc:sldMk cId="2428967908" sldId="276"/>
            <ac:cxnSpMk id="28" creationId="{B2DC45B9-37AB-4A7D-9C13-AE81E4B0964C}"/>
          </ac:cxnSpMkLst>
        </pc:cxnChg>
        <pc:cxnChg chg="del mod">
          <ac:chgData name="nikita bakanchev" userId="7425f483d9e5d2b1" providerId="LiveId" clId="{65DF6DFB-917B-4B42-BCC5-44A6192800B4}" dt="2020-03-07T08:21:44.555" v="2948" actId="478"/>
          <ac:cxnSpMkLst>
            <pc:docMk/>
            <pc:sldMk cId="2428967908" sldId="276"/>
            <ac:cxnSpMk id="31" creationId="{A9DCEC14-94C5-4670-8516-C5DAEEFB4EEE}"/>
          </ac:cxnSpMkLst>
        </pc:cxnChg>
      </pc:sldChg>
      <pc:sldChg chg="addSp delSp modSp add del">
        <pc:chgData name="nikita bakanchev" userId="7425f483d9e5d2b1" providerId="LiveId" clId="{65DF6DFB-917B-4B42-BCC5-44A6192800B4}" dt="2020-03-07T12:10:00.598" v="3697" actId="2696"/>
        <pc:sldMkLst>
          <pc:docMk/>
          <pc:sldMk cId="1971049288" sldId="277"/>
        </pc:sldMkLst>
        <pc:spChg chg="mod">
          <ac:chgData name="nikita bakanchev" userId="7425f483d9e5d2b1" providerId="LiveId" clId="{65DF6DFB-917B-4B42-BCC5-44A6192800B4}" dt="2020-03-07T12:06:59.996" v="3419" actId="20577"/>
          <ac:spMkLst>
            <pc:docMk/>
            <pc:sldMk cId="1971049288" sldId="277"/>
            <ac:spMk id="2" creationId="{D8725084-EE47-47C2-BE0A-473187CB1F3D}"/>
          </ac:spMkLst>
        </pc:spChg>
        <pc:spChg chg="del mod">
          <ac:chgData name="nikita bakanchev" userId="7425f483d9e5d2b1" providerId="LiveId" clId="{65DF6DFB-917B-4B42-BCC5-44A6192800B4}" dt="2020-03-07T08:24:34.879" v="2955" actId="478"/>
          <ac:spMkLst>
            <pc:docMk/>
            <pc:sldMk cId="1971049288" sldId="277"/>
            <ac:spMk id="3" creationId="{0AFF972D-E44C-436B-89E8-FCFE7175C282}"/>
          </ac:spMkLst>
        </pc:spChg>
        <pc:spChg chg="add mod">
          <ac:chgData name="nikita bakanchev" userId="7425f483d9e5d2b1" providerId="LiveId" clId="{65DF6DFB-917B-4B42-BCC5-44A6192800B4}" dt="2020-03-07T12:09:33.460" v="3692" actId="1076"/>
          <ac:spMkLst>
            <pc:docMk/>
            <pc:sldMk cId="1971049288" sldId="277"/>
            <ac:spMk id="4" creationId="{4D982C4B-D6F6-4BBC-9E85-65ED733748E5}"/>
          </ac:spMkLst>
        </pc:spChg>
      </pc:sldChg>
      <pc:sldChg chg="addSp delSp modSp add">
        <pc:chgData name="nikita bakanchev" userId="7425f483d9e5d2b1" providerId="LiveId" clId="{65DF6DFB-917B-4B42-BCC5-44A6192800B4}" dt="2020-03-07T08:43:31.063" v="3253" actId="1076"/>
        <pc:sldMkLst>
          <pc:docMk/>
          <pc:sldMk cId="2594490021" sldId="278"/>
        </pc:sldMkLst>
        <pc:spChg chg="mod">
          <ac:chgData name="nikita bakanchev" userId="7425f483d9e5d2b1" providerId="LiveId" clId="{65DF6DFB-917B-4B42-BCC5-44A6192800B4}" dt="2020-03-07T08:42:50.774" v="3246" actId="1076"/>
          <ac:spMkLst>
            <pc:docMk/>
            <pc:sldMk cId="2594490021" sldId="278"/>
            <ac:spMk id="2" creationId="{6822D6CC-5865-4960-8AEA-8E938C4AF878}"/>
          </ac:spMkLst>
        </pc:spChg>
        <pc:spChg chg="mod">
          <ac:chgData name="nikita bakanchev" userId="7425f483d9e5d2b1" providerId="LiveId" clId="{65DF6DFB-917B-4B42-BCC5-44A6192800B4}" dt="2020-03-07T08:33:05.457" v="3088" actId="20577"/>
          <ac:spMkLst>
            <pc:docMk/>
            <pc:sldMk cId="2594490021" sldId="278"/>
            <ac:spMk id="4" creationId="{6A6C9866-086E-472C-B7AD-622CB80E8851}"/>
          </ac:spMkLst>
        </pc:spChg>
        <pc:spChg chg="mod">
          <ac:chgData name="nikita bakanchev" userId="7425f483d9e5d2b1" providerId="LiveId" clId="{65DF6DFB-917B-4B42-BCC5-44A6192800B4}" dt="2020-03-07T08:33:09.366" v="3089" actId="20577"/>
          <ac:spMkLst>
            <pc:docMk/>
            <pc:sldMk cId="2594490021" sldId="278"/>
            <ac:spMk id="5" creationId="{71E70CC5-68C1-4549-BF01-DAFEA2D2072F}"/>
          </ac:spMkLst>
        </pc:spChg>
        <pc:spChg chg="mod">
          <ac:chgData name="nikita bakanchev" userId="7425f483d9e5d2b1" providerId="LiveId" clId="{65DF6DFB-917B-4B42-BCC5-44A6192800B4}" dt="2020-03-07T08:33:12.706" v="3091" actId="20577"/>
          <ac:spMkLst>
            <pc:docMk/>
            <pc:sldMk cId="2594490021" sldId="278"/>
            <ac:spMk id="6" creationId="{6B6750BE-4DCC-4A96-B35D-F27CE0441C95}"/>
          </ac:spMkLst>
        </pc:spChg>
        <pc:spChg chg="mod">
          <ac:chgData name="nikita bakanchev" userId="7425f483d9e5d2b1" providerId="LiveId" clId="{65DF6DFB-917B-4B42-BCC5-44A6192800B4}" dt="2020-03-07T08:32:47.692" v="3085" actId="1076"/>
          <ac:spMkLst>
            <pc:docMk/>
            <pc:sldMk cId="2594490021" sldId="278"/>
            <ac:spMk id="7" creationId="{F6F67A38-9626-4201-85B0-FFD74AB83948}"/>
          </ac:spMkLst>
        </pc:spChg>
        <pc:spChg chg="mod">
          <ac:chgData name="nikita bakanchev" userId="7425f483d9e5d2b1" providerId="LiveId" clId="{65DF6DFB-917B-4B42-BCC5-44A6192800B4}" dt="2020-03-07T08:32:47.692" v="3085" actId="1076"/>
          <ac:spMkLst>
            <pc:docMk/>
            <pc:sldMk cId="2594490021" sldId="278"/>
            <ac:spMk id="8" creationId="{82543DF5-47EA-4FF3-931D-CE27A54C6E98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9" creationId="{FA1F643D-9CD7-4D8B-A024-94E08B20E74F}"/>
          </ac:spMkLst>
        </pc:spChg>
        <pc:spChg chg="mod">
          <ac:chgData name="nikita bakanchev" userId="7425f483d9e5d2b1" providerId="LiveId" clId="{65DF6DFB-917B-4B42-BCC5-44A6192800B4}" dt="2020-03-07T08:33:28.013" v="3105" actId="20577"/>
          <ac:spMkLst>
            <pc:docMk/>
            <pc:sldMk cId="2594490021" sldId="278"/>
            <ac:spMk id="19" creationId="{E6CECD06-4F60-4DF2-B587-0EDA43910D16}"/>
          </ac:spMkLst>
        </pc:spChg>
        <pc:spChg chg="mod">
          <ac:chgData name="nikita bakanchev" userId="7425f483d9e5d2b1" providerId="LiveId" clId="{65DF6DFB-917B-4B42-BCC5-44A6192800B4}" dt="2020-03-07T08:33:32.633" v="3113" actId="20577"/>
          <ac:spMkLst>
            <pc:docMk/>
            <pc:sldMk cId="2594490021" sldId="278"/>
            <ac:spMk id="20" creationId="{5F003B8B-40BC-4CA7-83EC-2D84D851D752}"/>
          </ac:spMkLst>
        </pc:spChg>
        <pc:spChg chg="mod">
          <ac:chgData name="nikita bakanchev" userId="7425f483d9e5d2b1" providerId="LiveId" clId="{65DF6DFB-917B-4B42-BCC5-44A6192800B4}" dt="2020-03-07T08:33:39.290" v="3122" actId="20577"/>
          <ac:spMkLst>
            <pc:docMk/>
            <pc:sldMk cId="2594490021" sldId="278"/>
            <ac:spMk id="21" creationId="{C4BBE7B8-08B3-415F-B38F-0B87E248F10D}"/>
          </ac:spMkLst>
        </pc:spChg>
        <pc:spChg chg="mod">
          <ac:chgData name="nikita bakanchev" userId="7425f483d9e5d2b1" providerId="LiveId" clId="{65DF6DFB-917B-4B42-BCC5-44A6192800B4}" dt="2020-03-07T08:33:48.439" v="3132" actId="20577"/>
          <ac:spMkLst>
            <pc:docMk/>
            <pc:sldMk cId="2594490021" sldId="278"/>
            <ac:spMk id="24" creationId="{051D4FFB-E92B-4295-8175-43A5C9926F0D}"/>
          </ac:spMkLst>
        </pc:spChg>
        <pc:spChg chg="mod">
          <ac:chgData name="nikita bakanchev" userId="7425f483d9e5d2b1" providerId="LiveId" clId="{65DF6DFB-917B-4B42-BCC5-44A6192800B4}" dt="2020-03-07T08:33:54.202" v="3140" actId="20577"/>
          <ac:spMkLst>
            <pc:docMk/>
            <pc:sldMk cId="2594490021" sldId="278"/>
            <ac:spMk id="25" creationId="{1E10C42F-7CFB-4A73-8F35-8307C388F719}"/>
          </ac:spMkLst>
        </pc:spChg>
        <pc:spChg chg="mod">
          <ac:chgData name="nikita bakanchev" userId="7425f483d9e5d2b1" providerId="LiveId" clId="{65DF6DFB-917B-4B42-BCC5-44A6192800B4}" dt="2020-03-07T08:33:57.666" v="3148" actId="20577"/>
          <ac:spMkLst>
            <pc:docMk/>
            <pc:sldMk cId="2594490021" sldId="278"/>
            <ac:spMk id="26" creationId="{98CC8F81-AFBA-41D8-AB6C-680FA634C721}"/>
          </ac:spMkLst>
        </pc:spChg>
        <pc:spChg chg="del">
          <ac:chgData name="nikita bakanchev" userId="7425f483d9e5d2b1" providerId="LiveId" clId="{65DF6DFB-917B-4B42-BCC5-44A6192800B4}" dt="2020-03-07T08:33:20.201" v="3093" actId="478"/>
          <ac:spMkLst>
            <pc:docMk/>
            <pc:sldMk cId="2594490021" sldId="278"/>
            <ac:spMk id="27" creationId="{78FF278A-0E5A-4563-B8C7-724E43225D1B}"/>
          </ac:spMkLst>
        </pc:spChg>
        <pc:spChg chg="add del mod">
          <ac:chgData name="nikita bakanchev" userId="7425f483d9e5d2b1" providerId="LiveId" clId="{65DF6DFB-917B-4B42-BCC5-44A6192800B4}" dt="2020-03-07T08:36:06.289" v="3150" actId="478"/>
          <ac:spMkLst>
            <pc:docMk/>
            <pc:sldMk cId="2594490021" sldId="278"/>
            <ac:spMk id="29" creationId="{9EA73378-9C63-414B-B007-6E55C592BAA1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30" creationId="{6053776B-D552-4B3A-BC52-BEB38AAC3DFB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31" creationId="{4748E057-6CDD-450A-940E-A59683B195E8}"/>
          </ac:spMkLst>
        </pc:spChg>
        <pc:spChg chg="add del mod">
          <ac:chgData name="nikita bakanchev" userId="7425f483d9e5d2b1" providerId="LiveId" clId="{65DF6DFB-917B-4B42-BCC5-44A6192800B4}" dt="2020-03-07T08:43:17.098" v="3251" actId="478"/>
          <ac:spMkLst>
            <pc:docMk/>
            <pc:sldMk cId="2594490021" sldId="278"/>
            <ac:spMk id="35" creationId="{B7204D2E-2326-4555-909E-33EF89F88798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36" creationId="{2636A0EC-150C-442C-87C7-A5B822AAC0DA}"/>
          </ac:spMkLst>
        </pc:spChg>
        <pc:spChg chg="add del mod">
          <ac:chgData name="nikita bakanchev" userId="7425f483d9e5d2b1" providerId="LiveId" clId="{65DF6DFB-917B-4B42-BCC5-44A6192800B4}" dt="2020-03-07T08:41:31.512" v="3230" actId="478"/>
          <ac:spMkLst>
            <pc:docMk/>
            <pc:sldMk cId="2594490021" sldId="278"/>
            <ac:spMk id="41" creationId="{8F90291F-C335-46FA-951C-B2524472CE6C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48" creationId="{97B9BAE7-5D3D-46B9-A051-9A0E652DF831}"/>
          </ac:spMkLst>
        </pc:spChg>
        <pc:spChg chg="add del mod">
          <ac:chgData name="nikita bakanchev" userId="7425f483d9e5d2b1" providerId="LiveId" clId="{65DF6DFB-917B-4B42-BCC5-44A6192800B4}" dt="2020-03-07T08:43:14.219" v="3250" actId="478"/>
          <ac:spMkLst>
            <pc:docMk/>
            <pc:sldMk cId="2594490021" sldId="278"/>
            <ac:spMk id="49" creationId="{EDE14023-408F-4DC9-A7F7-E322CB2BB1CC}"/>
          </ac:spMkLst>
        </pc:spChg>
        <pc:spChg chg="add mod">
          <ac:chgData name="nikita bakanchev" userId="7425f483d9e5d2b1" providerId="LiveId" clId="{65DF6DFB-917B-4B42-BCC5-44A6192800B4}" dt="2020-03-07T08:43:31.063" v="3253" actId="1076"/>
          <ac:spMkLst>
            <pc:docMk/>
            <pc:sldMk cId="2594490021" sldId="278"/>
            <ac:spMk id="56" creationId="{073FCBCF-70CE-4D67-A418-298DC11F21BA}"/>
          </ac:spMkLst>
        </pc:sp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11" creationId="{5E1CE1F9-FEB0-4CB4-BEFF-851FFA584509}"/>
          </ac:cxnSpMkLst>
        </pc:cxnChg>
        <pc:cxnChg chg="del mod">
          <ac:chgData name="nikita bakanchev" userId="7425f483d9e5d2b1" providerId="LiveId" clId="{65DF6DFB-917B-4B42-BCC5-44A6192800B4}" dt="2020-03-07T08:33:15.638" v="3092" actId="478"/>
          <ac:cxnSpMkLst>
            <pc:docMk/>
            <pc:sldMk cId="2594490021" sldId="278"/>
            <ac:cxnSpMk id="28" creationId="{B2DC45B9-37AB-4A7D-9C13-AE81E4B0964C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32" creationId="{E3DDE05D-3BC2-4D92-B96E-7DC170869DF7}"/>
          </ac:cxnSpMkLst>
        </pc:cxnChg>
        <pc:cxnChg chg="add del">
          <ac:chgData name="nikita bakanchev" userId="7425f483d9e5d2b1" providerId="LiveId" clId="{65DF6DFB-917B-4B42-BCC5-44A6192800B4}" dt="2020-03-07T08:38:48.224" v="3197"/>
          <ac:cxnSpMkLst>
            <pc:docMk/>
            <pc:sldMk cId="2594490021" sldId="278"/>
            <ac:cxnSpMk id="33" creationId="{1508A380-ADCC-4B38-847B-4E5705A2D745}"/>
          </ac:cxnSpMkLst>
        </pc:cxnChg>
        <pc:cxnChg chg="add del">
          <ac:chgData name="nikita bakanchev" userId="7425f483d9e5d2b1" providerId="LiveId" clId="{65DF6DFB-917B-4B42-BCC5-44A6192800B4}" dt="2020-03-07T08:38:51.701" v="3199"/>
          <ac:cxnSpMkLst>
            <pc:docMk/>
            <pc:sldMk cId="2594490021" sldId="278"/>
            <ac:cxnSpMk id="34" creationId="{C78DA992-1473-4CE0-9D17-4217B1C437B4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37" creationId="{6C1A5AD1-5C7A-47F3-B26F-7CA26D88800E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38" creationId="{7B692753-8692-4E74-9201-080E0F2EEE0B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50" creationId="{090E2C85-6D44-49DC-B5F4-DC4E6DAF3884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53" creationId="{6D98C4FE-8D82-4EFD-AA96-4BF6D8320C72}"/>
          </ac:cxnSpMkLst>
        </pc:cxnChg>
      </pc:sldChg>
      <pc:sldChg chg="addSp delSp modSp add">
        <pc:chgData name="nikita bakanchev" userId="7425f483d9e5d2b1" providerId="LiveId" clId="{65DF6DFB-917B-4B42-BCC5-44A6192800B4}" dt="2020-03-07T11:56:04.844" v="3348" actId="1076"/>
        <pc:sldMkLst>
          <pc:docMk/>
          <pc:sldMk cId="4018589388" sldId="279"/>
        </pc:sldMkLst>
        <pc:spChg chg="mod">
          <ac:chgData name="nikita bakanchev" userId="7425f483d9e5d2b1" providerId="LiveId" clId="{65DF6DFB-917B-4B42-BCC5-44A6192800B4}" dt="2020-03-07T11:53:19.713" v="3258" actId="1076"/>
          <ac:spMkLst>
            <pc:docMk/>
            <pc:sldMk cId="4018589388" sldId="279"/>
            <ac:spMk id="8" creationId="{82543DF5-47EA-4FF3-931D-CE27A54C6E98}"/>
          </ac:spMkLst>
        </pc:spChg>
        <pc:spChg chg="mod">
          <ac:chgData name="nikita bakanchev" userId="7425f483d9e5d2b1" providerId="LiveId" clId="{65DF6DFB-917B-4B42-BCC5-44A6192800B4}" dt="2020-03-07T08:43:39.656" v="3254" actId="1076"/>
          <ac:spMkLst>
            <pc:docMk/>
            <pc:sldMk cId="4018589388" sldId="279"/>
            <ac:spMk id="9" creationId="{FA1F643D-9CD7-4D8B-A024-94E08B20E74F}"/>
          </ac:spMkLst>
        </pc:spChg>
        <pc:spChg chg="add del mod">
          <ac:chgData name="nikita bakanchev" userId="7425f483d9e5d2b1" providerId="LiveId" clId="{65DF6DFB-917B-4B42-BCC5-44A6192800B4}" dt="2020-03-07T11:53:36.567" v="3263"/>
          <ac:spMkLst>
            <pc:docMk/>
            <pc:sldMk cId="4018589388" sldId="279"/>
            <ac:spMk id="15" creationId="{2753654F-AC4A-4841-B307-C3EAAEC504CA}"/>
          </ac:spMkLst>
        </pc:spChg>
        <pc:spChg chg="add mod">
          <ac:chgData name="nikita bakanchev" userId="7425f483d9e5d2b1" providerId="LiveId" clId="{65DF6DFB-917B-4B42-BCC5-44A6192800B4}" dt="2020-03-07T11:55:53.804" v="3345" actId="1076"/>
          <ac:spMkLst>
            <pc:docMk/>
            <pc:sldMk cId="4018589388" sldId="279"/>
            <ac:spMk id="16" creationId="{F779491A-E47D-4E95-BA69-8B5AE07BCAC4}"/>
          </ac:spMkLst>
        </pc:spChg>
        <pc:spChg chg="mod">
          <ac:chgData name="nikita bakanchev" userId="7425f483d9e5d2b1" providerId="LiveId" clId="{65DF6DFB-917B-4B42-BCC5-44A6192800B4}" dt="2020-03-07T08:44:04.389" v="3257" actId="1076"/>
          <ac:spMkLst>
            <pc:docMk/>
            <pc:sldMk cId="4018589388" sldId="279"/>
            <ac:spMk id="31" creationId="{4748E057-6CDD-450A-940E-A59683B195E8}"/>
          </ac:spMkLst>
        </pc:spChg>
        <pc:spChg chg="add mod">
          <ac:chgData name="nikita bakanchev" userId="7425f483d9e5d2b1" providerId="LiveId" clId="{65DF6DFB-917B-4B42-BCC5-44A6192800B4}" dt="2020-03-07T11:55:58.011" v="3346" actId="1076"/>
          <ac:spMkLst>
            <pc:docMk/>
            <pc:sldMk cId="4018589388" sldId="279"/>
            <ac:spMk id="39" creationId="{A9F211A1-0E43-441A-83AF-D1E50781983C}"/>
          </ac:spMkLst>
        </pc:spChg>
        <pc:spChg chg="add mod">
          <ac:chgData name="nikita bakanchev" userId="7425f483d9e5d2b1" providerId="LiveId" clId="{65DF6DFB-917B-4B42-BCC5-44A6192800B4}" dt="2020-03-07T11:56:02.071" v="3347" actId="1076"/>
          <ac:spMkLst>
            <pc:docMk/>
            <pc:sldMk cId="4018589388" sldId="279"/>
            <ac:spMk id="40" creationId="{9BB2DAC7-BF52-4B24-9436-F4174F9EEE69}"/>
          </ac:spMkLst>
        </pc:spChg>
        <pc:spChg chg="add mod">
          <ac:chgData name="nikita bakanchev" userId="7425f483d9e5d2b1" providerId="LiveId" clId="{65DF6DFB-917B-4B42-BCC5-44A6192800B4}" dt="2020-03-07T11:56:04.844" v="3348" actId="1076"/>
          <ac:spMkLst>
            <pc:docMk/>
            <pc:sldMk cId="4018589388" sldId="279"/>
            <ac:spMk id="41" creationId="{BE582286-82CB-4F49-BDB1-796F44D97FE2}"/>
          </ac:spMkLst>
        </pc:spChg>
        <pc:cxnChg chg="mod">
          <ac:chgData name="nikita bakanchev" userId="7425f483d9e5d2b1" providerId="LiveId" clId="{65DF6DFB-917B-4B42-BCC5-44A6192800B4}" dt="2020-03-07T08:43:39.656" v="3254" actId="1076"/>
          <ac:cxnSpMkLst>
            <pc:docMk/>
            <pc:sldMk cId="4018589388" sldId="279"/>
            <ac:cxnSpMk id="11" creationId="{5E1CE1F9-FEB0-4CB4-BEFF-851FFA584509}"/>
          </ac:cxnSpMkLst>
        </pc:cxnChg>
        <pc:cxnChg chg="mod">
          <ac:chgData name="nikita bakanchev" userId="7425f483d9e5d2b1" providerId="LiveId" clId="{65DF6DFB-917B-4B42-BCC5-44A6192800B4}" dt="2020-03-07T08:44:04.389" v="3257" actId="1076"/>
          <ac:cxnSpMkLst>
            <pc:docMk/>
            <pc:sldMk cId="4018589388" sldId="279"/>
            <ac:cxnSpMk id="32" creationId="{E3DDE05D-3BC2-4D92-B96E-7DC170869DF7}"/>
          </ac:cxnSpMkLst>
        </pc:cxnChg>
        <pc:cxnChg chg="mod">
          <ac:chgData name="nikita bakanchev" userId="7425f483d9e5d2b1" providerId="LiveId" clId="{65DF6DFB-917B-4B42-BCC5-44A6192800B4}" dt="2020-03-07T08:44:04.389" v="3257" actId="1076"/>
          <ac:cxnSpMkLst>
            <pc:docMk/>
            <pc:sldMk cId="4018589388" sldId="279"/>
            <ac:cxnSpMk id="50" creationId="{090E2C85-6D44-49DC-B5F4-DC4E6DAF3884}"/>
          </ac:cxnSpMkLst>
        </pc:cxnChg>
        <pc:cxnChg chg="mod">
          <ac:chgData name="nikita bakanchev" userId="7425f483d9e5d2b1" providerId="LiveId" clId="{65DF6DFB-917B-4B42-BCC5-44A6192800B4}" dt="2020-03-07T08:44:04.389" v="3257" actId="1076"/>
          <ac:cxnSpMkLst>
            <pc:docMk/>
            <pc:sldMk cId="4018589388" sldId="279"/>
            <ac:cxnSpMk id="53" creationId="{6D98C4FE-8D82-4EFD-AA96-4BF6D8320C72}"/>
          </ac:cxnSpMkLst>
        </pc:cxnChg>
      </pc:sldChg>
      <pc:sldChg chg="addSp delSp modSp add">
        <pc:chgData name="nikita bakanchev" userId="7425f483d9e5d2b1" providerId="LiveId" clId="{65DF6DFB-917B-4B42-BCC5-44A6192800B4}" dt="2020-03-07T11:58:08.328" v="3362" actId="1076"/>
        <pc:sldMkLst>
          <pc:docMk/>
          <pc:sldMk cId="1774991521" sldId="280"/>
        </pc:sldMkLst>
        <pc:spChg chg="add mod">
          <ac:chgData name="nikita bakanchev" userId="7425f483d9e5d2b1" providerId="LiveId" clId="{65DF6DFB-917B-4B42-BCC5-44A6192800B4}" dt="2020-03-07T11:56:59.634" v="3352" actId="1076"/>
          <ac:spMkLst>
            <pc:docMk/>
            <pc:sldMk cId="1774991521" sldId="280"/>
            <ac:spMk id="3" creationId="{F22266E2-A854-49B4-849F-077600C7124A}"/>
          </ac:spMkLst>
        </pc:spChg>
        <pc:spChg chg="add mod">
          <ac:chgData name="nikita bakanchev" userId="7425f483d9e5d2b1" providerId="LiveId" clId="{65DF6DFB-917B-4B42-BCC5-44A6192800B4}" dt="2020-03-07T11:57:41.551" v="3356" actId="1582"/>
          <ac:spMkLst>
            <pc:docMk/>
            <pc:sldMk cId="1774991521" sldId="280"/>
            <ac:spMk id="10" creationId="{5E80F554-541D-4956-99D3-45E78ACF4BCE}"/>
          </ac:spMkLst>
        </pc:spChg>
        <pc:spChg chg="add del">
          <ac:chgData name="nikita bakanchev" userId="7425f483d9e5d2b1" providerId="LiveId" clId="{65DF6DFB-917B-4B42-BCC5-44A6192800B4}" dt="2020-03-07T11:57:52.584" v="3358"/>
          <ac:spMkLst>
            <pc:docMk/>
            <pc:sldMk cId="1774991521" sldId="280"/>
            <ac:spMk id="42" creationId="{E2BA2735-9A48-423F-A9CD-A8F0599F1E5B}"/>
          </ac:spMkLst>
        </pc:spChg>
        <pc:spChg chg="add del">
          <ac:chgData name="nikita bakanchev" userId="7425f483d9e5d2b1" providerId="LiveId" clId="{65DF6DFB-917B-4B42-BCC5-44A6192800B4}" dt="2020-03-07T11:57:55.871" v="3360"/>
          <ac:spMkLst>
            <pc:docMk/>
            <pc:sldMk cId="1774991521" sldId="280"/>
            <ac:spMk id="43" creationId="{C5D0A36E-2E74-43D0-A4AA-44095DC4269E}"/>
          </ac:spMkLst>
        </pc:spChg>
        <pc:spChg chg="add mod">
          <ac:chgData name="nikita bakanchev" userId="7425f483d9e5d2b1" providerId="LiveId" clId="{65DF6DFB-917B-4B42-BCC5-44A6192800B4}" dt="2020-03-07T11:58:08.328" v="3362" actId="1076"/>
          <ac:spMkLst>
            <pc:docMk/>
            <pc:sldMk cId="1774991521" sldId="280"/>
            <ac:spMk id="44" creationId="{B8DE7F4B-837E-41F3-B522-BF8C5F5E56F2}"/>
          </ac:spMkLst>
        </pc:spChg>
      </pc:sldChg>
      <pc:sldChg chg="addSp delSp modSp add">
        <pc:chgData name="nikita bakanchev" userId="7425f483d9e5d2b1" providerId="LiveId" clId="{65DF6DFB-917B-4B42-BCC5-44A6192800B4}" dt="2020-03-07T12:00:48.864" v="3379" actId="1076"/>
        <pc:sldMkLst>
          <pc:docMk/>
          <pc:sldMk cId="1353314119" sldId="281"/>
        </pc:sldMkLst>
        <pc:spChg chg="mod">
          <ac:chgData name="nikita bakanchev" userId="7425f483d9e5d2b1" providerId="LiveId" clId="{65DF6DFB-917B-4B42-BCC5-44A6192800B4}" dt="2020-03-07T11:58:57.632" v="3366" actId="1076"/>
          <ac:spMkLst>
            <pc:docMk/>
            <pc:sldMk cId="1353314119" sldId="281"/>
            <ac:spMk id="3" creationId="{F22266E2-A854-49B4-849F-077600C7124A}"/>
          </ac:spMkLst>
        </pc:spChg>
        <pc:spChg chg="mod">
          <ac:chgData name="nikita bakanchev" userId="7425f483d9e5d2b1" providerId="LiveId" clId="{65DF6DFB-917B-4B42-BCC5-44A6192800B4}" dt="2020-03-07T11:59:05.493" v="3367" actId="1076"/>
          <ac:spMkLst>
            <pc:docMk/>
            <pc:sldMk cId="1353314119" sldId="281"/>
            <ac:spMk id="10" creationId="{5E80F554-541D-4956-99D3-45E78ACF4BCE}"/>
          </ac:spMkLst>
        </pc:spChg>
        <pc:spChg chg="mod">
          <ac:chgData name="nikita bakanchev" userId="7425f483d9e5d2b1" providerId="LiveId" clId="{65DF6DFB-917B-4B42-BCC5-44A6192800B4}" dt="2020-03-07T11:59:29.027" v="3368" actId="1076"/>
          <ac:spMkLst>
            <pc:docMk/>
            <pc:sldMk cId="1353314119" sldId="281"/>
            <ac:spMk id="20" creationId="{5F003B8B-40BC-4CA7-83EC-2D84D851D752}"/>
          </ac:spMkLst>
        </pc:spChg>
        <pc:spChg chg="add">
          <ac:chgData name="nikita bakanchev" userId="7425f483d9e5d2b1" providerId="LiveId" clId="{65DF6DFB-917B-4B42-BCC5-44A6192800B4}" dt="2020-03-07T12:00:27.686" v="3375"/>
          <ac:spMkLst>
            <pc:docMk/>
            <pc:sldMk cId="1353314119" sldId="281"/>
            <ac:spMk id="42" creationId="{56DF2970-8A03-4E6C-B5A6-23876E29A3B7}"/>
          </ac:spMkLst>
        </pc:spChg>
        <pc:spChg chg="add del">
          <ac:chgData name="nikita bakanchev" userId="7425f483d9e5d2b1" providerId="LiveId" clId="{65DF6DFB-917B-4B42-BCC5-44A6192800B4}" dt="2020-03-07T12:00:34.558" v="3377"/>
          <ac:spMkLst>
            <pc:docMk/>
            <pc:sldMk cId="1353314119" sldId="281"/>
            <ac:spMk id="43" creationId="{A8094ECC-11FE-476D-814B-2D9961F67E2B}"/>
          </ac:spMkLst>
        </pc:spChg>
        <pc:spChg chg="add mod">
          <ac:chgData name="nikita bakanchev" userId="7425f483d9e5d2b1" providerId="LiveId" clId="{65DF6DFB-917B-4B42-BCC5-44A6192800B4}" dt="2020-03-07T12:00:48.864" v="3379" actId="1076"/>
          <ac:spMkLst>
            <pc:docMk/>
            <pc:sldMk cId="1353314119" sldId="281"/>
            <ac:spMk id="45" creationId="{A8254180-CE47-408E-930D-0E73906548A5}"/>
          </ac:spMkLst>
        </pc:spChg>
      </pc:sldChg>
      <pc:sldChg chg="addSp modSp add">
        <pc:chgData name="nikita bakanchev" userId="7425f483d9e5d2b1" providerId="LiveId" clId="{65DF6DFB-917B-4B42-BCC5-44A6192800B4}" dt="2020-03-07T12:04:04.086" v="3382" actId="14100"/>
        <pc:sldMkLst>
          <pc:docMk/>
          <pc:sldMk cId="1688515483" sldId="282"/>
        </pc:sldMkLst>
        <pc:spChg chg="mod">
          <ac:chgData name="nikita bakanchev" userId="7425f483d9e5d2b1" providerId="LiveId" clId="{65DF6DFB-917B-4B42-BCC5-44A6192800B4}" dt="2020-03-07T12:04:04.086" v="3382" actId="14100"/>
          <ac:spMkLst>
            <pc:docMk/>
            <pc:sldMk cId="1688515483" sldId="282"/>
            <ac:spMk id="10" creationId="{5E80F554-541D-4956-99D3-45E78ACF4BCE}"/>
          </ac:spMkLst>
        </pc:spChg>
        <pc:spChg chg="add mod">
          <ac:chgData name="nikita bakanchev" userId="7425f483d9e5d2b1" providerId="LiveId" clId="{65DF6DFB-917B-4B42-BCC5-44A6192800B4}" dt="2020-03-07T12:00:19.906" v="3374" actId="1076"/>
          <ac:spMkLst>
            <pc:docMk/>
            <pc:sldMk cId="1688515483" sldId="282"/>
            <ac:spMk id="42" creationId="{C1D0E6E2-2BE1-4FDF-B14A-58D0985585D6}"/>
          </ac:spMkLst>
        </pc:spChg>
        <pc:spChg chg="add mod">
          <ac:chgData name="nikita bakanchev" userId="7425f483d9e5d2b1" providerId="LiveId" clId="{65DF6DFB-917B-4B42-BCC5-44A6192800B4}" dt="2020-03-07T12:01:10.554" v="3381" actId="1076"/>
          <ac:spMkLst>
            <pc:docMk/>
            <pc:sldMk cId="1688515483" sldId="282"/>
            <ac:spMk id="43" creationId="{C1A3E45B-2FF7-4FC5-8012-B7A98BF1C03D}"/>
          </ac:spMkLst>
        </pc:spChg>
      </pc:sldChg>
      <pc:sldChg chg="addSp delSp modSp add">
        <pc:chgData name="nikita bakanchev" userId="7425f483d9e5d2b1" providerId="LiveId" clId="{65DF6DFB-917B-4B42-BCC5-44A6192800B4}" dt="2020-03-07T12:11:46.147" v="4123" actId="20577"/>
        <pc:sldMkLst>
          <pc:docMk/>
          <pc:sldMk cId="1827157732" sldId="283"/>
        </pc:sldMkLst>
        <pc:spChg chg="mod">
          <ac:chgData name="nikita bakanchev" userId="7425f483d9e5d2b1" providerId="LiveId" clId="{65DF6DFB-917B-4B42-BCC5-44A6192800B4}" dt="2020-03-07T12:09:27.228" v="3691" actId="20577"/>
          <ac:spMkLst>
            <pc:docMk/>
            <pc:sldMk cId="1827157732" sldId="283"/>
            <ac:spMk id="2" creationId="{12A4ADD6-17DF-44EB-B45B-485459CDA607}"/>
          </ac:spMkLst>
        </pc:spChg>
        <pc:spChg chg="add del mod">
          <ac:chgData name="nikita bakanchev" userId="7425f483d9e5d2b1" providerId="LiveId" clId="{65DF6DFB-917B-4B42-BCC5-44A6192800B4}" dt="2020-03-07T12:11:46.147" v="4123" actId="20577"/>
          <ac:spMkLst>
            <pc:docMk/>
            <pc:sldMk cId="1827157732" sldId="283"/>
            <ac:spMk id="3" creationId="{59B897F4-EEA9-4BA4-8627-92BF3F8ADDEC}"/>
          </ac:spMkLst>
        </pc:spChg>
        <pc:spChg chg="add del mod">
          <ac:chgData name="nikita bakanchev" userId="7425f483d9e5d2b1" providerId="LiveId" clId="{65DF6DFB-917B-4B42-BCC5-44A6192800B4}" dt="2020-03-07T12:09:44.962" v="3694"/>
          <ac:spMkLst>
            <pc:docMk/>
            <pc:sldMk cId="1827157732" sldId="283"/>
            <ac:spMk id="4" creationId="{448A4441-6CE1-4B43-9B24-8B6770C34EA4}"/>
          </ac:spMkLst>
        </pc:spChg>
      </pc:sldChg>
      <pc:sldChg chg="modSp add">
        <pc:chgData name="nikita bakanchev" userId="7425f483d9e5d2b1" providerId="LiveId" clId="{65DF6DFB-917B-4B42-BCC5-44A6192800B4}" dt="2020-03-07T12:14:43.061" v="4649" actId="20577"/>
        <pc:sldMkLst>
          <pc:docMk/>
          <pc:sldMk cId="1604464664" sldId="284"/>
        </pc:sldMkLst>
        <pc:spChg chg="mod">
          <ac:chgData name="nikita bakanchev" userId="7425f483d9e5d2b1" providerId="LiveId" clId="{65DF6DFB-917B-4B42-BCC5-44A6192800B4}" dt="2020-03-07T12:12:10.608" v="4143" actId="20577"/>
          <ac:spMkLst>
            <pc:docMk/>
            <pc:sldMk cId="1604464664" sldId="284"/>
            <ac:spMk id="2" creationId="{5D8ED37F-97ED-418B-BBD4-770DEF2CD985}"/>
          </ac:spMkLst>
        </pc:spChg>
        <pc:spChg chg="mod">
          <ac:chgData name="nikita bakanchev" userId="7425f483d9e5d2b1" providerId="LiveId" clId="{65DF6DFB-917B-4B42-BCC5-44A6192800B4}" dt="2020-03-07T12:14:43.061" v="4649" actId="20577"/>
          <ac:spMkLst>
            <pc:docMk/>
            <pc:sldMk cId="1604464664" sldId="284"/>
            <ac:spMk id="3" creationId="{E456C9D1-C008-4A30-8600-1E3CF7822756}"/>
          </ac:spMkLst>
        </pc:spChg>
      </pc:sldChg>
      <pc:sldChg chg="modSp add del">
        <pc:chgData name="nikita bakanchev" userId="7425f483d9e5d2b1" providerId="LiveId" clId="{65DF6DFB-917B-4B42-BCC5-44A6192800B4}" dt="2020-03-07T12:18:18.364" v="4670" actId="2696"/>
        <pc:sldMkLst>
          <pc:docMk/>
          <pc:sldMk cId="3443323714" sldId="285"/>
        </pc:sldMkLst>
        <pc:spChg chg="mod">
          <ac:chgData name="nikita bakanchev" userId="7425f483d9e5d2b1" providerId="LiveId" clId="{65DF6DFB-917B-4B42-BCC5-44A6192800B4}" dt="2020-03-07T12:14:55.338" v="4666" actId="20577"/>
          <ac:spMkLst>
            <pc:docMk/>
            <pc:sldMk cId="3443323714" sldId="285"/>
            <ac:spMk id="2" creationId="{19486F21-79CB-42D8-B6EE-5968559CCE60}"/>
          </ac:spMkLst>
        </pc:spChg>
      </pc:sldChg>
      <pc:sldChg chg="addSp modSp add ord">
        <pc:chgData name="nikita bakanchev" userId="7425f483d9e5d2b1" providerId="LiveId" clId="{65DF6DFB-917B-4B42-BCC5-44A6192800B4}" dt="2020-03-07T12:24:27.769" v="4784" actId="1076"/>
        <pc:sldMkLst>
          <pc:docMk/>
          <pc:sldMk cId="1941283782" sldId="286"/>
        </pc:sldMkLst>
        <pc:spChg chg="mod">
          <ac:chgData name="nikita bakanchev" userId="7425f483d9e5d2b1" providerId="LiveId" clId="{65DF6DFB-917B-4B42-BCC5-44A6192800B4}" dt="2020-03-07T12:19:44.237" v="4760" actId="1076"/>
          <ac:spMkLst>
            <pc:docMk/>
            <pc:sldMk cId="1941283782" sldId="286"/>
            <ac:spMk id="2" creationId="{6822D6CC-5865-4960-8AEA-8E938C4AF878}"/>
          </ac:spMkLst>
        </pc:spChg>
        <pc:spChg chg="add mod">
          <ac:chgData name="nikita bakanchev" userId="7425f483d9e5d2b1" providerId="LiveId" clId="{65DF6DFB-917B-4B42-BCC5-44A6192800B4}" dt="2020-03-07T12:19:51.836" v="4761" actId="1076"/>
          <ac:spMkLst>
            <pc:docMk/>
            <pc:sldMk cId="1941283782" sldId="286"/>
            <ac:spMk id="3" creationId="{5A3EABBB-939F-4832-8A2E-FFEEF20AEC1B}"/>
          </ac:spMkLst>
        </pc:spChg>
        <pc:spChg chg="add mod">
          <ac:chgData name="nikita bakanchev" userId="7425f483d9e5d2b1" providerId="LiveId" clId="{65DF6DFB-917B-4B42-BCC5-44A6192800B4}" dt="2020-03-07T12:22:17.344" v="4774" actId="207"/>
          <ac:spMkLst>
            <pc:docMk/>
            <pc:sldMk cId="1941283782" sldId="286"/>
            <ac:spMk id="9" creationId="{A3DD94D1-8DEC-48A0-A13C-0793CA34659F}"/>
          </ac:spMkLst>
        </pc:spChg>
        <pc:spChg chg="add mod">
          <ac:chgData name="nikita bakanchev" userId="7425f483d9e5d2b1" providerId="LiveId" clId="{65DF6DFB-917B-4B42-BCC5-44A6192800B4}" dt="2020-03-07T12:22:54.649" v="4780" actId="207"/>
          <ac:spMkLst>
            <pc:docMk/>
            <pc:sldMk cId="1941283782" sldId="286"/>
            <ac:spMk id="10" creationId="{E8A3BE68-799E-4803-96B8-3A19FC307ECE}"/>
          </ac:spMkLst>
        </pc:spChg>
        <pc:spChg chg="add mod">
          <ac:chgData name="nikita bakanchev" userId="7425f483d9e5d2b1" providerId="LiveId" clId="{65DF6DFB-917B-4B42-BCC5-44A6192800B4}" dt="2020-03-07T12:23:10.374" v="4782" actId="1076"/>
          <ac:spMkLst>
            <pc:docMk/>
            <pc:sldMk cId="1941283782" sldId="286"/>
            <ac:spMk id="27" creationId="{6254208F-65AB-4498-A9D8-7D84BBC1D424}"/>
          </ac:spMkLst>
        </pc:spChg>
        <pc:spChg chg="add mod">
          <ac:chgData name="nikita bakanchev" userId="7425f483d9e5d2b1" providerId="LiveId" clId="{65DF6DFB-917B-4B42-BCC5-44A6192800B4}" dt="2020-03-07T12:24:27.769" v="4784" actId="1076"/>
          <ac:spMkLst>
            <pc:docMk/>
            <pc:sldMk cId="1941283782" sldId="286"/>
            <ac:spMk id="28" creationId="{96FE9981-8C1C-492F-8A3A-BC1A4910DE2B}"/>
          </ac:spMkLst>
        </pc:spChg>
        <pc:spChg chg="mod">
          <ac:chgData name="nikita bakanchev" userId="7425f483d9e5d2b1" providerId="LiveId" clId="{65DF6DFB-917B-4B42-BCC5-44A6192800B4}" dt="2020-03-07T12:19:51.836" v="4761" actId="1076"/>
          <ac:spMkLst>
            <pc:docMk/>
            <pc:sldMk cId="1941283782" sldId="286"/>
            <ac:spMk id="56" creationId="{073FCBCF-70CE-4D67-A418-298DC11F21BA}"/>
          </ac:spMkLst>
        </pc:spChg>
      </pc:sldChg>
      <pc:sldChg chg="addSp modSp add">
        <pc:chgData name="nikita bakanchev" userId="7425f483d9e5d2b1" providerId="LiveId" clId="{65DF6DFB-917B-4B42-BCC5-44A6192800B4}" dt="2020-03-07T12:25:12.757" v="4790" actId="1076"/>
        <pc:sldMkLst>
          <pc:docMk/>
          <pc:sldMk cId="316538038" sldId="287"/>
        </pc:sldMkLst>
        <pc:spChg chg="mod">
          <ac:chgData name="nikita bakanchev" userId="7425f483d9e5d2b1" providerId="LiveId" clId="{65DF6DFB-917B-4B42-BCC5-44A6192800B4}" dt="2020-03-07T12:24:50.971" v="4786" actId="1076"/>
          <ac:spMkLst>
            <pc:docMk/>
            <pc:sldMk cId="316538038" sldId="287"/>
            <ac:spMk id="10" creationId="{E8A3BE68-799E-4803-96B8-3A19FC307ECE}"/>
          </ac:spMkLst>
        </pc:spChg>
        <pc:spChg chg="mod">
          <ac:chgData name="nikita bakanchev" userId="7425f483d9e5d2b1" providerId="LiveId" clId="{65DF6DFB-917B-4B42-BCC5-44A6192800B4}" dt="2020-03-07T12:24:50.971" v="4786" actId="1076"/>
          <ac:spMkLst>
            <pc:docMk/>
            <pc:sldMk cId="316538038" sldId="287"/>
            <ac:spMk id="27" creationId="{6254208F-65AB-4498-A9D8-7D84BBC1D424}"/>
          </ac:spMkLst>
        </pc:spChg>
        <pc:spChg chg="add mod">
          <ac:chgData name="nikita bakanchev" userId="7425f483d9e5d2b1" providerId="LiveId" clId="{65DF6DFB-917B-4B42-BCC5-44A6192800B4}" dt="2020-03-07T12:25:01.838" v="4788" actId="1076"/>
          <ac:spMkLst>
            <pc:docMk/>
            <pc:sldMk cId="316538038" sldId="287"/>
            <ac:spMk id="29" creationId="{D08AA281-4137-4D4D-A485-D67D15E8F274}"/>
          </ac:spMkLst>
        </pc:spChg>
        <pc:spChg chg="add mod">
          <ac:chgData name="nikita bakanchev" userId="7425f483d9e5d2b1" providerId="LiveId" clId="{65DF6DFB-917B-4B42-BCC5-44A6192800B4}" dt="2020-03-07T12:25:12.757" v="4790" actId="1076"/>
          <ac:spMkLst>
            <pc:docMk/>
            <pc:sldMk cId="316538038" sldId="287"/>
            <ac:spMk id="30" creationId="{1CE7F7E7-6A1E-4F0A-994F-A02C925DFCA7}"/>
          </ac:spMkLst>
        </pc:spChg>
      </pc:sldChg>
    </pc:docChg>
  </pc:docChgLst>
  <pc:docChgLst>
    <pc:chgData name="nikita bakanchev" userId="7425f483d9e5d2b1" providerId="LiveId" clId="{2D8D2EDB-6CD7-454A-8584-7EFCE9D01EE7}"/>
    <pc:docChg chg="undo custSel addSld delSld modSld">
      <pc:chgData name="nikita bakanchev" userId="7425f483d9e5d2b1" providerId="LiveId" clId="{2D8D2EDB-6CD7-454A-8584-7EFCE9D01EE7}" dt="2020-03-21T05:37:20.328" v="4557" actId="20577"/>
      <pc:docMkLst>
        <pc:docMk/>
      </pc:docMkLst>
      <pc:sldChg chg="modSp">
        <pc:chgData name="nikita bakanchev" userId="7425f483d9e5d2b1" providerId="LiveId" clId="{2D8D2EDB-6CD7-454A-8584-7EFCE9D01EE7}" dt="2020-03-19T10:37:41.882" v="294" actId="20577"/>
        <pc:sldMkLst>
          <pc:docMk/>
          <pc:sldMk cId="1941283782" sldId="286"/>
        </pc:sldMkLst>
        <pc:spChg chg="mod">
          <ac:chgData name="nikita bakanchev" userId="7425f483d9e5d2b1" providerId="LiveId" clId="{2D8D2EDB-6CD7-454A-8584-7EFCE9D01EE7}" dt="2020-03-19T10:37:18.849" v="253" actId="20577"/>
          <ac:spMkLst>
            <pc:docMk/>
            <pc:sldMk cId="1941283782" sldId="286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37:23.587" v="261" actId="20577"/>
          <ac:spMkLst>
            <pc:docMk/>
            <pc:sldMk cId="1941283782" sldId="286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37:29.338" v="269" actId="20577"/>
          <ac:spMkLst>
            <pc:docMk/>
            <pc:sldMk cId="1941283782" sldId="286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7:33.204" v="277" actId="20577"/>
          <ac:spMkLst>
            <pc:docMk/>
            <pc:sldMk cId="1941283782" sldId="286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37:37.648" v="287" actId="20577"/>
          <ac:spMkLst>
            <pc:docMk/>
            <pc:sldMk cId="1941283782" sldId="286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37:41.882" v="294" actId="20577"/>
          <ac:spMkLst>
            <pc:docMk/>
            <pc:sldMk cId="1941283782" sldId="286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7:13.123" v="246" actId="20577"/>
          <ac:spMkLst>
            <pc:docMk/>
            <pc:sldMk cId="1941283782" sldId="286"/>
            <ac:spMk id="28" creationId="{96FE9981-8C1C-492F-8A3A-BC1A4910DE2B}"/>
          </ac:spMkLst>
        </pc:spChg>
      </pc:sldChg>
      <pc:sldChg chg="addSp delSp modSp">
        <pc:chgData name="nikita bakanchev" userId="7425f483d9e5d2b1" providerId="LiveId" clId="{2D8D2EDB-6CD7-454A-8584-7EFCE9D01EE7}" dt="2020-03-19T10:38:24.928" v="371" actId="20577"/>
        <pc:sldMkLst>
          <pc:docMk/>
          <pc:sldMk cId="316538038" sldId="287"/>
        </pc:sldMkLst>
        <pc:spChg chg="add del">
          <ac:chgData name="nikita bakanchev" userId="7425f483d9e5d2b1" providerId="LiveId" clId="{2D8D2EDB-6CD7-454A-8584-7EFCE9D01EE7}" dt="2020-03-19T10:37:49.301" v="295" actId="478"/>
          <ac:spMkLst>
            <pc:docMk/>
            <pc:sldMk cId="316538038" sldId="287"/>
            <ac:spMk id="11" creationId="{3BC39B08-B954-C94F-8852-B6EAC66F0283}"/>
          </ac:spMkLst>
        </pc:spChg>
        <pc:spChg chg="mod">
          <ac:chgData name="nikita bakanchev" userId="7425f483d9e5d2b1" providerId="LiveId" clId="{2D8D2EDB-6CD7-454A-8584-7EFCE9D01EE7}" dt="2020-03-19T10:38:07.328" v="330" actId="20577"/>
          <ac:spMkLst>
            <pc:docMk/>
            <pc:sldMk cId="316538038" sldId="287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38:10.709" v="338" actId="20577"/>
          <ac:spMkLst>
            <pc:docMk/>
            <pc:sldMk cId="316538038" sldId="287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38:14.230" v="347" actId="20577"/>
          <ac:spMkLst>
            <pc:docMk/>
            <pc:sldMk cId="316538038" sldId="287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8:18.125" v="355" actId="20577"/>
          <ac:spMkLst>
            <pc:docMk/>
            <pc:sldMk cId="316538038" sldId="287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38:21.414" v="363" actId="20577"/>
          <ac:spMkLst>
            <pc:docMk/>
            <pc:sldMk cId="316538038" sldId="287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38:24.928" v="371" actId="20577"/>
          <ac:spMkLst>
            <pc:docMk/>
            <pc:sldMk cId="316538038" sldId="287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7:55.569" v="303" actId="20577"/>
          <ac:spMkLst>
            <pc:docMk/>
            <pc:sldMk cId="316538038" sldId="287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37:59.964" v="313" actId="20577"/>
          <ac:spMkLst>
            <pc:docMk/>
            <pc:sldMk cId="316538038" sldId="287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38:03.379" v="322" actId="20577"/>
          <ac:spMkLst>
            <pc:docMk/>
            <pc:sldMk cId="316538038" sldId="287"/>
            <ac:spMk id="30" creationId="{1CE7F7E7-6A1E-4F0A-994F-A02C925DFCA7}"/>
          </ac:spMkLst>
        </pc:spChg>
      </pc:sldChg>
      <pc:sldChg chg="modSp add">
        <pc:chgData name="nikita bakanchev" userId="7425f483d9e5d2b1" providerId="LiveId" clId="{2D8D2EDB-6CD7-454A-8584-7EFCE9D01EE7}" dt="2020-03-21T05:37:20.328" v="4557" actId="20577"/>
        <pc:sldMkLst>
          <pc:docMk/>
          <pc:sldMk cId="2553210838" sldId="288"/>
        </pc:sldMkLst>
        <pc:spChg chg="mod">
          <ac:chgData name="nikita bakanchev" userId="7425f483d9e5d2b1" providerId="LiveId" clId="{2D8D2EDB-6CD7-454A-8584-7EFCE9D01EE7}" dt="2020-03-19T10:30:01.682" v="33" actId="20577"/>
          <ac:spMkLst>
            <pc:docMk/>
            <pc:sldMk cId="2553210838" sldId="288"/>
            <ac:spMk id="2" creationId="{454CEAE3-2948-8449-9107-A0AEEEE04AA9}"/>
          </ac:spMkLst>
        </pc:spChg>
        <pc:spChg chg="mod">
          <ac:chgData name="nikita bakanchev" userId="7425f483d9e5d2b1" providerId="LiveId" clId="{2D8D2EDB-6CD7-454A-8584-7EFCE9D01EE7}" dt="2020-03-21T05:37:20.328" v="4557" actId="20577"/>
          <ac:spMkLst>
            <pc:docMk/>
            <pc:sldMk cId="2553210838" sldId="288"/>
            <ac:spMk id="3" creationId="{0A396ECD-709C-804E-8171-45B07DEF6C36}"/>
          </ac:spMkLst>
        </pc:spChg>
      </pc:sldChg>
      <pc:sldChg chg="modSp add">
        <pc:chgData name="nikita bakanchev" userId="7425f483d9e5d2b1" providerId="LiveId" clId="{2D8D2EDB-6CD7-454A-8584-7EFCE9D01EE7}" dt="2020-03-19T13:20:19.764" v="1510" actId="20577"/>
        <pc:sldMkLst>
          <pc:docMk/>
          <pc:sldMk cId="3928231934" sldId="289"/>
        </pc:sldMkLst>
        <pc:spChg chg="mod">
          <ac:chgData name="nikita bakanchev" userId="7425f483d9e5d2b1" providerId="LiveId" clId="{2D8D2EDB-6CD7-454A-8584-7EFCE9D01EE7}" dt="2020-03-19T13:14:20.697" v="838" actId="20577"/>
          <ac:spMkLst>
            <pc:docMk/>
            <pc:sldMk cId="3928231934" sldId="289"/>
            <ac:spMk id="2" creationId="{C55F737E-264D-D044-AAD9-3F6998E57E89}"/>
          </ac:spMkLst>
        </pc:spChg>
        <pc:spChg chg="mod">
          <ac:chgData name="nikita bakanchev" userId="7425f483d9e5d2b1" providerId="LiveId" clId="{2D8D2EDB-6CD7-454A-8584-7EFCE9D01EE7}" dt="2020-03-19T13:20:19.764" v="1510" actId="20577"/>
          <ac:spMkLst>
            <pc:docMk/>
            <pc:sldMk cId="3928231934" sldId="289"/>
            <ac:spMk id="3" creationId="{0E6265ED-9B33-BF4C-9B2A-9C20D62AB6EE}"/>
          </ac:spMkLst>
        </pc:spChg>
      </pc:sldChg>
      <pc:sldChg chg="addSp delSp modSp add">
        <pc:chgData name="nikita bakanchev" userId="7425f483d9e5d2b1" providerId="LiveId" clId="{2D8D2EDB-6CD7-454A-8584-7EFCE9D01EE7}" dt="2020-03-19T10:39:56.202" v="452" actId="20577"/>
        <pc:sldMkLst>
          <pc:docMk/>
          <pc:sldMk cId="1330389332" sldId="290"/>
        </pc:sldMkLst>
        <pc:spChg chg="del mod">
          <ac:chgData name="nikita bakanchev" userId="7425f483d9e5d2b1" providerId="LiveId" clId="{2D8D2EDB-6CD7-454A-8584-7EFCE9D01EE7}" dt="2020-03-19T10:35:42.038" v="216"/>
          <ac:spMkLst>
            <pc:docMk/>
            <pc:sldMk cId="1330389332" sldId="290"/>
            <ac:spMk id="11" creationId="{3BC39B08-B954-C94F-8852-B6EAC66F0283}"/>
          </ac:spMkLst>
        </pc:spChg>
        <pc:spChg chg="mod">
          <ac:chgData name="nikita bakanchev" userId="7425f483d9e5d2b1" providerId="LiveId" clId="{2D8D2EDB-6CD7-454A-8584-7EFCE9D01EE7}" dt="2020-03-19T10:39:34.638" v="406" actId="20577"/>
          <ac:spMkLst>
            <pc:docMk/>
            <pc:sldMk cId="1330389332" sldId="290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39:38.361" v="413" actId="20577"/>
          <ac:spMkLst>
            <pc:docMk/>
            <pc:sldMk cId="1330389332" sldId="290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39:44.803" v="422" actId="20577"/>
          <ac:spMkLst>
            <pc:docMk/>
            <pc:sldMk cId="1330389332" sldId="290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9:49.155" v="432" actId="20577"/>
          <ac:spMkLst>
            <pc:docMk/>
            <pc:sldMk cId="1330389332" sldId="290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39:52.831" v="442" actId="20577"/>
          <ac:spMkLst>
            <pc:docMk/>
            <pc:sldMk cId="1330389332" sldId="290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39:56.202" v="452" actId="20577"/>
          <ac:spMkLst>
            <pc:docMk/>
            <pc:sldMk cId="1330389332" sldId="290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9:17.410" v="381" actId="20577"/>
          <ac:spMkLst>
            <pc:docMk/>
            <pc:sldMk cId="1330389332" sldId="290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39:26.212" v="389" actId="20577"/>
          <ac:spMkLst>
            <pc:docMk/>
            <pc:sldMk cId="1330389332" sldId="290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39:29.759" v="398" actId="20577"/>
          <ac:spMkLst>
            <pc:docMk/>
            <pc:sldMk cId="1330389332" sldId="290"/>
            <ac:spMk id="30" creationId="{1CE7F7E7-6A1E-4F0A-994F-A02C925DFCA7}"/>
          </ac:spMkLst>
        </pc:spChg>
        <pc:spChg chg="add mod">
          <ac:chgData name="nikita bakanchev" userId="7425f483d9e5d2b1" providerId="LiveId" clId="{2D8D2EDB-6CD7-454A-8584-7EFCE9D01EE7}" dt="2020-03-19T10:35:27.392" v="210" actId="20577"/>
          <ac:spMkLst>
            <pc:docMk/>
            <pc:sldMk cId="1330389332" sldId="290"/>
            <ac:spMk id="31" creationId="{34B96FE1-83CC-AF46-8405-FBCE5D758555}"/>
          </ac:spMkLst>
        </pc:spChg>
        <pc:spChg chg="add mod">
          <ac:chgData name="nikita bakanchev" userId="7425f483d9e5d2b1" providerId="LiveId" clId="{2D8D2EDB-6CD7-454A-8584-7EFCE9D01EE7}" dt="2020-03-19T10:34:48.431" v="193" actId="1076"/>
          <ac:spMkLst>
            <pc:docMk/>
            <pc:sldMk cId="1330389332" sldId="290"/>
            <ac:spMk id="32" creationId="{600FF70F-87F4-BD48-ABA8-DD1E79670CBC}"/>
          </ac:spMkLst>
        </pc:spChg>
        <pc:spChg chg="add del">
          <ac:chgData name="nikita bakanchev" userId="7425f483d9e5d2b1" providerId="LiveId" clId="{2D8D2EDB-6CD7-454A-8584-7EFCE9D01EE7}" dt="2020-03-19T10:34:54.650" v="195"/>
          <ac:spMkLst>
            <pc:docMk/>
            <pc:sldMk cId="1330389332" sldId="290"/>
            <ac:spMk id="33" creationId="{656852A9-B5B5-9543-B549-272EC56D9511}"/>
          </ac:spMkLst>
        </pc:spChg>
        <pc:spChg chg="add del">
          <ac:chgData name="nikita bakanchev" userId="7425f483d9e5d2b1" providerId="LiveId" clId="{2D8D2EDB-6CD7-454A-8584-7EFCE9D01EE7}" dt="2020-03-19T10:34:54.650" v="195"/>
          <ac:spMkLst>
            <pc:docMk/>
            <pc:sldMk cId="1330389332" sldId="290"/>
            <ac:spMk id="34" creationId="{1916B244-390B-3C40-AD0B-30BF5AAD33FF}"/>
          </ac:spMkLst>
        </pc:spChg>
        <pc:spChg chg="add mod">
          <ac:chgData name="nikita bakanchev" userId="7425f483d9e5d2b1" providerId="LiveId" clId="{2D8D2EDB-6CD7-454A-8584-7EFCE9D01EE7}" dt="2020-03-19T10:35:21.010" v="200" actId="207"/>
          <ac:spMkLst>
            <pc:docMk/>
            <pc:sldMk cId="1330389332" sldId="290"/>
            <ac:spMk id="35" creationId="{1BF5036B-1610-8C46-B0C6-0E3FBAE82FBF}"/>
          </ac:spMkLst>
        </pc:spChg>
        <pc:spChg chg="add mod">
          <ac:chgData name="nikita bakanchev" userId="7425f483d9e5d2b1" providerId="LiveId" clId="{2D8D2EDB-6CD7-454A-8584-7EFCE9D01EE7}" dt="2020-03-19T10:35:36.269" v="212" actId="1076"/>
          <ac:spMkLst>
            <pc:docMk/>
            <pc:sldMk cId="1330389332" sldId="290"/>
            <ac:spMk id="36" creationId="{32F6FA65-523A-CE48-96CB-71C56AF9B530}"/>
          </ac:spMkLst>
        </pc:spChg>
      </pc:sldChg>
      <pc:sldChg chg="addSp delSp modSp add">
        <pc:chgData name="nikita bakanchev" userId="7425f483d9e5d2b1" providerId="LiveId" clId="{2D8D2EDB-6CD7-454A-8584-7EFCE9D01EE7}" dt="2020-03-19T10:42:49.988" v="646" actId="1076"/>
        <pc:sldMkLst>
          <pc:docMk/>
          <pc:sldMk cId="1953987028" sldId="291"/>
        </pc:sldMkLst>
        <pc:spChg chg="del">
          <ac:chgData name="nikita bakanchev" userId="7425f483d9e5d2b1" providerId="LiveId" clId="{2D8D2EDB-6CD7-454A-8584-7EFCE9D01EE7}" dt="2020-03-19T10:41:51.207" v="636" actId="478"/>
          <ac:spMkLst>
            <pc:docMk/>
            <pc:sldMk cId="1953987028" sldId="291"/>
            <ac:spMk id="4" creationId="{6A6C9866-086E-472C-B7AD-622CB80E8851}"/>
          </ac:spMkLst>
        </pc:spChg>
        <pc:spChg chg="del">
          <ac:chgData name="nikita bakanchev" userId="7425f483d9e5d2b1" providerId="LiveId" clId="{2D8D2EDB-6CD7-454A-8584-7EFCE9D01EE7}" dt="2020-03-19T10:42:04.064" v="639" actId="478"/>
          <ac:spMkLst>
            <pc:docMk/>
            <pc:sldMk cId="1953987028" sldId="291"/>
            <ac:spMk id="5" creationId="{71E70CC5-68C1-4549-BF01-DAFEA2D2072F}"/>
          </ac:spMkLst>
        </pc:spChg>
        <pc:spChg chg="del">
          <ac:chgData name="nikita bakanchev" userId="7425f483d9e5d2b1" providerId="LiveId" clId="{2D8D2EDB-6CD7-454A-8584-7EFCE9D01EE7}" dt="2020-03-19T10:42:37.969" v="644" actId="478"/>
          <ac:spMkLst>
            <pc:docMk/>
            <pc:sldMk cId="1953987028" sldId="291"/>
            <ac:spMk id="6" creationId="{6B6750BE-4DCC-4A96-B35D-F27CE0441C95}"/>
          </ac:spMkLst>
        </pc:spChg>
        <pc:spChg chg="mod">
          <ac:chgData name="nikita bakanchev" userId="7425f483d9e5d2b1" providerId="LiveId" clId="{2D8D2EDB-6CD7-454A-8584-7EFCE9D01EE7}" dt="2020-03-19T10:35:55.613" v="219" actId="1076"/>
          <ac:spMkLst>
            <pc:docMk/>
            <pc:sldMk cId="1953987028" sldId="291"/>
            <ac:spMk id="10" creationId="{E8A3BE68-799E-4803-96B8-3A19FC307ECE}"/>
          </ac:spMkLst>
        </pc:spChg>
        <pc:spChg chg="mod">
          <ac:chgData name="nikita bakanchev" userId="7425f483d9e5d2b1" providerId="LiveId" clId="{2D8D2EDB-6CD7-454A-8584-7EFCE9D01EE7}" dt="2020-03-19T10:40:15.815" v="493" actId="20577"/>
          <ac:spMkLst>
            <pc:docMk/>
            <pc:sldMk cId="1953987028" sldId="291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40:21.942" v="503" actId="20577"/>
          <ac:spMkLst>
            <pc:docMk/>
            <pc:sldMk cId="1953987028" sldId="291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40:25.945" v="514" actId="20577"/>
          <ac:spMkLst>
            <pc:docMk/>
            <pc:sldMk cId="1953987028" sldId="291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5:49.887" v="218" actId="1076"/>
          <ac:spMkLst>
            <pc:docMk/>
            <pc:sldMk cId="1953987028" sldId="291"/>
            <ac:spMk id="22" creationId="{1C45FACD-4E01-432A-AA0D-DA2C2DFB49C4}"/>
          </ac:spMkLst>
        </pc:spChg>
        <pc:spChg chg="mod">
          <ac:chgData name="nikita bakanchev" userId="7425f483d9e5d2b1" providerId="LiveId" clId="{2D8D2EDB-6CD7-454A-8584-7EFCE9D01EE7}" dt="2020-03-19T10:40:29.869" v="524" actId="20577"/>
          <ac:spMkLst>
            <pc:docMk/>
            <pc:sldMk cId="1953987028" sldId="291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40:33.692" v="534" actId="20577"/>
          <ac:spMkLst>
            <pc:docMk/>
            <pc:sldMk cId="1953987028" sldId="291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40:38.068" v="544" actId="20577"/>
          <ac:spMkLst>
            <pc:docMk/>
            <pc:sldMk cId="1953987028" sldId="291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6:09.567" v="222" actId="1076"/>
          <ac:spMkLst>
            <pc:docMk/>
            <pc:sldMk cId="1953987028" sldId="291"/>
            <ac:spMk id="27" creationId="{6254208F-65AB-4498-A9D8-7D84BBC1D424}"/>
          </ac:spMkLst>
        </pc:spChg>
        <pc:spChg chg="del mod">
          <ac:chgData name="nikita bakanchev" userId="7425f483d9e5d2b1" providerId="LiveId" clId="{2D8D2EDB-6CD7-454A-8584-7EFCE9D01EE7}" dt="2020-03-19T10:41:49.279" v="635" actId="478"/>
          <ac:spMkLst>
            <pc:docMk/>
            <pc:sldMk cId="1953987028" sldId="291"/>
            <ac:spMk id="28" creationId="{96FE9981-8C1C-492F-8A3A-BC1A4910DE2B}"/>
          </ac:spMkLst>
        </pc:spChg>
        <pc:spChg chg="del mod">
          <ac:chgData name="nikita bakanchev" userId="7425f483d9e5d2b1" providerId="LiveId" clId="{2D8D2EDB-6CD7-454A-8584-7EFCE9D01EE7}" dt="2020-03-19T10:42:02.486" v="638" actId="478"/>
          <ac:spMkLst>
            <pc:docMk/>
            <pc:sldMk cId="1953987028" sldId="291"/>
            <ac:spMk id="29" creationId="{D08AA281-4137-4D4D-A485-D67D15E8F274}"/>
          </ac:spMkLst>
        </pc:spChg>
        <pc:spChg chg="del mod">
          <ac:chgData name="nikita bakanchev" userId="7425f483d9e5d2b1" providerId="LiveId" clId="{2D8D2EDB-6CD7-454A-8584-7EFCE9D01EE7}" dt="2020-03-19T10:42:35.493" v="643" actId="478"/>
          <ac:spMkLst>
            <pc:docMk/>
            <pc:sldMk cId="1953987028" sldId="291"/>
            <ac:spMk id="30" creationId="{1CE7F7E7-6A1E-4F0A-994F-A02C925DFCA7}"/>
          </ac:spMkLst>
        </pc:spChg>
        <pc:spChg chg="add mod">
          <ac:chgData name="nikita bakanchev" userId="7425f483d9e5d2b1" providerId="LiveId" clId="{2D8D2EDB-6CD7-454A-8584-7EFCE9D01EE7}" dt="2020-03-19T10:41:58.129" v="637" actId="1076"/>
          <ac:spMkLst>
            <pc:docMk/>
            <pc:sldMk cId="1953987028" sldId="291"/>
            <ac:spMk id="33" creationId="{E74F68A6-2423-1F44-8C60-C1699712078B}"/>
          </ac:spMkLst>
        </pc:spChg>
        <pc:spChg chg="add mod">
          <ac:chgData name="nikita bakanchev" userId="7425f483d9e5d2b1" providerId="LiveId" clId="{2D8D2EDB-6CD7-454A-8584-7EFCE9D01EE7}" dt="2020-03-19T10:42:12.863" v="641" actId="1076"/>
          <ac:spMkLst>
            <pc:docMk/>
            <pc:sldMk cId="1953987028" sldId="291"/>
            <ac:spMk id="34" creationId="{6199C97F-D9C7-9340-A23A-762312CF1975}"/>
          </ac:spMkLst>
        </pc:spChg>
        <pc:spChg chg="mod">
          <ac:chgData name="nikita bakanchev" userId="7425f483d9e5d2b1" providerId="LiveId" clId="{2D8D2EDB-6CD7-454A-8584-7EFCE9D01EE7}" dt="2020-03-19T10:36:05.458" v="221" actId="1076"/>
          <ac:spMkLst>
            <pc:docMk/>
            <pc:sldMk cId="1953987028" sldId="291"/>
            <ac:spMk id="36" creationId="{32F6FA65-523A-CE48-96CB-71C56AF9B530}"/>
          </ac:spMkLst>
        </pc:spChg>
        <pc:spChg chg="add mod">
          <ac:chgData name="nikita bakanchev" userId="7425f483d9e5d2b1" providerId="LiveId" clId="{2D8D2EDB-6CD7-454A-8584-7EFCE9D01EE7}" dt="2020-03-19T10:42:49.988" v="646" actId="1076"/>
          <ac:spMkLst>
            <pc:docMk/>
            <pc:sldMk cId="1953987028" sldId="291"/>
            <ac:spMk id="37" creationId="{7F0A2A79-F0C5-484E-853A-9345D3854F0A}"/>
          </ac:spMkLst>
        </pc:spChg>
      </pc:sldChg>
      <pc:sldChg chg="delSp modSp add">
        <pc:chgData name="nikita bakanchev" userId="7425f483d9e5d2b1" providerId="LiveId" clId="{2D8D2EDB-6CD7-454A-8584-7EFCE9D01EE7}" dt="2020-03-19T10:41:17.893" v="632" actId="20577"/>
        <pc:sldMkLst>
          <pc:docMk/>
          <pc:sldMk cId="405779434" sldId="292"/>
        </pc:sldMkLst>
        <pc:spChg chg="mod">
          <ac:chgData name="nikita bakanchev" userId="7425f483d9e5d2b1" providerId="LiveId" clId="{2D8D2EDB-6CD7-454A-8584-7EFCE9D01EE7}" dt="2020-03-19T10:36:20.312" v="224" actId="1076"/>
          <ac:spMkLst>
            <pc:docMk/>
            <pc:sldMk cId="405779434" sldId="292"/>
            <ac:spMk id="10" creationId="{E8A3BE68-799E-4803-96B8-3A19FC307ECE}"/>
          </ac:spMkLst>
        </pc:spChg>
        <pc:spChg chg="mod">
          <ac:chgData name="nikita bakanchev" userId="7425f483d9e5d2b1" providerId="LiveId" clId="{2D8D2EDB-6CD7-454A-8584-7EFCE9D01EE7}" dt="2020-03-19T10:40:57.235" v="583" actId="20577"/>
          <ac:spMkLst>
            <pc:docMk/>
            <pc:sldMk cId="405779434" sldId="292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41:02.717" v="593" actId="20577"/>
          <ac:spMkLst>
            <pc:docMk/>
            <pc:sldMk cId="405779434" sldId="292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41:06.618" v="604" actId="20577"/>
          <ac:spMkLst>
            <pc:docMk/>
            <pc:sldMk cId="405779434" sldId="292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41:09.758" v="612" actId="20577"/>
          <ac:spMkLst>
            <pc:docMk/>
            <pc:sldMk cId="405779434" sldId="292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41:14.128" v="622" actId="20577"/>
          <ac:spMkLst>
            <pc:docMk/>
            <pc:sldMk cId="405779434" sldId="292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41:17.893" v="632" actId="20577"/>
          <ac:spMkLst>
            <pc:docMk/>
            <pc:sldMk cId="405779434" sldId="292"/>
            <ac:spMk id="26" creationId="{98CC8F81-AFBA-41D8-AB6C-680FA634C721}"/>
          </ac:spMkLst>
        </pc:spChg>
        <pc:spChg chg="del">
          <ac:chgData name="nikita bakanchev" userId="7425f483d9e5d2b1" providerId="LiveId" clId="{2D8D2EDB-6CD7-454A-8584-7EFCE9D01EE7}" dt="2020-03-19T10:36:42.849" v="226" actId="478"/>
          <ac:spMkLst>
            <pc:docMk/>
            <pc:sldMk cId="405779434" sldId="292"/>
            <ac:spMk id="27" creationId="{6254208F-65AB-4498-A9D8-7D84BBC1D424}"/>
          </ac:spMkLst>
        </pc:spChg>
        <pc:spChg chg="mod">
          <ac:chgData name="nikita bakanchev" userId="7425f483d9e5d2b1" providerId="LiveId" clId="{2D8D2EDB-6CD7-454A-8584-7EFCE9D01EE7}" dt="2020-03-19T10:40:45.034" v="552" actId="20577"/>
          <ac:spMkLst>
            <pc:docMk/>
            <pc:sldMk cId="405779434" sldId="292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40:49.169" v="562" actId="20577"/>
          <ac:spMkLst>
            <pc:docMk/>
            <pc:sldMk cId="405779434" sldId="292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40:52.745" v="573" actId="20577"/>
          <ac:spMkLst>
            <pc:docMk/>
            <pc:sldMk cId="405779434" sldId="292"/>
            <ac:spMk id="30" creationId="{1CE7F7E7-6A1E-4F0A-994F-A02C925DFCA7}"/>
          </ac:spMkLst>
        </pc:spChg>
        <pc:spChg chg="mod">
          <ac:chgData name="nikita bakanchev" userId="7425f483d9e5d2b1" providerId="LiveId" clId="{2D8D2EDB-6CD7-454A-8584-7EFCE9D01EE7}" dt="2020-03-19T10:36:51.954" v="227" actId="1076"/>
          <ac:spMkLst>
            <pc:docMk/>
            <pc:sldMk cId="405779434" sldId="292"/>
            <ac:spMk id="36" creationId="{32F6FA65-523A-CE48-96CB-71C56AF9B530}"/>
          </ac:spMkLst>
        </pc:spChg>
      </pc:sldChg>
      <pc:sldChg chg="modSp add">
        <pc:chgData name="nikita bakanchev" userId="7425f483d9e5d2b1" providerId="LiveId" clId="{2D8D2EDB-6CD7-454A-8584-7EFCE9D01EE7}" dt="2020-03-19T10:43:36.164" v="739" actId="20577"/>
        <pc:sldMkLst>
          <pc:docMk/>
          <pc:sldMk cId="3259879006" sldId="293"/>
        </pc:sldMkLst>
        <pc:spChg chg="mod">
          <ac:chgData name="nikita bakanchev" userId="7425f483d9e5d2b1" providerId="LiveId" clId="{2D8D2EDB-6CD7-454A-8584-7EFCE9D01EE7}" dt="2020-03-19T10:37:01.403" v="229" actId="1076"/>
          <ac:spMkLst>
            <pc:docMk/>
            <pc:sldMk cId="3259879006" sldId="293"/>
            <ac:spMk id="10" creationId="{E8A3BE68-799E-4803-96B8-3A19FC307ECE}"/>
          </ac:spMkLst>
        </pc:spChg>
        <pc:spChg chg="mod">
          <ac:chgData name="nikita bakanchev" userId="7425f483d9e5d2b1" providerId="LiveId" clId="{2D8D2EDB-6CD7-454A-8584-7EFCE9D01EE7}" dt="2020-03-19T10:43:13.452" v="686" actId="20577"/>
          <ac:spMkLst>
            <pc:docMk/>
            <pc:sldMk cId="3259879006" sldId="293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43:17.019" v="696" actId="20577"/>
          <ac:spMkLst>
            <pc:docMk/>
            <pc:sldMk cId="3259879006" sldId="293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43:20.901" v="707" actId="20577"/>
          <ac:spMkLst>
            <pc:docMk/>
            <pc:sldMk cId="3259879006" sldId="293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43:28.350" v="719" actId="20577"/>
          <ac:spMkLst>
            <pc:docMk/>
            <pc:sldMk cId="3259879006" sldId="293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43:32.382" v="729" actId="20577"/>
          <ac:spMkLst>
            <pc:docMk/>
            <pc:sldMk cId="3259879006" sldId="293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43:36.164" v="739" actId="20577"/>
          <ac:spMkLst>
            <pc:docMk/>
            <pc:sldMk cId="3259879006" sldId="293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42:58.268" v="655" actId="20577"/>
          <ac:spMkLst>
            <pc:docMk/>
            <pc:sldMk cId="3259879006" sldId="293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43:02.485" v="665" actId="20577"/>
          <ac:spMkLst>
            <pc:docMk/>
            <pc:sldMk cId="3259879006" sldId="293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43:07.791" v="676" actId="20577"/>
          <ac:spMkLst>
            <pc:docMk/>
            <pc:sldMk cId="3259879006" sldId="293"/>
            <ac:spMk id="30" creationId="{1CE7F7E7-6A1E-4F0A-994F-A02C925DFCA7}"/>
          </ac:spMkLst>
        </pc:spChg>
        <pc:spChg chg="mod">
          <ac:chgData name="nikita bakanchev" userId="7425f483d9e5d2b1" providerId="LiveId" clId="{2D8D2EDB-6CD7-454A-8584-7EFCE9D01EE7}" dt="2020-03-19T10:37:01.403" v="229" actId="1076"/>
          <ac:spMkLst>
            <pc:docMk/>
            <pc:sldMk cId="3259879006" sldId="293"/>
            <ac:spMk id="36" creationId="{32F6FA65-523A-CE48-96CB-71C56AF9B530}"/>
          </ac:spMkLst>
        </pc:spChg>
      </pc:sldChg>
      <pc:sldChg chg="modSp add">
        <pc:chgData name="nikita bakanchev" userId="7425f483d9e5d2b1" providerId="LiveId" clId="{2D8D2EDB-6CD7-454A-8584-7EFCE9D01EE7}" dt="2020-03-20T17:37:24.692" v="1969" actId="20577"/>
        <pc:sldMkLst>
          <pc:docMk/>
          <pc:sldMk cId="2545484322" sldId="294"/>
        </pc:sldMkLst>
        <pc:spChg chg="mod">
          <ac:chgData name="nikita bakanchev" userId="7425f483d9e5d2b1" providerId="LiveId" clId="{2D8D2EDB-6CD7-454A-8584-7EFCE9D01EE7}" dt="2020-03-19T13:22:22.647" v="1549" actId="20577"/>
          <ac:spMkLst>
            <pc:docMk/>
            <pc:sldMk cId="2545484322" sldId="294"/>
            <ac:spMk id="2" creationId="{69988E16-3A39-144B-8E5E-D556AB88FDC1}"/>
          </ac:spMkLst>
        </pc:spChg>
        <pc:spChg chg="mod">
          <ac:chgData name="nikita bakanchev" userId="7425f483d9e5d2b1" providerId="LiveId" clId="{2D8D2EDB-6CD7-454A-8584-7EFCE9D01EE7}" dt="2020-03-20T17:37:24.692" v="1969" actId="20577"/>
          <ac:spMkLst>
            <pc:docMk/>
            <pc:sldMk cId="2545484322" sldId="294"/>
            <ac:spMk id="3" creationId="{FE0D8062-8184-2B4C-B262-C44351E98F23}"/>
          </ac:spMkLst>
        </pc:spChg>
      </pc:sldChg>
      <pc:sldChg chg="modSp add del">
        <pc:chgData name="nikita bakanchev" userId="7425f483d9e5d2b1" providerId="LiveId" clId="{2D8D2EDB-6CD7-454A-8584-7EFCE9D01EE7}" dt="2020-03-20T17:37:17.536" v="1959"/>
        <pc:sldMkLst>
          <pc:docMk/>
          <pc:sldMk cId="448628457" sldId="295"/>
        </pc:sldMkLst>
        <pc:spChg chg="mod">
          <ac:chgData name="nikita bakanchev" userId="7425f483d9e5d2b1" providerId="LiveId" clId="{2D8D2EDB-6CD7-454A-8584-7EFCE9D01EE7}" dt="2020-03-20T16:40:28.619" v="1958" actId="20577"/>
          <ac:spMkLst>
            <pc:docMk/>
            <pc:sldMk cId="448628457" sldId="295"/>
            <ac:spMk id="2" creationId="{CE398DD8-B3D0-E741-BBEB-C87E77F86E6C}"/>
          </ac:spMkLst>
        </pc:spChg>
      </pc:sldChg>
      <pc:sldChg chg="modSp add">
        <pc:chgData name="nikita bakanchev" userId="7425f483d9e5d2b1" providerId="LiveId" clId="{2D8D2EDB-6CD7-454A-8584-7EFCE9D01EE7}" dt="2020-03-21T04:56:35.236" v="2364" actId="20577"/>
        <pc:sldMkLst>
          <pc:docMk/>
          <pc:sldMk cId="3464168396" sldId="295"/>
        </pc:sldMkLst>
        <pc:spChg chg="mod">
          <ac:chgData name="nikita bakanchev" userId="7425f483d9e5d2b1" providerId="LiveId" clId="{2D8D2EDB-6CD7-454A-8584-7EFCE9D01EE7}" dt="2020-03-21T04:54:02.574" v="1981" actId="20577"/>
          <ac:spMkLst>
            <pc:docMk/>
            <pc:sldMk cId="3464168396" sldId="295"/>
            <ac:spMk id="2" creationId="{3804F5CD-C901-814C-94D0-6504300E3270}"/>
          </ac:spMkLst>
        </pc:spChg>
        <pc:spChg chg="mod">
          <ac:chgData name="nikita bakanchev" userId="7425f483d9e5d2b1" providerId="LiveId" clId="{2D8D2EDB-6CD7-454A-8584-7EFCE9D01EE7}" dt="2020-03-21T04:56:35.236" v="2364" actId="20577"/>
          <ac:spMkLst>
            <pc:docMk/>
            <pc:sldMk cId="3464168396" sldId="295"/>
            <ac:spMk id="3" creationId="{0C16BB1B-E9C2-CF4D-BFCC-65AAA5757697}"/>
          </ac:spMkLst>
        </pc:spChg>
      </pc:sldChg>
      <pc:sldChg chg="modSp add">
        <pc:chgData name="nikita bakanchev" userId="7425f483d9e5d2b1" providerId="LiveId" clId="{2D8D2EDB-6CD7-454A-8584-7EFCE9D01EE7}" dt="2020-03-21T04:58:12.864" v="2606" actId="20577"/>
        <pc:sldMkLst>
          <pc:docMk/>
          <pc:sldMk cId="1180594749" sldId="296"/>
        </pc:sldMkLst>
        <pc:spChg chg="mod">
          <ac:chgData name="nikita bakanchev" userId="7425f483d9e5d2b1" providerId="LiveId" clId="{2D8D2EDB-6CD7-454A-8584-7EFCE9D01EE7}" dt="2020-03-21T04:58:12.864" v="2606" actId="20577"/>
          <ac:spMkLst>
            <pc:docMk/>
            <pc:sldMk cId="1180594749" sldId="296"/>
            <ac:spMk id="3" creationId="{0C16BB1B-E9C2-CF4D-BFCC-65AAA5757697}"/>
          </ac:spMkLst>
        </pc:spChg>
      </pc:sldChg>
      <pc:sldChg chg="modSp add">
        <pc:chgData name="nikita bakanchev" userId="7425f483d9e5d2b1" providerId="LiveId" clId="{2D8D2EDB-6CD7-454A-8584-7EFCE9D01EE7}" dt="2020-03-21T04:59:34.368" v="2808" actId="20577"/>
        <pc:sldMkLst>
          <pc:docMk/>
          <pc:sldMk cId="376910352" sldId="297"/>
        </pc:sldMkLst>
        <pc:spChg chg="mod">
          <ac:chgData name="nikita bakanchev" userId="7425f483d9e5d2b1" providerId="LiveId" clId="{2D8D2EDB-6CD7-454A-8584-7EFCE9D01EE7}" dt="2020-03-21T04:58:21.942" v="2617" actId="20577"/>
          <ac:spMkLst>
            <pc:docMk/>
            <pc:sldMk cId="376910352" sldId="297"/>
            <ac:spMk id="2" creationId="{E4708BC8-A77D-2347-9C72-5A7874F894EB}"/>
          </ac:spMkLst>
        </pc:spChg>
        <pc:spChg chg="mod">
          <ac:chgData name="nikita bakanchev" userId="7425f483d9e5d2b1" providerId="LiveId" clId="{2D8D2EDB-6CD7-454A-8584-7EFCE9D01EE7}" dt="2020-03-21T04:59:34.368" v="2808" actId="20577"/>
          <ac:spMkLst>
            <pc:docMk/>
            <pc:sldMk cId="376910352" sldId="297"/>
            <ac:spMk id="3" creationId="{5BE71694-E5C7-364D-B59A-BF0786809989}"/>
          </ac:spMkLst>
        </pc:spChg>
      </pc:sldChg>
      <pc:sldChg chg="modSp add">
        <pc:chgData name="nikita bakanchev" userId="7425f483d9e5d2b1" providerId="LiveId" clId="{2D8D2EDB-6CD7-454A-8584-7EFCE9D01EE7}" dt="2020-03-21T05:00:22.650" v="2896" actId="20577"/>
        <pc:sldMkLst>
          <pc:docMk/>
          <pc:sldMk cId="1723849741" sldId="298"/>
        </pc:sldMkLst>
        <pc:spChg chg="mod">
          <ac:chgData name="nikita bakanchev" userId="7425f483d9e5d2b1" providerId="LiveId" clId="{2D8D2EDB-6CD7-454A-8584-7EFCE9D01EE7}" dt="2020-03-21T05:00:22.650" v="2896" actId="20577"/>
          <ac:spMkLst>
            <pc:docMk/>
            <pc:sldMk cId="1723849741" sldId="298"/>
            <ac:spMk id="3" creationId="{5BE71694-E5C7-364D-B59A-BF0786809989}"/>
          </ac:spMkLst>
        </pc:spChg>
      </pc:sldChg>
      <pc:sldChg chg="modSp add">
        <pc:chgData name="nikita bakanchev" userId="7425f483d9e5d2b1" providerId="LiveId" clId="{2D8D2EDB-6CD7-454A-8584-7EFCE9D01EE7}" dt="2020-03-21T05:09:09.185" v="2948" actId="20577"/>
        <pc:sldMkLst>
          <pc:docMk/>
          <pc:sldMk cId="2074652767" sldId="299"/>
        </pc:sldMkLst>
        <pc:spChg chg="mod">
          <ac:chgData name="nikita bakanchev" userId="7425f483d9e5d2b1" providerId="LiveId" clId="{2D8D2EDB-6CD7-454A-8584-7EFCE9D01EE7}" dt="2020-03-21T05:09:09.185" v="2948" actId="20577"/>
          <ac:spMkLst>
            <pc:docMk/>
            <pc:sldMk cId="2074652767" sldId="299"/>
            <ac:spMk id="3" creationId="{5BE71694-E5C7-364D-B59A-BF0786809989}"/>
          </ac:spMkLst>
        </pc:spChg>
      </pc:sldChg>
      <pc:sldChg chg="modSp add">
        <pc:chgData name="nikita bakanchev" userId="7425f483d9e5d2b1" providerId="LiveId" clId="{2D8D2EDB-6CD7-454A-8584-7EFCE9D01EE7}" dt="2020-03-21T05:19:20.329" v="3326" actId="20577"/>
        <pc:sldMkLst>
          <pc:docMk/>
          <pc:sldMk cId="3545256874" sldId="300"/>
        </pc:sldMkLst>
        <pc:spChg chg="mod">
          <ac:chgData name="nikita bakanchev" userId="7425f483d9e5d2b1" providerId="LiveId" clId="{2D8D2EDB-6CD7-454A-8584-7EFCE9D01EE7}" dt="2020-03-21T05:10:17.732" v="2954" actId="20577"/>
          <ac:spMkLst>
            <pc:docMk/>
            <pc:sldMk cId="3545256874" sldId="300"/>
            <ac:spMk id="2" creationId="{6097BCF8-FD46-A84F-9533-75B6B201666D}"/>
          </ac:spMkLst>
        </pc:spChg>
        <pc:spChg chg="mod">
          <ac:chgData name="nikita bakanchev" userId="7425f483d9e5d2b1" providerId="LiveId" clId="{2D8D2EDB-6CD7-454A-8584-7EFCE9D01EE7}" dt="2020-03-21T05:19:20.329" v="3326" actId="20577"/>
          <ac:spMkLst>
            <pc:docMk/>
            <pc:sldMk cId="3545256874" sldId="300"/>
            <ac:spMk id="3" creationId="{F5D93321-C356-5D45-8886-0A9DBAA99BA2}"/>
          </ac:spMkLst>
        </pc:spChg>
      </pc:sldChg>
      <pc:sldChg chg="modSp add">
        <pc:chgData name="nikita bakanchev" userId="7425f483d9e5d2b1" providerId="LiveId" clId="{2D8D2EDB-6CD7-454A-8584-7EFCE9D01EE7}" dt="2020-03-21T05:22:46.582" v="3811" actId="20577"/>
        <pc:sldMkLst>
          <pc:docMk/>
          <pc:sldMk cId="4293276005" sldId="301"/>
        </pc:sldMkLst>
        <pc:spChg chg="mod">
          <ac:chgData name="nikita bakanchev" userId="7425f483d9e5d2b1" providerId="LiveId" clId="{2D8D2EDB-6CD7-454A-8584-7EFCE9D01EE7}" dt="2020-03-21T05:22:46.582" v="3811" actId="20577"/>
          <ac:spMkLst>
            <pc:docMk/>
            <pc:sldMk cId="4293276005" sldId="301"/>
            <ac:spMk id="3" creationId="{F5D93321-C356-5D45-8886-0A9DBAA99BA2}"/>
          </ac:spMkLst>
        </pc:spChg>
      </pc:sldChg>
      <pc:sldChg chg="addSp delSp modSp add">
        <pc:chgData name="nikita bakanchev" userId="7425f483d9e5d2b1" providerId="LiveId" clId="{2D8D2EDB-6CD7-454A-8584-7EFCE9D01EE7}" dt="2020-03-21T05:27:44.759" v="4237" actId="20577"/>
        <pc:sldMkLst>
          <pc:docMk/>
          <pc:sldMk cId="2793213652" sldId="302"/>
        </pc:sldMkLst>
        <pc:spChg chg="mod">
          <ac:chgData name="nikita bakanchev" userId="7425f483d9e5d2b1" providerId="LiveId" clId="{2D8D2EDB-6CD7-454A-8584-7EFCE9D01EE7}" dt="2020-03-21T05:24:37.202" v="3915" actId="20577"/>
          <ac:spMkLst>
            <pc:docMk/>
            <pc:sldMk cId="2793213652" sldId="302"/>
            <ac:spMk id="2" creationId="{A1046B0B-B04F-4041-B515-EB99ED0A38CA}"/>
          </ac:spMkLst>
        </pc:spChg>
        <pc:spChg chg="del mod">
          <ac:chgData name="nikita bakanchev" userId="7425f483d9e5d2b1" providerId="LiveId" clId="{2D8D2EDB-6CD7-454A-8584-7EFCE9D01EE7}" dt="2020-03-21T05:24:27.813" v="3910"/>
          <ac:spMkLst>
            <pc:docMk/>
            <pc:sldMk cId="2793213652" sldId="302"/>
            <ac:spMk id="3" creationId="{428DFEE4-0950-C741-92B0-4EF4B96E8D9C}"/>
          </ac:spMkLst>
        </pc:spChg>
        <pc:spChg chg="add mod">
          <ac:chgData name="nikita bakanchev" userId="7425f483d9e5d2b1" providerId="LiveId" clId="{2D8D2EDB-6CD7-454A-8584-7EFCE9D01EE7}" dt="2020-03-21T05:27:44.759" v="4237" actId="20577"/>
          <ac:spMkLst>
            <pc:docMk/>
            <pc:sldMk cId="2793213652" sldId="302"/>
            <ac:spMk id="5" creationId="{33A81462-5553-A24E-A1D6-0EA9DCDA8262}"/>
          </ac:spMkLst>
        </pc:spChg>
        <pc:picChg chg="add mod">
          <ac:chgData name="nikita bakanchev" userId="7425f483d9e5d2b1" providerId="LiveId" clId="{2D8D2EDB-6CD7-454A-8584-7EFCE9D01EE7}" dt="2020-03-21T05:24:43.146" v="3916" actId="1076"/>
          <ac:picMkLst>
            <pc:docMk/>
            <pc:sldMk cId="2793213652" sldId="302"/>
            <ac:picMk id="4" creationId="{E2DA393D-2097-FA46-97A7-FE6DDEB8300C}"/>
          </ac:picMkLst>
        </pc:picChg>
      </pc:sldChg>
      <pc:sldChg chg="modSp add">
        <pc:chgData name="nikita bakanchev" userId="7425f483d9e5d2b1" providerId="LiveId" clId="{2D8D2EDB-6CD7-454A-8584-7EFCE9D01EE7}" dt="2020-03-21T05:24:00.575" v="3907" actId="20577"/>
        <pc:sldMkLst>
          <pc:docMk/>
          <pc:sldMk cId="2029544400" sldId="303"/>
        </pc:sldMkLst>
        <pc:spChg chg="mod">
          <ac:chgData name="nikita bakanchev" userId="7425f483d9e5d2b1" providerId="LiveId" clId="{2D8D2EDB-6CD7-454A-8584-7EFCE9D01EE7}" dt="2020-03-21T05:24:00.575" v="3907" actId="20577"/>
          <ac:spMkLst>
            <pc:docMk/>
            <pc:sldMk cId="2029544400" sldId="303"/>
            <ac:spMk id="2" creationId="{2F655B4B-3CA6-134B-A2CC-145D445513E7}"/>
          </ac:spMkLst>
        </pc:spChg>
        <pc:spChg chg="mod">
          <ac:chgData name="nikita bakanchev" userId="7425f483d9e5d2b1" providerId="LiveId" clId="{2D8D2EDB-6CD7-454A-8584-7EFCE9D01EE7}" dt="2020-03-21T05:23:51.953" v="3892"/>
          <ac:spMkLst>
            <pc:docMk/>
            <pc:sldMk cId="2029544400" sldId="303"/>
            <ac:spMk id="3" creationId="{9F1E1679-9483-A645-8054-4E13C3DF7140}"/>
          </ac:spMkLst>
        </pc:spChg>
      </pc:sldChg>
      <pc:sldChg chg="addSp modSp add">
        <pc:chgData name="nikita bakanchev" userId="7425f483d9e5d2b1" providerId="LiveId" clId="{2D8D2EDB-6CD7-454A-8584-7EFCE9D01EE7}" dt="2020-03-21T05:36:18.855" v="4456" actId="1076"/>
        <pc:sldMkLst>
          <pc:docMk/>
          <pc:sldMk cId="747385411" sldId="304"/>
        </pc:sldMkLst>
        <pc:spChg chg="mod">
          <ac:chgData name="nikita bakanchev" userId="7425f483d9e5d2b1" providerId="LiveId" clId="{2D8D2EDB-6CD7-454A-8584-7EFCE9D01EE7}" dt="2020-03-21T05:27:55.953" v="4245" actId="20577"/>
          <ac:spMkLst>
            <pc:docMk/>
            <pc:sldMk cId="747385411" sldId="304"/>
            <ac:spMk id="2" creationId="{E3FE9D29-1A28-7E45-AE5F-C9283496107D}"/>
          </ac:spMkLst>
        </pc:spChg>
        <pc:spChg chg="mod">
          <ac:chgData name="nikita bakanchev" userId="7425f483d9e5d2b1" providerId="LiveId" clId="{2D8D2EDB-6CD7-454A-8584-7EFCE9D01EE7}" dt="2020-03-21T05:36:04.073" v="4454"/>
          <ac:spMkLst>
            <pc:docMk/>
            <pc:sldMk cId="747385411" sldId="304"/>
            <ac:spMk id="3" creationId="{A85AF7F9-0CFC-F245-BDE4-E28369471AA3}"/>
          </ac:spMkLst>
        </pc:spChg>
        <pc:picChg chg="add mod">
          <ac:chgData name="nikita bakanchev" userId="7425f483d9e5d2b1" providerId="LiveId" clId="{2D8D2EDB-6CD7-454A-8584-7EFCE9D01EE7}" dt="2020-03-21T05:36:18.855" v="4456" actId="1076"/>
          <ac:picMkLst>
            <pc:docMk/>
            <pc:sldMk cId="747385411" sldId="304"/>
            <ac:picMk id="4" creationId="{3069A16B-3B83-AA4B-B16C-EA56AF61B1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A09CC-112B-4CCC-90B1-2A7EC838513A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A028D-A866-40E6-80BB-F842375F4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Алгоритмы управления транзакциями, основанные на поддержке версий, достаточно широко распространены в области </a:t>
            </a:r>
            <a:r>
              <a:rPr lang="en-US" dirty="0" smtClean="0"/>
              <a:t>SQL</a:t>
            </a:r>
            <a:r>
              <a:rPr lang="ru-RU" dirty="0" smtClean="0"/>
              <a:t>-ориентированных СУБД. В частности, подобные алгоритмы используются в СУБД </a:t>
            </a:r>
            <a:r>
              <a:rPr lang="en-US" dirty="0" smtClean="0"/>
              <a:t>Oracle</a:t>
            </a:r>
            <a:r>
              <a:rPr lang="ru-RU" dirty="0" smtClean="0"/>
              <a:t> и </a:t>
            </a:r>
            <a:r>
              <a:rPr lang="en-US" dirty="0" smtClean="0"/>
              <a:t>PostgreSQL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0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3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33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97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28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1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9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4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9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2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27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06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5E30-ADD2-4973-85BA-843A3DB16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A95A0-7F60-4FB6-90B6-299217580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76F3-17DB-4274-9AB3-310BB4C7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701E-9852-4993-963F-E86842DBA92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82A3-CBD5-4C13-A758-C08A7102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F946-AD92-44C5-B663-DFED88A8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8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B718-6A97-4612-B151-75D064B2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C7B41-2C4A-45FA-9305-1FBEC98B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C6CE-50DD-4687-94C6-1E8863FC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F518-0054-442C-8CC5-56C993B86A7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C83E-F962-4516-BA5E-A434146A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56A5-95BA-452D-B299-3A795E87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E25B3-AFE3-422C-B847-CC9B48A27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2E9C5-82C2-4ABF-A52E-6FB8CAF5A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67CF-FBBF-4882-99DE-A7B84181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87D-36FB-4726-83DF-1C821BF5DA0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4A37-9818-4ECF-A047-015A4790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D955-5ECE-419E-9186-4185CAD9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8852-832D-46E8-B5D6-84463E9A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72EE-E29B-4531-9BE6-EA898566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67BC-01F1-4C7A-9ACF-D206D5B7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802-5D26-489B-82B4-8C21AB163A0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B071-C4CF-4F7F-A42C-31808401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1532-F61D-4C4F-ADB3-C3AB7979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761-6310-4D01-8516-31511712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A9EF-9AF8-48FC-AE38-8455D55B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A71F-11DE-420E-9AF2-86726A60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20E-BAEA-4651-9B4B-112AA930D57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8CF1-F425-4330-B713-769F4320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7F820-F7AA-49CF-99A0-B1091B85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353C-BA55-437E-9A2D-A76BC5A0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83DA-F3E5-45F6-87F9-42BF4208C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1DE-8E8A-4D4D-9991-BCAB9066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5493-899D-44AC-98CF-22F6DF57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F3C5-92B0-42F2-AAB5-7875760E627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7331-D2A4-4A0B-A04D-D565AA47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941D7-02E1-499F-8FC5-5B923233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0134-1C7E-4597-BF2E-EB24453B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59AC-96F0-4CDE-8434-B7AF5235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139BC-A865-44DC-A87A-01E52A26B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BBC1A-51F6-4B4B-9AD5-EE20D2C1A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91145-EB84-43D2-9031-04EA25127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B06D9-2102-4B8F-B70D-6C0A5A37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FBD5-7982-4187-924F-805EFBADC36E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883C5-6A52-4AFD-8500-09B208D3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62368-2CF3-46C3-A62D-9C98B34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7CB1-3BCC-4F48-AFA6-02CCDCC3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C457B-B4E3-4368-B32E-D9162BD3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522B-73E7-441D-8447-7D41D0B0C217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FC700-546C-498B-983C-64849D5A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62B79-26D3-4FC2-9996-26BE58F0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3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C4F97-558B-4749-BE02-B4860FCD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A568-AF86-4C01-8A8D-5E1C8077121F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3C07B-F085-44B0-B6FE-C84AEAD5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15D1B-01A8-4F6B-B242-6023D636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820F-867F-4A5E-A8CE-7AB80AF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E6F0-6B5A-412B-AE06-F8D6C19A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0E853-D70D-4453-877B-033AAD3BF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EDAC-CD80-4F16-8AE3-0317270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07D-05F6-4DE9-A2C3-2888A3B39ED2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499A4-3306-4DEC-AF20-3C0380BF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E0438-4769-42E1-A866-2CF47BC2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DEAF-FE58-4E19-8219-23DECC38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D421B-E8BE-4850-9D72-1B95D984D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DA71-9246-4DCF-863A-0EA88FA4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98DF7-FB3D-449A-9285-7CDF7A4C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633B-0B7D-468D-BF60-B2E0EC7EC368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7313-FB56-4CB9-A72A-D3273096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230F7-6551-43A2-9189-F15C508C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41D7A-3554-45D5-A795-6D4DE1EC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21DF-4588-4955-835D-E7A534B3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350B-8903-4EEC-A800-0D075E756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1E6C-2DF8-4687-A0E6-C2A42178411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32E0-6A4D-4EB5-BBD1-AB908E51B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2514-173B-425D-AC50-7C7A2C997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7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3270-30D8-4685-B6E5-D5FEFB9D4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493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Лекция 13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Методы управления </a:t>
            </a:r>
            <a:r>
              <a:rPr lang="ru-RU" dirty="0" smtClean="0"/>
              <a:t>транзакциями</a:t>
            </a:r>
            <a:br>
              <a:rPr lang="ru-RU" dirty="0" smtClean="0"/>
            </a:br>
            <a:r>
              <a:rPr lang="ru-RU" dirty="0" smtClean="0"/>
              <a:t>(дополнение)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5195"/>
          </a:xfrm>
        </p:spPr>
        <p:txBody>
          <a:bodyPr>
            <a:normAutofit/>
          </a:bodyPr>
          <a:lstStyle/>
          <a:p>
            <a:r>
              <a:rPr lang="ru-RU" dirty="0" err="1"/>
              <a:t>Версионно</a:t>
            </a:r>
            <a:r>
              <a:rPr lang="ru-RU" dirty="0"/>
              <a:t>-блокировочный протокол </a:t>
            </a:r>
            <a:r>
              <a:rPr lang="ru-RU" dirty="0" err="1"/>
              <a:t>сериализации</a:t>
            </a:r>
            <a:r>
              <a:rPr lang="ru-RU" dirty="0"/>
              <a:t> транзакций для поддержки только читающих транзакций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20"/>
            <a:ext cx="10515600" cy="397348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Multiversion</a:t>
            </a:r>
            <a:r>
              <a:rPr lang="en-US" dirty="0"/>
              <a:t> Protocol for Read</a:t>
            </a:r>
            <a:r>
              <a:rPr lang="ru-RU" dirty="0"/>
              <a:t>-</a:t>
            </a:r>
            <a:r>
              <a:rPr lang="en-US" dirty="0"/>
              <a:t>Only Transactions</a:t>
            </a:r>
            <a:r>
              <a:rPr lang="ru-RU" dirty="0"/>
              <a:t>, </a:t>
            </a:r>
            <a:r>
              <a:rPr lang="en-US" dirty="0" smtClean="0"/>
              <a:t>ROMV</a:t>
            </a:r>
            <a:endParaRPr lang="ru-RU" dirty="0" smtClean="0"/>
          </a:p>
          <a:p>
            <a:pPr algn="just"/>
            <a:r>
              <a:rPr lang="ru-RU" dirty="0"/>
              <a:t>Гибридный протокол, поддерживающий эффективное выполнение транзакций, не изменяющих состояние базы </a:t>
            </a:r>
            <a:r>
              <a:rPr lang="ru-RU" dirty="0" smtClean="0"/>
              <a:t>данных</a:t>
            </a:r>
          </a:p>
          <a:p>
            <a:pPr algn="just"/>
            <a:r>
              <a:rPr lang="ru-RU" dirty="0"/>
              <a:t>При применении этого протокола при образовании каждой транзакции явно указывается её тип – только читающая (</a:t>
            </a:r>
            <a:r>
              <a:rPr lang="en-US" dirty="0"/>
              <a:t>read</a:t>
            </a:r>
            <a:r>
              <a:rPr lang="ru-RU" dirty="0"/>
              <a:t>-</a:t>
            </a:r>
            <a:r>
              <a:rPr lang="en-US" dirty="0"/>
              <a:t>only</a:t>
            </a:r>
            <a:r>
              <a:rPr lang="ru-RU" dirty="0"/>
              <a:t>) или изменяющая (</a:t>
            </a:r>
            <a:r>
              <a:rPr lang="en-US" dirty="0"/>
              <a:t>update</a:t>
            </a:r>
            <a:r>
              <a:rPr lang="ru-RU" dirty="0"/>
              <a:t>) транзакция. В только читающих транзакциях допускается использование только операций чтения объектов базы данных, а в изменяющих транзакциях – операций и чтения, и записи.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dirty="0" smtClean="0"/>
              <a:t>ROMV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5123015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dirty="0"/>
              <a:t>Изменяющие транзакции выполняются в соответствии с обычным протоколом 2</a:t>
            </a:r>
            <a:r>
              <a:rPr lang="en-US" dirty="0"/>
              <a:t>PL</a:t>
            </a:r>
            <a:r>
              <a:rPr lang="ru-RU" dirty="0"/>
              <a:t>, т.е. перед выполнением операции </a:t>
            </a:r>
            <a:r>
              <a:rPr lang="ru-RU" dirty="0" smtClean="0"/>
              <a:t>над объектом </a:t>
            </a:r>
            <a:r>
              <a:rPr lang="ru-RU" dirty="0"/>
              <a:t>базы данных </a:t>
            </a:r>
            <a:r>
              <a:rPr lang="en-US" i="1" dirty="0"/>
              <a:t>o </a:t>
            </a:r>
            <a:r>
              <a:rPr lang="ru-RU" dirty="0"/>
              <a:t>этот объект должен быть </a:t>
            </a:r>
            <a:r>
              <a:rPr lang="ru-RU" dirty="0" smtClean="0"/>
              <a:t>заблокирован до </a:t>
            </a:r>
            <a:r>
              <a:rPr lang="ru-RU" dirty="0"/>
              <a:t>конца изменяющей транзакции. Каждая операции записи объекта </a:t>
            </a:r>
            <a:r>
              <a:rPr lang="en-US" i="1" dirty="0"/>
              <a:t>o </a:t>
            </a:r>
            <a:r>
              <a:rPr lang="ru-RU" dirty="0"/>
              <a:t>создает его новую версию, которая при завершении транзакции помечается временной меткой, соответствующей моменту фиксации этой транзакции.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dirty="0" smtClean="0"/>
              <a:t>ROMV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5123015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dirty="0"/>
              <a:t>Каждая только читающая транзакция при своем образовании получает соответствующую временную метку. При выполнении операции чтения объекта базы данных </a:t>
            </a:r>
            <a:r>
              <a:rPr lang="en-US" i="1" dirty="0"/>
              <a:t>o </a:t>
            </a:r>
            <a:r>
              <a:rPr lang="ru-RU" dirty="0"/>
              <a:t>транзакция получает доступ к версии объекта </a:t>
            </a:r>
            <a:r>
              <a:rPr lang="en-US" i="1" dirty="0"/>
              <a:t>o</a:t>
            </a:r>
            <a:r>
              <a:rPr lang="ru-RU" dirty="0"/>
              <a:t>, образованной изменяющей транзакцией, которая хронологически последней зафиксировалась к моменту образования данной читающей транзакции.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dirty="0" smtClean="0"/>
              <a:t>ROMV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512301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Основным плюсом </a:t>
            </a:r>
            <a:r>
              <a:rPr lang="ru-RU" dirty="0" smtClean="0"/>
              <a:t>по </a:t>
            </a:r>
            <a:r>
              <a:rPr lang="ru-RU" dirty="0"/>
              <a:t>сравнению с </a:t>
            </a:r>
            <a:r>
              <a:rPr lang="ru-RU" dirty="0" smtClean="0"/>
              <a:t>протоколом </a:t>
            </a:r>
            <a:r>
              <a:rPr lang="ru-RU" dirty="0"/>
              <a:t>2</a:t>
            </a:r>
            <a:r>
              <a:rPr lang="en-US" dirty="0"/>
              <a:t>V</a:t>
            </a:r>
            <a:r>
              <a:rPr lang="ru-RU" dirty="0"/>
              <a:t>2</a:t>
            </a:r>
            <a:r>
              <a:rPr lang="en-US" dirty="0"/>
              <a:t>PL</a:t>
            </a:r>
            <a:r>
              <a:rPr lang="ru-RU" dirty="0"/>
              <a:t> является принципиальное отсутствие синхронизационных задержек при выполнении операций чтения только читающих транзакций. </a:t>
            </a:r>
            <a:endParaRPr lang="ru-RU" dirty="0" smtClean="0"/>
          </a:p>
          <a:p>
            <a:pPr algn="just"/>
            <a:r>
              <a:rPr lang="ru-RU" dirty="0" smtClean="0"/>
              <a:t>В сравнении с </a:t>
            </a:r>
            <a:r>
              <a:rPr lang="en-US" dirty="0" smtClean="0"/>
              <a:t>MVTO, ROMV</a:t>
            </a:r>
            <a:r>
              <a:rPr lang="ru-RU" dirty="0" smtClean="0"/>
              <a:t> </a:t>
            </a:r>
            <a:r>
              <a:rPr lang="ru-RU" dirty="0"/>
              <a:t>выигрывает в принципиальном отсутствии откатов только читающих транзакций. </a:t>
            </a:r>
            <a:endParaRPr lang="ru-RU" dirty="0" smtClean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использовании протокола </a:t>
            </a:r>
            <a:r>
              <a:rPr lang="en-US" dirty="0"/>
              <a:t>ROMV</a:t>
            </a:r>
            <a:r>
              <a:rPr lang="ru-RU" dirty="0"/>
              <a:t> в базе данных может возникать произвольное число версий объектов. Требуется создание специального сборщика мусора, который должен удалять ненужные версии данных.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Версионные</a:t>
            </a:r>
            <a:r>
              <a:rPr lang="ru-RU" dirty="0" smtClean="0"/>
              <a:t> методы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505413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Основная идея </a:t>
            </a:r>
            <a:r>
              <a:rPr lang="ru-RU" dirty="0" err="1"/>
              <a:t>версионных</a:t>
            </a:r>
            <a:r>
              <a:rPr lang="ru-RU" dirty="0"/>
              <a:t> алгоритмов </a:t>
            </a:r>
            <a:r>
              <a:rPr lang="ru-RU" dirty="0" err="1"/>
              <a:t>сериализации</a:t>
            </a:r>
            <a:r>
              <a:rPr lang="ru-RU" dirty="0"/>
              <a:t> транзакций состоит в том, что в базе данных допускается существование нескольких «версий» одного и того же объекта. </a:t>
            </a:r>
          </a:p>
          <a:p>
            <a:pPr algn="just"/>
            <a:r>
              <a:rPr lang="ru-RU" dirty="0" smtClean="0"/>
              <a:t>Эти </a:t>
            </a:r>
            <a:r>
              <a:rPr lang="ru-RU" dirty="0"/>
              <a:t>алгоритмы, главным образом, направлены на преодоление конфликтов транзакций категорий </a:t>
            </a:r>
            <a:r>
              <a:rPr lang="en-US" dirty="0"/>
              <a:t>R</a:t>
            </a:r>
            <a:r>
              <a:rPr lang="ru-RU" dirty="0"/>
              <a:t>/</a:t>
            </a:r>
            <a:r>
              <a:rPr lang="en-US" dirty="0"/>
              <a:t>W</a:t>
            </a:r>
            <a:r>
              <a:rPr lang="ru-RU" dirty="0"/>
              <a:t> и </a:t>
            </a:r>
            <a:r>
              <a:rPr lang="en-US" dirty="0"/>
              <a:t>W</a:t>
            </a:r>
            <a:r>
              <a:rPr lang="ru-RU" dirty="0"/>
              <a:t>/</a:t>
            </a:r>
            <a:r>
              <a:rPr lang="en-US" dirty="0"/>
              <a:t>R</a:t>
            </a:r>
            <a:r>
              <a:rPr lang="ru-RU" dirty="0"/>
              <a:t>, позволяя выполнять операции чтения над некоторой предыдущей версией объекта базы данных. </a:t>
            </a:r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результате операции чтения выполняются без задержек и тупиков, свойственных механизмам синхронизационных блокировок, а также без некоторых откатов, возможных при применении метода временных меток. 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Версионный</a:t>
            </a:r>
            <a:r>
              <a:rPr lang="ru-RU" sz="4000" dirty="0"/>
              <a:t> вариант метода временных меток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31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Multiversion</a:t>
            </a:r>
            <a:r>
              <a:rPr lang="en-US" dirty="0" smtClean="0"/>
              <a:t> </a:t>
            </a:r>
            <a:r>
              <a:rPr lang="en-US" dirty="0"/>
              <a:t>Timestamp Ordering</a:t>
            </a:r>
            <a:r>
              <a:rPr lang="ru-RU" dirty="0"/>
              <a:t>, </a:t>
            </a:r>
            <a:r>
              <a:rPr lang="en-US" dirty="0" smtClean="0"/>
              <a:t>MVTO</a:t>
            </a:r>
            <a:endParaRPr lang="ru-RU" dirty="0" smtClean="0"/>
          </a:p>
          <a:p>
            <a:pPr algn="just"/>
            <a:r>
              <a:rPr lang="ru-RU" dirty="0"/>
              <a:t>П</a:t>
            </a:r>
            <a:r>
              <a:rPr lang="ru-RU" dirty="0" smtClean="0"/>
              <a:t>орядок </a:t>
            </a:r>
            <a:r>
              <a:rPr lang="ru-RU" dirty="0"/>
              <a:t>выполнения операций одновременно выполняемых транзакций задается порядком временных меток, которые получают транзакции во время старта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Временные метки также используются для идентификации версий данных при чтении и модификации – каждая версия получает временную метку той транзакции, которая её записала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Алгоритм </a:t>
            </a:r>
            <a:r>
              <a:rPr lang="ru-RU" dirty="0" smtClean="0"/>
              <a:t>не </a:t>
            </a:r>
            <a:r>
              <a:rPr lang="ru-RU" dirty="0"/>
              <a:t>только следит за порядком выполнения операций транзакций, но также отвечает за преобразование операций над объектами базы данных в операции над версиями этих объектов, т.е. каждая операция над объектом базы данных </a:t>
            </a:r>
            <a:r>
              <a:rPr lang="en-US" i="1" dirty="0"/>
              <a:t>o </a:t>
            </a:r>
            <a:r>
              <a:rPr lang="ru-RU" dirty="0"/>
              <a:t>преобразуется в соответствующую операцию над некоторой версией объекта </a:t>
            </a:r>
            <a:r>
              <a:rPr lang="en-US" i="1" dirty="0"/>
              <a:t>o</a:t>
            </a:r>
            <a:r>
              <a:rPr lang="ru-RU" dirty="0"/>
              <a:t>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Версионный</a:t>
            </a:r>
            <a:r>
              <a:rPr lang="ru-RU" sz="4000" dirty="0"/>
              <a:t> вариант метода временных меток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3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Алгоритм </a:t>
            </a:r>
            <a:r>
              <a:rPr lang="en-US" dirty="0"/>
              <a:t>MVTO</a:t>
            </a:r>
            <a:r>
              <a:rPr lang="ru-RU" dirty="0"/>
              <a:t> работает следующим образом:</a:t>
            </a:r>
          </a:p>
          <a:p>
            <a:pPr marL="514350" lvl="0" indent="-514350" algn="just" fontAlgn="base">
              <a:buFont typeface="+mj-lt"/>
              <a:buAutoNum type="arabicParenR"/>
            </a:pPr>
            <a:r>
              <a:rPr lang="ru-RU" dirty="0"/>
              <a:t>Любая операция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ru-RU" dirty="0"/>
              <a:t>(</a:t>
            </a:r>
            <a:r>
              <a:rPr lang="en-US" i="1" dirty="0"/>
              <a:t>o</a:t>
            </a:r>
            <a:r>
              <a:rPr lang="ru-RU" dirty="0"/>
              <a:t>) преобразуется в операцию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ru-RU" dirty="0"/>
              <a:t>(</a:t>
            </a:r>
            <a:r>
              <a:rPr lang="en-US" i="1" dirty="0"/>
              <a:t>o</a:t>
            </a:r>
            <a:r>
              <a:rPr lang="en-US" i="1" baseline="-25000" dirty="0"/>
              <a:t>k</a:t>
            </a:r>
            <a:r>
              <a:rPr lang="ru-RU" dirty="0"/>
              <a:t>), где </a:t>
            </a:r>
            <a:r>
              <a:rPr lang="en-US" i="1" dirty="0"/>
              <a:t>o</a:t>
            </a:r>
            <a:r>
              <a:rPr lang="en-US" i="1" baseline="-25000" dirty="0"/>
              <a:t>k </a:t>
            </a:r>
            <a:r>
              <a:rPr lang="ru-RU" dirty="0"/>
              <a:t>– это версия объекта </a:t>
            </a:r>
            <a:r>
              <a:rPr lang="en-US" i="1" dirty="0"/>
              <a:t>o</a:t>
            </a:r>
            <a:r>
              <a:rPr lang="ru-RU" dirty="0"/>
              <a:t>, помеченная наибольшей временной меткой </a:t>
            </a:r>
            <a:r>
              <a:rPr lang="en-US" i="1" dirty="0"/>
              <a:t>t</a:t>
            </a:r>
            <a:r>
              <a:rPr lang="ru-RU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ru-RU" dirty="0"/>
              <a:t>), такой что </a:t>
            </a:r>
            <a:r>
              <a:rPr lang="en-US" i="1" dirty="0"/>
              <a:t>t</a:t>
            </a:r>
            <a:r>
              <a:rPr lang="ru-RU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ru-RU" dirty="0"/>
              <a:t>) ≤ </a:t>
            </a:r>
            <a:r>
              <a:rPr lang="en-US" i="1" dirty="0"/>
              <a:t>t</a:t>
            </a:r>
            <a:r>
              <a:rPr lang="ru-RU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ru-RU" dirty="0" smtClean="0"/>
              <a:t>).</a:t>
            </a:r>
          </a:p>
          <a:p>
            <a:pPr marL="514350" lvl="0" indent="-514350" algn="just" fontAlgn="base">
              <a:buFont typeface="+mj-lt"/>
              <a:buAutoNum type="arabicParenR"/>
            </a:pPr>
            <a:r>
              <a:rPr lang="ru-RU" dirty="0" smtClean="0"/>
              <a:t>Операция 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ru-RU" dirty="0"/>
              <a:t>(</a:t>
            </a:r>
            <a:r>
              <a:rPr lang="en-US" i="1" dirty="0"/>
              <a:t>o</a:t>
            </a:r>
            <a:r>
              <a:rPr lang="ru-RU" dirty="0"/>
              <a:t>) обрабатывается следующим </a:t>
            </a:r>
            <a:r>
              <a:rPr lang="ru-RU" dirty="0" smtClean="0"/>
              <a:t>образом:</a:t>
            </a:r>
            <a:endParaRPr lang="ru-RU" dirty="0"/>
          </a:p>
          <a:p>
            <a:pPr lvl="1" algn="just" fontAlgn="base"/>
            <a:r>
              <a:rPr lang="ru-RU" dirty="0"/>
              <a:t>Если уже обработана операция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ru-RU" dirty="0"/>
              <a:t>(</a:t>
            </a:r>
            <a:r>
              <a:rPr lang="en-US" i="1" dirty="0"/>
              <a:t>o</a:t>
            </a:r>
            <a:r>
              <a:rPr lang="en-US" i="1" baseline="-25000" dirty="0"/>
              <a:t>k</a:t>
            </a:r>
            <a:r>
              <a:rPr lang="ru-RU" dirty="0"/>
              <a:t>), такая что </a:t>
            </a:r>
            <a:r>
              <a:rPr lang="en-US" i="1" dirty="0"/>
              <a:t>t</a:t>
            </a:r>
            <a:r>
              <a:rPr lang="ru-RU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ru-RU" dirty="0"/>
              <a:t>) ≤ </a:t>
            </a:r>
            <a:r>
              <a:rPr lang="en-US" i="1" dirty="0"/>
              <a:t>t</a:t>
            </a:r>
            <a:r>
              <a:rPr lang="ru-RU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ru-RU" dirty="0"/>
              <a:t>) </a:t>
            </a:r>
            <a:r>
              <a:rPr lang="ru-RU" i="1" dirty="0"/>
              <a:t>&lt; </a:t>
            </a:r>
            <a:r>
              <a:rPr lang="en-US" i="1" dirty="0"/>
              <a:t>t</a:t>
            </a:r>
            <a:r>
              <a:rPr lang="ru-RU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ru-RU" dirty="0"/>
              <a:t>), то операция 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ru-RU" dirty="0"/>
              <a:t>(</a:t>
            </a:r>
            <a:r>
              <a:rPr lang="en-US" i="1" dirty="0"/>
              <a:t>o</a:t>
            </a:r>
            <a:r>
              <a:rPr lang="ru-RU" dirty="0"/>
              <a:t>) отменяется, а транзакция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dirty="0"/>
              <a:t>откатывается.</a:t>
            </a:r>
          </a:p>
          <a:p>
            <a:pPr lvl="1" algn="just" fontAlgn="base"/>
            <a:r>
              <a:rPr lang="ru-RU" dirty="0"/>
              <a:t>В противном случае 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ru-RU" dirty="0"/>
              <a:t>(</a:t>
            </a:r>
            <a:r>
              <a:rPr lang="en-US" i="1" dirty="0"/>
              <a:t>o</a:t>
            </a:r>
            <a:r>
              <a:rPr lang="ru-RU" dirty="0"/>
              <a:t>) преобразуется в 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ru-RU" dirty="0"/>
              <a:t>(</a:t>
            </a:r>
            <a:r>
              <a:rPr lang="en-US" i="1" dirty="0"/>
              <a:t>o</a:t>
            </a:r>
            <a:r>
              <a:rPr lang="en-US" i="1" baseline="-25000" dirty="0"/>
              <a:t>i</a:t>
            </a:r>
            <a:r>
              <a:rPr lang="ru-RU" dirty="0" smtClean="0"/>
              <a:t>).</a:t>
            </a:r>
          </a:p>
          <a:p>
            <a:pPr marL="549275" lvl="1" indent="-457200" algn="just" fontAlgn="base">
              <a:buFont typeface="+mj-lt"/>
              <a:buAutoNum type="arabicParenR" startAt="3"/>
            </a:pPr>
            <a:r>
              <a:rPr lang="ru-RU" sz="2800" dirty="0" smtClean="0"/>
              <a:t>Завершение </a:t>
            </a:r>
            <a:r>
              <a:rPr lang="ru-RU" sz="2800" dirty="0"/>
              <a:t>(</a:t>
            </a:r>
            <a:r>
              <a:rPr lang="en-US" sz="2800" dirty="0"/>
              <a:t>COMMIT</a:t>
            </a:r>
            <a:r>
              <a:rPr lang="ru-RU" sz="2800" dirty="0"/>
              <a:t>) любой транзакции </a:t>
            </a:r>
            <a:r>
              <a:rPr lang="en-US" sz="2800" i="1" dirty="0"/>
              <a:t>T </a:t>
            </a:r>
            <a:r>
              <a:rPr lang="ru-RU" sz="2800" dirty="0"/>
              <a:t>откладывается до завершения всех транзакций, записавших версии объектов, которые прочитала </a:t>
            </a:r>
            <a:r>
              <a:rPr lang="en-US" sz="2800" i="1" dirty="0"/>
              <a:t>T</a:t>
            </a:r>
            <a:r>
              <a:rPr lang="ru-RU" sz="2800" dirty="0"/>
              <a:t>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Версионный</a:t>
            </a:r>
            <a:r>
              <a:rPr lang="ru-RU" sz="4000" dirty="0"/>
              <a:t> вариант метода временных меток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311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При откате любой транзакции уничтожаются все созданные ею версии объектов базы данных и откатываются все транзакции, прочитавшие хотя бы одну из этих версий («каскадные» откаты).</a:t>
            </a:r>
          </a:p>
          <a:p>
            <a:pPr algn="just"/>
            <a:r>
              <a:rPr lang="ru-RU" dirty="0"/>
              <a:t>Основные преимущества алгоритма </a:t>
            </a:r>
            <a:r>
              <a:rPr lang="en-US" dirty="0"/>
              <a:t>MVTO</a:t>
            </a:r>
            <a:r>
              <a:rPr lang="ru-RU" dirty="0"/>
              <a:t> - это отсутствие задержек и откатов при выполнении операций чтения, а основной недостаток – возможность возникновения каскадных откатов транзакций при выполнении операций записи. </a:t>
            </a:r>
            <a:endParaRPr lang="ru-RU" dirty="0" smtClean="0"/>
          </a:p>
          <a:p>
            <a:pPr algn="just"/>
            <a:r>
              <a:rPr lang="ru-RU" dirty="0" smtClean="0"/>
              <a:t>Кроме </a:t>
            </a:r>
            <a:r>
              <a:rPr lang="ru-RU" dirty="0"/>
              <a:t>того, в базе данных может накапливаться произвольное число версий одного и того же объекта, и определение того, какие версии больше не требуются, является серьезной технической проблемой.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Версионный</a:t>
            </a:r>
            <a:r>
              <a:rPr lang="ru-RU" dirty="0"/>
              <a:t> вариант протокола 2</a:t>
            </a:r>
            <a:r>
              <a:rPr lang="en-US" dirty="0"/>
              <a:t>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31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Two</a:t>
            </a:r>
            <a:r>
              <a:rPr lang="ru-RU" dirty="0"/>
              <a:t>-</a:t>
            </a:r>
            <a:r>
              <a:rPr lang="en-US" dirty="0"/>
              <a:t>Version Two</a:t>
            </a:r>
            <a:r>
              <a:rPr lang="ru-RU" dirty="0"/>
              <a:t>-</a:t>
            </a:r>
            <a:r>
              <a:rPr lang="en-US" dirty="0"/>
              <a:t>Phase Locking Protocol</a:t>
            </a:r>
            <a:r>
              <a:rPr lang="ru-RU" dirty="0"/>
              <a:t>, 2</a:t>
            </a:r>
            <a:r>
              <a:rPr lang="en-US" dirty="0"/>
              <a:t>V</a:t>
            </a:r>
            <a:r>
              <a:rPr lang="ru-RU" dirty="0"/>
              <a:t>2</a:t>
            </a:r>
            <a:r>
              <a:rPr lang="en-US" dirty="0" smtClean="0"/>
              <a:t>PL</a:t>
            </a:r>
            <a:endParaRPr lang="ru-RU" dirty="0" smtClean="0"/>
          </a:p>
          <a:p>
            <a:pPr algn="just"/>
            <a:r>
              <a:rPr lang="ru-RU" dirty="0"/>
              <a:t>П</a:t>
            </a:r>
            <a:r>
              <a:rPr lang="ru-RU" dirty="0" smtClean="0"/>
              <a:t>оддерживается </a:t>
            </a:r>
            <a:r>
              <a:rPr lang="ru-RU" dirty="0"/>
              <a:t>до двух версий объектов базы </a:t>
            </a:r>
            <a:r>
              <a:rPr lang="ru-RU" dirty="0" smtClean="0"/>
              <a:t>данных</a:t>
            </a:r>
            <a:endParaRPr lang="ru-RU" dirty="0"/>
          </a:p>
          <a:p>
            <a:pPr algn="just"/>
            <a:r>
              <a:rPr lang="ru-RU" dirty="0"/>
              <a:t>Текущей версией объекта базы данных будем называть версию, созданную зафиксированной транзакцией с наиболее поздним временем фиксации. Незафиксированной версией объекта БД – версию, созданную еще незавершившейся транзакцией. </a:t>
            </a:r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соответствии с протоколом 2</a:t>
            </a:r>
            <a:r>
              <a:rPr lang="en-US" dirty="0"/>
              <a:t>V</a:t>
            </a:r>
            <a:r>
              <a:rPr lang="ru-RU" dirty="0"/>
              <a:t>2</a:t>
            </a:r>
            <a:r>
              <a:rPr lang="en-US" dirty="0"/>
              <a:t>PL</a:t>
            </a:r>
            <a:r>
              <a:rPr lang="ru-RU" dirty="0"/>
              <a:t>, в каждый момент времени существует не более одной незафиксированной версии каждого объекта базы данных.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Версионный</a:t>
            </a:r>
            <a:r>
              <a:rPr lang="ru-RU" dirty="0"/>
              <a:t> вариант протокола 2</a:t>
            </a:r>
            <a:r>
              <a:rPr lang="en-US" dirty="0"/>
              <a:t>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31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Операции любой транзакции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dirty="0"/>
              <a:t>над объектом базы данных </a:t>
            </a:r>
            <a:r>
              <a:rPr lang="en-US" i="1" dirty="0"/>
              <a:t>o </a:t>
            </a:r>
            <a:r>
              <a:rPr lang="ru-RU" dirty="0"/>
              <a:t>обрабатываются следующим образом:</a:t>
            </a:r>
          </a:p>
          <a:p>
            <a:pPr marL="514350" lvl="0" indent="-514350" algn="just" fontAlgn="base">
              <a:buFont typeface="+mj-lt"/>
              <a:buAutoNum type="arabicParenR"/>
            </a:pPr>
            <a:r>
              <a:rPr lang="ru-RU" dirty="0"/>
              <a:t>О</a:t>
            </a:r>
            <a:r>
              <a:rPr lang="ru-RU" dirty="0" smtClean="0"/>
              <a:t>перация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ru-RU" dirty="0"/>
              <a:t>(</a:t>
            </a:r>
            <a:r>
              <a:rPr lang="en-US" i="1" dirty="0"/>
              <a:t>o</a:t>
            </a:r>
            <a:r>
              <a:rPr lang="ru-RU" dirty="0"/>
              <a:t>) немедленно выполняется над текущей версией объекта </a:t>
            </a:r>
            <a:r>
              <a:rPr lang="en-US" i="1" dirty="0" smtClean="0"/>
              <a:t>o</a:t>
            </a:r>
            <a:endParaRPr lang="ru-RU" dirty="0"/>
          </a:p>
          <a:p>
            <a:pPr marL="514350" lvl="0" indent="-514350" algn="just" fontAlgn="base">
              <a:buFont typeface="+mj-lt"/>
              <a:buAutoNum type="arabicParenR"/>
            </a:pPr>
            <a:r>
              <a:rPr lang="ru-RU" dirty="0" smtClean="0"/>
              <a:t>Операция 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ru-RU" dirty="0"/>
              <a:t>(</a:t>
            </a:r>
            <a:r>
              <a:rPr lang="en-US" i="1" dirty="0"/>
              <a:t>o</a:t>
            </a:r>
            <a:r>
              <a:rPr lang="ru-RU" dirty="0"/>
              <a:t>), приводящая к созданию новой версии объекта </a:t>
            </a:r>
            <a:r>
              <a:rPr lang="en-US" i="1" dirty="0"/>
              <a:t>o</a:t>
            </a:r>
            <a:r>
              <a:rPr lang="ru-RU" dirty="0"/>
              <a:t>, выполняется только после завершения </a:t>
            </a:r>
            <a:r>
              <a:rPr lang="ru-RU" dirty="0" smtClean="0"/>
              <a:t>транзакции</a:t>
            </a:r>
            <a:r>
              <a:rPr lang="ru-RU" dirty="0"/>
              <a:t>, создавшей незафиксированную версию объекта </a:t>
            </a:r>
            <a:r>
              <a:rPr lang="en-US" i="1" dirty="0" smtClean="0"/>
              <a:t>o</a:t>
            </a:r>
            <a:endParaRPr lang="ru-RU" dirty="0"/>
          </a:p>
          <a:p>
            <a:pPr marL="514350" lvl="0" indent="-514350" algn="just" fontAlgn="base">
              <a:buFont typeface="+mj-lt"/>
              <a:buAutoNum type="arabicParenR"/>
            </a:pPr>
            <a:r>
              <a:rPr lang="ru-RU" dirty="0" smtClean="0"/>
              <a:t>Выполнение </a:t>
            </a:r>
            <a:r>
              <a:rPr lang="ru-RU" dirty="0"/>
              <a:t>операции </a:t>
            </a:r>
            <a:r>
              <a:rPr lang="en-US" dirty="0"/>
              <a:t>COMMIT </a:t>
            </a:r>
            <a:r>
              <a:rPr lang="ru-RU" dirty="0"/>
              <a:t>откладывается до тех пор, пока не завершатся все транзакции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ru-RU" dirty="0"/>
              <a:t>, прочитавшие текущие версии объектов базы данных, которые должны замениться незафиксированными версиями этих объектов, созданными транзакцией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Версионный</a:t>
            </a:r>
            <a:r>
              <a:rPr lang="ru-RU" dirty="0"/>
              <a:t> вариант протокола 2</a:t>
            </a:r>
            <a:r>
              <a:rPr lang="en-US" dirty="0"/>
              <a:t>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541"/>
            <a:ext cx="10515600" cy="50322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Для реализации такого поведения используются специальные виды синхронизационных блокировок:</a:t>
            </a:r>
          </a:p>
          <a:p>
            <a:pPr lvl="0" algn="just" fontAlgn="base"/>
            <a:r>
              <a:rPr lang="en-US" dirty="0"/>
              <a:t>RL</a:t>
            </a:r>
            <a:r>
              <a:rPr lang="ru-RU" dirty="0"/>
              <a:t> (</a:t>
            </a:r>
            <a:r>
              <a:rPr lang="en-US" dirty="0"/>
              <a:t>Read Lock</a:t>
            </a:r>
            <a:r>
              <a:rPr lang="ru-RU" dirty="0"/>
              <a:t>) – в этом режиме блокируется любой объект базы данных </a:t>
            </a:r>
            <a:r>
              <a:rPr lang="en-US" i="1" dirty="0"/>
              <a:t>o </a:t>
            </a:r>
            <a:r>
              <a:rPr lang="ru-RU" dirty="0"/>
              <a:t>перед выполнением операции чтения его текущей версии. Удержание этой блокировки до конца транзакции гарантирует, что при повторном чтении объекта </a:t>
            </a:r>
            <a:r>
              <a:rPr lang="en-US" i="1" dirty="0"/>
              <a:t>o </a:t>
            </a:r>
            <a:r>
              <a:rPr lang="ru-RU" dirty="0"/>
              <a:t>будет прочитана та же версия этого </a:t>
            </a:r>
            <a:r>
              <a:rPr lang="ru-RU" dirty="0" smtClean="0"/>
              <a:t>объекта.</a:t>
            </a:r>
            <a:endParaRPr lang="ru-RU" dirty="0"/>
          </a:p>
          <a:p>
            <a:pPr lvl="0" algn="just" fontAlgn="base"/>
            <a:r>
              <a:rPr lang="en-US" dirty="0"/>
              <a:t>WL</a:t>
            </a:r>
            <a:r>
              <a:rPr lang="ru-RU" dirty="0"/>
              <a:t> (</a:t>
            </a:r>
            <a:r>
              <a:rPr lang="en-US" dirty="0"/>
              <a:t>Write Lock</a:t>
            </a:r>
            <a:r>
              <a:rPr lang="ru-RU" dirty="0"/>
              <a:t>) – в этом режиме блокируется любой объект базы данных </a:t>
            </a:r>
            <a:r>
              <a:rPr lang="en-US" i="1" dirty="0"/>
              <a:t>o </a:t>
            </a:r>
            <a:r>
              <a:rPr lang="ru-RU" dirty="0"/>
              <a:t>перед выполнением операции, приводящей к созданию новой (незафиксированной) версии этого объекта. Удержание этой блокировки до конца транзакции гарантирует, что в любой момент времени будет существовать не более одной незафиксированной версии любого объекта базы данных.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Версионный</a:t>
            </a:r>
            <a:r>
              <a:rPr lang="ru-RU" dirty="0"/>
              <a:t> вариант протокола 2</a:t>
            </a:r>
            <a:r>
              <a:rPr lang="en-US" dirty="0"/>
              <a:t>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041888"/>
          </a:xfrm>
        </p:spPr>
        <p:txBody>
          <a:bodyPr>
            <a:normAutofit/>
          </a:bodyPr>
          <a:lstStyle/>
          <a:p>
            <a:pPr lvl="0" algn="just" fontAlgn="base"/>
            <a:r>
              <a:rPr lang="en-US" dirty="0" smtClean="0"/>
              <a:t>CL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/>
              <a:t>Commit Lock</a:t>
            </a:r>
            <a:r>
              <a:rPr lang="ru-RU" dirty="0"/>
              <a:t>) – блокировка устанавливается во время выполнения операции </a:t>
            </a:r>
            <a:r>
              <a:rPr lang="en-US" dirty="0"/>
              <a:t>COMMIT </a:t>
            </a:r>
            <a:r>
              <a:rPr lang="ru-RU" dirty="0"/>
              <a:t>транзакции и затрагивает любой объект базы данных, новую версию которого создала данная транзакция. Удовлетворение этой блокировки для данной транзакции гарантирует, что завершились все транзакции,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068404" y="3425453"/>
            <a:ext cx="61697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/>
            <a:r>
              <a:rPr lang="ru-RU" sz="2800" dirty="0" smtClean="0"/>
              <a:t>читавшие </a:t>
            </a:r>
            <a:r>
              <a:rPr lang="ru-RU" sz="2800" dirty="0"/>
              <a:t>текущие версии объектов, новые версии которых были созданы при выполнении данной транзакции, и, следовательно, их можно заменить.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88481"/>
              </p:ext>
            </p:extLst>
          </p:nvPr>
        </p:nvGraphicFramePr>
        <p:xfrm>
          <a:off x="7468401" y="3506859"/>
          <a:ext cx="3885396" cy="236455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1349">
                  <a:extLst>
                    <a:ext uri="{9D8B030D-6E8A-4147-A177-3AD203B41FA5}">
                      <a16:colId xmlns:a16="http://schemas.microsoft.com/office/drawing/2014/main" val="3671166586"/>
                    </a:ext>
                  </a:extLst>
                </a:gridCol>
                <a:gridCol w="971349">
                  <a:extLst>
                    <a:ext uri="{9D8B030D-6E8A-4147-A177-3AD203B41FA5}">
                      <a16:colId xmlns:a16="http://schemas.microsoft.com/office/drawing/2014/main" val="3790245474"/>
                    </a:ext>
                  </a:extLst>
                </a:gridCol>
                <a:gridCol w="971349">
                  <a:extLst>
                    <a:ext uri="{9D8B030D-6E8A-4147-A177-3AD203B41FA5}">
                      <a16:colId xmlns:a16="http://schemas.microsoft.com/office/drawing/2014/main" val="4249668659"/>
                    </a:ext>
                  </a:extLst>
                </a:gridCol>
                <a:gridCol w="971349">
                  <a:extLst>
                    <a:ext uri="{9D8B030D-6E8A-4147-A177-3AD203B41FA5}">
                      <a16:colId xmlns:a16="http://schemas.microsoft.com/office/drawing/2014/main" val="1452555755"/>
                    </a:ext>
                  </a:extLst>
                </a:gridCol>
              </a:tblGrid>
              <a:tr h="59113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28219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73638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78022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19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8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1084</Words>
  <Application>Microsoft Office PowerPoint</Application>
  <PresentationFormat>Широкоэкранный</PresentationFormat>
  <Paragraphs>91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Лекция 13  Методы управления транзакциями (дополнение)</vt:lpstr>
      <vt:lpstr>Версионные методы</vt:lpstr>
      <vt:lpstr>Версионный вариант метода временных меток</vt:lpstr>
      <vt:lpstr>Версионный вариант метода временных меток</vt:lpstr>
      <vt:lpstr>Версионный вариант метода временных меток</vt:lpstr>
      <vt:lpstr>Версионный вариант протокола 2PL</vt:lpstr>
      <vt:lpstr>Версионный вариант протокола 2PL</vt:lpstr>
      <vt:lpstr>Версионный вариант протокола 2PL</vt:lpstr>
      <vt:lpstr>Версионный вариант протокола 2PL</vt:lpstr>
      <vt:lpstr>Версионно-блокировочный протокол сериализации транзакций для поддержки только читающих транзакций</vt:lpstr>
      <vt:lpstr>ROMV</vt:lpstr>
      <vt:lpstr>ROMV</vt:lpstr>
      <vt:lpstr>ROMV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13  Методы управления транзакциями</dc:title>
  <cp:lastModifiedBy>Username</cp:lastModifiedBy>
  <cp:revision>9</cp:revision>
  <dcterms:created xsi:type="dcterms:W3CDTF">2020-03-07T05:14:40Z</dcterms:created>
  <dcterms:modified xsi:type="dcterms:W3CDTF">2022-04-19T03:50:07Z</dcterms:modified>
</cp:coreProperties>
</file>