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87" r:id="rId4"/>
    <p:sldId id="288" r:id="rId5"/>
    <p:sldId id="270" r:id="rId6"/>
    <p:sldId id="290" r:id="rId7"/>
    <p:sldId id="296" r:id="rId8"/>
    <p:sldId id="289" r:id="rId9"/>
    <p:sldId id="292" r:id="rId10"/>
    <p:sldId id="293" r:id="rId11"/>
    <p:sldId id="295" r:id="rId12"/>
    <p:sldId id="297" r:id="rId13"/>
    <p:sldId id="298" r:id="rId14"/>
    <p:sldId id="300" r:id="rId15"/>
    <p:sldId id="301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2" r:id="rId32"/>
    <p:sldId id="321" r:id="rId33"/>
    <p:sldId id="323" r:id="rId34"/>
    <p:sldId id="324" r:id="rId35"/>
    <p:sldId id="325" r:id="rId36"/>
    <p:sldId id="326" r:id="rId37"/>
    <p:sldId id="331" r:id="rId38"/>
    <p:sldId id="330" r:id="rId39"/>
    <p:sldId id="329" r:id="rId40"/>
    <p:sldId id="328" r:id="rId41"/>
    <p:sldId id="327" r:id="rId42"/>
    <p:sldId id="333" r:id="rId43"/>
    <p:sldId id="334" r:id="rId44"/>
    <p:sldId id="335" r:id="rId45"/>
    <p:sldId id="336" r:id="rId46"/>
    <p:sldId id="33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8D2EDB-6CD7-454A-8584-7EFCE9D01EE7}" v="57" dt="2020-03-21T05:36:11.6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4" autoAdjust="0"/>
    <p:restoredTop sz="88979" autoAdjust="0"/>
  </p:normalViewPr>
  <p:slideViewPr>
    <p:cSldViewPr snapToGrid="0">
      <p:cViewPr varScale="1">
        <p:scale>
          <a:sx n="99" d="100"/>
          <a:sy n="99" d="100"/>
        </p:scale>
        <p:origin x="9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ta bakanchev" userId="7425f483d9e5d2b1" providerId="LiveId" clId="{65DF6DFB-917B-4B42-BCC5-44A6192800B4}"/>
    <pc:docChg chg="undo custSel addSld delSld modSld sldOrd">
      <pc:chgData name="nikita bakanchev" userId="7425f483d9e5d2b1" providerId="LiveId" clId="{65DF6DFB-917B-4B42-BCC5-44A6192800B4}" dt="2020-03-07T12:25:12.757" v="4790" actId="1076"/>
      <pc:docMkLst>
        <pc:docMk/>
      </pc:docMkLst>
      <pc:sldChg chg="modSp">
        <pc:chgData name="nikita bakanchev" userId="7425f483d9e5d2b1" providerId="LiveId" clId="{65DF6DFB-917B-4B42-BCC5-44A6192800B4}" dt="2020-03-07T06:42:06.526" v="1780" actId="20577"/>
        <pc:sldMkLst>
          <pc:docMk/>
          <pc:sldMk cId="687267755" sldId="261"/>
        </pc:sldMkLst>
        <pc:spChg chg="mod">
          <ac:chgData name="nikita bakanchev" userId="7425f483d9e5d2b1" providerId="LiveId" clId="{65DF6DFB-917B-4B42-BCC5-44A6192800B4}" dt="2020-03-07T06:36:24.854" v="1496" actId="20577"/>
          <ac:spMkLst>
            <pc:docMk/>
            <pc:sldMk cId="687267755" sldId="261"/>
            <ac:spMk id="2" creationId="{FB9DE5AA-EF29-42DE-9978-0D736F14C112}"/>
          </ac:spMkLst>
        </pc:spChg>
        <pc:spChg chg="mod">
          <ac:chgData name="nikita bakanchev" userId="7425f483d9e5d2b1" providerId="LiveId" clId="{65DF6DFB-917B-4B42-BCC5-44A6192800B4}" dt="2020-03-07T06:42:06.526" v="1780" actId="20577"/>
          <ac:spMkLst>
            <pc:docMk/>
            <pc:sldMk cId="687267755" sldId="261"/>
            <ac:spMk id="3" creationId="{EE653BC1-1267-4615-A9A6-5A88CD6B8FFE}"/>
          </ac:spMkLst>
        </pc:spChg>
      </pc:sldChg>
      <pc:sldChg chg="modSp">
        <pc:chgData name="nikita bakanchev" userId="7425f483d9e5d2b1" providerId="LiveId" clId="{65DF6DFB-917B-4B42-BCC5-44A6192800B4}" dt="2020-03-07T06:14:23.011" v="283" actId="20577"/>
        <pc:sldMkLst>
          <pc:docMk/>
          <pc:sldMk cId="4062737504" sldId="262"/>
        </pc:sldMkLst>
        <pc:spChg chg="mod">
          <ac:chgData name="nikita bakanchev" userId="7425f483d9e5d2b1" providerId="LiveId" clId="{65DF6DFB-917B-4B42-BCC5-44A6192800B4}" dt="2020-03-07T06:14:23.011" v="283" actId="20577"/>
          <ac:spMkLst>
            <pc:docMk/>
            <pc:sldMk cId="4062737504" sldId="262"/>
            <ac:spMk id="27" creationId="{21D8013F-F6B9-469A-B73F-7926B6E682F2}"/>
          </ac:spMkLst>
        </pc:spChg>
      </pc:sldChg>
      <pc:sldChg chg="modSp">
        <pc:chgData name="nikita bakanchev" userId="7425f483d9e5d2b1" providerId="LiveId" clId="{65DF6DFB-917B-4B42-BCC5-44A6192800B4}" dt="2020-03-07T06:17:59.277" v="833" actId="20577"/>
        <pc:sldMkLst>
          <pc:docMk/>
          <pc:sldMk cId="2737972590" sldId="263"/>
        </pc:sldMkLst>
        <pc:spChg chg="mod">
          <ac:chgData name="nikita bakanchev" userId="7425f483d9e5d2b1" providerId="LiveId" clId="{65DF6DFB-917B-4B42-BCC5-44A6192800B4}" dt="2020-03-07T06:15:07.544" v="308" actId="20577"/>
          <ac:spMkLst>
            <pc:docMk/>
            <pc:sldMk cId="2737972590" sldId="263"/>
            <ac:spMk id="2" creationId="{EFF8066E-F57F-4299-BD5E-E66D9F83F25F}"/>
          </ac:spMkLst>
        </pc:spChg>
        <pc:spChg chg="mod">
          <ac:chgData name="nikita bakanchev" userId="7425f483d9e5d2b1" providerId="LiveId" clId="{65DF6DFB-917B-4B42-BCC5-44A6192800B4}" dt="2020-03-07T06:17:59.277" v="833" actId="20577"/>
          <ac:spMkLst>
            <pc:docMk/>
            <pc:sldMk cId="2737972590" sldId="263"/>
            <ac:spMk id="3" creationId="{E1BE949D-4EE1-4EF2-B388-AA015BB3B343}"/>
          </ac:spMkLst>
        </pc:spChg>
      </pc:sldChg>
      <pc:sldChg chg="addSp modSp add">
        <pc:chgData name="nikita bakanchev" userId="7425f483d9e5d2b1" providerId="LiveId" clId="{65DF6DFB-917B-4B42-BCC5-44A6192800B4}" dt="2020-03-07T06:14:11.510" v="281" actId="20577"/>
        <pc:sldMkLst>
          <pc:docMk/>
          <pc:sldMk cId="2708067437" sldId="264"/>
        </pc:sldMkLst>
        <pc:spChg chg="mod">
          <ac:chgData name="nikita bakanchev" userId="7425f483d9e5d2b1" providerId="LiveId" clId="{65DF6DFB-917B-4B42-BCC5-44A6192800B4}" dt="2020-03-07T06:14:11.510" v="281" actId="20577"/>
          <ac:spMkLst>
            <pc:docMk/>
            <pc:sldMk cId="2708067437" sldId="264"/>
            <ac:spMk id="27" creationId="{21D8013F-F6B9-469A-B73F-7926B6E682F2}"/>
          </ac:spMkLst>
        </pc:spChg>
        <pc:picChg chg="add mod">
          <ac:chgData name="nikita bakanchev" userId="7425f483d9e5d2b1" providerId="LiveId" clId="{65DF6DFB-917B-4B42-BCC5-44A6192800B4}" dt="2020-03-07T06:06:14.283" v="6" actId="1076"/>
          <ac:picMkLst>
            <pc:docMk/>
            <pc:sldMk cId="2708067437" sldId="264"/>
            <ac:picMk id="13" creationId="{0EFA7D25-8A9B-4315-8FD4-326B6AB353EA}"/>
          </ac:picMkLst>
        </pc:picChg>
      </pc:sldChg>
      <pc:sldChg chg="addSp modSp add">
        <pc:chgData name="nikita bakanchev" userId="7425f483d9e5d2b1" providerId="LiveId" clId="{65DF6DFB-917B-4B42-BCC5-44A6192800B4}" dt="2020-03-07T06:14:03.666" v="279" actId="20577"/>
        <pc:sldMkLst>
          <pc:docMk/>
          <pc:sldMk cId="3256450406" sldId="265"/>
        </pc:sldMkLst>
        <pc:spChg chg="mod">
          <ac:chgData name="nikita bakanchev" userId="7425f483d9e5d2b1" providerId="LiveId" clId="{65DF6DFB-917B-4B42-BCC5-44A6192800B4}" dt="2020-03-07T06:11:06.439" v="239" actId="20577"/>
          <ac:spMkLst>
            <pc:docMk/>
            <pc:sldMk cId="3256450406" sldId="265"/>
            <ac:spMk id="10" creationId="{0656C1D2-A175-449D-A42C-A8937780C67A}"/>
          </ac:spMkLst>
        </pc:spChg>
        <pc:spChg chg="mod">
          <ac:chgData name="nikita bakanchev" userId="7425f483d9e5d2b1" providerId="LiveId" clId="{65DF6DFB-917B-4B42-BCC5-44A6192800B4}" dt="2020-03-07T06:14:03.666" v="279" actId="20577"/>
          <ac:spMkLst>
            <pc:docMk/>
            <pc:sldMk cId="3256450406" sldId="265"/>
            <ac:spMk id="27" creationId="{21D8013F-F6B9-469A-B73F-7926B6E682F2}"/>
          </ac:spMkLst>
        </pc:spChg>
        <pc:picChg chg="add mod">
          <ac:chgData name="nikita bakanchev" userId="7425f483d9e5d2b1" providerId="LiveId" clId="{65DF6DFB-917B-4B42-BCC5-44A6192800B4}" dt="2020-03-07T06:12:09.876" v="248" actId="1076"/>
          <ac:picMkLst>
            <pc:docMk/>
            <pc:sldMk cId="3256450406" sldId="265"/>
            <ac:picMk id="19" creationId="{04597410-3B12-43C5-BB48-498BC8E46B0A}"/>
          </ac:picMkLst>
        </pc:picChg>
      </pc:sldChg>
      <pc:sldChg chg="addSp modSp add">
        <pc:chgData name="nikita bakanchev" userId="7425f483d9e5d2b1" providerId="LiveId" clId="{65DF6DFB-917B-4B42-BCC5-44A6192800B4}" dt="2020-03-07T06:13:58.353" v="277" actId="20577"/>
        <pc:sldMkLst>
          <pc:docMk/>
          <pc:sldMk cId="684823159" sldId="266"/>
        </pc:sldMkLst>
        <pc:spChg chg="mod">
          <ac:chgData name="nikita bakanchev" userId="7425f483d9e5d2b1" providerId="LiveId" clId="{65DF6DFB-917B-4B42-BCC5-44A6192800B4}" dt="2020-03-07T06:13:58.353" v="277" actId="20577"/>
          <ac:spMkLst>
            <pc:docMk/>
            <pc:sldMk cId="684823159" sldId="266"/>
            <ac:spMk id="27" creationId="{21D8013F-F6B9-469A-B73F-7926B6E682F2}"/>
          </ac:spMkLst>
        </pc:spChg>
        <pc:spChg chg="add mod">
          <ac:chgData name="nikita bakanchev" userId="7425f483d9e5d2b1" providerId="LiveId" clId="{65DF6DFB-917B-4B42-BCC5-44A6192800B4}" dt="2020-03-07T06:12:45.400" v="251" actId="1076"/>
          <ac:spMkLst>
            <pc:docMk/>
            <pc:sldMk cId="684823159" sldId="266"/>
            <ac:spMk id="29" creationId="{305E7427-646F-426F-A960-297C6A974110}"/>
          </ac:spMkLst>
        </pc:spChg>
        <pc:cxnChg chg="add mod">
          <ac:chgData name="nikita bakanchev" userId="7425f483d9e5d2b1" providerId="LiveId" clId="{65DF6DFB-917B-4B42-BCC5-44A6192800B4}" dt="2020-03-07T06:13:09.995" v="253" actId="208"/>
          <ac:cxnSpMkLst>
            <pc:docMk/>
            <pc:sldMk cId="684823159" sldId="266"/>
            <ac:cxnSpMk id="22" creationId="{E7901AC3-4290-48D2-A6C9-D5CE6AA8B784}"/>
          </ac:cxnSpMkLst>
        </pc:cxnChg>
      </pc:sldChg>
      <pc:sldChg chg="addSp delSp modSp add">
        <pc:chgData name="nikita bakanchev" userId="7425f483d9e5d2b1" providerId="LiveId" clId="{65DF6DFB-917B-4B42-BCC5-44A6192800B4}" dt="2020-03-07T06:14:44.293" v="286" actId="14100"/>
        <pc:sldMkLst>
          <pc:docMk/>
          <pc:sldMk cId="3824393106" sldId="267"/>
        </pc:sldMkLst>
        <pc:spChg chg="mod">
          <ac:chgData name="nikita bakanchev" userId="7425f483d9e5d2b1" providerId="LiveId" clId="{65DF6DFB-917B-4B42-BCC5-44A6192800B4}" dt="2020-03-07T06:13:37.137" v="272" actId="20577"/>
          <ac:spMkLst>
            <pc:docMk/>
            <pc:sldMk cId="3824393106" sldId="267"/>
            <ac:spMk id="24" creationId="{5C37D92E-D912-499F-A846-74861A87E04C}"/>
          </ac:spMkLst>
        </pc:spChg>
        <pc:spChg chg="add del mod">
          <ac:chgData name="nikita bakanchev" userId="7425f483d9e5d2b1" providerId="LiveId" clId="{65DF6DFB-917B-4B42-BCC5-44A6192800B4}" dt="2020-03-07T06:13:44.931" v="275" actId="20577"/>
          <ac:spMkLst>
            <pc:docMk/>
            <pc:sldMk cId="3824393106" sldId="267"/>
            <ac:spMk id="27" creationId="{21D8013F-F6B9-469A-B73F-7926B6E682F2}"/>
          </ac:spMkLst>
        </pc:spChg>
        <pc:cxnChg chg="del mod">
          <ac:chgData name="nikita bakanchev" userId="7425f483d9e5d2b1" providerId="LiveId" clId="{65DF6DFB-917B-4B42-BCC5-44A6192800B4}" dt="2020-03-07T06:13:21.370" v="255" actId="478"/>
          <ac:cxnSpMkLst>
            <pc:docMk/>
            <pc:sldMk cId="3824393106" sldId="267"/>
            <ac:cxnSpMk id="22" creationId="{E7901AC3-4290-48D2-A6C9-D5CE6AA8B784}"/>
          </ac:cxnSpMkLst>
        </pc:cxnChg>
        <pc:cxnChg chg="mod">
          <ac:chgData name="nikita bakanchev" userId="7425f483d9e5d2b1" providerId="LiveId" clId="{65DF6DFB-917B-4B42-BCC5-44A6192800B4}" dt="2020-03-07T06:13:42.941" v="274" actId="478"/>
          <ac:cxnSpMkLst>
            <pc:docMk/>
            <pc:sldMk cId="3824393106" sldId="267"/>
            <ac:cxnSpMk id="30" creationId="{D3D04962-0F2C-4B38-B4BA-B8F9D100D771}"/>
          </ac:cxnSpMkLst>
        </pc:cxnChg>
        <pc:cxnChg chg="add mod">
          <ac:chgData name="nikita bakanchev" userId="7425f483d9e5d2b1" providerId="LiveId" clId="{65DF6DFB-917B-4B42-BCC5-44A6192800B4}" dt="2020-03-07T06:14:44.293" v="286" actId="14100"/>
          <ac:cxnSpMkLst>
            <pc:docMk/>
            <pc:sldMk cId="3824393106" sldId="267"/>
            <ac:cxnSpMk id="31" creationId="{FDBB5B22-8308-409E-B654-9AC9A0BAC5C6}"/>
          </ac:cxnSpMkLst>
        </pc:cxnChg>
      </pc:sldChg>
      <pc:sldChg chg="addSp modSp add">
        <pc:chgData name="nikita bakanchev" userId="7425f483d9e5d2b1" providerId="LiveId" clId="{65DF6DFB-917B-4B42-BCC5-44A6192800B4}" dt="2020-03-07T06:19:38.434" v="861" actId="13926"/>
        <pc:sldMkLst>
          <pc:docMk/>
          <pc:sldMk cId="1108804181" sldId="268"/>
        </pc:sldMkLst>
        <pc:spChg chg="add mod">
          <ac:chgData name="nikita bakanchev" userId="7425f483d9e5d2b1" providerId="LiveId" clId="{65DF6DFB-917B-4B42-BCC5-44A6192800B4}" dt="2020-03-07T06:18:43.337" v="840" actId="1582"/>
          <ac:spMkLst>
            <pc:docMk/>
            <pc:sldMk cId="1108804181" sldId="268"/>
            <ac:spMk id="4" creationId="{657CBBC5-8BC8-4394-85A0-B8EA26CC299E}"/>
          </ac:spMkLst>
        </pc:spChg>
        <pc:spChg chg="add mod">
          <ac:chgData name="nikita bakanchev" userId="7425f483d9e5d2b1" providerId="LiveId" clId="{65DF6DFB-917B-4B42-BCC5-44A6192800B4}" dt="2020-03-07T06:19:38.434" v="861" actId="13926"/>
          <ac:spMkLst>
            <pc:docMk/>
            <pc:sldMk cId="1108804181" sldId="268"/>
            <ac:spMk id="5" creationId="{F2141E9B-8A28-4143-BC5E-1B6E6A37A38B}"/>
          </ac:spMkLst>
        </pc:spChg>
      </pc:sldChg>
      <pc:sldChg chg="modSp add">
        <pc:chgData name="nikita bakanchev" userId="7425f483d9e5d2b1" providerId="LiveId" clId="{65DF6DFB-917B-4B42-BCC5-44A6192800B4}" dt="2020-03-07T06:24:06.195" v="1446" actId="20577"/>
        <pc:sldMkLst>
          <pc:docMk/>
          <pc:sldMk cId="3975595253" sldId="269"/>
        </pc:sldMkLst>
        <pc:spChg chg="mod">
          <ac:chgData name="nikita bakanchev" userId="7425f483d9e5d2b1" providerId="LiveId" clId="{65DF6DFB-917B-4B42-BCC5-44A6192800B4}" dt="2020-03-07T06:21:22.446" v="978" actId="20577"/>
          <ac:spMkLst>
            <pc:docMk/>
            <pc:sldMk cId="3975595253" sldId="269"/>
            <ac:spMk id="2" creationId="{01E6D2C9-DF4B-424A-8456-BCF039A59425}"/>
          </ac:spMkLst>
        </pc:spChg>
        <pc:spChg chg="mod">
          <ac:chgData name="nikita bakanchev" userId="7425f483d9e5d2b1" providerId="LiveId" clId="{65DF6DFB-917B-4B42-BCC5-44A6192800B4}" dt="2020-03-07T06:24:06.195" v="1446" actId="20577"/>
          <ac:spMkLst>
            <pc:docMk/>
            <pc:sldMk cId="3975595253" sldId="269"/>
            <ac:spMk id="3" creationId="{9B7A9701-981F-485A-91D4-322B317649BF}"/>
          </ac:spMkLst>
        </pc:spChg>
      </pc:sldChg>
      <pc:sldChg chg="modSp add">
        <pc:chgData name="nikita bakanchev" userId="7425f483d9e5d2b1" providerId="LiveId" clId="{65DF6DFB-917B-4B42-BCC5-44A6192800B4}" dt="2020-03-07T06:43:39.814" v="1940" actId="5793"/>
        <pc:sldMkLst>
          <pc:docMk/>
          <pc:sldMk cId="2253562361" sldId="270"/>
        </pc:sldMkLst>
        <pc:spChg chg="mod">
          <ac:chgData name="nikita bakanchev" userId="7425f483d9e5d2b1" providerId="LiveId" clId="{65DF6DFB-917B-4B42-BCC5-44A6192800B4}" dt="2020-03-07T06:42:32.184" v="1822" actId="20577"/>
          <ac:spMkLst>
            <pc:docMk/>
            <pc:sldMk cId="2253562361" sldId="270"/>
            <ac:spMk id="2" creationId="{7D133127-AC79-48B7-8F06-14385FC01E70}"/>
          </ac:spMkLst>
        </pc:spChg>
        <pc:spChg chg="mod">
          <ac:chgData name="nikita bakanchev" userId="7425f483d9e5d2b1" providerId="LiveId" clId="{65DF6DFB-917B-4B42-BCC5-44A6192800B4}" dt="2020-03-07T06:43:39.814" v="1940" actId="5793"/>
          <ac:spMkLst>
            <pc:docMk/>
            <pc:sldMk cId="2253562361" sldId="270"/>
            <ac:spMk id="3" creationId="{4B7AE8A3-43D0-407E-9FA5-4C346CB24BA7}"/>
          </ac:spMkLst>
        </pc:spChg>
      </pc:sldChg>
      <pc:sldChg chg="modSp add">
        <pc:chgData name="nikita bakanchev" userId="7425f483d9e5d2b1" providerId="LiveId" clId="{65DF6DFB-917B-4B42-BCC5-44A6192800B4}" dt="2020-03-07T06:46:33.025" v="2319" actId="313"/>
        <pc:sldMkLst>
          <pc:docMk/>
          <pc:sldMk cId="3858642168" sldId="271"/>
        </pc:sldMkLst>
        <pc:spChg chg="mod">
          <ac:chgData name="nikita bakanchev" userId="7425f483d9e5d2b1" providerId="LiveId" clId="{65DF6DFB-917B-4B42-BCC5-44A6192800B4}" dt="2020-03-07T06:43:56.799" v="1978" actId="20577"/>
          <ac:spMkLst>
            <pc:docMk/>
            <pc:sldMk cId="3858642168" sldId="271"/>
            <ac:spMk id="2" creationId="{CF1D2BF0-BF48-42E5-BF02-702D7659A586}"/>
          </ac:spMkLst>
        </pc:spChg>
        <pc:spChg chg="mod">
          <ac:chgData name="nikita bakanchev" userId="7425f483d9e5d2b1" providerId="LiveId" clId="{65DF6DFB-917B-4B42-BCC5-44A6192800B4}" dt="2020-03-07T06:46:33.025" v="2319" actId="313"/>
          <ac:spMkLst>
            <pc:docMk/>
            <pc:sldMk cId="3858642168" sldId="271"/>
            <ac:spMk id="3" creationId="{63EECF0C-7BA0-4140-BE2E-4FCC2029A585}"/>
          </ac:spMkLst>
        </pc:spChg>
      </pc:sldChg>
      <pc:sldChg chg="modSp add">
        <pc:chgData name="nikita bakanchev" userId="7425f483d9e5d2b1" providerId="LiveId" clId="{65DF6DFB-917B-4B42-BCC5-44A6192800B4}" dt="2020-03-07T08:01:44.109" v="2545" actId="20577"/>
        <pc:sldMkLst>
          <pc:docMk/>
          <pc:sldMk cId="808578008" sldId="272"/>
        </pc:sldMkLst>
        <pc:spChg chg="mod">
          <ac:chgData name="nikita bakanchev" userId="7425f483d9e5d2b1" providerId="LiveId" clId="{65DF6DFB-917B-4B42-BCC5-44A6192800B4}" dt="2020-03-07T07:59:17.254" v="2341" actId="20577"/>
          <ac:spMkLst>
            <pc:docMk/>
            <pc:sldMk cId="808578008" sldId="272"/>
            <ac:spMk id="2" creationId="{00FA6560-AC51-46A0-8F88-E75D4036682B}"/>
          </ac:spMkLst>
        </pc:spChg>
        <pc:spChg chg="mod">
          <ac:chgData name="nikita bakanchev" userId="7425f483d9e5d2b1" providerId="LiveId" clId="{65DF6DFB-917B-4B42-BCC5-44A6192800B4}" dt="2020-03-07T08:01:44.109" v="2545" actId="20577"/>
          <ac:spMkLst>
            <pc:docMk/>
            <pc:sldMk cId="808578008" sldId="272"/>
            <ac:spMk id="3" creationId="{5EE1B8BB-B974-4479-B053-C553CE1C745A}"/>
          </ac:spMkLst>
        </pc:spChg>
      </pc:sldChg>
      <pc:sldChg chg="addSp delSp modSp add">
        <pc:chgData name="nikita bakanchev" userId="7425f483d9e5d2b1" providerId="LiveId" clId="{65DF6DFB-917B-4B42-BCC5-44A6192800B4}" dt="2020-03-07T08:10:17.841" v="2898" actId="14100"/>
        <pc:sldMkLst>
          <pc:docMk/>
          <pc:sldMk cId="2123346254" sldId="273"/>
        </pc:sldMkLst>
        <pc:spChg chg="mod">
          <ac:chgData name="nikita bakanchev" userId="7425f483d9e5d2b1" providerId="LiveId" clId="{65DF6DFB-917B-4B42-BCC5-44A6192800B4}" dt="2020-03-07T08:10:15.591" v="2895" actId="1076"/>
          <ac:spMkLst>
            <pc:docMk/>
            <pc:sldMk cId="2123346254" sldId="273"/>
            <ac:spMk id="2" creationId="{6822D6CC-5865-4960-8AEA-8E938C4AF878}"/>
          </ac:spMkLst>
        </pc:spChg>
        <pc:spChg chg="del mod">
          <ac:chgData name="nikita bakanchev" userId="7425f483d9e5d2b1" providerId="LiveId" clId="{65DF6DFB-917B-4B42-BCC5-44A6192800B4}" dt="2020-03-07T08:03:20.654" v="2735" actId="478"/>
          <ac:spMkLst>
            <pc:docMk/>
            <pc:sldMk cId="2123346254" sldId="273"/>
            <ac:spMk id="3" creationId="{88E7BE18-B525-4207-9FA2-AF97CC1F5D9A}"/>
          </ac:spMkLst>
        </pc:spChg>
        <pc:spChg chg="add mod">
          <ac:chgData name="nikita bakanchev" userId="7425f483d9e5d2b1" providerId="LiveId" clId="{65DF6DFB-917B-4B42-BCC5-44A6192800B4}" dt="2020-03-07T08:03:45.129" v="2759" actId="20577"/>
          <ac:spMkLst>
            <pc:docMk/>
            <pc:sldMk cId="2123346254" sldId="273"/>
            <ac:spMk id="4" creationId="{6A6C9866-086E-472C-B7AD-622CB80E8851}"/>
          </ac:spMkLst>
        </pc:spChg>
        <pc:spChg chg="add mod">
          <ac:chgData name="nikita bakanchev" userId="7425f483d9e5d2b1" providerId="LiveId" clId="{65DF6DFB-917B-4B42-BCC5-44A6192800B4}" dt="2020-03-07T08:09:56.583" v="2890" actId="20577"/>
          <ac:spMkLst>
            <pc:docMk/>
            <pc:sldMk cId="2123346254" sldId="273"/>
            <ac:spMk id="5" creationId="{71E70CC5-68C1-4549-BF01-DAFEA2D2072F}"/>
          </ac:spMkLst>
        </pc:spChg>
        <pc:spChg chg="add mod">
          <ac:chgData name="nikita bakanchev" userId="7425f483d9e5d2b1" providerId="LiveId" clId="{65DF6DFB-917B-4B42-BCC5-44A6192800B4}" dt="2020-03-07T08:07:59.200" v="2866" actId="20577"/>
          <ac:spMkLst>
            <pc:docMk/>
            <pc:sldMk cId="2123346254" sldId="273"/>
            <ac:spMk id="6" creationId="{6B6750BE-4DCC-4A96-B35D-F27CE0441C95}"/>
          </ac:spMkLst>
        </pc:spChg>
        <pc:spChg chg="add mod">
          <ac:chgData name="nikita bakanchev" userId="7425f483d9e5d2b1" providerId="LiveId" clId="{65DF6DFB-917B-4B42-BCC5-44A6192800B4}" dt="2020-03-07T08:05:51.738" v="2800" actId="1076"/>
          <ac:spMkLst>
            <pc:docMk/>
            <pc:sldMk cId="2123346254" sldId="273"/>
            <ac:spMk id="7" creationId="{F6F67A38-9626-4201-85B0-FFD74AB83948}"/>
          </ac:spMkLst>
        </pc:spChg>
        <pc:spChg chg="add mod">
          <ac:chgData name="nikita bakanchev" userId="7425f483d9e5d2b1" providerId="LiveId" clId="{65DF6DFB-917B-4B42-BCC5-44A6192800B4}" dt="2020-03-07T08:05:18.278" v="2788" actId="1076"/>
          <ac:spMkLst>
            <pc:docMk/>
            <pc:sldMk cId="2123346254" sldId="273"/>
            <ac:spMk id="8" creationId="{82543DF5-47EA-4FF3-931D-CE27A54C6E98}"/>
          </ac:spMkLst>
        </pc:spChg>
        <pc:spChg chg="add del">
          <ac:chgData name="nikita bakanchev" userId="7425f483d9e5d2b1" providerId="LiveId" clId="{65DF6DFB-917B-4B42-BCC5-44A6192800B4}" dt="2020-03-07T08:05:41.646" v="2797"/>
          <ac:spMkLst>
            <pc:docMk/>
            <pc:sldMk cId="2123346254" sldId="273"/>
            <ac:spMk id="9" creationId="{0B378D21-CC8E-428C-9D3F-7BEF3CCA844D}"/>
          </ac:spMkLst>
        </pc:spChg>
        <pc:spChg chg="add del">
          <ac:chgData name="nikita bakanchev" userId="7425f483d9e5d2b1" providerId="LiveId" clId="{65DF6DFB-917B-4B42-BCC5-44A6192800B4}" dt="2020-03-07T08:05:41.646" v="2797"/>
          <ac:spMkLst>
            <pc:docMk/>
            <pc:sldMk cId="2123346254" sldId="273"/>
            <ac:spMk id="10" creationId="{1F093343-48AD-4122-AE71-77D8A2756A41}"/>
          </ac:spMkLst>
        </pc:spChg>
        <pc:spChg chg="add del">
          <ac:chgData name="nikita bakanchev" userId="7425f483d9e5d2b1" providerId="LiveId" clId="{65DF6DFB-917B-4B42-BCC5-44A6192800B4}" dt="2020-03-07T08:05:41.646" v="2797"/>
          <ac:spMkLst>
            <pc:docMk/>
            <pc:sldMk cId="2123346254" sldId="273"/>
            <ac:spMk id="11" creationId="{5B6A1CF8-F956-4209-9CE5-4AC0C5F18530}"/>
          </ac:spMkLst>
        </pc:spChg>
        <pc:spChg chg="add del">
          <ac:chgData name="nikita bakanchev" userId="7425f483d9e5d2b1" providerId="LiveId" clId="{65DF6DFB-917B-4B42-BCC5-44A6192800B4}" dt="2020-03-07T08:05:41.646" v="2797"/>
          <ac:spMkLst>
            <pc:docMk/>
            <pc:sldMk cId="2123346254" sldId="273"/>
            <ac:spMk id="12" creationId="{3A25568C-EE55-4571-9C10-E9D5F7E79AF0}"/>
          </ac:spMkLst>
        </pc:spChg>
        <pc:spChg chg="add del">
          <ac:chgData name="nikita bakanchev" userId="7425f483d9e5d2b1" providerId="LiveId" clId="{65DF6DFB-917B-4B42-BCC5-44A6192800B4}" dt="2020-03-07T08:05:41.646" v="2797"/>
          <ac:spMkLst>
            <pc:docMk/>
            <pc:sldMk cId="2123346254" sldId="273"/>
            <ac:spMk id="13" creationId="{548FA166-DDFA-4885-A3AC-60CBD2AB2DBA}"/>
          </ac:spMkLst>
        </pc:spChg>
        <pc:spChg chg="add del">
          <ac:chgData name="nikita bakanchev" userId="7425f483d9e5d2b1" providerId="LiveId" clId="{65DF6DFB-917B-4B42-BCC5-44A6192800B4}" dt="2020-03-07T08:05:52.569" v="2801"/>
          <ac:spMkLst>
            <pc:docMk/>
            <pc:sldMk cId="2123346254" sldId="273"/>
            <ac:spMk id="14" creationId="{4546DE52-1F49-475D-852A-002E5918D59B}"/>
          </ac:spMkLst>
        </pc:spChg>
        <pc:spChg chg="add del">
          <ac:chgData name="nikita bakanchev" userId="7425f483d9e5d2b1" providerId="LiveId" clId="{65DF6DFB-917B-4B42-BCC5-44A6192800B4}" dt="2020-03-07T08:05:52.569" v="2801"/>
          <ac:spMkLst>
            <pc:docMk/>
            <pc:sldMk cId="2123346254" sldId="273"/>
            <ac:spMk id="15" creationId="{494315BA-4CE5-4F4C-A3CC-56293812BB57}"/>
          </ac:spMkLst>
        </pc:spChg>
        <pc:spChg chg="add del">
          <ac:chgData name="nikita bakanchev" userId="7425f483d9e5d2b1" providerId="LiveId" clId="{65DF6DFB-917B-4B42-BCC5-44A6192800B4}" dt="2020-03-07T08:05:52.569" v="2801"/>
          <ac:spMkLst>
            <pc:docMk/>
            <pc:sldMk cId="2123346254" sldId="273"/>
            <ac:spMk id="16" creationId="{11685C8B-71F3-4E3B-8EBB-AB28CE643E64}"/>
          </ac:spMkLst>
        </pc:spChg>
        <pc:spChg chg="add del">
          <ac:chgData name="nikita bakanchev" userId="7425f483d9e5d2b1" providerId="LiveId" clId="{65DF6DFB-917B-4B42-BCC5-44A6192800B4}" dt="2020-03-07T08:05:52.569" v="2801"/>
          <ac:spMkLst>
            <pc:docMk/>
            <pc:sldMk cId="2123346254" sldId="273"/>
            <ac:spMk id="17" creationId="{B85B81B9-B0E6-4BF8-A6EA-18093E6C8E7B}"/>
          </ac:spMkLst>
        </pc:spChg>
        <pc:spChg chg="add del">
          <ac:chgData name="nikita bakanchev" userId="7425f483d9e5d2b1" providerId="LiveId" clId="{65DF6DFB-917B-4B42-BCC5-44A6192800B4}" dt="2020-03-07T08:05:52.569" v="2801"/>
          <ac:spMkLst>
            <pc:docMk/>
            <pc:sldMk cId="2123346254" sldId="273"/>
            <ac:spMk id="18" creationId="{83993E50-5D97-425E-9F7B-1E2570106AA1}"/>
          </ac:spMkLst>
        </pc:spChg>
        <pc:spChg chg="add mod">
          <ac:chgData name="nikita bakanchev" userId="7425f483d9e5d2b1" providerId="LiveId" clId="{65DF6DFB-917B-4B42-BCC5-44A6192800B4}" dt="2020-03-07T08:06:09.818" v="2804" actId="14100"/>
          <ac:spMkLst>
            <pc:docMk/>
            <pc:sldMk cId="2123346254" sldId="273"/>
            <ac:spMk id="19" creationId="{E6CECD06-4F60-4DF2-B587-0EDA43910D16}"/>
          </ac:spMkLst>
        </pc:spChg>
        <pc:spChg chg="add mod">
          <ac:chgData name="nikita bakanchev" userId="7425f483d9e5d2b1" providerId="LiveId" clId="{65DF6DFB-917B-4B42-BCC5-44A6192800B4}" dt="2020-03-07T08:06:09.818" v="2804" actId="14100"/>
          <ac:spMkLst>
            <pc:docMk/>
            <pc:sldMk cId="2123346254" sldId="273"/>
            <ac:spMk id="20" creationId="{5F003B8B-40BC-4CA7-83EC-2D84D851D752}"/>
          </ac:spMkLst>
        </pc:spChg>
        <pc:spChg chg="add mod">
          <ac:chgData name="nikita bakanchev" userId="7425f483d9e5d2b1" providerId="LiveId" clId="{65DF6DFB-917B-4B42-BCC5-44A6192800B4}" dt="2020-03-07T08:06:09.818" v="2804" actId="14100"/>
          <ac:spMkLst>
            <pc:docMk/>
            <pc:sldMk cId="2123346254" sldId="273"/>
            <ac:spMk id="21" creationId="{C4BBE7B8-08B3-415F-B38F-0B87E248F10D}"/>
          </ac:spMkLst>
        </pc:spChg>
        <pc:spChg chg="add mod">
          <ac:chgData name="nikita bakanchev" userId="7425f483d9e5d2b1" providerId="LiveId" clId="{65DF6DFB-917B-4B42-BCC5-44A6192800B4}" dt="2020-03-07T08:06:21.251" v="2807" actId="14100"/>
          <ac:spMkLst>
            <pc:docMk/>
            <pc:sldMk cId="2123346254" sldId="273"/>
            <ac:spMk id="22" creationId="{1C45FACD-4E01-432A-AA0D-DA2C2DFB49C4}"/>
          </ac:spMkLst>
        </pc:spChg>
        <pc:spChg chg="add mod">
          <ac:chgData name="nikita bakanchev" userId="7425f483d9e5d2b1" providerId="LiveId" clId="{65DF6DFB-917B-4B42-BCC5-44A6192800B4}" dt="2020-03-07T08:06:44.037" v="2850" actId="1076"/>
          <ac:spMkLst>
            <pc:docMk/>
            <pc:sldMk cId="2123346254" sldId="273"/>
            <ac:spMk id="23" creationId="{B9F3B53F-6632-4C3A-907D-8EB21BD6E849}"/>
          </ac:spMkLst>
        </pc:spChg>
        <pc:spChg chg="add mod">
          <ac:chgData name="nikita bakanchev" userId="7425f483d9e5d2b1" providerId="LiveId" clId="{65DF6DFB-917B-4B42-BCC5-44A6192800B4}" dt="2020-03-07T08:06:58.415" v="2854" actId="20577"/>
          <ac:spMkLst>
            <pc:docMk/>
            <pc:sldMk cId="2123346254" sldId="273"/>
            <ac:spMk id="24" creationId="{051D4FFB-E92B-4295-8175-43A5C9926F0D}"/>
          </ac:spMkLst>
        </pc:spChg>
        <pc:spChg chg="add mod">
          <ac:chgData name="nikita bakanchev" userId="7425f483d9e5d2b1" providerId="LiveId" clId="{65DF6DFB-917B-4B42-BCC5-44A6192800B4}" dt="2020-03-07T08:07:17.105" v="2857" actId="20577"/>
          <ac:spMkLst>
            <pc:docMk/>
            <pc:sldMk cId="2123346254" sldId="273"/>
            <ac:spMk id="25" creationId="{1E10C42F-7CFB-4A73-8F35-8307C388F719}"/>
          </ac:spMkLst>
        </pc:spChg>
        <pc:spChg chg="add mod">
          <ac:chgData name="nikita bakanchev" userId="7425f483d9e5d2b1" providerId="LiveId" clId="{65DF6DFB-917B-4B42-BCC5-44A6192800B4}" dt="2020-03-07T08:07:20.569" v="2861" actId="20577"/>
          <ac:spMkLst>
            <pc:docMk/>
            <pc:sldMk cId="2123346254" sldId="273"/>
            <ac:spMk id="26" creationId="{98CC8F81-AFBA-41D8-AB6C-680FA634C721}"/>
          </ac:spMkLst>
        </pc:spChg>
        <pc:spChg chg="add mod">
          <ac:chgData name="nikita bakanchev" userId="7425f483d9e5d2b1" providerId="LiveId" clId="{65DF6DFB-917B-4B42-BCC5-44A6192800B4}" dt="2020-03-07T08:10:16.054" v="2896" actId="1076"/>
          <ac:spMkLst>
            <pc:docMk/>
            <pc:sldMk cId="2123346254" sldId="273"/>
            <ac:spMk id="27" creationId="{78FF278A-0E5A-4563-B8C7-724E43225D1B}"/>
          </ac:spMkLst>
        </pc:spChg>
        <pc:spChg chg="add del mod">
          <ac:chgData name="nikita bakanchev" userId="7425f483d9e5d2b1" providerId="LiveId" clId="{65DF6DFB-917B-4B42-BCC5-44A6192800B4}" dt="2020-03-07T08:08:20.947" v="2868" actId="11529"/>
          <ac:spMkLst>
            <pc:docMk/>
            <pc:sldMk cId="2123346254" sldId="273"/>
            <ac:spMk id="28" creationId="{ABDFABA1-6611-491C-945F-4B7DABF22154}"/>
          </ac:spMkLst>
        </pc:spChg>
        <pc:spChg chg="add del mod">
          <ac:chgData name="nikita bakanchev" userId="7425f483d9e5d2b1" providerId="LiveId" clId="{65DF6DFB-917B-4B42-BCC5-44A6192800B4}" dt="2020-03-07T08:08:32.472" v="2874" actId="11529"/>
          <ac:spMkLst>
            <pc:docMk/>
            <pc:sldMk cId="2123346254" sldId="273"/>
            <ac:spMk id="29" creationId="{DFC9A51B-6ABB-43D9-A5B8-9CDF54EFBC5A}"/>
          </ac:spMkLst>
        </pc:spChg>
        <pc:cxnChg chg="add mod">
          <ac:chgData name="nikita bakanchev" userId="7425f483d9e5d2b1" providerId="LiveId" clId="{65DF6DFB-917B-4B42-BCC5-44A6192800B4}" dt="2020-03-07T08:10:17.841" v="2898" actId="14100"/>
          <ac:cxnSpMkLst>
            <pc:docMk/>
            <pc:sldMk cId="2123346254" sldId="273"/>
            <ac:cxnSpMk id="31" creationId="{A9DCEC14-94C5-4670-8516-C5DAEEFB4EEE}"/>
          </ac:cxnSpMkLst>
        </pc:cxnChg>
      </pc:sldChg>
      <pc:sldChg chg="modSp add">
        <pc:chgData name="nikita bakanchev" userId="7425f483d9e5d2b1" providerId="LiveId" clId="{65DF6DFB-917B-4B42-BCC5-44A6192800B4}" dt="2020-03-07T08:10:36.307" v="2902" actId="1076"/>
        <pc:sldMkLst>
          <pc:docMk/>
          <pc:sldMk cId="4117923007" sldId="274"/>
        </pc:sldMkLst>
        <pc:spChg chg="mod">
          <ac:chgData name="nikita bakanchev" userId="7425f483d9e5d2b1" providerId="LiveId" clId="{65DF6DFB-917B-4B42-BCC5-44A6192800B4}" dt="2020-03-07T08:10:36.307" v="2902" actId="1076"/>
          <ac:spMkLst>
            <pc:docMk/>
            <pc:sldMk cId="4117923007" sldId="274"/>
            <ac:spMk id="27" creationId="{78FF278A-0E5A-4563-B8C7-724E43225D1B}"/>
          </ac:spMkLst>
        </pc:spChg>
        <pc:cxnChg chg="mod">
          <ac:chgData name="nikita bakanchev" userId="7425f483d9e5d2b1" providerId="LiveId" clId="{65DF6DFB-917B-4B42-BCC5-44A6192800B4}" dt="2020-03-07T08:10:32.385" v="2901" actId="14100"/>
          <ac:cxnSpMkLst>
            <pc:docMk/>
            <pc:sldMk cId="4117923007" sldId="274"/>
            <ac:cxnSpMk id="31" creationId="{A9DCEC14-94C5-4670-8516-C5DAEEFB4EEE}"/>
          </ac:cxnSpMkLst>
        </pc:cxnChg>
      </pc:sldChg>
      <pc:sldChg chg="addSp modSp add">
        <pc:chgData name="nikita bakanchev" userId="7425f483d9e5d2b1" providerId="LiveId" clId="{65DF6DFB-917B-4B42-BCC5-44A6192800B4}" dt="2020-03-07T08:16:29.083" v="2945" actId="20577"/>
        <pc:sldMkLst>
          <pc:docMk/>
          <pc:sldMk cId="1045550321" sldId="275"/>
        </pc:sldMkLst>
        <pc:spChg chg="mod">
          <ac:chgData name="nikita bakanchev" userId="7425f483d9e5d2b1" providerId="LiveId" clId="{65DF6DFB-917B-4B42-BCC5-44A6192800B4}" dt="2020-03-07T08:16:04.706" v="2906" actId="20577"/>
          <ac:spMkLst>
            <pc:docMk/>
            <pc:sldMk cId="1045550321" sldId="275"/>
            <ac:spMk id="4" creationId="{6A6C9866-086E-472C-B7AD-622CB80E8851}"/>
          </ac:spMkLst>
        </pc:spChg>
        <pc:spChg chg="mod">
          <ac:chgData name="nikita bakanchev" userId="7425f483d9e5d2b1" providerId="LiveId" clId="{65DF6DFB-917B-4B42-BCC5-44A6192800B4}" dt="2020-03-07T08:16:29.083" v="2945" actId="20577"/>
          <ac:spMkLst>
            <pc:docMk/>
            <pc:sldMk cId="1045550321" sldId="275"/>
            <ac:spMk id="6" creationId="{6B6750BE-4DCC-4A96-B35D-F27CE0441C95}"/>
          </ac:spMkLst>
        </pc:spChg>
        <pc:cxnChg chg="add mod">
          <ac:chgData name="nikita bakanchev" userId="7425f483d9e5d2b1" providerId="LiveId" clId="{65DF6DFB-917B-4B42-BCC5-44A6192800B4}" dt="2020-03-07T08:16:16.040" v="2909" actId="14100"/>
          <ac:cxnSpMkLst>
            <pc:docMk/>
            <pc:sldMk cId="1045550321" sldId="275"/>
            <ac:cxnSpMk id="28" creationId="{B2DC45B9-37AB-4A7D-9C13-AE81E4B0964C}"/>
          </ac:cxnSpMkLst>
        </pc:cxnChg>
        <pc:cxnChg chg="mod">
          <ac:chgData name="nikita bakanchev" userId="7425f483d9e5d2b1" providerId="LiveId" clId="{65DF6DFB-917B-4B42-BCC5-44A6192800B4}" dt="2020-03-07T08:15:53.151" v="2905" actId="14100"/>
          <ac:cxnSpMkLst>
            <pc:docMk/>
            <pc:sldMk cId="1045550321" sldId="275"/>
            <ac:cxnSpMk id="31" creationId="{A9DCEC14-94C5-4670-8516-C5DAEEFB4EEE}"/>
          </ac:cxnSpMkLst>
        </pc:cxnChg>
      </pc:sldChg>
      <pc:sldChg chg="delSp modSp add">
        <pc:chgData name="nikita bakanchev" userId="7425f483d9e5d2b1" providerId="LiveId" clId="{65DF6DFB-917B-4B42-BCC5-44A6192800B4}" dt="2020-03-07T08:22:00.452" v="2952" actId="20577"/>
        <pc:sldMkLst>
          <pc:docMk/>
          <pc:sldMk cId="2428967908" sldId="276"/>
        </pc:sldMkLst>
        <pc:spChg chg="mod">
          <ac:chgData name="nikita bakanchev" userId="7425f483d9e5d2b1" providerId="LiveId" clId="{65DF6DFB-917B-4B42-BCC5-44A6192800B4}" dt="2020-03-07T08:22:00.452" v="2952" actId="20577"/>
          <ac:spMkLst>
            <pc:docMk/>
            <pc:sldMk cId="2428967908" sldId="276"/>
            <ac:spMk id="5" creationId="{71E70CC5-68C1-4549-BF01-DAFEA2D2072F}"/>
          </ac:spMkLst>
        </pc:spChg>
        <pc:spChg chg="mod">
          <ac:chgData name="nikita bakanchev" userId="7425f483d9e5d2b1" providerId="LiveId" clId="{65DF6DFB-917B-4B42-BCC5-44A6192800B4}" dt="2020-03-07T08:21:41.818" v="2947" actId="1076"/>
          <ac:spMkLst>
            <pc:docMk/>
            <pc:sldMk cId="2428967908" sldId="276"/>
            <ac:spMk id="27" creationId="{78FF278A-0E5A-4563-B8C7-724E43225D1B}"/>
          </ac:spMkLst>
        </pc:spChg>
        <pc:cxnChg chg="mod">
          <ac:chgData name="nikita bakanchev" userId="7425f483d9e5d2b1" providerId="LiveId" clId="{65DF6DFB-917B-4B42-BCC5-44A6192800B4}" dt="2020-03-07T08:21:52.587" v="2950" actId="14100"/>
          <ac:cxnSpMkLst>
            <pc:docMk/>
            <pc:sldMk cId="2428967908" sldId="276"/>
            <ac:cxnSpMk id="28" creationId="{B2DC45B9-37AB-4A7D-9C13-AE81E4B0964C}"/>
          </ac:cxnSpMkLst>
        </pc:cxnChg>
        <pc:cxnChg chg="del mod">
          <ac:chgData name="nikita bakanchev" userId="7425f483d9e5d2b1" providerId="LiveId" clId="{65DF6DFB-917B-4B42-BCC5-44A6192800B4}" dt="2020-03-07T08:21:44.555" v="2948" actId="478"/>
          <ac:cxnSpMkLst>
            <pc:docMk/>
            <pc:sldMk cId="2428967908" sldId="276"/>
            <ac:cxnSpMk id="31" creationId="{A9DCEC14-94C5-4670-8516-C5DAEEFB4EEE}"/>
          </ac:cxnSpMkLst>
        </pc:cxnChg>
      </pc:sldChg>
      <pc:sldChg chg="addSp delSp modSp add del">
        <pc:chgData name="nikita bakanchev" userId="7425f483d9e5d2b1" providerId="LiveId" clId="{65DF6DFB-917B-4B42-BCC5-44A6192800B4}" dt="2020-03-07T12:10:00.598" v="3697" actId="2696"/>
        <pc:sldMkLst>
          <pc:docMk/>
          <pc:sldMk cId="1971049288" sldId="277"/>
        </pc:sldMkLst>
        <pc:spChg chg="mod">
          <ac:chgData name="nikita bakanchev" userId="7425f483d9e5d2b1" providerId="LiveId" clId="{65DF6DFB-917B-4B42-BCC5-44A6192800B4}" dt="2020-03-07T12:06:59.996" v="3419" actId="20577"/>
          <ac:spMkLst>
            <pc:docMk/>
            <pc:sldMk cId="1971049288" sldId="277"/>
            <ac:spMk id="2" creationId="{D8725084-EE47-47C2-BE0A-473187CB1F3D}"/>
          </ac:spMkLst>
        </pc:spChg>
        <pc:spChg chg="del mod">
          <ac:chgData name="nikita bakanchev" userId="7425f483d9e5d2b1" providerId="LiveId" clId="{65DF6DFB-917B-4B42-BCC5-44A6192800B4}" dt="2020-03-07T08:24:34.879" v="2955" actId="478"/>
          <ac:spMkLst>
            <pc:docMk/>
            <pc:sldMk cId="1971049288" sldId="277"/>
            <ac:spMk id="3" creationId="{0AFF972D-E44C-436B-89E8-FCFE7175C282}"/>
          </ac:spMkLst>
        </pc:spChg>
        <pc:spChg chg="add mod">
          <ac:chgData name="nikita bakanchev" userId="7425f483d9e5d2b1" providerId="LiveId" clId="{65DF6DFB-917B-4B42-BCC5-44A6192800B4}" dt="2020-03-07T12:09:33.460" v="3692" actId="1076"/>
          <ac:spMkLst>
            <pc:docMk/>
            <pc:sldMk cId="1971049288" sldId="277"/>
            <ac:spMk id="4" creationId="{4D982C4B-D6F6-4BBC-9E85-65ED733748E5}"/>
          </ac:spMkLst>
        </pc:spChg>
      </pc:sldChg>
      <pc:sldChg chg="addSp delSp modSp add">
        <pc:chgData name="nikita bakanchev" userId="7425f483d9e5d2b1" providerId="LiveId" clId="{65DF6DFB-917B-4B42-BCC5-44A6192800B4}" dt="2020-03-07T08:43:31.063" v="3253" actId="1076"/>
        <pc:sldMkLst>
          <pc:docMk/>
          <pc:sldMk cId="2594490021" sldId="278"/>
        </pc:sldMkLst>
        <pc:spChg chg="mod">
          <ac:chgData name="nikita bakanchev" userId="7425f483d9e5d2b1" providerId="LiveId" clId="{65DF6DFB-917B-4B42-BCC5-44A6192800B4}" dt="2020-03-07T08:42:50.774" v="3246" actId="1076"/>
          <ac:spMkLst>
            <pc:docMk/>
            <pc:sldMk cId="2594490021" sldId="278"/>
            <ac:spMk id="2" creationId="{6822D6CC-5865-4960-8AEA-8E938C4AF878}"/>
          </ac:spMkLst>
        </pc:spChg>
        <pc:spChg chg="mod">
          <ac:chgData name="nikita bakanchev" userId="7425f483d9e5d2b1" providerId="LiveId" clId="{65DF6DFB-917B-4B42-BCC5-44A6192800B4}" dt="2020-03-07T08:33:05.457" v="3088" actId="20577"/>
          <ac:spMkLst>
            <pc:docMk/>
            <pc:sldMk cId="2594490021" sldId="278"/>
            <ac:spMk id="4" creationId="{6A6C9866-086E-472C-B7AD-622CB80E8851}"/>
          </ac:spMkLst>
        </pc:spChg>
        <pc:spChg chg="mod">
          <ac:chgData name="nikita bakanchev" userId="7425f483d9e5d2b1" providerId="LiveId" clId="{65DF6DFB-917B-4B42-BCC5-44A6192800B4}" dt="2020-03-07T08:33:09.366" v="3089" actId="20577"/>
          <ac:spMkLst>
            <pc:docMk/>
            <pc:sldMk cId="2594490021" sldId="278"/>
            <ac:spMk id="5" creationId="{71E70CC5-68C1-4549-BF01-DAFEA2D2072F}"/>
          </ac:spMkLst>
        </pc:spChg>
        <pc:spChg chg="mod">
          <ac:chgData name="nikita bakanchev" userId="7425f483d9e5d2b1" providerId="LiveId" clId="{65DF6DFB-917B-4B42-BCC5-44A6192800B4}" dt="2020-03-07T08:33:12.706" v="3091" actId="20577"/>
          <ac:spMkLst>
            <pc:docMk/>
            <pc:sldMk cId="2594490021" sldId="278"/>
            <ac:spMk id="6" creationId="{6B6750BE-4DCC-4A96-B35D-F27CE0441C95}"/>
          </ac:spMkLst>
        </pc:spChg>
        <pc:spChg chg="mod">
          <ac:chgData name="nikita bakanchev" userId="7425f483d9e5d2b1" providerId="LiveId" clId="{65DF6DFB-917B-4B42-BCC5-44A6192800B4}" dt="2020-03-07T08:32:47.692" v="3085" actId="1076"/>
          <ac:spMkLst>
            <pc:docMk/>
            <pc:sldMk cId="2594490021" sldId="278"/>
            <ac:spMk id="7" creationId="{F6F67A38-9626-4201-85B0-FFD74AB83948}"/>
          </ac:spMkLst>
        </pc:spChg>
        <pc:spChg chg="mod">
          <ac:chgData name="nikita bakanchev" userId="7425f483d9e5d2b1" providerId="LiveId" clId="{65DF6DFB-917B-4B42-BCC5-44A6192800B4}" dt="2020-03-07T08:32:47.692" v="3085" actId="1076"/>
          <ac:spMkLst>
            <pc:docMk/>
            <pc:sldMk cId="2594490021" sldId="278"/>
            <ac:spMk id="8" creationId="{82543DF5-47EA-4FF3-931D-CE27A54C6E98}"/>
          </ac:spMkLst>
        </pc:spChg>
        <pc:spChg chg="add del mod">
          <ac:chgData name="nikita bakanchev" userId="7425f483d9e5d2b1" providerId="LiveId" clId="{65DF6DFB-917B-4B42-BCC5-44A6192800B4}" dt="2020-03-07T08:42:57.455" v="3247" actId="478"/>
          <ac:spMkLst>
            <pc:docMk/>
            <pc:sldMk cId="2594490021" sldId="278"/>
            <ac:spMk id="9" creationId="{FA1F643D-9CD7-4D8B-A024-94E08B20E74F}"/>
          </ac:spMkLst>
        </pc:spChg>
        <pc:spChg chg="mod">
          <ac:chgData name="nikita bakanchev" userId="7425f483d9e5d2b1" providerId="LiveId" clId="{65DF6DFB-917B-4B42-BCC5-44A6192800B4}" dt="2020-03-07T08:33:28.013" v="3105" actId="20577"/>
          <ac:spMkLst>
            <pc:docMk/>
            <pc:sldMk cId="2594490021" sldId="278"/>
            <ac:spMk id="19" creationId="{E6CECD06-4F60-4DF2-B587-0EDA43910D16}"/>
          </ac:spMkLst>
        </pc:spChg>
        <pc:spChg chg="mod">
          <ac:chgData name="nikita bakanchev" userId="7425f483d9e5d2b1" providerId="LiveId" clId="{65DF6DFB-917B-4B42-BCC5-44A6192800B4}" dt="2020-03-07T08:33:32.633" v="3113" actId="20577"/>
          <ac:spMkLst>
            <pc:docMk/>
            <pc:sldMk cId="2594490021" sldId="278"/>
            <ac:spMk id="20" creationId="{5F003B8B-40BC-4CA7-83EC-2D84D851D752}"/>
          </ac:spMkLst>
        </pc:spChg>
        <pc:spChg chg="mod">
          <ac:chgData name="nikita bakanchev" userId="7425f483d9e5d2b1" providerId="LiveId" clId="{65DF6DFB-917B-4B42-BCC5-44A6192800B4}" dt="2020-03-07T08:33:39.290" v="3122" actId="20577"/>
          <ac:spMkLst>
            <pc:docMk/>
            <pc:sldMk cId="2594490021" sldId="278"/>
            <ac:spMk id="21" creationId="{C4BBE7B8-08B3-415F-B38F-0B87E248F10D}"/>
          </ac:spMkLst>
        </pc:spChg>
        <pc:spChg chg="mod">
          <ac:chgData name="nikita bakanchev" userId="7425f483d9e5d2b1" providerId="LiveId" clId="{65DF6DFB-917B-4B42-BCC5-44A6192800B4}" dt="2020-03-07T08:33:48.439" v="3132" actId="20577"/>
          <ac:spMkLst>
            <pc:docMk/>
            <pc:sldMk cId="2594490021" sldId="278"/>
            <ac:spMk id="24" creationId="{051D4FFB-E92B-4295-8175-43A5C9926F0D}"/>
          </ac:spMkLst>
        </pc:spChg>
        <pc:spChg chg="mod">
          <ac:chgData name="nikita bakanchev" userId="7425f483d9e5d2b1" providerId="LiveId" clId="{65DF6DFB-917B-4B42-BCC5-44A6192800B4}" dt="2020-03-07T08:33:54.202" v="3140" actId="20577"/>
          <ac:spMkLst>
            <pc:docMk/>
            <pc:sldMk cId="2594490021" sldId="278"/>
            <ac:spMk id="25" creationId="{1E10C42F-7CFB-4A73-8F35-8307C388F719}"/>
          </ac:spMkLst>
        </pc:spChg>
        <pc:spChg chg="mod">
          <ac:chgData name="nikita bakanchev" userId="7425f483d9e5d2b1" providerId="LiveId" clId="{65DF6DFB-917B-4B42-BCC5-44A6192800B4}" dt="2020-03-07T08:33:57.666" v="3148" actId="20577"/>
          <ac:spMkLst>
            <pc:docMk/>
            <pc:sldMk cId="2594490021" sldId="278"/>
            <ac:spMk id="26" creationId="{98CC8F81-AFBA-41D8-AB6C-680FA634C721}"/>
          </ac:spMkLst>
        </pc:spChg>
        <pc:spChg chg="del">
          <ac:chgData name="nikita bakanchev" userId="7425f483d9e5d2b1" providerId="LiveId" clId="{65DF6DFB-917B-4B42-BCC5-44A6192800B4}" dt="2020-03-07T08:33:20.201" v="3093" actId="478"/>
          <ac:spMkLst>
            <pc:docMk/>
            <pc:sldMk cId="2594490021" sldId="278"/>
            <ac:spMk id="27" creationId="{78FF278A-0E5A-4563-B8C7-724E43225D1B}"/>
          </ac:spMkLst>
        </pc:spChg>
        <pc:spChg chg="add del mod">
          <ac:chgData name="nikita bakanchev" userId="7425f483d9e5d2b1" providerId="LiveId" clId="{65DF6DFB-917B-4B42-BCC5-44A6192800B4}" dt="2020-03-07T08:36:06.289" v="3150" actId="478"/>
          <ac:spMkLst>
            <pc:docMk/>
            <pc:sldMk cId="2594490021" sldId="278"/>
            <ac:spMk id="29" creationId="{9EA73378-9C63-414B-B007-6E55C592BAA1}"/>
          </ac:spMkLst>
        </pc:spChg>
        <pc:spChg chg="add del mod">
          <ac:chgData name="nikita bakanchev" userId="7425f483d9e5d2b1" providerId="LiveId" clId="{65DF6DFB-917B-4B42-BCC5-44A6192800B4}" dt="2020-03-07T08:42:57.455" v="3247" actId="478"/>
          <ac:spMkLst>
            <pc:docMk/>
            <pc:sldMk cId="2594490021" sldId="278"/>
            <ac:spMk id="30" creationId="{6053776B-D552-4B3A-BC52-BEB38AAC3DFB}"/>
          </ac:spMkLst>
        </pc:spChg>
        <pc:spChg chg="add del mod">
          <ac:chgData name="nikita bakanchev" userId="7425f483d9e5d2b1" providerId="LiveId" clId="{65DF6DFB-917B-4B42-BCC5-44A6192800B4}" dt="2020-03-07T08:42:57.455" v="3247" actId="478"/>
          <ac:spMkLst>
            <pc:docMk/>
            <pc:sldMk cId="2594490021" sldId="278"/>
            <ac:spMk id="31" creationId="{4748E057-6CDD-450A-940E-A59683B195E8}"/>
          </ac:spMkLst>
        </pc:spChg>
        <pc:spChg chg="add del mod">
          <ac:chgData name="nikita bakanchev" userId="7425f483d9e5d2b1" providerId="LiveId" clId="{65DF6DFB-917B-4B42-BCC5-44A6192800B4}" dt="2020-03-07T08:43:17.098" v="3251" actId="478"/>
          <ac:spMkLst>
            <pc:docMk/>
            <pc:sldMk cId="2594490021" sldId="278"/>
            <ac:spMk id="35" creationId="{B7204D2E-2326-4555-909E-33EF89F88798}"/>
          </ac:spMkLst>
        </pc:spChg>
        <pc:spChg chg="add del mod">
          <ac:chgData name="nikita bakanchev" userId="7425f483d9e5d2b1" providerId="LiveId" clId="{65DF6DFB-917B-4B42-BCC5-44A6192800B4}" dt="2020-03-07T08:42:57.455" v="3247" actId="478"/>
          <ac:spMkLst>
            <pc:docMk/>
            <pc:sldMk cId="2594490021" sldId="278"/>
            <ac:spMk id="36" creationId="{2636A0EC-150C-442C-87C7-A5B822AAC0DA}"/>
          </ac:spMkLst>
        </pc:spChg>
        <pc:spChg chg="add del mod">
          <ac:chgData name="nikita bakanchev" userId="7425f483d9e5d2b1" providerId="LiveId" clId="{65DF6DFB-917B-4B42-BCC5-44A6192800B4}" dt="2020-03-07T08:41:31.512" v="3230" actId="478"/>
          <ac:spMkLst>
            <pc:docMk/>
            <pc:sldMk cId="2594490021" sldId="278"/>
            <ac:spMk id="41" creationId="{8F90291F-C335-46FA-951C-B2524472CE6C}"/>
          </ac:spMkLst>
        </pc:spChg>
        <pc:spChg chg="add del mod">
          <ac:chgData name="nikita bakanchev" userId="7425f483d9e5d2b1" providerId="LiveId" clId="{65DF6DFB-917B-4B42-BCC5-44A6192800B4}" dt="2020-03-07T08:42:57.455" v="3247" actId="478"/>
          <ac:spMkLst>
            <pc:docMk/>
            <pc:sldMk cId="2594490021" sldId="278"/>
            <ac:spMk id="48" creationId="{97B9BAE7-5D3D-46B9-A051-9A0E652DF831}"/>
          </ac:spMkLst>
        </pc:spChg>
        <pc:spChg chg="add del mod">
          <ac:chgData name="nikita bakanchev" userId="7425f483d9e5d2b1" providerId="LiveId" clId="{65DF6DFB-917B-4B42-BCC5-44A6192800B4}" dt="2020-03-07T08:43:14.219" v="3250" actId="478"/>
          <ac:spMkLst>
            <pc:docMk/>
            <pc:sldMk cId="2594490021" sldId="278"/>
            <ac:spMk id="49" creationId="{EDE14023-408F-4DC9-A7F7-E322CB2BB1CC}"/>
          </ac:spMkLst>
        </pc:spChg>
        <pc:spChg chg="add mod">
          <ac:chgData name="nikita bakanchev" userId="7425f483d9e5d2b1" providerId="LiveId" clId="{65DF6DFB-917B-4B42-BCC5-44A6192800B4}" dt="2020-03-07T08:43:31.063" v="3253" actId="1076"/>
          <ac:spMkLst>
            <pc:docMk/>
            <pc:sldMk cId="2594490021" sldId="278"/>
            <ac:spMk id="56" creationId="{073FCBCF-70CE-4D67-A418-298DC11F21BA}"/>
          </ac:spMkLst>
        </pc:spChg>
        <pc:cxnChg chg="add del mod">
          <ac:chgData name="nikita bakanchev" userId="7425f483d9e5d2b1" providerId="LiveId" clId="{65DF6DFB-917B-4B42-BCC5-44A6192800B4}" dt="2020-03-07T08:42:57.455" v="3247" actId="478"/>
          <ac:cxnSpMkLst>
            <pc:docMk/>
            <pc:sldMk cId="2594490021" sldId="278"/>
            <ac:cxnSpMk id="11" creationId="{5E1CE1F9-FEB0-4CB4-BEFF-851FFA584509}"/>
          </ac:cxnSpMkLst>
        </pc:cxnChg>
        <pc:cxnChg chg="del mod">
          <ac:chgData name="nikita bakanchev" userId="7425f483d9e5d2b1" providerId="LiveId" clId="{65DF6DFB-917B-4B42-BCC5-44A6192800B4}" dt="2020-03-07T08:33:15.638" v="3092" actId="478"/>
          <ac:cxnSpMkLst>
            <pc:docMk/>
            <pc:sldMk cId="2594490021" sldId="278"/>
            <ac:cxnSpMk id="28" creationId="{B2DC45B9-37AB-4A7D-9C13-AE81E4B0964C}"/>
          </ac:cxnSpMkLst>
        </pc:cxnChg>
        <pc:cxnChg chg="add del mod">
          <ac:chgData name="nikita bakanchev" userId="7425f483d9e5d2b1" providerId="LiveId" clId="{65DF6DFB-917B-4B42-BCC5-44A6192800B4}" dt="2020-03-07T08:42:57.455" v="3247" actId="478"/>
          <ac:cxnSpMkLst>
            <pc:docMk/>
            <pc:sldMk cId="2594490021" sldId="278"/>
            <ac:cxnSpMk id="32" creationId="{E3DDE05D-3BC2-4D92-B96E-7DC170869DF7}"/>
          </ac:cxnSpMkLst>
        </pc:cxnChg>
        <pc:cxnChg chg="add del">
          <ac:chgData name="nikita bakanchev" userId="7425f483d9e5d2b1" providerId="LiveId" clId="{65DF6DFB-917B-4B42-BCC5-44A6192800B4}" dt="2020-03-07T08:38:48.224" v="3197"/>
          <ac:cxnSpMkLst>
            <pc:docMk/>
            <pc:sldMk cId="2594490021" sldId="278"/>
            <ac:cxnSpMk id="33" creationId="{1508A380-ADCC-4B38-847B-4E5705A2D745}"/>
          </ac:cxnSpMkLst>
        </pc:cxnChg>
        <pc:cxnChg chg="add del">
          <ac:chgData name="nikita bakanchev" userId="7425f483d9e5d2b1" providerId="LiveId" clId="{65DF6DFB-917B-4B42-BCC5-44A6192800B4}" dt="2020-03-07T08:38:51.701" v="3199"/>
          <ac:cxnSpMkLst>
            <pc:docMk/>
            <pc:sldMk cId="2594490021" sldId="278"/>
            <ac:cxnSpMk id="34" creationId="{C78DA992-1473-4CE0-9D17-4217B1C437B4}"/>
          </ac:cxnSpMkLst>
        </pc:cxnChg>
        <pc:cxnChg chg="add del mod">
          <ac:chgData name="nikita bakanchev" userId="7425f483d9e5d2b1" providerId="LiveId" clId="{65DF6DFB-917B-4B42-BCC5-44A6192800B4}" dt="2020-03-07T08:42:57.455" v="3247" actId="478"/>
          <ac:cxnSpMkLst>
            <pc:docMk/>
            <pc:sldMk cId="2594490021" sldId="278"/>
            <ac:cxnSpMk id="37" creationId="{6C1A5AD1-5C7A-47F3-B26F-7CA26D88800E}"/>
          </ac:cxnSpMkLst>
        </pc:cxnChg>
        <pc:cxnChg chg="add del mod">
          <ac:chgData name="nikita bakanchev" userId="7425f483d9e5d2b1" providerId="LiveId" clId="{65DF6DFB-917B-4B42-BCC5-44A6192800B4}" dt="2020-03-07T08:42:57.455" v="3247" actId="478"/>
          <ac:cxnSpMkLst>
            <pc:docMk/>
            <pc:sldMk cId="2594490021" sldId="278"/>
            <ac:cxnSpMk id="38" creationId="{7B692753-8692-4E74-9201-080E0F2EEE0B}"/>
          </ac:cxnSpMkLst>
        </pc:cxnChg>
        <pc:cxnChg chg="add del mod">
          <ac:chgData name="nikita bakanchev" userId="7425f483d9e5d2b1" providerId="LiveId" clId="{65DF6DFB-917B-4B42-BCC5-44A6192800B4}" dt="2020-03-07T08:42:57.455" v="3247" actId="478"/>
          <ac:cxnSpMkLst>
            <pc:docMk/>
            <pc:sldMk cId="2594490021" sldId="278"/>
            <ac:cxnSpMk id="50" creationId="{090E2C85-6D44-49DC-B5F4-DC4E6DAF3884}"/>
          </ac:cxnSpMkLst>
        </pc:cxnChg>
        <pc:cxnChg chg="add del mod">
          <ac:chgData name="nikita bakanchev" userId="7425f483d9e5d2b1" providerId="LiveId" clId="{65DF6DFB-917B-4B42-BCC5-44A6192800B4}" dt="2020-03-07T08:42:57.455" v="3247" actId="478"/>
          <ac:cxnSpMkLst>
            <pc:docMk/>
            <pc:sldMk cId="2594490021" sldId="278"/>
            <ac:cxnSpMk id="53" creationId="{6D98C4FE-8D82-4EFD-AA96-4BF6D8320C72}"/>
          </ac:cxnSpMkLst>
        </pc:cxnChg>
      </pc:sldChg>
      <pc:sldChg chg="addSp delSp modSp add">
        <pc:chgData name="nikita bakanchev" userId="7425f483d9e5d2b1" providerId="LiveId" clId="{65DF6DFB-917B-4B42-BCC5-44A6192800B4}" dt="2020-03-07T11:56:04.844" v="3348" actId="1076"/>
        <pc:sldMkLst>
          <pc:docMk/>
          <pc:sldMk cId="4018589388" sldId="279"/>
        </pc:sldMkLst>
        <pc:spChg chg="mod">
          <ac:chgData name="nikita bakanchev" userId="7425f483d9e5d2b1" providerId="LiveId" clId="{65DF6DFB-917B-4B42-BCC5-44A6192800B4}" dt="2020-03-07T11:53:19.713" v="3258" actId="1076"/>
          <ac:spMkLst>
            <pc:docMk/>
            <pc:sldMk cId="4018589388" sldId="279"/>
            <ac:spMk id="8" creationId="{82543DF5-47EA-4FF3-931D-CE27A54C6E98}"/>
          </ac:spMkLst>
        </pc:spChg>
        <pc:spChg chg="mod">
          <ac:chgData name="nikita bakanchev" userId="7425f483d9e5d2b1" providerId="LiveId" clId="{65DF6DFB-917B-4B42-BCC5-44A6192800B4}" dt="2020-03-07T08:43:39.656" v="3254" actId="1076"/>
          <ac:spMkLst>
            <pc:docMk/>
            <pc:sldMk cId="4018589388" sldId="279"/>
            <ac:spMk id="9" creationId="{FA1F643D-9CD7-4D8B-A024-94E08B20E74F}"/>
          </ac:spMkLst>
        </pc:spChg>
        <pc:spChg chg="add del mod">
          <ac:chgData name="nikita bakanchev" userId="7425f483d9e5d2b1" providerId="LiveId" clId="{65DF6DFB-917B-4B42-BCC5-44A6192800B4}" dt="2020-03-07T11:53:36.567" v="3263"/>
          <ac:spMkLst>
            <pc:docMk/>
            <pc:sldMk cId="4018589388" sldId="279"/>
            <ac:spMk id="15" creationId="{2753654F-AC4A-4841-B307-C3EAAEC504CA}"/>
          </ac:spMkLst>
        </pc:spChg>
        <pc:spChg chg="add mod">
          <ac:chgData name="nikita bakanchev" userId="7425f483d9e5d2b1" providerId="LiveId" clId="{65DF6DFB-917B-4B42-BCC5-44A6192800B4}" dt="2020-03-07T11:55:53.804" v="3345" actId="1076"/>
          <ac:spMkLst>
            <pc:docMk/>
            <pc:sldMk cId="4018589388" sldId="279"/>
            <ac:spMk id="16" creationId="{F779491A-E47D-4E95-BA69-8B5AE07BCAC4}"/>
          </ac:spMkLst>
        </pc:spChg>
        <pc:spChg chg="mod">
          <ac:chgData name="nikita bakanchev" userId="7425f483d9e5d2b1" providerId="LiveId" clId="{65DF6DFB-917B-4B42-BCC5-44A6192800B4}" dt="2020-03-07T08:44:04.389" v="3257" actId="1076"/>
          <ac:spMkLst>
            <pc:docMk/>
            <pc:sldMk cId="4018589388" sldId="279"/>
            <ac:spMk id="31" creationId="{4748E057-6CDD-450A-940E-A59683B195E8}"/>
          </ac:spMkLst>
        </pc:spChg>
        <pc:spChg chg="add mod">
          <ac:chgData name="nikita bakanchev" userId="7425f483d9e5d2b1" providerId="LiveId" clId="{65DF6DFB-917B-4B42-BCC5-44A6192800B4}" dt="2020-03-07T11:55:58.011" v="3346" actId="1076"/>
          <ac:spMkLst>
            <pc:docMk/>
            <pc:sldMk cId="4018589388" sldId="279"/>
            <ac:spMk id="39" creationId="{A9F211A1-0E43-441A-83AF-D1E50781983C}"/>
          </ac:spMkLst>
        </pc:spChg>
        <pc:spChg chg="add mod">
          <ac:chgData name="nikita bakanchev" userId="7425f483d9e5d2b1" providerId="LiveId" clId="{65DF6DFB-917B-4B42-BCC5-44A6192800B4}" dt="2020-03-07T11:56:02.071" v="3347" actId="1076"/>
          <ac:spMkLst>
            <pc:docMk/>
            <pc:sldMk cId="4018589388" sldId="279"/>
            <ac:spMk id="40" creationId="{9BB2DAC7-BF52-4B24-9436-F4174F9EEE69}"/>
          </ac:spMkLst>
        </pc:spChg>
        <pc:spChg chg="add mod">
          <ac:chgData name="nikita bakanchev" userId="7425f483d9e5d2b1" providerId="LiveId" clId="{65DF6DFB-917B-4B42-BCC5-44A6192800B4}" dt="2020-03-07T11:56:04.844" v="3348" actId="1076"/>
          <ac:spMkLst>
            <pc:docMk/>
            <pc:sldMk cId="4018589388" sldId="279"/>
            <ac:spMk id="41" creationId="{BE582286-82CB-4F49-BDB1-796F44D97FE2}"/>
          </ac:spMkLst>
        </pc:spChg>
        <pc:cxnChg chg="mod">
          <ac:chgData name="nikita bakanchev" userId="7425f483d9e5d2b1" providerId="LiveId" clId="{65DF6DFB-917B-4B42-BCC5-44A6192800B4}" dt="2020-03-07T08:43:39.656" v="3254" actId="1076"/>
          <ac:cxnSpMkLst>
            <pc:docMk/>
            <pc:sldMk cId="4018589388" sldId="279"/>
            <ac:cxnSpMk id="11" creationId="{5E1CE1F9-FEB0-4CB4-BEFF-851FFA584509}"/>
          </ac:cxnSpMkLst>
        </pc:cxnChg>
        <pc:cxnChg chg="mod">
          <ac:chgData name="nikita bakanchev" userId="7425f483d9e5d2b1" providerId="LiveId" clId="{65DF6DFB-917B-4B42-BCC5-44A6192800B4}" dt="2020-03-07T08:44:04.389" v="3257" actId="1076"/>
          <ac:cxnSpMkLst>
            <pc:docMk/>
            <pc:sldMk cId="4018589388" sldId="279"/>
            <ac:cxnSpMk id="32" creationId="{E3DDE05D-3BC2-4D92-B96E-7DC170869DF7}"/>
          </ac:cxnSpMkLst>
        </pc:cxnChg>
        <pc:cxnChg chg="mod">
          <ac:chgData name="nikita bakanchev" userId="7425f483d9e5d2b1" providerId="LiveId" clId="{65DF6DFB-917B-4B42-BCC5-44A6192800B4}" dt="2020-03-07T08:44:04.389" v="3257" actId="1076"/>
          <ac:cxnSpMkLst>
            <pc:docMk/>
            <pc:sldMk cId="4018589388" sldId="279"/>
            <ac:cxnSpMk id="50" creationId="{090E2C85-6D44-49DC-B5F4-DC4E6DAF3884}"/>
          </ac:cxnSpMkLst>
        </pc:cxnChg>
        <pc:cxnChg chg="mod">
          <ac:chgData name="nikita bakanchev" userId="7425f483d9e5d2b1" providerId="LiveId" clId="{65DF6DFB-917B-4B42-BCC5-44A6192800B4}" dt="2020-03-07T08:44:04.389" v="3257" actId="1076"/>
          <ac:cxnSpMkLst>
            <pc:docMk/>
            <pc:sldMk cId="4018589388" sldId="279"/>
            <ac:cxnSpMk id="53" creationId="{6D98C4FE-8D82-4EFD-AA96-4BF6D8320C72}"/>
          </ac:cxnSpMkLst>
        </pc:cxnChg>
      </pc:sldChg>
      <pc:sldChg chg="addSp delSp modSp add">
        <pc:chgData name="nikita bakanchev" userId="7425f483d9e5d2b1" providerId="LiveId" clId="{65DF6DFB-917B-4B42-BCC5-44A6192800B4}" dt="2020-03-07T11:58:08.328" v="3362" actId="1076"/>
        <pc:sldMkLst>
          <pc:docMk/>
          <pc:sldMk cId="1774991521" sldId="280"/>
        </pc:sldMkLst>
        <pc:spChg chg="add mod">
          <ac:chgData name="nikita bakanchev" userId="7425f483d9e5d2b1" providerId="LiveId" clId="{65DF6DFB-917B-4B42-BCC5-44A6192800B4}" dt="2020-03-07T11:56:59.634" v="3352" actId="1076"/>
          <ac:spMkLst>
            <pc:docMk/>
            <pc:sldMk cId="1774991521" sldId="280"/>
            <ac:spMk id="3" creationId="{F22266E2-A854-49B4-849F-077600C7124A}"/>
          </ac:spMkLst>
        </pc:spChg>
        <pc:spChg chg="add mod">
          <ac:chgData name="nikita bakanchev" userId="7425f483d9e5d2b1" providerId="LiveId" clId="{65DF6DFB-917B-4B42-BCC5-44A6192800B4}" dt="2020-03-07T11:57:41.551" v="3356" actId="1582"/>
          <ac:spMkLst>
            <pc:docMk/>
            <pc:sldMk cId="1774991521" sldId="280"/>
            <ac:spMk id="10" creationId="{5E80F554-541D-4956-99D3-45E78ACF4BCE}"/>
          </ac:spMkLst>
        </pc:spChg>
        <pc:spChg chg="add del">
          <ac:chgData name="nikita bakanchev" userId="7425f483d9e5d2b1" providerId="LiveId" clId="{65DF6DFB-917B-4B42-BCC5-44A6192800B4}" dt="2020-03-07T11:57:52.584" v="3358"/>
          <ac:spMkLst>
            <pc:docMk/>
            <pc:sldMk cId="1774991521" sldId="280"/>
            <ac:spMk id="42" creationId="{E2BA2735-9A48-423F-A9CD-A8F0599F1E5B}"/>
          </ac:spMkLst>
        </pc:spChg>
        <pc:spChg chg="add del">
          <ac:chgData name="nikita bakanchev" userId="7425f483d9e5d2b1" providerId="LiveId" clId="{65DF6DFB-917B-4B42-BCC5-44A6192800B4}" dt="2020-03-07T11:57:55.871" v="3360"/>
          <ac:spMkLst>
            <pc:docMk/>
            <pc:sldMk cId="1774991521" sldId="280"/>
            <ac:spMk id="43" creationId="{C5D0A36E-2E74-43D0-A4AA-44095DC4269E}"/>
          </ac:spMkLst>
        </pc:spChg>
        <pc:spChg chg="add mod">
          <ac:chgData name="nikita bakanchev" userId="7425f483d9e5d2b1" providerId="LiveId" clId="{65DF6DFB-917B-4B42-BCC5-44A6192800B4}" dt="2020-03-07T11:58:08.328" v="3362" actId="1076"/>
          <ac:spMkLst>
            <pc:docMk/>
            <pc:sldMk cId="1774991521" sldId="280"/>
            <ac:spMk id="44" creationId="{B8DE7F4B-837E-41F3-B522-BF8C5F5E56F2}"/>
          </ac:spMkLst>
        </pc:spChg>
      </pc:sldChg>
      <pc:sldChg chg="addSp delSp modSp add">
        <pc:chgData name="nikita bakanchev" userId="7425f483d9e5d2b1" providerId="LiveId" clId="{65DF6DFB-917B-4B42-BCC5-44A6192800B4}" dt="2020-03-07T12:00:48.864" v="3379" actId="1076"/>
        <pc:sldMkLst>
          <pc:docMk/>
          <pc:sldMk cId="1353314119" sldId="281"/>
        </pc:sldMkLst>
        <pc:spChg chg="mod">
          <ac:chgData name="nikita bakanchev" userId="7425f483d9e5d2b1" providerId="LiveId" clId="{65DF6DFB-917B-4B42-BCC5-44A6192800B4}" dt="2020-03-07T11:58:57.632" v="3366" actId="1076"/>
          <ac:spMkLst>
            <pc:docMk/>
            <pc:sldMk cId="1353314119" sldId="281"/>
            <ac:spMk id="3" creationId="{F22266E2-A854-49B4-849F-077600C7124A}"/>
          </ac:spMkLst>
        </pc:spChg>
        <pc:spChg chg="mod">
          <ac:chgData name="nikita bakanchev" userId="7425f483d9e5d2b1" providerId="LiveId" clId="{65DF6DFB-917B-4B42-BCC5-44A6192800B4}" dt="2020-03-07T11:59:05.493" v="3367" actId="1076"/>
          <ac:spMkLst>
            <pc:docMk/>
            <pc:sldMk cId="1353314119" sldId="281"/>
            <ac:spMk id="10" creationId="{5E80F554-541D-4956-99D3-45E78ACF4BCE}"/>
          </ac:spMkLst>
        </pc:spChg>
        <pc:spChg chg="mod">
          <ac:chgData name="nikita bakanchev" userId="7425f483d9e5d2b1" providerId="LiveId" clId="{65DF6DFB-917B-4B42-BCC5-44A6192800B4}" dt="2020-03-07T11:59:29.027" v="3368" actId="1076"/>
          <ac:spMkLst>
            <pc:docMk/>
            <pc:sldMk cId="1353314119" sldId="281"/>
            <ac:spMk id="20" creationId="{5F003B8B-40BC-4CA7-83EC-2D84D851D752}"/>
          </ac:spMkLst>
        </pc:spChg>
        <pc:spChg chg="add">
          <ac:chgData name="nikita bakanchev" userId="7425f483d9e5d2b1" providerId="LiveId" clId="{65DF6DFB-917B-4B42-BCC5-44A6192800B4}" dt="2020-03-07T12:00:27.686" v="3375"/>
          <ac:spMkLst>
            <pc:docMk/>
            <pc:sldMk cId="1353314119" sldId="281"/>
            <ac:spMk id="42" creationId="{56DF2970-8A03-4E6C-B5A6-23876E29A3B7}"/>
          </ac:spMkLst>
        </pc:spChg>
        <pc:spChg chg="add del">
          <ac:chgData name="nikita bakanchev" userId="7425f483d9e5d2b1" providerId="LiveId" clId="{65DF6DFB-917B-4B42-BCC5-44A6192800B4}" dt="2020-03-07T12:00:34.558" v="3377"/>
          <ac:spMkLst>
            <pc:docMk/>
            <pc:sldMk cId="1353314119" sldId="281"/>
            <ac:spMk id="43" creationId="{A8094ECC-11FE-476D-814B-2D9961F67E2B}"/>
          </ac:spMkLst>
        </pc:spChg>
        <pc:spChg chg="add mod">
          <ac:chgData name="nikita bakanchev" userId="7425f483d9e5d2b1" providerId="LiveId" clId="{65DF6DFB-917B-4B42-BCC5-44A6192800B4}" dt="2020-03-07T12:00:48.864" v="3379" actId="1076"/>
          <ac:spMkLst>
            <pc:docMk/>
            <pc:sldMk cId="1353314119" sldId="281"/>
            <ac:spMk id="45" creationId="{A8254180-CE47-408E-930D-0E73906548A5}"/>
          </ac:spMkLst>
        </pc:spChg>
      </pc:sldChg>
      <pc:sldChg chg="addSp modSp add">
        <pc:chgData name="nikita bakanchev" userId="7425f483d9e5d2b1" providerId="LiveId" clId="{65DF6DFB-917B-4B42-BCC5-44A6192800B4}" dt="2020-03-07T12:04:04.086" v="3382" actId="14100"/>
        <pc:sldMkLst>
          <pc:docMk/>
          <pc:sldMk cId="1688515483" sldId="282"/>
        </pc:sldMkLst>
        <pc:spChg chg="mod">
          <ac:chgData name="nikita bakanchev" userId="7425f483d9e5d2b1" providerId="LiveId" clId="{65DF6DFB-917B-4B42-BCC5-44A6192800B4}" dt="2020-03-07T12:04:04.086" v="3382" actId="14100"/>
          <ac:spMkLst>
            <pc:docMk/>
            <pc:sldMk cId="1688515483" sldId="282"/>
            <ac:spMk id="10" creationId="{5E80F554-541D-4956-99D3-45E78ACF4BCE}"/>
          </ac:spMkLst>
        </pc:spChg>
        <pc:spChg chg="add mod">
          <ac:chgData name="nikita bakanchev" userId="7425f483d9e5d2b1" providerId="LiveId" clId="{65DF6DFB-917B-4B42-BCC5-44A6192800B4}" dt="2020-03-07T12:00:19.906" v="3374" actId="1076"/>
          <ac:spMkLst>
            <pc:docMk/>
            <pc:sldMk cId="1688515483" sldId="282"/>
            <ac:spMk id="42" creationId="{C1D0E6E2-2BE1-4FDF-B14A-58D0985585D6}"/>
          </ac:spMkLst>
        </pc:spChg>
        <pc:spChg chg="add mod">
          <ac:chgData name="nikita bakanchev" userId="7425f483d9e5d2b1" providerId="LiveId" clId="{65DF6DFB-917B-4B42-BCC5-44A6192800B4}" dt="2020-03-07T12:01:10.554" v="3381" actId="1076"/>
          <ac:spMkLst>
            <pc:docMk/>
            <pc:sldMk cId="1688515483" sldId="282"/>
            <ac:spMk id="43" creationId="{C1A3E45B-2FF7-4FC5-8012-B7A98BF1C03D}"/>
          </ac:spMkLst>
        </pc:spChg>
      </pc:sldChg>
      <pc:sldChg chg="addSp delSp modSp add">
        <pc:chgData name="nikita bakanchev" userId="7425f483d9e5d2b1" providerId="LiveId" clId="{65DF6DFB-917B-4B42-BCC5-44A6192800B4}" dt="2020-03-07T12:11:46.147" v="4123" actId="20577"/>
        <pc:sldMkLst>
          <pc:docMk/>
          <pc:sldMk cId="1827157732" sldId="283"/>
        </pc:sldMkLst>
        <pc:spChg chg="mod">
          <ac:chgData name="nikita bakanchev" userId="7425f483d9e5d2b1" providerId="LiveId" clId="{65DF6DFB-917B-4B42-BCC5-44A6192800B4}" dt="2020-03-07T12:09:27.228" v="3691" actId="20577"/>
          <ac:spMkLst>
            <pc:docMk/>
            <pc:sldMk cId="1827157732" sldId="283"/>
            <ac:spMk id="2" creationId="{12A4ADD6-17DF-44EB-B45B-485459CDA607}"/>
          </ac:spMkLst>
        </pc:spChg>
        <pc:spChg chg="add del mod">
          <ac:chgData name="nikita bakanchev" userId="7425f483d9e5d2b1" providerId="LiveId" clId="{65DF6DFB-917B-4B42-BCC5-44A6192800B4}" dt="2020-03-07T12:11:46.147" v="4123" actId="20577"/>
          <ac:spMkLst>
            <pc:docMk/>
            <pc:sldMk cId="1827157732" sldId="283"/>
            <ac:spMk id="3" creationId="{59B897F4-EEA9-4BA4-8627-92BF3F8ADDEC}"/>
          </ac:spMkLst>
        </pc:spChg>
        <pc:spChg chg="add del mod">
          <ac:chgData name="nikita bakanchev" userId="7425f483d9e5d2b1" providerId="LiveId" clId="{65DF6DFB-917B-4B42-BCC5-44A6192800B4}" dt="2020-03-07T12:09:44.962" v="3694"/>
          <ac:spMkLst>
            <pc:docMk/>
            <pc:sldMk cId="1827157732" sldId="283"/>
            <ac:spMk id="4" creationId="{448A4441-6CE1-4B43-9B24-8B6770C34EA4}"/>
          </ac:spMkLst>
        </pc:spChg>
      </pc:sldChg>
      <pc:sldChg chg="modSp add">
        <pc:chgData name="nikita bakanchev" userId="7425f483d9e5d2b1" providerId="LiveId" clId="{65DF6DFB-917B-4B42-BCC5-44A6192800B4}" dt="2020-03-07T12:14:43.061" v="4649" actId="20577"/>
        <pc:sldMkLst>
          <pc:docMk/>
          <pc:sldMk cId="1604464664" sldId="284"/>
        </pc:sldMkLst>
        <pc:spChg chg="mod">
          <ac:chgData name="nikita bakanchev" userId="7425f483d9e5d2b1" providerId="LiveId" clId="{65DF6DFB-917B-4B42-BCC5-44A6192800B4}" dt="2020-03-07T12:12:10.608" v="4143" actId="20577"/>
          <ac:spMkLst>
            <pc:docMk/>
            <pc:sldMk cId="1604464664" sldId="284"/>
            <ac:spMk id="2" creationId="{5D8ED37F-97ED-418B-BBD4-770DEF2CD985}"/>
          </ac:spMkLst>
        </pc:spChg>
        <pc:spChg chg="mod">
          <ac:chgData name="nikita bakanchev" userId="7425f483d9e5d2b1" providerId="LiveId" clId="{65DF6DFB-917B-4B42-BCC5-44A6192800B4}" dt="2020-03-07T12:14:43.061" v="4649" actId="20577"/>
          <ac:spMkLst>
            <pc:docMk/>
            <pc:sldMk cId="1604464664" sldId="284"/>
            <ac:spMk id="3" creationId="{E456C9D1-C008-4A30-8600-1E3CF7822756}"/>
          </ac:spMkLst>
        </pc:spChg>
      </pc:sldChg>
      <pc:sldChg chg="modSp add del">
        <pc:chgData name="nikita bakanchev" userId="7425f483d9e5d2b1" providerId="LiveId" clId="{65DF6DFB-917B-4B42-BCC5-44A6192800B4}" dt="2020-03-07T12:18:18.364" v="4670" actId="2696"/>
        <pc:sldMkLst>
          <pc:docMk/>
          <pc:sldMk cId="3443323714" sldId="285"/>
        </pc:sldMkLst>
        <pc:spChg chg="mod">
          <ac:chgData name="nikita bakanchev" userId="7425f483d9e5d2b1" providerId="LiveId" clId="{65DF6DFB-917B-4B42-BCC5-44A6192800B4}" dt="2020-03-07T12:14:55.338" v="4666" actId="20577"/>
          <ac:spMkLst>
            <pc:docMk/>
            <pc:sldMk cId="3443323714" sldId="285"/>
            <ac:spMk id="2" creationId="{19486F21-79CB-42D8-B6EE-5968559CCE60}"/>
          </ac:spMkLst>
        </pc:spChg>
      </pc:sldChg>
      <pc:sldChg chg="addSp modSp add ord">
        <pc:chgData name="nikita bakanchev" userId="7425f483d9e5d2b1" providerId="LiveId" clId="{65DF6DFB-917B-4B42-BCC5-44A6192800B4}" dt="2020-03-07T12:24:27.769" v="4784" actId="1076"/>
        <pc:sldMkLst>
          <pc:docMk/>
          <pc:sldMk cId="1941283782" sldId="286"/>
        </pc:sldMkLst>
        <pc:spChg chg="mod">
          <ac:chgData name="nikita bakanchev" userId="7425f483d9e5d2b1" providerId="LiveId" clId="{65DF6DFB-917B-4B42-BCC5-44A6192800B4}" dt="2020-03-07T12:19:44.237" v="4760" actId="1076"/>
          <ac:spMkLst>
            <pc:docMk/>
            <pc:sldMk cId="1941283782" sldId="286"/>
            <ac:spMk id="2" creationId="{6822D6CC-5865-4960-8AEA-8E938C4AF878}"/>
          </ac:spMkLst>
        </pc:spChg>
        <pc:spChg chg="add mod">
          <ac:chgData name="nikita bakanchev" userId="7425f483d9e5d2b1" providerId="LiveId" clId="{65DF6DFB-917B-4B42-BCC5-44A6192800B4}" dt="2020-03-07T12:19:51.836" v="4761" actId="1076"/>
          <ac:spMkLst>
            <pc:docMk/>
            <pc:sldMk cId="1941283782" sldId="286"/>
            <ac:spMk id="3" creationId="{5A3EABBB-939F-4832-8A2E-FFEEF20AEC1B}"/>
          </ac:spMkLst>
        </pc:spChg>
        <pc:spChg chg="add mod">
          <ac:chgData name="nikita bakanchev" userId="7425f483d9e5d2b1" providerId="LiveId" clId="{65DF6DFB-917B-4B42-BCC5-44A6192800B4}" dt="2020-03-07T12:22:17.344" v="4774" actId="207"/>
          <ac:spMkLst>
            <pc:docMk/>
            <pc:sldMk cId="1941283782" sldId="286"/>
            <ac:spMk id="9" creationId="{A3DD94D1-8DEC-48A0-A13C-0793CA34659F}"/>
          </ac:spMkLst>
        </pc:spChg>
        <pc:spChg chg="add mod">
          <ac:chgData name="nikita bakanchev" userId="7425f483d9e5d2b1" providerId="LiveId" clId="{65DF6DFB-917B-4B42-BCC5-44A6192800B4}" dt="2020-03-07T12:22:54.649" v="4780" actId="207"/>
          <ac:spMkLst>
            <pc:docMk/>
            <pc:sldMk cId="1941283782" sldId="286"/>
            <ac:spMk id="10" creationId="{E8A3BE68-799E-4803-96B8-3A19FC307ECE}"/>
          </ac:spMkLst>
        </pc:spChg>
        <pc:spChg chg="add mod">
          <ac:chgData name="nikita bakanchev" userId="7425f483d9e5d2b1" providerId="LiveId" clId="{65DF6DFB-917B-4B42-BCC5-44A6192800B4}" dt="2020-03-07T12:23:10.374" v="4782" actId="1076"/>
          <ac:spMkLst>
            <pc:docMk/>
            <pc:sldMk cId="1941283782" sldId="286"/>
            <ac:spMk id="27" creationId="{6254208F-65AB-4498-A9D8-7D84BBC1D424}"/>
          </ac:spMkLst>
        </pc:spChg>
        <pc:spChg chg="add mod">
          <ac:chgData name="nikita bakanchev" userId="7425f483d9e5d2b1" providerId="LiveId" clId="{65DF6DFB-917B-4B42-BCC5-44A6192800B4}" dt="2020-03-07T12:24:27.769" v="4784" actId="1076"/>
          <ac:spMkLst>
            <pc:docMk/>
            <pc:sldMk cId="1941283782" sldId="286"/>
            <ac:spMk id="28" creationId="{96FE9981-8C1C-492F-8A3A-BC1A4910DE2B}"/>
          </ac:spMkLst>
        </pc:spChg>
        <pc:spChg chg="mod">
          <ac:chgData name="nikita bakanchev" userId="7425f483d9e5d2b1" providerId="LiveId" clId="{65DF6DFB-917B-4B42-BCC5-44A6192800B4}" dt="2020-03-07T12:19:51.836" v="4761" actId="1076"/>
          <ac:spMkLst>
            <pc:docMk/>
            <pc:sldMk cId="1941283782" sldId="286"/>
            <ac:spMk id="56" creationId="{073FCBCF-70CE-4D67-A418-298DC11F21BA}"/>
          </ac:spMkLst>
        </pc:spChg>
      </pc:sldChg>
      <pc:sldChg chg="addSp modSp add">
        <pc:chgData name="nikita bakanchev" userId="7425f483d9e5d2b1" providerId="LiveId" clId="{65DF6DFB-917B-4B42-BCC5-44A6192800B4}" dt="2020-03-07T12:25:12.757" v="4790" actId="1076"/>
        <pc:sldMkLst>
          <pc:docMk/>
          <pc:sldMk cId="316538038" sldId="287"/>
        </pc:sldMkLst>
        <pc:spChg chg="mod">
          <ac:chgData name="nikita bakanchev" userId="7425f483d9e5d2b1" providerId="LiveId" clId="{65DF6DFB-917B-4B42-BCC5-44A6192800B4}" dt="2020-03-07T12:24:50.971" v="4786" actId="1076"/>
          <ac:spMkLst>
            <pc:docMk/>
            <pc:sldMk cId="316538038" sldId="287"/>
            <ac:spMk id="10" creationId="{E8A3BE68-799E-4803-96B8-3A19FC307ECE}"/>
          </ac:spMkLst>
        </pc:spChg>
        <pc:spChg chg="mod">
          <ac:chgData name="nikita bakanchev" userId="7425f483d9e5d2b1" providerId="LiveId" clId="{65DF6DFB-917B-4B42-BCC5-44A6192800B4}" dt="2020-03-07T12:24:50.971" v="4786" actId="1076"/>
          <ac:spMkLst>
            <pc:docMk/>
            <pc:sldMk cId="316538038" sldId="287"/>
            <ac:spMk id="27" creationId="{6254208F-65AB-4498-A9D8-7D84BBC1D424}"/>
          </ac:spMkLst>
        </pc:spChg>
        <pc:spChg chg="add mod">
          <ac:chgData name="nikita bakanchev" userId="7425f483d9e5d2b1" providerId="LiveId" clId="{65DF6DFB-917B-4B42-BCC5-44A6192800B4}" dt="2020-03-07T12:25:01.838" v="4788" actId="1076"/>
          <ac:spMkLst>
            <pc:docMk/>
            <pc:sldMk cId="316538038" sldId="287"/>
            <ac:spMk id="29" creationId="{D08AA281-4137-4D4D-A485-D67D15E8F274}"/>
          </ac:spMkLst>
        </pc:spChg>
        <pc:spChg chg="add mod">
          <ac:chgData name="nikita bakanchev" userId="7425f483d9e5d2b1" providerId="LiveId" clId="{65DF6DFB-917B-4B42-BCC5-44A6192800B4}" dt="2020-03-07T12:25:12.757" v="4790" actId="1076"/>
          <ac:spMkLst>
            <pc:docMk/>
            <pc:sldMk cId="316538038" sldId="287"/>
            <ac:spMk id="30" creationId="{1CE7F7E7-6A1E-4F0A-994F-A02C925DFCA7}"/>
          </ac:spMkLst>
        </pc:spChg>
      </pc:sldChg>
    </pc:docChg>
  </pc:docChgLst>
  <pc:docChgLst>
    <pc:chgData name="nikita bakanchev" userId="7425f483d9e5d2b1" providerId="LiveId" clId="{2D8D2EDB-6CD7-454A-8584-7EFCE9D01EE7}"/>
    <pc:docChg chg="undo custSel addSld delSld modSld">
      <pc:chgData name="nikita bakanchev" userId="7425f483d9e5d2b1" providerId="LiveId" clId="{2D8D2EDB-6CD7-454A-8584-7EFCE9D01EE7}" dt="2020-03-21T05:37:20.328" v="4557" actId="20577"/>
      <pc:docMkLst>
        <pc:docMk/>
      </pc:docMkLst>
      <pc:sldChg chg="modSp">
        <pc:chgData name="nikita bakanchev" userId="7425f483d9e5d2b1" providerId="LiveId" clId="{2D8D2EDB-6CD7-454A-8584-7EFCE9D01EE7}" dt="2020-03-19T10:37:41.882" v="294" actId="20577"/>
        <pc:sldMkLst>
          <pc:docMk/>
          <pc:sldMk cId="1941283782" sldId="286"/>
        </pc:sldMkLst>
        <pc:spChg chg="mod">
          <ac:chgData name="nikita bakanchev" userId="7425f483d9e5d2b1" providerId="LiveId" clId="{2D8D2EDB-6CD7-454A-8584-7EFCE9D01EE7}" dt="2020-03-19T10:37:18.849" v="253" actId="20577"/>
          <ac:spMkLst>
            <pc:docMk/>
            <pc:sldMk cId="1941283782" sldId="286"/>
            <ac:spMk id="19" creationId="{E6CECD06-4F60-4DF2-B587-0EDA43910D16}"/>
          </ac:spMkLst>
        </pc:spChg>
        <pc:spChg chg="mod">
          <ac:chgData name="nikita bakanchev" userId="7425f483d9e5d2b1" providerId="LiveId" clId="{2D8D2EDB-6CD7-454A-8584-7EFCE9D01EE7}" dt="2020-03-19T10:37:23.587" v="261" actId="20577"/>
          <ac:spMkLst>
            <pc:docMk/>
            <pc:sldMk cId="1941283782" sldId="286"/>
            <ac:spMk id="20" creationId="{5F003B8B-40BC-4CA7-83EC-2D84D851D752}"/>
          </ac:spMkLst>
        </pc:spChg>
        <pc:spChg chg="mod">
          <ac:chgData name="nikita bakanchev" userId="7425f483d9e5d2b1" providerId="LiveId" clId="{2D8D2EDB-6CD7-454A-8584-7EFCE9D01EE7}" dt="2020-03-19T10:37:29.338" v="269" actId="20577"/>
          <ac:spMkLst>
            <pc:docMk/>
            <pc:sldMk cId="1941283782" sldId="286"/>
            <ac:spMk id="21" creationId="{C4BBE7B8-08B3-415F-B38F-0B87E248F10D}"/>
          </ac:spMkLst>
        </pc:spChg>
        <pc:spChg chg="mod">
          <ac:chgData name="nikita bakanchev" userId="7425f483d9e5d2b1" providerId="LiveId" clId="{2D8D2EDB-6CD7-454A-8584-7EFCE9D01EE7}" dt="2020-03-19T10:37:33.204" v="277" actId="20577"/>
          <ac:spMkLst>
            <pc:docMk/>
            <pc:sldMk cId="1941283782" sldId="286"/>
            <ac:spMk id="24" creationId="{051D4FFB-E92B-4295-8175-43A5C9926F0D}"/>
          </ac:spMkLst>
        </pc:spChg>
        <pc:spChg chg="mod">
          <ac:chgData name="nikita bakanchev" userId="7425f483d9e5d2b1" providerId="LiveId" clId="{2D8D2EDB-6CD7-454A-8584-7EFCE9D01EE7}" dt="2020-03-19T10:37:37.648" v="287" actId="20577"/>
          <ac:spMkLst>
            <pc:docMk/>
            <pc:sldMk cId="1941283782" sldId="286"/>
            <ac:spMk id="25" creationId="{1E10C42F-7CFB-4A73-8F35-8307C388F719}"/>
          </ac:spMkLst>
        </pc:spChg>
        <pc:spChg chg="mod">
          <ac:chgData name="nikita bakanchev" userId="7425f483d9e5d2b1" providerId="LiveId" clId="{2D8D2EDB-6CD7-454A-8584-7EFCE9D01EE7}" dt="2020-03-19T10:37:41.882" v="294" actId="20577"/>
          <ac:spMkLst>
            <pc:docMk/>
            <pc:sldMk cId="1941283782" sldId="286"/>
            <ac:spMk id="26" creationId="{98CC8F81-AFBA-41D8-AB6C-680FA634C721}"/>
          </ac:spMkLst>
        </pc:spChg>
        <pc:spChg chg="mod">
          <ac:chgData name="nikita bakanchev" userId="7425f483d9e5d2b1" providerId="LiveId" clId="{2D8D2EDB-6CD7-454A-8584-7EFCE9D01EE7}" dt="2020-03-19T10:37:13.123" v="246" actId="20577"/>
          <ac:spMkLst>
            <pc:docMk/>
            <pc:sldMk cId="1941283782" sldId="286"/>
            <ac:spMk id="28" creationId="{96FE9981-8C1C-492F-8A3A-BC1A4910DE2B}"/>
          </ac:spMkLst>
        </pc:spChg>
      </pc:sldChg>
      <pc:sldChg chg="addSp delSp modSp">
        <pc:chgData name="nikita bakanchev" userId="7425f483d9e5d2b1" providerId="LiveId" clId="{2D8D2EDB-6CD7-454A-8584-7EFCE9D01EE7}" dt="2020-03-19T10:38:24.928" v="371" actId="20577"/>
        <pc:sldMkLst>
          <pc:docMk/>
          <pc:sldMk cId="316538038" sldId="287"/>
        </pc:sldMkLst>
        <pc:spChg chg="add del">
          <ac:chgData name="nikita bakanchev" userId="7425f483d9e5d2b1" providerId="LiveId" clId="{2D8D2EDB-6CD7-454A-8584-7EFCE9D01EE7}" dt="2020-03-19T10:37:49.301" v="295" actId="478"/>
          <ac:spMkLst>
            <pc:docMk/>
            <pc:sldMk cId="316538038" sldId="287"/>
            <ac:spMk id="11" creationId="{3BC39B08-B954-C94F-8852-B6EAC66F0283}"/>
          </ac:spMkLst>
        </pc:spChg>
        <pc:spChg chg="mod">
          <ac:chgData name="nikita bakanchev" userId="7425f483d9e5d2b1" providerId="LiveId" clId="{2D8D2EDB-6CD7-454A-8584-7EFCE9D01EE7}" dt="2020-03-19T10:38:07.328" v="330" actId="20577"/>
          <ac:spMkLst>
            <pc:docMk/>
            <pc:sldMk cId="316538038" sldId="287"/>
            <ac:spMk id="19" creationId="{E6CECD06-4F60-4DF2-B587-0EDA43910D16}"/>
          </ac:spMkLst>
        </pc:spChg>
        <pc:spChg chg="mod">
          <ac:chgData name="nikita bakanchev" userId="7425f483d9e5d2b1" providerId="LiveId" clId="{2D8D2EDB-6CD7-454A-8584-7EFCE9D01EE7}" dt="2020-03-19T10:38:10.709" v="338" actId="20577"/>
          <ac:spMkLst>
            <pc:docMk/>
            <pc:sldMk cId="316538038" sldId="287"/>
            <ac:spMk id="20" creationId="{5F003B8B-40BC-4CA7-83EC-2D84D851D752}"/>
          </ac:spMkLst>
        </pc:spChg>
        <pc:spChg chg="mod">
          <ac:chgData name="nikita bakanchev" userId="7425f483d9e5d2b1" providerId="LiveId" clId="{2D8D2EDB-6CD7-454A-8584-7EFCE9D01EE7}" dt="2020-03-19T10:38:14.230" v="347" actId="20577"/>
          <ac:spMkLst>
            <pc:docMk/>
            <pc:sldMk cId="316538038" sldId="287"/>
            <ac:spMk id="21" creationId="{C4BBE7B8-08B3-415F-B38F-0B87E248F10D}"/>
          </ac:spMkLst>
        </pc:spChg>
        <pc:spChg chg="mod">
          <ac:chgData name="nikita bakanchev" userId="7425f483d9e5d2b1" providerId="LiveId" clId="{2D8D2EDB-6CD7-454A-8584-7EFCE9D01EE7}" dt="2020-03-19T10:38:18.125" v="355" actId="20577"/>
          <ac:spMkLst>
            <pc:docMk/>
            <pc:sldMk cId="316538038" sldId="287"/>
            <ac:spMk id="24" creationId="{051D4FFB-E92B-4295-8175-43A5C9926F0D}"/>
          </ac:spMkLst>
        </pc:spChg>
        <pc:spChg chg="mod">
          <ac:chgData name="nikita bakanchev" userId="7425f483d9e5d2b1" providerId="LiveId" clId="{2D8D2EDB-6CD7-454A-8584-7EFCE9D01EE7}" dt="2020-03-19T10:38:21.414" v="363" actId="20577"/>
          <ac:spMkLst>
            <pc:docMk/>
            <pc:sldMk cId="316538038" sldId="287"/>
            <ac:spMk id="25" creationId="{1E10C42F-7CFB-4A73-8F35-8307C388F719}"/>
          </ac:spMkLst>
        </pc:spChg>
        <pc:spChg chg="mod">
          <ac:chgData name="nikita bakanchev" userId="7425f483d9e5d2b1" providerId="LiveId" clId="{2D8D2EDB-6CD7-454A-8584-7EFCE9D01EE7}" dt="2020-03-19T10:38:24.928" v="371" actId="20577"/>
          <ac:spMkLst>
            <pc:docMk/>
            <pc:sldMk cId="316538038" sldId="287"/>
            <ac:spMk id="26" creationId="{98CC8F81-AFBA-41D8-AB6C-680FA634C721}"/>
          </ac:spMkLst>
        </pc:spChg>
        <pc:spChg chg="mod">
          <ac:chgData name="nikita bakanchev" userId="7425f483d9e5d2b1" providerId="LiveId" clId="{2D8D2EDB-6CD7-454A-8584-7EFCE9D01EE7}" dt="2020-03-19T10:37:55.569" v="303" actId="20577"/>
          <ac:spMkLst>
            <pc:docMk/>
            <pc:sldMk cId="316538038" sldId="287"/>
            <ac:spMk id="28" creationId="{96FE9981-8C1C-492F-8A3A-BC1A4910DE2B}"/>
          </ac:spMkLst>
        </pc:spChg>
        <pc:spChg chg="mod">
          <ac:chgData name="nikita bakanchev" userId="7425f483d9e5d2b1" providerId="LiveId" clId="{2D8D2EDB-6CD7-454A-8584-7EFCE9D01EE7}" dt="2020-03-19T10:37:59.964" v="313" actId="20577"/>
          <ac:spMkLst>
            <pc:docMk/>
            <pc:sldMk cId="316538038" sldId="287"/>
            <ac:spMk id="29" creationId="{D08AA281-4137-4D4D-A485-D67D15E8F274}"/>
          </ac:spMkLst>
        </pc:spChg>
        <pc:spChg chg="mod">
          <ac:chgData name="nikita bakanchev" userId="7425f483d9e5d2b1" providerId="LiveId" clId="{2D8D2EDB-6CD7-454A-8584-7EFCE9D01EE7}" dt="2020-03-19T10:38:03.379" v="322" actId="20577"/>
          <ac:spMkLst>
            <pc:docMk/>
            <pc:sldMk cId="316538038" sldId="287"/>
            <ac:spMk id="30" creationId="{1CE7F7E7-6A1E-4F0A-994F-A02C925DFCA7}"/>
          </ac:spMkLst>
        </pc:spChg>
      </pc:sldChg>
      <pc:sldChg chg="modSp add">
        <pc:chgData name="nikita bakanchev" userId="7425f483d9e5d2b1" providerId="LiveId" clId="{2D8D2EDB-6CD7-454A-8584-7EFCE9D01EE7}" dt="2020-03-21T05:37:20.328" v="4557" actId="20577"/>
        <pc:sldMkLst>
          <pc:docMk/>
          <pc:sldMk cId="2553210838" sldId="288"/>
        </pc:sldMkLst>
        <pc:spChg chg="mod">
          <ac:chgData name="nikita bakanchev" userId="7425f483d9e5d2b1" providerId="LiveId" clId="{2D8D2EDB-6CD7-454A-8584-7EFCE9D01EE7}" dt="2020-03-19T10:30:01.682" v="33" actId="20577"/>
          <ac:spMkLst>
            <pc:docMk/>
            <pc:sldMk cId="2553210838" sldId="288"/>
            <ac:spMk id="2" creationId="{454CEAE3-2948-8449-9107-A0AEEEE04AA9}"/>
          </ac:spMkLst>
        </pc:spChg>
        <pc:spChg chg="mod">
          <ac:chgData name="nikita bakanchev" userId="7425f483d9e5d2b1" providerId="LiveId" clId="{2D8D2EDB-6CD7-454A-8584-7EFCE9D01EE7}" dt="2020-03-21T05:37:20.328" v="4557" actId="20577"/>
          <ac:spMkLst>
            <pc:docMk/>
            <pc:sldMk cId="2553210838" sldId="288"/>
            <ac:spMk id="3" creationId="{0A396ECD-709C-804E-8171-45B07DEF6C36}"/>
          </ac:spMkLst>
        </pc:spChg>
      </pc:sldChg>
      <pc:sldChg chg="modSp add">
        <pc:chgData name="nikita bakanchev" userId="7425f483d9e5d2b1" providerId="LiveId" clId="{2D8D2EDB-6CD7-454A-8584-7EFCE9D01EE7}" dt="2020-03-19T13:20:19.764" v="1510" actId="20577"/>
        <pc:sldMkLst>
          <pc:docMk/>
          <pc:sldMk cId="3928231934" sldId="289"/>
        </pc:sldMkLst>
        <pc:spChg chg="mod">
          <ac:chgData name="nikita bakanchev" userId="7425f483d9e5d2b1" providerId="LiveId" clId="{2D8D2EDB-6CD7-454A-8584-7EFCE9D01EE7}" dt="2020-03-19T13:14:20.697" v="838" actId="20577"/>
          <ac:spMkLst>
            <pc:docMk/>
            <pc:sldMk cId="3928231934" sldId="289"/>
            <ac:spMk id="2" creationId="{C55F737E-264D-D044-AAD9-3F6998E57E89}"/>
          </ac:spMkLst>
        </pc:spChg>
        <pc:spChg chg="mod">
          <ac:chgData name="nikita bakanchev" userId="7425f483d9e5d2b1" providerId="LiveId" clId="{2D8D2EDB-6CD7-454A-8584-7EFCE9D01EE7}" dt="2020-03-19T13:20:19.764" v="1510" actId="20577"/>
          <ac:spMkLst>
            <pc:docMk/>
            <pc:sldMk cId="3928231934" sldId="289"/>
            <ac:spMk id="3" creationId="{0E6265ED-9B33-BF4C-9B2A-9C20D62AB6EE}"/>
          </ac:spMkLst>
        </pc:spChg>
      </pc:sldChg>
      <pc:sldChg chg="addSp delSp modSp add">
        <pc:chgData name="nikita bakanchev" userId="7425f483d9e5d2b1" providerId="LiveId" clId="{2D8D2EDB-6CD7-454A-8584-7EFCE9D01EE7}" dt="2020-03-19T10:39:56.202" v="452" actId="20577"/>
        <pc:sldMkLst>
          <pc:docMk/>
          <pc:sldMk cId="1330389332" sldId="290"/>
        </pc:sldMkLst>
        <pc:spChg chg="del mod">
          <ac:chgData name="nikita bakanchev" userId="7425f483d9e5d2b1" providerId="LiveId" clId="{2D8D2EDB-6CD7-454A-8584-7EFCE9D01EE7}" dt="2020-03-19T10:35:42.038" v="216"/>
          <ac:spMkLst>
            <pc:docMk/>
            <pc:sldMk cId="1330389332" sldId="290"/>
            <ac:spMk id="11" creationId="{3BC39B08-B954-C94F-8852-B6EAC66F0283}"/>
          </ac:spMkLst>
        </pc:spChg>
        <pc:spChg chg="mod">
          <ac:chgData name="nikita bakanchev" userId="7425f483d9e5d2b1" providerId="LiveId" clId="{2D8D2EDB-6CD7-454A-8584-7EFCE9D01EE7}" dt="2020-03-19T10:39:34.638" v="406" actId="20577"/>
          <ac:spMkLst>
            <pc:docMk/>
            <pc:sldMk cId="1330389332" sldId="290"/>
            <ac:spMk id="19" creationId="{E6CECD06-4F60-4DF2-B587-0EDA43910D16}"/>
          </ac:spMkLst>
        </pc:spChg>
        <pc:spChg chg="mod">
          <ac:chgData name="nikita bakanchev" userId="7425f483d9e5d2b1" providerId="LiveId" clId="{2D8D2EDB-6CD7-454A-8584-7EFCE9D01EE7}" dt="2020-03-19T10:39:38.361" v="413" actId="20577"/>
          <ac:spMkLst>
            <pc:docMk/>
            <pc:sldMk cId="1330389332" sldId="290"/>
            <ac:spMk id="20" creationId="{5F003B8B-40BC-4CA7-83EC-2D84D851D752}"/>
          </ac:spMkLst>
        </pc:spChg>
        <pc:spChg chg="mod">
          <ac:chgData name="nikita bakanchev" userId="7425f483d9e5d2b1" providerId="LiveId" clId="{2D8D2EDB-6CD7-454A-8584-7EFCE9D01EE7}" dt="2020-03-19T10:39:44.803" v="422" actId="20577"/>
          <ac:spMkLst>
            <pc:docMk/>
            <pc:sldMk cId="1330389332" sldId="290"/>
            <ac:spMk id="21" creationId="{C4BBE7B8-08B3-415F-B38F-0B87E248F10D}"/>
          </ac:spMkLst>
        </pc:spChg>
        <pc:spChg chg="mod">
          <ac:chgData name="nikita bakanchev" userId="7425f483d9e5d2b1" providerId="LiveId" clId="{2D8D2EDB-6CD7-454A-8584-7EFCE9D01EE7}" dt="2020-03-19T10:39:49.155" v="432" actId="20577"/>
          <ac:spMkLst>
            <pc:docMk/>
            <pc:sldMk cId="1330389332" sldId="290"/>
            <ac:spMk id="24" creationId="{051D4FFB-E92B-4295-8175-43A5C9926F0D}"/>
          </ac:spMkLst>
        </pc:spChg>
        <pc:spChg chg="mod">
          <ac:chgData name="nikita bakanchev" userId="7425f483d9e5d2b1" providerId="LiveId" clId="{2D8D2EDB-6CD7-454A-8584-7EFCE9D01EE7}" dt="2020-03-19T10:39:52.831" v="442" actId="20577"/>
          <ac:spMkLst>
            <pc:docMk/>
            <pc:sldMk cId="1330389332" sldId="290"/>
            <ac:spMk id="25" creationId="{1E10C42F-7CFB-4A73-8F35-8307C388F719}"/>
          </ac:spMkLst>
        </pc:spChg>
        <pc:spChg chg="mod">
          <ac:chgData name="nikita bakanchev" userId="7425f483d9e5d2b1" providerId="LiveId" clId="{2D8D2EDB-6CD7-454A-8584-7EFCE9D01EE7}" dt="2020-03-19T10:39:56.202" v="452" actId="20577"/>
          <ac:spMkLst>
            <pc:docMk/>
            <pc:sldMk cId="1330389332" sldId="290"/>
            <ac:spMk id="26" creationId="{98CC8F81-AFBA-41D8-AB6C-680FA634C721}"/>
          </ac:spMkLst>
        </pc:spChg>
        <pc:spChg chg="mod">
          <ac:chgData name="nikita bakanchev" userId="7425f483d9e5d2b1" providerId="LiveId" clId="{2D8D2EDB-6CD7-454A-8584-7EFCE9D01EE7}" dt="2020-03-19T10:39:17.410" v="381" actId="20577"/>
          <ac:spMkLst>
            <pc:docMk/>
            <pc:sldMk cId="1330389332" sldId="290"/>
            <ac:spMk id="28" creationId="{96FE9981-8C1C-492F-8A3A-BC1A4910DE2B}"/>
          </ac:spMkLst>
        </pc:spChg>
        <pc:spChg chg="mod">
          <ac:chgData name="nikita bakanchev" userId="7425f483d9e5d2b1" providerId="LiveId" clId="{2D8D2EDB-6CD7-454A-8584-7EFCE9D01EE7}" dt="2020-03-19T10:39:26.212" v="389" actId="20577"/>
          <ac:spMkLst>
            <pc:docMk/>
            <pc:sldMk cId="1330389332" sldId="290"/>
            <ac:spMk id="29" creationId="{D08AA281-4137-4D4D-A485-D67D15E8F274}"/>
          </ac:spMkLst>
        </pc:spChg>
        <pc:spChg chg="mod">
          <ac:chgData name="nikita bakanchev" userId="7425f483d9e5d2b1" providerId="LiveId" clId="{2D8D2EDB-6CD7-454A-8584-7EFCE9D01EE7}" dt="2020-03-19T10:39:29.759" v="398" actId="20577"/>
          <ac:spMkLst>
            <pc:docMk/>
            <pc:sldMk cId="1330389332" sldId="290"/>
            <ac:spMk id="30" creationId="{1CE7F7E7-6A1E-4F0A-994F-A02C925DFCA7}"/>
          </ac:spMkLst>
        </pc:spChg>
        <pc:spChg chg="add mod">
          <ac:chgData name="nikita bakanchev" userId="7425f483d9e5d2b1" providerId="LiveId" clId="{2D8D2EDB-6CD7-454A-8584-7EFCE9D01EE7}" dt="2020-03-19T10:35:27.392" v="210" actId="20577"/>
          <ac:spMkLst>
            <pc:docMk/>
            <pc:sldMk cId="1330389332" sldId="290"/>
            <ac:spMk id="31" creationId="{34B96FE1-83CC-AF46-8405-FBCE5D758555}"/>
          </ac:spMkLst>
        </pc:spChg>
        <pc:spChg chg="add mod">
          <ac:chgData name="nikita bakanchev" userId="7425f483d9e5d2b1" providerId="LiveId" clId="{2D8D2EDB-6CD7-454A-8584-7EFCE9D01EE7}" dt="2020-03-19T10:34:48.431" v="193" actId="1076"/>
          <ac:spMkLst>
            <pc:docMk/>
            <pc:sldMk cId="1330389332" sldId="290"/>
            <ac:spMk id="32" creationId="{600FF70F-87F4-BD48-ABA8-DD1E79670CBC}"/>
          </ac:spMkLst>
        </pc:spChg>
        <pc:spChg chg="add del">
          <ac:chgData name="nikita bakanchev" userId="7425f483d9e5d2b1" providerId="LiveId" clId="{2D8D2EDB-6CD7-454A-8584-7EFCE9D01EE7}" dt="2020-03-19T10:34:54.650" v="195"/>
          <ac:spMkLst>
            <pc:docMk/>
            <pc:sldMk cId="1330389332" sldId="290"/>
            <ac:spMk id="33" creationId="{656852A9-B5B5-9543-B549-272EC56D9511}"/>
          </ac:spMkLst>
        </pc:spChg>
        <pc:spChg chg="add del">
          <ac:chgData name="nikita bakanchev" userId="7425f483d9e5d2b1" providerId="LiveId" clId="{2D8D2EDB-6CD7-454A-8584-7EFCE9D01EE7}" dt="2020-03-19T10:34:54.650" v="195"/>
          <ac:spMkLst>
            <pc:docMk/>
            <pc:sldMk cId="1330389332" sldId="290"/>
            <ac:spMk id="34" creationId="{1916B244-390B-3C40-AD0B-30BF5AAD33FF}"/>
          </ac:spMkLst>
        </pc:spChg>
        <pc:spChg chg="add mod">
          <ac:chgData name="nikita bakanchev" userId="7425f483d9e5d2b1" providerId="LiveId" clId="{2D8D2EDB-6CD7-454A-8584-7EFCE9D01EE7}" dt="2020-03-19T10:35:21.010" v="200" actId="207"/>
          <ac:spMkLst>
            <pc:docMk/>
            <pc:sldMk cId="1330389332" sldId="290"/>
            <ac:spMk id="35" creationId="{1BF5036B-1610-8C46-B0C6-0E3FBAE82FBF}"/>
          </ac:spMkLst>
        </pc:spChg>
        <pc:spChg chg="add mod">
          <ac:chgData name="nikita bakanchev" userId="7425f483d9e5d2b1" providerId="LiveId" clId="{2D8D2EDB-6CD7-454A-8584-7EFCE9D01EE7}" dt="2020-03-19T10:35:36.269" v="212" actId="1076"/>
          <ac:spMkLst>
            <pc:docMk/>
            <pc:sldMk cId="1330389332" sldId="290"/>
            <ac:spMk id="36" creationId="{32F6FA65-523A-CE48-96CB-71C56AF9B530}"/>
          </ac:spMkLst>
        </pc:spChg>
      </pc:sldChg>
      <pc:sldChg chg="addSp delSp modSp add">
        <pc:chgData name="nikita bakanchev" userId="7425f483d9e5d2b1" providerId="LiveId" clId="{2D8D2EDB-6CD7-454A-8584-7EFCE9D01EE7}" dt="2020-03-19T10:42:49.988" v="646" actId="1076"/>
        <pc:sldMkLst>
          <pc:docMk/>
          <pc:sldMk cId="1953987028" sldId="291"/>
        </pc:sldMkLst>
        <pc:spChg chg="del">
          <ac:chgData name="nikita bakanchev" userId="7425f483d9e5d2b1" providerId="LiveId" clId="{2D8D2EDB-6CD7-454A-8584-7EFCE9D01EE7}" dt="2020-03-19T10:41:51.207" v="636" actId="478"/>
          <ac:spMkLst>
            <pc:docMk/>
            <pc:sldMk cId="1953987028" sldId="291"/>
            <ac:spMk id="4" creationId="{6A6C9866-086E-472C-B7AD-622CB80E8851}"/>
          </ac:spMkLst>
        </pc:spChg>
        <pc:spChg chg="del">
          <ac:chgData name="nikita bakanchev" userId="7425f483d9e5d2b1" providerId="LiveId" clId="{2D8D2EDB-6CD7-454A-8584-7EFCE9D01EE7}" dt="2020-03-19T10:42:04.064" v="639" actId="478"/>
          <ac:spMkLst>
            <pc:docMk/>
            <pc:sldMk cId="1953987028" sldId="291"/>
            <ac:spMk id="5" creationId="{71E70CC5-68C1-4549-BF01-DAFEA2D2072F}"/>
          </ac:spMkLst>
        </pc:spChg>
        <pc:spChg chg="del">
          <ac:chgData name="nikita bakanchev" userId="7425f483d9e5d2b1" providerId="LiveId" clId="{2D8D2EDB-6CD7-454A-8584-7EFCE9D01EE7}" dt="2020-03-19T10:42:37.969" v="644" actId="478"/>
          <ac:spMkLst>
            <pc:docMk/>
            <pc:sldMk cId="1953987028" sldId="291"/>
            <ac:spMk id="6" creationId="{6B6750BE-4DCC-4A96-B35D-F27CE0441C95}"/>
          </ac:spMkLst>
        </pc:spChg>
        <pc:spChg chg="mod">
          <ac:chgData name="nikita bakanchev" userId="7425f483d9e5d2b1" providerId="LiveId" clId="{2D8D2EDB-6CD7-454A-8584-7EFCE9D01EE7}" dt="2020-03-19T10:35:55.613" v="219" actId="1076"/>
          <ac:spMkLst>
            <pc:docMk/>
            <pc:sldMk cId="1953987028" sldId="291"/>
            <ac:spMk id="10" creationId="{E8A3BE68-799E-4803-96B8-3A19FC307ECE}"/>
          </ac:spMkLst>
        </pc:spChg>
        <pc:spChg chg="mod">
          <ac:chgData name="nikita bakanchev" userId="7425f483d9e5d2b1" providerId="LiveId" clId="{2D8D2EDB-6CD7-454A-8584-7EFCE9D01EE7}" dt="2020-03-19T10:40:15.815" v="493" actId="20577"/>
          <ac:spMkLst>
            <pc:docMk/>
            <pc:sldMk cId="1953987028" sldId="291"/>
            <ac:spMk id="19" creationId="{E6CECD06-4F60-4DF2-B587-0EDA43910D16}"/>
          </ac:spMkLst>
        </pc:spChg>
        <pc:spChg chg="mod">
          <ac:chgData name="nikita bakanchev" userId="7425f483d9e5d2b1" providerId="LiveId" clId="{2D8D2EDB-6CD7-454A-8584-7EFCE9D01EE7}" dt="2020-03-19T10:40:21.942" v="503" actId="20577"/>
          <ac:spMkLst>
            <pc:docMk/>
            <pc:sldMk cId="1953987028" sldId="291"/>
            <ac:spMk id="20" creationId="{5F003B8B-40BC-4CA7-83EC-2D84D851D752}"/>
          </ac:spMkLst>
        </pc:spChg>
        <pc:spChg chg="mod">
          <ac:chgData name="nikita bakanchev" userId="7425f483d9e5d2b1" providerId="LiveId" clId="{2D8D2EDB-6CD7-454A-8584-7EFCE9D01EE7}" dt="2020-03-19T10:40:25.945" v="514" actId="20577"/>
          <ac:spMkLst>
            <pc:docMk/>
            <pc:sldMk cId="1953987028" sldId="291"/>
            <ac:spMk id="21" creationId="{C4BBE7B8-08B3-415F-B38F-0B87E248F10D}"/>
          </ac:spMkLst>
        </pc:spChg>
        <pc:spChg chg="mod">
          <ac:chgData name="nikita bakanchev" userId="7425f483d9e5d2b1" providerId="LiveId" clId="{2D8D2EDB-6CD7-454A-8584-7EFCE9D01EE7}" dt="2020-03-19T10:35:49.887" v="218" actId="1076"/>
          <ac:spMkLst>
            <pc:docMk/>
            <pc:sldMk cId="1953987028" sldId="291"/>
            <ac:spMk id="22" creationId="{1C45FACD-4E01-432A-AA0D-DA2C2DFB49C4}"/>
          </ac:spMkLst>
        </pc:spChg>
        <pc:spChg chg="mod">
          <ac:chgData name="nikita bakanchev" userId="7425f483d9e5d2b1" providerId="LiveId" clId="{2D8D2EDB-6CD7-454A-8584-7EFCE9D01EE7}" dt="2020-03-19T10:40:29.869" v="524" actId="20577"/>
          <ac:spMkLst>
            <pc:docMk/>
            <pc:sldMk cId="1953987028" sldId="291"/>
            <ac:spMk id="24" creationId="{051D4FFB-E92B-4295-8175-43A5C9926F0D}"/>
          </ac:spMkLst>
        </pc:spChg>
        <pc:spChg chg="mod">
          <ac:chgData name="nikita bakanchev" userId="7425f483d9e5d2b1" providerId="LiveId" clId="{2D8D2EDB-6CD7-454A-8584-7EFCE9D01EE7}" dt="2020-03-19T10:40:33.692" v="534" actId="20577"/>
          <ac:spMkLst>
            <pc:docMk/>
            <pc:sldMk cId="1953987028" sldId="291"/>
            <ac:spMk id="25" creationId="{1E10C42F-7CFB-4A73-8F35-8307C388F719}"/>
          </ac:spMkLst>
        </pc:spChg>
        <pc:spChg chg="mod">
          <ac:chgData name="nikita bakanchev" userId="7425f483d9e5d2b1" providerId="LiveId" clId="{2D8D2EDB-6CD7-454A-8584-7EFCE9D01EE7}" dt="2020-03-19T10:40:38.068" v="544" actId="20577"/>
          <ac:spMkLst>
            <pc:docMk/>
            <pc:sldMk cId="1953987028" sldId="291"/>
            <ac:spMk id="26" creationId="{98CC8F81-AFBA-41D8-AB6C-680FA634C721}"/>
          </ac:spMkLst>
        </pc:spChg>
        <pc:spChg chg="mod">
          <ac:chgData name="nikita bakanchev" userId="7425f483d9e5d2b1" providerId="LiveId" clId="{2D8D2EDB-6CD7-454A-8584-7EFCE9D01EE7}" dt="2020-03-19T10:36:09.567" v="222" actId="1076"/>
          <ac:spMkLst>
            <pc:docMk/>
            <pc:sldMk cId="1953987028" sldId="291"/>
            <ac:spMk id="27" creationId="{6254208F-65AB-4498-A9D8-7D84BBC1D424}"/>
          </ac:spMkLst>
        </pc:spChg>
        <pc:spChg chg="del mod">
          <ac:chgData name="nikita bakanchev" userId="7425f483d9e5d2b1" providerId="LiveId" clId="{2D8D2EDB-6CD7-454A-8584-7EFCE9D01EE7}" dt="2020-03-19T10:41:49.279" v="635" actId="478"/>
          <ac:spMkLst>
            <pc:docMk/>
            <pc:sldMk cId="1953987028" sldId="291"/>
            <ac:spMk id="28" creationId="{96FE9981-8C1C-492F-8A3A-BC1A4910DE2B}"/>
          </ac:spMkLst>
        </pc:spChg>
        <pc:spChg chg="del mod">
          <ac:chgData name="nikita bakanchev" userId="7425f483d9e5d2b1" providerId="LiveId" clId="{2D8D2EDB-6CD7-454A-8584-7EFCE9D01EE7}" dt="2020-03-19T10:42:02.486" v="638" actId="478"/>
          <ac:spMkLst>
            <pc:docMk/>
            <pc:sldMk cId="1953987028" sldId="291"/>
            <ac:spMk id="29" creationId="{D08AA281-4137-4D4D-A485-D67D15E8F274}"/>
          </ac:spMkLst>
        </pc:spChg>
        <pc:spChg chg="del mod">
          <ac:chgData name="nikita bakanchev" userId="7425f483d9e5d2b1" providerId="LiveId" clId="{2D8D2EDB-6CD7-454A-8584-7EFCE9D01EE7}" dt="2020-03-19T10:42:35.493" v="643" actId="478"/>
          <ac:spMkLst>
            <pc:docMk/>
            <pc:sldMk cId="1953987028" sldId="291"/>
            <ac:spMk id="30" creationId="{1CE7F7E7-6A1E-4F0A-994F-A02C925DFCA7}"/>
          </ac:spMkLst>
        </pc:spChg>
        <pc:spChg chg="add mod">
          <ac:chgData name="nikita bakanchev" userId="7425f483d9e5d2b1" providerId="LiveId" clId="{2D8D2EDB-6CD7-454A-8584-7EFCE9D01EE7}" dt="2020-03-19T10:41:58.129" v="637" actId="1076"/>
          <ac:spMkLst>
            <pc:docMk/>
            <pc:sldMk cId="1953987028" sldId="291"/>
            <ac:spMk id="33" creationId="{E74F68A6-2423-1F44-8C60-C1699712078B}"/>
          </ac:spMkLst>
        </pc:spChg>
        <pc:spChg chg="add mod">
          <ac:chgData name="nikita bakanchev" userId="7425f483d9e5d2b1" providerId="LiveId" clId="{2D8D2EDB-6CD7-454A-8584-7EFCE9D01EE7}" dt="2020-03-19T10:42:12.863" v="641" actId="1076"/>
          <ac:spMkLst>
            <pc:docMk/>
            <pc:sldMk cId="1953987028" sldId="291"/>
            <ac:spMk id="34" creationId="{6199C97F-D9C7-9340-A23A-762312CF1975}"/>
          </ac:spMkLst>
        </pc:spChg>
        <pc:spChg chg="mod">
          <ac:chgData name="nikita bakanchev" userId="7425f483d9e5d2b1" providerId="LiveId" clId="{2D8D2EDB-6CD7-454A-8584-7EFCE9D01EE7}" dt="2020-03-19T10:36:05.458" v="221" actId="1076"/>
          <ac:spMkLst>
            <pc:docMk/>
            <pc:sldMk cId="1953987028" sldId="291"/>
            <ac:spMk id="36" creationId="{32F6FA65-523A-CE48-96CB-71C56AF9B530}"/>
          </ac:spMkLst>
        </pc:spChg>
        <pc:spChg chg="add mod">
          <ac:chgData name="nikita bakanchev" userId="7425f483d9e5d2b1" providerId="LiveId" clId="{2D8D2EDB-6CD7-454A-8584-7EFCE9D01EE7}" dt="2020-03-19T10:42:49.988" v="646" actId="1076"/>
          <ac:spMkLst>
            <pc:docMk/>
            <pc:sldMk cId="1953987028" sldId="291"/>
            <ac:spMk id="37" creationId="{7F0A2A79-F0C5-484E-853A-9345D3854F0A}"/>
          </ac:spMkLst>
        </pc:spChg>
      </pc:sldChg>
      <pc:sldChg chg="delSp modSp add">
        <pc:chgData name="nikita bakanchev" userId="7425f483d9e5d2b1" providerId="LiveId" clId="{2D8D2EDB-6CD7-454A-8584-7EFCE9D01EE7}" dt="2020-03-19T10:41:17.893" v="632" actId="20577"/>
        <pc:sldMkLst>
          <pc:docMk/>
          <pc:sldMk cId="405779434" sldId="292"/>
        </pc:sldMkLst>
        <pc:spChg chg="mod">
          <ac:chgData name="nikita bakanchev" userId="7425f483d9e5d2b1" providerId="LiveId" clId="{2D8D2EDB-6CD7-454A-8584-7EFCE9D01EE7}" dt="2020-03-19T10:36:20.312" v="224" actId="1076"/>
          <ac:spMkLst>
            <pc:docMk/>
            <pc:sldMk cId="405779434" sldId="292"/>
            <ac:spMk id="10" creationId="{E8A3BE68-799E-4803-96B8-3A19FC307ECE}"/>
          </ac:spMkLst>
        </pc:spChg>
        <pc:spChg chg="mod">
          <ac:chgData name="nikita bakanchev" userId="7425f483d9e5d2b1" providerId="LiveId" clId="{2D8D2EDB-6CD7-454A-8584-7EFCE9D01EE7}" dt="2020-03-19T10:40:57.235" v="583" actId="20577"/>
          <ac:spMkLst>
            <pc:docMk/>
            <pc:sldMk cId="405779434" sldId="292"/>
            <ac:spMk id="19" creationId="{E6CECD06-4F60-4DF2-B587-0EDA43910D16}"/>
          </ac:spMkLst>
        </pc:spChg>
        <pc:spChg chg="mod">
          <ac:chgData name="nikita bakanchev" userId="7425f483d9e5d2b1" providerId="LiveId" clId="{2D8D2EDB-6CD7-454A-8584-7EFCE9D01EE7}" dt="2020-03-19T10:41:02.717" v="593" actId="20577"/>
          <ac:spMkLst>
            <pc:docMk/>
            <pc:sldMk cId="405779434" sldId="292"/>
            <ac:spMk id="20" creationId="{5F003B8B-40BC-4CA7-83EC-2D84D851D752}"/>
          </ac:spMkLst>
        </pc:spChg>
        <pc:spChg chg="mod">
          <ac:chgData name="nikita bakanchev" userId="7425f483d9e5d2b1" providerId="LiveId" clId="{2D8D2EDB-6CD7-454A-8584-7EFCE9D01EE7}" dt="2020-03-19T10:41:06.618" v="604" actId="20577"/>
          <ac:spMkLst>
            <pc:docMk/>
            <pc:sldMk cId="405779434" sldId="292"/>
            <ac:spMk id="21" creationId="{C4BBE7B8-08B3-415F-B38F-0B87E248F10D}"/>
          </ac:spMkLst>
        </pc:spChg>
        <pc:spChg chg="mod">
          <ac:chgData name="nikita bakanchev" userId="7425f483d9e5d2b1" providerId="LiveId" clId="{2D8D2EDB-6CD7-454A-8584-7EFCE9D01EE7}" dt="2020-03-19T10:41:09.758" v="612" actId="20577"/>
          <ac:spMkLst>
            <pc:docMk/>
            <pc:sldMk cId="405779434" sldId="292"/>
            <ac:spMk id="24" creationId="{051D4FFB-E92B-4295-8175-43A5C9926F0D}"/>
          </ac:spMkLst>
        </pc:spChg>
        <pc:spChg chg="mod">
          <ac:chgData name="nikita bakanchev" userId="7425f483d9e5d2b1" providerId="LiveId" clId="{2D8D2EDB-6CD7-454A-8584-7EFCE9D01EE7}" dt="2020-03-19T10:41:14.128" v="622" actId="20577"/>
          <ac:spMkLst>
            <pc:docMk/>
            <pc:sldMk cId="405779434" sldId="292"/>
            <ac:spMk id="25" creationId="{1E10C42F-7CFB-4A73-8F35-8307C388F719}"/>
          </ac:spMkLst>
        </pc:spChg>
        <pc:spChg chg="mod">
          <ac:chgData name="nikita bakanchev" userId="7425f483d9e5d2b1" providerId="LiveId" clId="{2D8D2EDB-6CD7-454A-8584-7EFCE9D01EE7}" dt="2020-03-19T10:41:17.893" v="632" actId="20577"/>
          <ac:spMkLst>
            <pc:docMk/>
            <pc:sldMk cId="405779434" sldId="292"/>
            <ac:spMk id="26" creationId="{98CC8F81-AFBA-41D8-AB6C-680FA634C721}"/>
          </ac:spMkLst>
        </pc:spChg>
        <pc:spChg chg="del">
          <ac:chgData name="nikita bakanchev" userId="7425f483d9e5d2b1" providerId="LiveId" clId="{2D8D2EDB-6CD7-454A-8584-7EFCE9D01EE7}" dt="2020-03-19T10:36:42.849" v="226" actId="478"/>
          <ac:spMkLst>
            <pc:docMk/>
            <pc:sldMk cId="405779434" sldId="292"/>
            <ac:spMk id="27" creationId="{6254208F-65AB-4498-A9D8-7D84BBC1D424}"/>
          </ac:spMkLst>
        </pc:spChg>
        <pc:spChg chg="mod">
          <ac:chgData name="nikita bakanchev" userId="7425f483d9e5d2b1" providerId="LiveId" clId="{2D8D2EDB-6CD7-454A-8584-7EFCE9D01EE7}" dt="2020-03-19T10:40:45.034" v="552" actId="20577"/>
          <ac:spMkLst>
            <pc:docMk/>
            <pc:sldMk cId="405779434" sldId="292"/>
            <ac:spMk id="28" creationId="{96FE9981-8C1C-492F-8A3A-BC1A4910DE2B}"/>
          </ac:spMkLst>
        </pc:spChg>
        <pc:spChg chg="mod">
          <ac:chgData name="nikita bakanchev" userId="7425f483d9e5d2b1" providerId="LiveId" clId="{2D8D2EDB-6CD7-454A-8584-7EFCE9D01EE7}" dt="2020-03-19T10:40:49.169" v="562" actId="20577"/>
          <ac:spMkLst>
            <pc:docMk/>
            <pc:sldMk cId="405779434" sldId="292"/>
            <ac:spMk id="29" creationId="{D08AA281-4137-4D4D-A485-D67D15E8F274}"/>
          </ac:spMkLst>
        </pc:spChg>
        <pc:spChg chg="mod">
          <ac:chgData name="nikita bakanchev" userId="7425f483d9e5d2b1" providerId="LiveId" clId="{2D8D2EDB-6CD7-454A-8584-7EFCE9D01EE7}" dt="2020-03-19T10:40:52.745" v="573" actId="20577"/>
          <ac:spMkLst>
            <pc:docMk/>
            <pc:sldMk cId="405779434" sldId="292"/>
            <ac:spMk id="30" creationId="{1CE7F7E7-6A1E-4F0A-994F-A02C925DFCA7}"/>
          </ac:spMkLst>
        </pc:spChg>
        <pc:spChg chg="mod">
          <ac:chgData name="nikita bakanchev" userId="7425f483d9e5d2b1" providerId="LiveId" clId="{2D8D2EDB-6CD7-454A-8584-7EFCE9D01EE7}" dt="2020-03-19T10:36:51.954" v="227" actId="1076"/>
          <ac:spMkLst>
            <pc:docMk/>
            <pc:sldMk cId="405779434" sldId="292"/>
            <ac:spMk id="36" creationId="{32F6FA65-523A-CE48-96CB-71C56AF9B530}"/>
          </ac:spMkLst>
        </pc:spChg>
      </pc:sldChg>
      <pc:sldChg chg="modSp add">
        <pc:chgData name="nikita bakanchev" userId="7425f483d9e5d2b1" providerId="LiveId" clId="{2D8D2EDB-6CD7-454A-8584-7EFCE9D01EE7}" dt="2020-03-19T10:43:36.164" v="739" actId="20577"/>
        <pc:sldMkLst>
          <pc:docMk/>
          <pc:sldMk cId="3259879006" sldId="293"/>
        </pc:sldMkLst>
        <pc:spChg chg="mod">
          <ac:chgData name="nikita bakanchev" userId="7425f483d9e5d2b1" providerId="LiveId" clId="{2D8D2EDB-6CD7-454A-8584-7EFCE9D01EE7}" dt="2020-03-19T10:37:01.403" v="229" actId="1076"/>
          <ac:spMkLst>
            <pc:docMk/>
            <pc:sldMk cId="3259879006" sldId="293"/>
            <ac:spMk id="10" creationId="{E8A3BE68-799E-4803-96B8-3A19FC307ECE}"/>
          </ac:spMkLst>
        </pc:spChg>
        <pc:spChg chg="mod">
          <ac:chgData name="nikita bakanchev" userId="7425f483d9e5d2b1" providerId="LiveId" clId="{2D8D2EDB-6CD7-454A-8584-7EFCE9D01EE7}" dt="2020-03-19T10:43:13.452" v="686" actId="20577"/>
          <ac:spMkLst>
            <pc:docMk/>
            <pc:sldMk cId="3259879006" sldId="293"/>
            <ac:spMk id="19" creationId="{E6CECD06-4F60-4DF2-B587-0EDA43910D16}"/>
          </ac:spMkLst>
        </pc:spChg>
        <pc:spChg chg="mod">
          <ac:chgData name="nikita bakanchev" userId="7425f483d9e5d2b1" providerId="LiveId" clId="{2D8D2EDB-6CD7-454A-8584-7EFCE9D01EE7}" dt="2020-03-19T10:43:17.019" v="696" actId="20577"/>
          <ac:spMkLst>
            <pc:docMk/>
            <pc:sldMk cId="3259879006" sldId="293"/>
            <ac:spMk id="20" creationId="{5F003B8B-40BC-4CA7-83EC-2D84D851D752}"/>
          </ac:spMkLst>
        </pc:spChg>
        <pc:spChg chg="mod">
          <ac:chgData name="nikita bakanchev" userId="7425f483d9e5d2b1" providerId="LiveId" clId="{2D8D2EDB-6CD7-454A-8584-7EFCE9D01EE7}" dt="2020-03-19T10:43:20.901" v="707" actId="20577"/>
          <ac:spMkLst>
            <pc:docMk/>
            <pc:sldMk cId="3259879006" sldId="293"/>
            <ac:spMk id="21" creationId="{C4BBE7B8-08B3-415F-B38F-0B87E248F10D}"/>
          </ac:spMkLst>
        </pc:spChg>
        <pc:spChg chg="mod">
          <ac:chgData name="nikita bakanchev" userId="7425f483d9e5d2b1" providerId="LiveId" clId="{2D8D2EDB-6CD7-454A-8584-7EFCE9D01EE7}" dt="2020-03-19T10:43:28.350" v="719" actId="20577"/>
          <ac:spMkLst>
            <pc:docMk/>
            <pc:sldMk cId="3259879006" sldId="293"/>
            <ac:spMk id="24" creationId="{051D4FFB-E92B-4295-8175-43A5C9926F0D}"/>
          </ac:spMkLst>
        </pc:spChg>
        <pc:spChg chg="mod">
          <ac:chgData name="nikita bakanchev" userId="7425f483d9e5d2b1" providerId="LiveId" clId="{2D8D2EDB-6CD7-454A-8584-7EFCE9D01EE7}" dt="2020-03-19T10:43:32.382" v="729" actId="20577"/>
          <ac:spMkLst>
            <pc:docMk/>
            <pc:sldMk cId="3259879006" sldId="293"/>
            <ac:spMk id="25" creationId="{1E10C42F-7CFB-4A73-8F35-8307C388F719}"/>
          </ac:spMkLst>
        </pc:spChg>
        <pc:spChg chg="mod">
          <ac:chgData name="nikita bakanchev" userId="7425f483d9e5d2b1" providerId="LiveId" clId="{2D8D2EDB-6CD7-454A-8584-7EFCE9D01EE7}" dt="2020-03-19T10:43:36.164" v="739" actId="20577"/>
          <ac:spMkLst>
            <pc:docMk/>
            <pc:sldMk cId="3259879006" sldId="293"/>
            <ac:spMk id="26" creationId="{98CC8F81-AFBA-41D8-AB6C-680FA634C721}"/>
          </ac:spMkLst>
        </pc:spChg>
        <pc:spChg chg="mod">
          <ac:chgData name="nikita bakanchev" userId="7425f483d9e5d2b1" providerId="LiveId" clId="{2D8D2EDB-6CD7-454A-8584-7EFCE9D01EE7}" dt="2020-03-19T10:42:58.268" v="655" actId="20577"/>
          <ac:spMkLst>
            <pc:docMk/>
            <pc:sldMk cId="3259879006" sldId="293"/>
            <ac:spMk id="28" creationId="{96FE9981-8C1C-492F-8A3A-BC1A4910DE2B}"/>
          </ac:spMkLst>
        </pc:spChg>
        <pc:spChg chg="mod">
          <ac:chgData name="nikita bakanchev" userId="7425f483d9e5d2b1" providerId="LiveId" clId="{2D8D2EDB-6CD7-454A-8584-7EFCE9D01EE7}" dt="2020-03-19T10:43:02.485" v="665" actId="20577"/>
          <ac:spMkLst>
            <pc:docMk/>
            <pc:sldMk cId="3259879006" sldId="293"/>
            <ac:spMk id="29" creationId="{D08AA281-4137-4D4D-A485-D67D15E8F274}"/>
          </ac:spMkLst>
        </pc:spChg>
        <pc:spChg chg="mod">
          <ac:chgData name="nikita bakanchev" userId="7425f483d9e5d2b1" providerId="LiveId" clId="{2D8D2EDB-6CD7-454A-8584-7EFCE9D01EE7}" dt="2020-03-19T10:43:07.791" v="676" actId="20577"/>
          <ac:spMkLst>
            <pc:docMk/>
            <pc:sldMk cId="3259879006" sldId="293"/>
            <ac:spMk id="30" creationId="{1CE7F7E7-6A1E-4F0A-994F-A02C925DFCA7}"/>
          </ac:spMkLst>
        </pc:spChg>
        <pc:spChg chg="mod">
          <ac:chgData name="nikita bakanchev" userId="7425f483d9e5d2b1" providerId="LiveId" clId="{2D8D2EDB-6CD7-454A-8584-7EFCE9D01EE7}" dt="2020-03-19T10:37:01.403" v="229" actId="1076"/>
          <ac:spMkLst>
            <pc:docMk/>
            <pc:sldMk cId="3259879006" sldId="293"/>
            <ac:spMk id="36" creationId="{32F6FA65-523A-CE48-96CB-71C56AF9B530}"/>
          </ac:spMkLst>
        </pc:spChg>
      </pc:sldChg>
      <pc:sldChg chg="modSp add">
        <pc:chgData name="nikita bakanchev" userId="7425f483d9e5d2b1" providerId="LiveId" clId="{2D8D2EDB-6CD7-454A-8584-7EFCE9D01EE7}" dt="2020-03-20T17:37:24.692" v="1969" actId="20577"/>
        <pc:sldMkLst>
          <pc:docMk/>
          <pc:sldMk cId="2545484322" sldId="294"/>
        </pc:sldMkLst>
        <pc:spChg chg="mod">
          <ac:chgData name="nikita bakanchev" userId="7425f483d9e5d2b1" providerId="LiveId" clId="{2D8D2EDB-6CD7-454A-8584-7EFCE9D01EE7}" dt="2020-03-19T13:22:22.647" v="1549" actId="20577"/>
          <ac:spMkLst>
            <pc:docMk/>
            <pc:sldMk cId="2545484322" sldId="294"/>
            <ac:spMk id="2" creationId="{69988E16-3A39-144B-8E5E-D556AB88FDC1}"/>
          </ac:spMkLst>
        </pc:spChg>
        <pc:spChg chg="mod">
          <ac:chgData name="nikita bakanchev" userId="7425f483d9e5d2b1" providerId="LiveId" clId="{2D8D2EDB-6CD7-454A-8584-7EFCE9D01EE7}" dt="2020-03-20T17:37:24.692" v="1969" actId="20577"/>
          <ac:spMkLst>
            <pc:docMk/>
            <pc:sldMk cId="2545484322" sldId="294"/>
            <ac:spMk id="3" creationId="{FE0D8062-8184-2B4C-B262-C44351E98F23}"/>
          </ac:spMkLst>
        </pc:spChg>
      </pc:sldChg>
      <pc:sldChg chg="modSp add del">
        <pc:chgData name="nikita bakanchev" userId="7425f483d9e5d2b1" providerId="LiveId" clId="{2D8D2EDB-6CD7-454A-8584-7EFCE9D01EE7}" dt="2020-03-20T17:37:17.536" v="1959"/>
        <pc:sldMkLst>
          <pc:docMk/>
          <pc:sldMk cId="448628457" sldId="295"/>
        </pc:sldMkLst>
        <pc:spChg chg="mod">
          <ac:chgData name="nikita bakanchev" userId="7425f483d9e5d2b1" providerId="LiveId" clId="{2D8D2EDB-6CD7-454A-8584-7EFCE9D01EE7}" dt="2020-03-20T16:40:28.619" v="1958" actId="20577"/>
          <ac:spMkLst>
            <pc:docMk/>
            <pc:sldMk cId="448628457" sldId="295"/>
            <ac:spMk id="2" creationId="{CE398DD8-B3D0-E741-BBEB-C87E77F86E6C}"/>
          </ac:spMkLst>
        </pc:spChg>
      </pc:sldChg>
      <pc:sldChg chg="modSp add">
        <pc:chgData name="nikita bakanchev" userId="7425f483d9e5d2b1" providerId="LiveId" clId="{2D8D2EDB-6CD7-454A-8584-7EFCE9D01EE7}" dt="2020-03-21T04:56:35.236" v="2364" actId="20577"/>
        <pc:sldMkLst>
          <pc:docMk/>
          <pc:sldMk cId="3464168396" sldId="295"/>
        </pc:sldMkLst>
        <pc:spChg chg="mod">
          <ac:chgData name="nikita bakanchev" userId="7425f483d9e5d2b1" providerId="LiveId" clId="{2D8D2EDB-6CD7-454A-8584-7EFCE9D01EE7}" dt="2020-03-21T04:54:02.574" v="1981" actId="20577"/>
          <ac:spMkLst>
            <pc:docMk/>
            <pc:sldMk cId="3464168396" sldId="295"/>
            <ac:spMk id="2" creationId="{3804F5CD-C901-814C-94D0-6504300E3270}"/>
          </ac:spMkLst>
        </pc:spChg>
        <pc:spChg chg="mod">
          <ac:chgData name="nikita bakanchev" userId="7425f483d9e5d2b1" providerId="LiveId" clId="{2D8D2EDB-6CD7-454A-8584-7EFCE9D01EE7}" dt="2020-03-21T04:56:35.236" v="2364" actId="20577"/>
          <ac:spMkLst>
            <pc:docMk/>
            <pc:sldMk cId="3464168396" sldId="295"/>
            <ac:spMk id="3" creationId="{0C16BB1B-E9C2-CF4D-BFCC-65AAA5757697}"/>
          </ac:spMkLst>
        </pc:spChg>
      </pc:sldChg>
      <pc:sldChg chg="modSp add">
        <pc:chgData name="nikita bakanchev" userId="7425f483d9e5d2b1" providerId="LiveId" clId="{2D8D2EDB-6CD7-454A-8584-7EFCE9D01EE7}" dt="2020-03-21T04:58:12.864" v="2606" actId="20577"/>
        <pc:sldMkLst>
          <pc:docMk/>
          <pc:sldMk cId="1180594749" sldId="296"/>
        </pc:sldMkLst>
        <pc:spChg chg="mod">
          <ac:chgData name="nikita bakanchev" userId="7425f483d9e5d2b1" providerId="LiveId" clId="{2D8D2EDB-6CD7-454A-8584-7EFCE9D01EE7}" dt="2020-03-21T04:58:12.864" v="2606" actId="20577"/>
          <ac:spMkLst>
            <pc:docMk/>
            <pc:sldMk cId="1180594749" sldId="296"/>
            <ac:spMk id="3" creationId="{0C16BB1B-E9C2-CF4D-BFCC-65AAA5757697}"/>
          </ac:spMkLst>
        </pc:spChg>
      </pc:sldChg>
      <pc:sldChg chg="modSp add">
        <pc:chgData name="nikita bakanchev" userId="7425f483d9e5d2b1" providerId="LiveId" clId="{2D8D2EDB-6CD7-454A-8584-7EFCE9D01EE7}" dt="2020-03-21T04:59:34.368" v="2808" actId="20577"/>
        <pc:sldMkLst>
          <pc:docMk/>
          <pc:sldMk cId="376910352" sldId="297"/>
        </pc:sldMkLst>
        <pc:spChg chg="mod">
          <ac:chgData name="nikita bakanchev" userId="7425f483d9e5d2b1" providerId="LiveId" clId="{2D8D2EDB-6CD7-454A-8584-7EFCE9D01EE7}" dt="2020-03-21T04:58:21.942" v="2617" actId="20577"/>
          <ac:spMkLst>
            <pc:docMk/>
            <pc:sldMk cId="376910352" sldId="297"/>
            <ac:spMk id="2" creationId="{E4708BC8-A77D-2347-9C72-5A7874F894EB}"/>
          </ac:spMkLst>
        </pc:spChg>
        <pc:spChg chg="mod">
          <ac:chgData name="nikita bakanchev" userId="7425f483d9e5d2b1" providerId="LiveId" clId="{2D8D2EDB-6CD7-454A-8584-7EFCE9D01EE7}" dt="2020-03-21T04:59:34.368" v="2808" actId="20577"/>
          <ac:spMkLst>
            <pc:docMk/>
            <pc:sldMk cId="376910352" sldId="297"/>
            <ac:spMk id="3" creationId="{5BE71694-E5C7-364D-B59A-BF0786809989}"/>
          </ac:spMkLst>
        </pc:spChg>
      </pc:sldChg>
      <pc:sldChg chg="modSp add">
        <pc:chgData name="nikita bakanchev" userId="7425f483d9e5d2b1" providerId="LiveId" clId="{2D8D2EDB-6CD7-454A-8584-7EFCE9D01EE7}" dt="2020-03-21T05:00:22.650" v="2896" actId="20577"/>
        <pc:sldMkLst>
          <pc:docMk/>
          <pc:sldMk cId="1723849741" sldId="298"/>
        </pc:sldMkLst>
        <pc:spChg chg="mod">
          <ac:chgData name="nikita bakanchev" userId="7425f483d9e5d2b1" providerId="LiveId" clId="{2D8D2EDB-6CD7-454A-8584-7EFCE9D01EE7}" dt="2020-03-21T05:00:22.650" v="2896" actId="20577"/>
          <ac:spMkLst>
            <pc:docMk/>
            <pc:sldMk cId="1723849741" sldId="298"/>
            <ac:spMk id="3" creationId="{5BE71694-E5C7-364D-B59A-BF0786809989}"/>
          </ac:spMkLst>
        </pc:spChg>
      </pc:sldChg>
      <pc:sldChg chg="modSp add">
        <pc:chgData name="nikita bakanchev" userId="7425f483d9e5d2b1" providerId="LiveId" clId="{2D8D2EDB-6CD7-454A-8584-7EFCE9D01EE7}" dt="2020-03-21T05:09:09.185" v="2948" actId="20577"/>
        <pc:sldMkLst>
          <pc:docMk/>
          <pc:sldMk cId="2074652767" sldId="299"/>
        </pc:sldMkLst>
        <pc:spChg chg="mod">
          <ac:chgData name="nikita bakanchev" userId="7425f483d9e5d2b1" providerId="LiveId" clId="{2D8D2EDB-6CD7-454A-8584-7EFCE9D01EE7}" dt="2020-03-21T05:09:09.185" v="2948" actId="20577"/>
          <ac:spMkLst>
            <pc:docMk/>
            <pc:sldMk cId="2074652767" sldId="299"/>
            <ac:spMk id="3" creationId="{5BE71694-E5C7-364D-B59A-BF0786809989}"/>
          </ac:spMkLst>
        </pc:spChg>
      </pc:sldChg>
      <pc:sldChg chg="modSp add">
        <pc:chgData name="nikita bakanchev" userId="7425f483d9e5d2b1" providerId="LiveId" clId="{2D8D2EDB-6CD7-454A-8584-7EFCE9D01EE7}" dt="2020-03-21T05:19:20.329" v="3326" actId="20577"/>
        <pc:sldMkLst>
          <pc:docMk/>
          <pc:sldMk cId="3545256874" sldId="300"/>
        </pc:sldMkLst>
        <pc:spChg chg="mod">
          <ac:chgData name="nikita bakanchev" userId="7425f483d9e5d2b1" providerId="LiveId" clId="{2D8D2EDB-6CD7-454A-8584-7EFCE9D01EE7}" dt="2020-03-21T05:10:17.732" v="2954" actId="20577"/>
          <ac:spMkLst>
            <pc:docMk/>
            <pc:sldMk cId="3545256874" sldId="300"/>
            <ac:spMk id="2" creationId="{6097BCF8-FD46-A84F-9533-75B6B201666D}"/>
          </ac:spMkLst>
        </pc:spChg>
        <pc:spChg chg="mod">
          <ac:chgData name="nikita bakanchev" userId="7425f483d9e5d2b1" providerId="LiveId" clId="{2D8D2EDB-6CD7-454A-8584-7EFCE9D01EE7}" dt="2020-03-21T05:19:20.329" v="3326" actId="20577"/>
          <ac:spMkLst>
            <pc:docMk/>
            <pc:sldMk cId="3545256874" sldId="300"/>
            <ac:spMk id="3" creationId="{F5D93321-C356-5D45-8886-0A9DBAA99BA2}"/>
          </ac:spMkLst>
        </pc:spChg>
      </pc:sldChg>
      <pc:sldChg chg="modSp add">
        <pc:chgData name="nikita bakanchev" userId="7425f483d9e5d2b1" providerId="LiveId" clId="{2D8D2EDB-6CD7-454A-8584-7EFCE9D01EE7}" dt="2020-03-21T05:22:46.582" v="3811" actId="20577"/>
        <pc:sldMkLst>
          <pc:docMk/>
          <pc:sldMk cId="4293276005" sldId="301"/>
        </pc:sldMkLst>
        <pc:spChg chg="mod">
          <ac:chgData name="nikita bakanchev" userId="7425f483d9e5d2b1" providerId="LiveId" clId="{2D8D2EDB-6CD7-454A-8584-7EFCE9D01EE7}" dt="2020-03-21T05:22:46.582" v="3811" actId="20577"/>
          <ac:spMkLst>
            <pc:docMk/>
            <pc:sldMk cId="4293276005" sldId="301"/>
            <ac:spMk id="3" creationId="{F5D93321-C356-5D45-8886-0A9DBAA99BA2}"/>
          </ac:spMkLst>
        </pc:spChg>
      </pc:sldChg>
      <pc:sldChg chg="addSp delSp modSp add">
        <pc:chgData name="nikita bakanchev" userId="7425f483d9e5d2b1" providerId="LiveId" clId="{2D8D2EDB-6CD7-454A-8584-7EFCE9D01EE7}" dt="2020-03-21T05:27:44.759" v="4237" actId="20577"/>
        <pc:sldMkLst>
          <pc:docMk/>
          <pc:sldMk cId="2793213652" sldId="302"/>
        </pc:sldMkLst>
        <pc:spChg chg="mod">
          <ac:chgData name="nikita bakanchev" userId="7425f483d9e5d2b1" providerId="LiveId" clId="{2D8D2EDB-6CD7-454A-8584-7EFCE9D01EE7}" dt="2020-03-21T05:24:37.202" v="3915" actId="20577"/>
          <ac:spMkLst>
            <pc:docMk/>
            <pc:sldMk cId="2793213652" sldId="302"/>
            <ac:spMk id="2" creationId="{A1046B0B-B04F-4041-B515-EB99ED0A38CA}"/>
          </ac:spMkLst>
        </pc:spChg>
        <pc:spChg chg="del mod">
          <ac:chgData name="nikita bakanchev" userId="7425f483d9e5d2b1" providerId="LiveId" clId="{2D8D2EDB-6CD7-454A-8584-7EFCE9D01EE7}" dt="2020-03-21T05:24:27.813" v="3910"/>
          <ac:spMkLst>
            <pc:docMk/>
            <pc:sldMk cId="2793213652" sldId="302"/>
            <ac:spMk id="3" creationId="{428DFEE4-0950-C741-92B0-4EF4B96E8D9C}"/>
          </ac:spMkLst>
        </pc:spChg>
        <pc:spChg chg="add mod">
          <ac:chgData name="nikita bakanchev" userId="7425f483d9e5d2b1" providerId="LiveId" clId="{2D8D2EDB-6CD7-454A-8584-7EFCE9D01EE7}" dt="2020-03-21T05:27:44.759" v="4237" actId="20577"/>
          <ac:spMkLst>
            <pc:docMk/>
            <pc:sldMk cId="2793213652" sldId="302"/>
            <ac:spMk id="5" creationId="{33A81462-5553-A24E-A1D6-0EA9DCDA8262}"/>
          </ac:spMkLst>
        </pc:spChg>
        <pc:picChg chg="add mod">
          <ac:chgData name="nikita bakanchev" userId="7425f483d9e5d2b1" providerId="LiveId" clId="{2D8D2EDB-6CD7-454A-8584-7EFCE9D01EE7}" dt="2020-03-21T05:24:43.146" v="3916" actId="1076"/>
          <ac:picMkLst>
            <pc:docMk/>
            <pc:sldMk cId="2793213652" sldId="302"/>
            <ac:picMk id="4" creationId="{E2DA393D-2097-FA46-97A7-FE6DDEB8300C}"/>
          </ac:picMkLst>
        </pc:picChg>
      </pc:sldChg>
      <pc:sldChg chg="modSp add">
        <pc:chgData name="nikita bakanchev" userId="7425f483d9e5d2b1" providerId="LiveId" clId="{2D8D2EDB-6CD7-454A-8584-7EFCE9D01EE7}" dt="2020-03-21T05:24:00.575" v="3907" actId="20577"/>
        <pc:sldMkLst>
          <pc:docMk/>
          <pc:sldMk cId="2029544400" sldId="303"/>
        </pc:sldMkLst>
        <pc:spChg chg="mod">
          <ac:chgData name="nikita bakanchev" userId="7425f483d9e5d2b1" providerId="LiveId" clId="{2D8D2EDB-6CD7-454A-8584-7EFCE9D01EE7}" dt="2020-03-21T05:24:00.575" v="3907" actId="20577"/>
          <ac:spMkLst>
            <pc:docMk/>
            <pc:sldMk cId="2029544400" sldId="303"/>
            <ac:spMk id="2" creationId="{2F655B4B-3CA6-134B-A2CC-145D445513E7}"/>
          </ac:spMkLst>
        </pc:spChg>
        <pc:spChg chg="mod">
          <ac:chgData name="nikita bakanchev" userId="7425f483d9e5d2b1" providerId="LiveId" clId="{2D8D2EDB-6CD7-454A-8584-7EFCE9D01EE7}" dt="2020-03-21T05:23:51.953" v="3892"/>
          <ac:spMkLst>
            <pc:docMk/>
            <pc:sldMk cId="2029544400" sldId="303"/>
            <ac:spMk id="3" creationId="{9F1E1679-9483-A645-8054-4E13C3DF7140}"/>
          </ac:spMkLst>
        </pc:spChg>
      </pc:sldChg>
      <pc:sldChg chg="addSp modSp add">
        <pc:chgData name="nikita bakanchev" userId="7425f483d9e5d2b1" providerId="LiveId" clId="{2D8D2EDB-6CD7-454A-8584-7EFCE9D01EE7}" dt="2020-03-21T05:36:18.855" v="4456" actId="1076"/>
        <pc:sldMkLst>
          <pc:docMk/>
          <pc:sldMk cId="747385411" sldId="304"/>
        </pc:sldMkLst>
        <pc:spChg chg="mod">
          <ac:chgData name="nikita bakanchev" userId="7425f483d9e5d2b1" providerId="LiveId" clId="{2D8D2EDB-6CD7-454A-8584-7EFCE9D01EE7}" dt="2020-03-21T05:27:55.953" v="4245" actId="20577"/>
          <ac:spMkLst>
            <pc:docMk/>
            <pc:sldMk cId="747385411" sldId="304"/>
            <ac:spMk id="2" creationId="{E3FE9D29-1A28-7E45-AE5F-C9283496107D}"/>
          </ac:spMkLst>
        </pc:spChg>
        <pc:spChg chg="mod">
          <ac:chgData name="nikita bakanchev" userId="7425f483d9e5d2b1" providerId="LiveId" clId="{2D8D2EDB-6CD7-454A-8584-7EFCE9D01EE7}" dt="2020-03-21T05:36:04.073" v="4454"/>
          <ac:spMkLst>
            <pc:docMk/>
            <pc:sldMk cId="747385411" sldId="304"/>
            <ac:spMk id="3" creationId="{A85AF7F9-0CFC-F245-BDE4-E28369471AA3}"/>
          </ac:spMkLst>
        </pc:spChg>
        <pc:picChg chg="add mod">
          <ac:chgData name="nikita bakanchev" userId="7425f483d9e5d2b1" providerId="LiveId" clId="{2D8D2EDB-6CD7-454A-8584-7EFCE9D01EE7}" dt="2020-03-21T05:36:18.855" v="4456" actId="1076"/>
          <ac:picMkLst>
            <pc:docMk/>
            <pc:sldMk cId="747385411" sldId="304"/>
            <ac:picMk id="4" creationId="{3069A16B-3B83-AA4B-B16C-EA56AF61B1D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A09CC-112B-4CCC-90B1-2A7EC838513A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A028D-A866-40E6-80BB-F842375F4A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92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A028D-A866-40E6-80BB-F842375F4A3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530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A028D-A866-40E6-80BB-F842375F4A3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291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A028D-A866-40E6-80BB-F842375F4A3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57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5E30-ADD2-4973-85BA-843A3DB16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A95A0-7F60-4FB6-90B6-299217580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C76F3-17DB-4274-9AB3-310BB4C7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701E-9852-4993-963F-E86842DBA92C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882A3-CBD5-4C13-A758-C08A7102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6F946-AD92-44C5-B663-DFED88A8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8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B718-6A97-4612-B151-75D064B2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C7B41-2C4A-45FA-9305-1FBEC98BC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9C6CE-50DD-4687-94C6-1E8863FC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F518-0054-442C-8CC5-56C993B86A77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EC83E-F962-4516-BA5E-A434146A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B56A5-95BA-452D-B299-3A795E87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0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E25B3-AFE3-422C-B847-CC9B48A27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2E9C5-82C2-4ABF-A52E-6FB8CAF5A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C67CF-FBBF-4882-99DE-A7B84181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787D-36FB-4726-83DF-1C821BF5DA0C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54A37-9818-4ECF-A047-015A4790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2D955-5ECE-419E-9186-4185CAD9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0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48852-832D-46E8-B5D6-84463E9A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A72EE-E29B-4531-9BE6-EA898566B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B67BC-01F1-4C7A-9ACF-D206D5B7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E802-5D26-489B-82B4-8C21AB163A03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2B071-C4CF-4F7F-A42C-31808401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61532-F61D-4C4F-ADB3-C3AB7979C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3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D761-6310-4D01-8516-31511712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FA9EF-9AF8-48FC-AE38-8455D55B4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FA71F-11DE-420E-9AF2-86726A60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20E-BAEA-4651-9B4B-112AA930D574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28CF1-F425-4330-B713-769F4320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7F820-F7AA-49CF-99A0-B1091B85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7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353C-BA55-437E-9A2D-A76BC5A0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883DA-F3E5-45F6-87F9-42BF4208C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241DE-8E8A-4D4D-9991-BCAB9066E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C5493-899D-44AC-98CF-22F6DF57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F3C5-92B0-42F2-AAB5-7875760E627A}" type="datetime1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D7331-D2A4-4A0B-A04D-D565AA47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941D7-02E1-499F-8FC5-5B923233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0134-1C7E-4597-BF2E-EB24453B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359AC-96F0-4CDE-8434-B7AF5235A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139BC-A865-44DC-A87A-01E52A26B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9BBC1A-51F6-4B4B-9AD5-EE20D2C1A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91145-EB84-43D2-9031-04EA25127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B06D9-2102-4B8F-B70D-6C0A5A37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6FBD5-7982-4187-924F-805EFBADC36E}" type="datetime1">
              <a:rPr lang="en-US" smtClean="0"/>
              <a:t>4/9/2022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7883C5-6A52-4AFD-8500-09B208D3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A62368-2CF3-46C3-A62D-9C98B341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9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7CB1-3BCC-4F48-AFA6-02CCDCC3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C457B-B4E3-4368-B32E-D9162BD3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522B-73E7-441D-8447-7D41D0B0C217}" type="datetime1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FC700-546C-498B-983C-64849D5A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62B79-26D3-4FC2-9996-26BE58F0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3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C4F97-558B-4749-BE02-B4860FCD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A568-AF86-4C01-8A8D-5E1C8077121F}" type="datetime1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3C07B-F085-44B0-B6FE-C84AEAD5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15D1B-01A8-4F6B-B242-6023D636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9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820F-867F-4A5E-A8CE-7AB80AF3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3E6F0-6B5A-412B-AE06-F8D6C19A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0E853-D70D-4453-877B-033AAD3BF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BEDAC-CD80-4F16-8AE3-03172708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F07D-05F6-4DE9-A2C3-2888A3B39ED2}" type="datetime1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499A4-3306-4DEC-AF20-3C0380BF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E0438-4769-42E1-A866-2CF47BC2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9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DEAF-FE58-4E19-8219-23DECC38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D421B-E8BE-4850-9D72-1B95D984D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FDA71-9246-4DCF-863A-0EA88FA4D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98DF7-FB3D-449A-9285-7CDF7A4C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633B-0B7D-468D-BF60-B2E0EC7EC368}" type="datetime1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A7313-FB56-4CB9-A72A-D3273096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230F7-6551-43A2-9189-F15C508C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7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41D7A-3554-45D5-A795-6D4DE1EC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921DF-4588-4955-835D-E7A534B35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350B-8903-4EEC-A800-0D075E756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61E6C-2DF8-4687-A0E6-C2A421784113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A32E0-6A4D-4EB5-BBD1-AB908E51B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72514-173B-425D-AC50-7C7A2C997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A723D-E128-4941-8B0C-ABFEC5FF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7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3270-30D8-4685-B6E5-D5FEFB9D4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549391"/>
          </a:xfrm>
        </p:spPr>
        <p:txBody>
          <a:bodyPr>
            <a:normAutofit/>
          </a:bodyPr>
          <a:lstStyle/>
          <a:p>
            <a:r>
              <a:rPr lang="ru-RU" dirty="0" smtClean="0"/>
              <a:t>Лекция 13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Методы управления транзакциями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0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Долговечность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 fontAlgn="base"/>
            <a:r>
              <a:rPr lang="ru-RU" dirty="0" smtClean="0"/>
              <a:t>После </a:t>
            </a:r>
            <a:r>
              <a:rPr lang="ru-RU" dirty="0"/>
              <a:t>успешного завершения транзакции, все изменения, которые были внесены в состояние базы данных операциями этой транзакции, должны гарантированно сохраняться, даже в случае сбоев аппаратуры или программного обеспечения.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5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Транзакции и целостность баз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Часто </a:t>
            </a:r>
            <a:r>
              <a:rPr lang="ru-RU" dirty="0"/>
              <a:t>база данных обладает такими ограничениями целостности, которые просто невозможно не нарушить, выполняя только один оператор изменения базы данных</a:t>
            </a:r>
            <a:r>
              <a:rPr lang="ru-RU" dirty="0" smtClean="0"/>
              <a:t>.</a:t>
            </a:r>
          </a:p>
          <a:p>
            <a:pPr algn="just"/>
            <a:r>
              <a:rPr lang="ru-RU" dirty="0"/>
              <a:t>Для поддержки подобных ограничений целостности допускается их нарушение внутри транзакции с тем условием, чтобы к моменту завершения транзакции условия целостности были соблюдены. </a:t>
            </a:r>
            <a:endParaRPr lang="ru-RU" dirty="0" smtClean="0"/>
          </a:p>
          <a:p>
            <a:pPr algn="just"/>
            <a:r>
              <a:rPr lang="ru-RU" dirty="0" smtClean="0"/>
              <a:t>В </a:t>
            </a:r>
            <a:r>
              <a:rPr lang="ru-RU" dirty="0"/>
              <a:t>системах, которые поддерживают </a:t>
            </a:r>
            <a:r>
              <a:rPr lang="en-US" dirty="0"/>
              <a:t>ACID</a:t>
            </a:r>
            <a:r>
              <a:rPr lang="ru-RU" dirty="0"/>
              <a:t> транзакции, каждая транзакция начинается при логически целостном состоянии базы данных и должна оставить это состояние целостным после своего завершения.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7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Транзакции и целостность баз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Начальная проверка целостности БД проверяется при первоначальной загрузке БД, что гарантирует её целостность на момент выполнения некоторой транзакции </a:t>
            </a:r>
            <a:r>
              <a:rPr lang="en-US" i="1" dirty="0" smtClean="0"/>
              <a:t>T</a:t>
            </a:r>
            <a:r>
              <a:rPr lang="ru-RU" dirty="0" smtClean="0"/>
              <a:t>. Теперь эта транзакция фиксирует изменения операцией </a:t>
            </a:r>
            <a:r>
              <a:rPr lang="en-US" dirty="0" smtClean="0"/>
              <a:t>COMMIT</a:t>
            </a:r>
            <a:r>
              <a:rPr lang="ru-RU" dirty="0" smtClean="0"/>
              <a:t>: </a:t>
            </a:r>
          </a:p>
          <a:p>
            <a:pPr lvl="0" algn="just" fontAlgn="base"/>
            <a:r>
              <a:rPr lang="ru-RU" dirty="0" smtClean="0"/>
              <a:t>Если вдруг транзакция нарушает логическую целостность базы данных, то вместо фиксации происходит откат изменений (</a:t>
            </a:r>
            <a:r>
              <a:rPr lang="en-US" dirty="0" smtClean="0"/>
              <a:t>ROLLBACK</a:t>
            </a:r>
            <a:r>
              <a:rPr lang="ru-RU" dirty="0" smtClean="0"/>
              <a:t>)</a:t>
            </a:r>
          </a:p>
          <a:p>
            <a:pPr lvl="0" algn="just" fontAlgn="base"/>
            <a:r>
              <a:rPr lang="ru-RU" dirty="0" smtClean="0"/>
              <a:t>Если транзакция не нарушает целостность базы данных, то происходит фиксация, и база данных всё равно в целостном состоянии</a:t>
            </a:r>
          </a:p>
          <a:p>
            <a:pPr algn="just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4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</a:t>
            </a:r>
            <a:r>
              <a:rPr lang="ru-RU" dirty="0"/>
              <a:t>целостности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/>
              <a:t>Различаются два вида ограничений </a:t>
            </a:r>
            <a:r>
              <a:rPr lang="ru-RU" dirty="0" smtClean="0"/>
              <a:t>целостности: </a:t>
            </a:r>
            <a:r>
              <a:rPr lang="ru-RU" dirty="0"/>
              <a:t>немедленно проверяемые </a:t>
            </a:r>
            <a:r>
              <a:rPr lang="ru-RU" dirty="0" smtClean="0"/>
              <a:t>и откладываемые.</a:t>
            </a:r>
            <a:endParaRPr lang="ru-RU" dirty="0"/>
          </a:p>
          <a:p>
            <a:pPr algn="just"/>
            <a:r>
              <a:rPr lang="ru-RU" dirty="0"/>
              <a:t>К немедленно проверяемым ограничениям целостности относятся такие ограничения, проверку которых бессмысленно или даже невозможно откладывать</a:t>
            </a:r>
            <a:r>
              <a:rPr lang="ru-RU" dirty="0" smtClean="0"/>
              <a:t>.</a:t>
            </a:r>
            <a:r>
              <a:rPr lang="ru-RU" dirty="0"/>
              <a:t> </a:t>
            </a:r>
            <a:r>
              <a:rPr lang="ru-RU" dirty="0" smtClean="0"/>
              <a:t>При </a:t>
            </a:r>
            <a:r>
              <a:rPr lang="ru-RU" dirty="0"/>
              <a:t>их нарушениях не производится откат транзакции, а лишь отвергается соответствующий оператор. </a:t>
            </a:r>
            <a:endParaRPr lang="ru-RU" dirty="0" smtClean="0"/>
          </a:p>
          <a:p>
            <a:pPr algn="just"/>
            <a:r>
              <a:rPr lang="ru-RU" dirty="0"/>
              <a:t>Откладываемые ограничения целостности – это ограничения на базу данных, а не на какие-либо отдельные операции. По умолчанию такие ограничения проверяются при конце транзакции, и их нарушение вызывает автоматическую замену оператора </a:t>
            </a:r>
            <a:r>
              <a:rPr lang="en-US" dirty="0"/>
              <a:t>COMMIT </a:t>
            </a:r>
            <a:r>
              <a:rPr lang="ru-RU" dirty="0"/>
              <a:t>на оператор </a:t>
            </a:r>
            <a:r>
              <a:rPr lang="en-US" dirty="0"/>
              <a:t>ROLLBACK</a:t>
            </a:r>
            <a:r>
              <a:rPr lang="ru-RU" dirty="0"/>
              <a:t>. </a:t>
            </a:r>
          </a:p>
          <a:p>
            <a:pPr lvl="0" algn="just"/>
            <a:endParaRPr lang="ru-RU" dirty="0"/>
          </a:p>
          <a:p>
            <a:pPr algn="just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1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Изолированность транзакций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В многопользовательских системах с одной базой данных одновременно может работать несколько пользователей или прикладных программ. Предельной задачей системы является обеспечение изолированности пользователей (приложений), т.е. создание достоверной и надежной иллюзии того, что каждый из пользователей работает с базой данных в одиночку. </a:t>
            </a:r>
            <a:endParaRPr lang="ru-RU" dirty="0" smtClean="0"/>
          </a:p>
          <a:p>
            <a:pPr algn="just"/>
            <a:r>
              <a:rPr lang="ru-RU" dirty="0" smtClean="0"/>
              <a:t>В </a:t>
            </a:r>
            <a:r>
              <a:rPr lang="ru-RU" dirty="0"/>
              <a:t>связи со свойством сохранения целостности базы данных транзакции являются подходящими единицами изолированности пользователей. </a:t>
            </a:r>
          </a:p>
          <a:p>
            <a:pPr algn="just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9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/>
              <a:t>Потерянные изменения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en-US" sz="4000" i="1" dirty="0" smtClean="0"/>
              <a:t>DIRTY WRITE</a:t>
            </a:r>
            <a:r>
              <a:rPr lang="ru-RU" sz="4000" i="1" dirty="0" smtClean="0"/>
              <a:t>)</a:t>
            </a:r>
            <a:endParaRPr lang="en-US" sz="4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Транзакция </a:t>
            </a:r>
            <a:r>
              <a:rPr lang="en-US" i="1" dirty="0"/>
              <a:t>T</a:t>
            </a:r>
            <a:r>
              <a:rPr lang="ru-RU" baseline="-25000" dirty="0"/>
              <a:t>1</a:t>
            </a:r>
            <a:r>
              <a:rPr lang="en-US" dirty="0" smtClean="0"/>
              <a:t> </a:t>
            </a:r>
            <a:r>
              <a:rPr lang="ru-RU" dirty="0"/>
              <a:t>модифицирует строку. Другая транзакция </a:t>
            </a:r>
            <a:r>
              <a:rPr lang="en-US" i="1" dirty="0"/>
              <a:t>T</a:t>
            </a:r>
            <a:r>
              <a:rPr lang="ru-RU" baseline="-25000" dirty="0"/>
              <a:t>2</a:t>
            </a:r>
            <a:r>
              <a:rPr lang="en-US" dirty="0" smtClean="0"/>
              <a:t> </a:t>
            </a:r>
            <a:r>
              <a:rPr lang="ru-RU" dirty="0"/>
              <a:t>также модифицирует эту строку до </a:t>
            </a:r>
            <a:r>
              <a:rPr lang="en-US" dirty="0"/>
              <a:t>COMMIT </a:t>
            </a:r>
            <a:r>
              <a:rPr lang="ru-RU" dirty="0"/>
              <a:t>или </a:t>
            </a:r>
            <a:r>
              <a:rPr lang="en-US" dirty="0"/>
              <a:t>ROLLBACK </a:t>
            </a:r>
            <a:r>
              <a:rPr lang="ru-RU" dirty="0"/>
              <a:t>от </a:t>
            </a:r>
            <a:r>
              <a:rPr lang="en-US" i="1" dirty="0"/>
              <a:t>T</a:t>
            </a:r>
            <a:r>
              <a:rPr lang="ru-RU" baseline="-25000" dirty="0"/>
              <a:t>1</a:t>
            </a:r>
            <a:r>
              <a:rPr lang="ru-RU" dirty="0" smtClean="0"/>
              <a:t>. </a:t>
            </a:r>
            <a:r>
              <a:rPr lang="ru-RU" dirty="0"/>
              <a:t>Если </a:t>
            </a:r>
            <a:r>
              <a:rPr lang="en-US" i="1" dirty="0"/>
              <a:t>T</a:t>
            </a:r>
            <a:r>
              <a:rPr lang="ru-RU" baseline="-25000" dirty="0"/>
              <a:t>1</a:t>
            </a:r>
            <a:r>
              <a:rPr lang="en-US" dirty="0" smtClean="0"/>
              <a:t> </a:t>
            </a:r>
            <a:r>
              <a:rPr lang="ru-RU" dirty="0"/>
              <a:t>или </a:t>
            </a:r>
            <a:r>
              <a:rPr lang="en-US" i="1" dirty="0"/>
              <a:t>T</a:t>
            </a:r>
            <a:r>
              <a:rPr lang="ru-RU" baseline="-25000" dirty="0"/>
              <a:t>2</a:t>
            </a:r>
            <a:r>
              <a:rPr lang="en-US" dirty="0" smtClean="0"/>
              <a:t> </a:t>
            </a:r>
            <a:r>
              <a:rPr lang="ru-RU" dirty="0"/>
              <a:t>произведет </a:t>
            </a:r>
            <a:r>
              <a:rPr lang="en-US" dirty="0"/>
              <a:t>ROLLBACK </a:t>
            </a:r>
            <a:r>
              <a:rPr lang="ru-RU" dirty="0"/>
              <a:t>не ясно, какие данные должны быть корректны.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0081"/>
          <p:cNvPicPr/>
          <p:nvPr/>
        </p:nvPicPr>
        <p:blipFill>
          <a:blip r:embed="rId2"/>
          <a:stretch>
            <a:fillRect/>
          </a:stretch>
        </p:blipFill>
        <p:spPr>
          <a:xfrm>
            <a:off x="4958138" y="3456623"/>
            <a:ext cx="6395662" cy="272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4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Чтение «грязных» данных (DIRTY </a:t>
            </a:r>
            <a:r>
              <a:rPr lang="ru-RU" dirty="0" smtClean="0"/>
              <a:t>READ)</a:t>
            </a:r>
            <a:endParaRPr lang="en-US" sz="4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Пусть в момент </a:t>
            </a:r>
            <a:r>
              <a:rPr lang="ru-RU" dirty="0"/>
              <a:t>времени </a:t>
            </a:r>
            <a:r>
              <a:rPr lang="en-US" i="1" dirty="0"/>
              <a:t>t</a:t>
            </a:r>
            <a:r>
              <a:rPr lang="ru-RU" dirty="0"/>
              <a:t>1 транзакция </a:t>
            </a:r>
            <a:r>
              <a:rPr lang="en-US" i="1" dirty="0"/>
              <a:t>T</a:t>
            </a:r>
            <a:r>
              <a:rPr lang="ru-RU" baseline="-25000" dirty="0"/>
              <a:t>1 </a:t>
            </a:r>
            <a:r>
              <a:rPr lang="ru-RU" dirty="0"/>
              <a:t>изменяет объект базы данных </a:t>
            </a:r>
            <a:r>
              <a:rPr lang="en-US" i="1" dirty="0" smtClean="0"/>
              <a:t>o</a:t>
            </a:r>
            <a:r>
              <a:rPr lang="ru-RU" i="1" dirty="0" smtClean="0"/>
              <a:t>.</a:t>
            </a:r>
            <a:r>
              <a:rPr lang="en-US" i="1" dirty="0" smtClean="0"/>
              <a:t> </a:t>
            </a:r>
            <a:r>
              <a:rPr lang="ru-RU" dirty="0" smtClean="0"/>
              <a:t>В </a:t>
            </a:r>
            <a:r>
              <a:rPr lang="ru-RU" dirty="0"/>
              <a:t>момент времени </a:t>
            </a:r>
            <a:r>
              <a:rPr lang="en-US" i="1" dirty="0"/>
              <a:t>t</a:t>
            </a:r>
            <a:r>
              <a:rPr lang="ru-RU" dirty="0"/>
              <a:t>2 </a:t>
            </a:r>
            <a:r>
              <a:rPr lang="ru-RU" i="1" dirty="0"/>
              <a:t>&gt; </a:t>
            </a:r>
            <a:r>
              <a:rPr lang="en-US" i="1" dirty="0"/>
              <a:t>t</a:t>
            </a:r>
            <a:r>
              <a:rPr lang="ru-RU" dirty="0"/>
              <a:t>1 транзакция </a:t>
            </a:r>
            <a:r>
              <a:rPr lang="en-US" i="1" dirty="0"/>
              <a:t>T</a:t>
            </a:r>
            <a:r>
              <a:rPr lang="ru-RU" baseline="-25000" dirty="0"/>
              <a:t>2 </a:t>
            </a:r>
            <a:r>
              <a:rPr lang="ru-RU" dirty="0"/>
              <a:t>читает объект </a:t>
            </a:r>
            <a:r>
              <a:rPr lang="en-US" i="1" dirty="0" smtClean="0"/>
              <a:t>o</a:t>
            </a:r>
            <a:r>
              <a:rPr lang="ru-RU" dirty="0" smtClean="0"/>
              <a:t>. </a:t>
            </a:r>
            <a:r>
              <a:rPr lang="ru-RU" dirty="0"/>
              <a:t>Транзакция </a:t>
            </a:r>
            <a:r>
              <a:rPr lang="en-US" i="1" dirty="0"/>
              <a:t>T</a:t>
            </a:r>
            <a:r>
              <a:rPr lang="ru-RU" baseline="-25000" dirty="0"/>
              <a:t>1 </a:t>
            </a:r>
            <a:r>
              <a:rPr lang="ru-RU" dirty="0"/>
              <a:t>еще не завершена, поэтому транзакция </a:t>
            </a:r>
            <a:r>
              <a:rPr lang="en-US" i="1" dirty="0"/>
              <a:t>T</a:t>
            </a:r>
            <a:r>
              <a:rPr lang="ru-RU" baseline="-25000" dirty="0"/>
              <a:t>2 </a:t>
            </a:r>
            <a:r>
              <a:rPr lang="ru-RU" dirty="0"/>
              <a:t>видит несогласованные «грязные» данные, которых в базе данных не было. </a:t>
            </a:r>
            <a:endParaRPr lang="en-US" dirty="0"/>
          </a:p>
        </p:txBody>
      </p:sp>
      <p:pic>
        <p:nvPicPr>
          <p:cNvPr id="5" name="Picture 30168"/>
          <p:cNvPicPr/>
          <p:nvPr/>
        </p:nvPicPr>
        <p:blipFill>
          <a:blip r:embed="rId2"/>
          <a:stretch>
            <a:fillRect/>
          </a:stretch>
        </p:blipFill>
        <p:spPr>
          <a:xfrm>
            <a:off x="6106188" y="3728071"/>
            <a:ext cx="5247612" cy="276477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38200" y="3876240"/>
            <a:ext cx="52679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Пусть в момент времени t3 &gt; t2 транзакция T1 завершается </a:t>
            </a:r>
            <a:r>
              <a:rPr lang="ru-RU" sz="2800" dirty="0" smtClean="0"/>
              <a:t>откатом, </a:t>
            </a:r>
            <a:r>
              <a:rPr lang="ru-RU" sz="2800" dirty="0"/>
              <a:t>тогда эти грязные данные ещё и не зафиксируются.</a:t>
            </a:r>
          </a:p>
        </p:txBody>
      </p:sp>
    </p:spTree>
    <p:extLst>
      <p:ext uri="{BB962C8B-B14F-4D97-AF65-F5344CB8AC3E}">
        <p14:creationId xmlns:p14="http://schemas.microsoft.com/office/powerpoint/2010/main" val="284667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Неповторяющиеся чтения (</a:t>
            </a:r>
            <a:r>
              <a:rPr lang="en-US" i="1" dirty="0"/>
              <a:t>NONREPEATABLE READ</a:t>
            </a:r>
            <a:r>
              <a:rPr lang="ru-RU" dirty="0"/>
              <a:t>)</a:t>
            </a:r>
            <a:endParaRPr lang="en-US" sz="4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Пусть в момент времени </a:t>
            </a:r>
            <a:r>
              <a:rPr lang="en-US" i="1" dirty="0" smtClean="0"/>
              <a:t>t</a:t>
            </a:r>
            <a:r>
              <a:rPr lang="ru-RU" dirty="0" smtClean="0"/>
              <a:t>1 транзакция </a:t>
            </a:r>
            <a:r>
              <a:rPr lang="en-US" i="1" dirty="0" smtClean="0"/>
              <a:t>T</a:t>
            </a:r>
            <a:r>
              <a:rPr lang="ru-RU" baseline="-25000" dirty="0" smtClean="0"/>
              <a:t>1 </a:t>
            </a:r>
            <a:r>
              <a:rPr lang="ru-RU" dirty="0" smtClean="0"/>
              <a:t>читает объект базы данных </a:t>
            </a:r>
            <a:r>
              <a:rPr lang="en-US" i="1" dirty="0" smtClean="0"/>
              <a:t>o</a:t>
            </a:r>
            <a:r>
              <a:rPr lang="ru-RU" dirty="0" smtClean="0"/>
              <a:t>. До завершения транзакции </a:t>
            </a:r>
            <a:r>
              <a:rPr lang="en-US" i="1" dirty="0" smtClean="0"/>
              <a:t>T</a:t>
            </a:r>
            <a:r>
              <a:rPr lang="ru-RU" baseline="-25000" dirty="0" smtClean="0"/>
              <a:t>1 </a:t>
            </a:r>
            <a:r>
              <a:rPr lang="ru-RU" dirty="0" smtClean="0"/>
              <a:t>в момент времени </a:t>
            </a:r>
            <a:r>
              <a:rPr lang="en-US" i="1" dirty="0" smtClean="0"/>
              <a:t>t</a:t>
            </a:r>
            <a:r>
              <a:rPr lang="ru-RU" dirty="0" smtClean="0"/>
              <a:t>2 </a:t>
            </a:r>
            <a:r>
              <a:rPr lang="ru-RU" i="1" dirty="0" smtClean="0"/>
              <a:t>&gt; </a:t>
            </a:r>
            <a:r>
              <a:rPr lang="en-US" i="1" dirty="0" smtClean="0"/>
              <a:t>t</a:t>
            </a:r>
            <a:r>
              <a:rPr lang="ru-RU" dirty="0" smtClean="0"/>
              <a:t>1 транзакция </a:t>
            </a:r>
            <a:r>
              <a:rPr lang="en-US" i="1" dirty="0" smtClean="0"/>
              <a:t>T</a:t>
            </a:r>
            <a:r>
              <a:rPr lang="ru-RU" baseline="-25000" dirty="0" smtClean="0"/>
              <a:t>2 </a:t>
            </a:r>
            <a:r>
              <a:rPr lang="ru-RU" dirty="0" smtClean="0"/>
              <a:t>изменяет объект </a:t>
            </a:r>
            <a:r>
              <a:rPr lang="en-US" i="1" dirty="0" smtClean="0"/>
              <a:t>o </a:t>
            </a:r>
            <a:r>
              <a:rPr lang="ru-RU" dirty="0" smtClean="0"/>
              <a:t>и успешно завершается оператором </a:t>
            </a:r>
            <a:r>
              <a:rPr lang="en-US" dirty="0" smtClean="0"/>
              <a:t>COMMIT</a:t>
            </a:r>
            <a:r>
              <a:rPr lang="ru-RU" dirty="0" smtClean="0"/>
              <a:t>. В момент времени </a:t>
            </a:r>
            <a:r>
              <a:rPr lang="en-US" i="1" dirty="0" smtClean="0"/>
              <a:t>t</a:t>
            </a:r>
            <a:r>
              <a:rPr lang="ru-RU" dirty="0" smtClean="0"/>
              <a:t>3 </a:t>
            </a:r>
            <a:r>
              <a:rPr lang="ru-RU" i="1" dirty="0" smtClean="0"/>
              <a:t>&gt; </a:t>
            </a:r>
            <a:r>
              <a:rPr lang="en-US" i="1" dirty="0" smtClean="0"/>
              <a:t>t</a:t>
            </a:r>
            <a:r>
              <a:rPr lang="ru-RU" dirty="0" smtClean="0"/>
              <a:t>2 транзакция </a:t>
            </a:r>
            <a:r>
              <a:rPr lang="en-US" i="1" dirty="0" smtClean="0"/>
              <a:t>T</a:t>
            </a:r>
            <a:r>
              <a:rPr lang="ru-RU" baseline="-25000" dirty="0" smtClean="0"/>
              <a:t>1 </a:t>
            </a:r>
            <a:r>
              <a:rPr lang="ru-RU" dirty="0" smtClean="0"/>
              <a:t>повторно читает объект </a:t>
            </a:r>
            <a:r>
              <a:rPr lang="en-US" i="1" dirty="0" smtClean="0"/>
              <a:t>o </a:t>
            </a:r>
            <a:r>
              <a:rPr lang="ru-RU" dirty="0" smtClean="0"/>
              <a:t>и видит его изменённое состояние. </a:t>
            </a:r>
            <a:endParaRPr lang="en-US" dirty="0"/>
          </a:p>
        </p:txBody>
      </p:sp>
      <p:pic>
        <p:nvPicPr>
          <p:cNvPr id="7" name="Picture 30322"/>
          <p:cNvPicPr/>
          <p:nvPr/>
        </p:nvPicPr>
        <p:blipFill>
          <a:blip r:embed="rId2"/>
          <a:stretch>
            <a:fillRect/>
          </a:stretch>
        </p:blipFill>
        <p:spPr>
          <a:xfrm>
            <a:off x="6101542" y="4001294"/>
            <a:ext cx="5252258" cy="256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9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/>
              <a:t>Фантомы (</a:t>
            </a:r>
            <a:r>
              <a:rPr lang="en-US" i="1" dirty="0"/>
              <a:t>PHANTOM</a:t>
            </a:r>
            <a:r>
              <a:rPr lang="ru-RU" dirty="0" smtClean="0"/>
              <a:t>)</a:t>
            </a:r>
            <a:endParaRPr lang="en-US" sz="4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Пусть в момент времени </a:t>
            </a:r>
            <a:r>
              <a:rPr lang="en-US" i="1" dirty="0"/>
              <a:t>t</a:t>
            </a:r>
            <a:r>
              <a:rPr lang="ru-RU" dirty="0"/>
              <a:t>1 транзакция </a:t>
            </a:r>
            <a:r>
              <a:rPr lang="en-US" i="1" dirty="0"/>
              <a:t>T</a:t>
            </a:r>
            <a:r>
              <a:rPr lang="ru-RU" baseline="-25000" dirty="0"/>
              <a:t>1 </a:t>
            </a:r>
            <a:r>
              <a:rPr lang="ru-RU" dirty="0"/>
              <a:t>выполняет оператор выборки строк таблицы </a:t>
            </a:r>
            <a:r>
              <a:rPr lang="en-US" dirty="0"/>
              <a:t>Tab </a:t>
            </a:r>
            <a:r>
              <a:rPr lang="ru-RU" dirty="0"/>
              <a:t>с условием выборки </a:t>
            </a:r>
            <a:r>
              <a:rPr lang="en-US" dirty="0" smtClean="0"/>
              <a:t>S</a:t>
            </a:r>
            <a:r>
              <a:rPr lang="ru-RU" dirty="0" smtClean="0"/>
              <a:t>. </a:t>
            </a:r>
            <a:r>
              <a:rPr lang="ru-RU" dirty="0"/>
              <a:t>До завершения транзакции </a:t>
            </a:r>
            <a:r>
              <a:rPr lang="en-US" i="1" dirty="0"/>
              <a:t>T</a:t>
            </a:r>
            <a:r>
              <a:rPr lang="ru-RU" baseline="-25000" dirty="0"/>
              <a:t>1 </a:t>
            </a:r>
            <a:r>
              <a:rPr lang="ru-RU" dirty="0"/>
              <a:t>в момент времени </a:t>
            </a:r>
            <a:r>
              <a:rPr lang="en-US" i="1" dirty="0"/>
              <a:t>t</a:t>
            </a:r>
            <a:r>
              <a:rPr lang="ru-RU" dirty="0" smtClean="0"/>
              <a:t>2 </a:t>
            </a:r>
            <a:r>
              <a:rPr lang="ru-RU" dirty="0"/>
              <a:t>транзакция </a:t>
            </a:r>
            <a:r>
              <a:rPr lang="en-US" i="1" dirty="0"/>
              <a:t>T</a:t>
            </a:r>
            <a:r>
              <a:rPr lang="ru-RU" baseline="-25000" dirty="0"/>
              <a:t>2 </a:t>
            </a:r>
            <a:r>
              <a:rPr lang="ru-RU" dirty="0"/>
              <a:t>вставляет в таблицу </a:t>
            </a:r>
            <a:r>
              <a:rPr lang="en-US" dirty="0"/>
              <a:t>Tab </a:t>
            </a:r>
            <a:r>
              <a:rPr lang="ru-RU" dirty="0"/>
              <a:t>новую строку </a:t>
            </a:r>
            <a:r>
              <a:rPr lang="en-US" dirty="0"/>
              <a:t>r</a:t>
            </a:r>
            <a:r>
              <a:rPr lang="ru-RU" dirty="0"/>
              <a:t>, удовлетворяющую условию </a:t>
            </a:r>
            <a:r>
              <a:rPr lang="en-US" dirty="0"/>
              <a:t>S</a:t>
            </a:r>
            <a:r>
              <a:rPr lang="ru-RU" dirty="0"/>
              <a:t>, и успешно завершается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38200" y="3865758"/>
            <a:ext cx="5978236" cy="2333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" marR="35560" indent="-19050" algn="just">
              <a:lnSpc>
                <a:spcPct val="104000"/>
              </a:lnSpc>
              <a:spcAft>
                <a:spcPts val="50"/>
              </a:spcAft>
            </a:pPr>
            <a:r>
              <a:rPr lang="ru-RU" sz="2800" dirty="0" smtClean="0">
                <a:solidFill>
                  <a:srgbClr val="000000"/>
                </a:solidFill>
                <a:ea typeface="Calibri" panose="020F0502020204030204" pitchFamily="34" charset="0"/>
              </a:rPr>
              <a:t>Затем транзакция </a:t>
            </a:r>
            <a:r>
              <a:rPr lang="en-US" sz="2800" i="1" dirty="0">
                <a:solidFill>
                  <a:srgbClr val="00000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T</a:t>
            </a:r>
            <a:r>
              <a:rPr lang="ru-RU" sz="2800" baseline="-25000" dirty="0">
                <a:solidFill>
                  <a:srgbClr val="00000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1 </a:t>
            </a:r>
            <a:r>
              <a:rPr lang="ru-RU" sz="2800" dirty="0">
                <a:solidFill>
                  <a:srgbClr val="000000"/>
                </a:solidFill>
                <a:ea typeface="Calibri" panose="020F0502020204030204" pitchFamily="34" charset="0"/>
              </a:rPr>
              <a:t>повторно выполняет тот же оператор выборки, и в результате появляется строка, которая отсутствовала при первом выполнении оператора. </a:t>
            </a:r>
          </a:p>
        </p:txBody>
      </p:sp>
      <p:pic>
        <p:nvPicPr>
          <p:cNvPr id="8" name="Picture 30479"/>
          <p:cNvPicPr/>
          <p:nvPr/>
        </p:nvPicPr>
        <p:blipFill rotWithShape="1">
          <a:blip r:embed="rId2"/>
          <a:srcRect l="18797"/>
          <a:stretch/>
        </p:blipFill>
        <p:spPr>
          <a:xfrm>
            <a:off x="6995245" y="3729984"/>
            <a:ext cx="4842077" cy="244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9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Сериализация</a:t>
            </a:r>
            <a:r>
              <a:rPr lang="ru-RU" dirty="0"/>
              <a:t> транзакций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Пусть </a:t>
            </a:r>
            <a:r>
              <a:rPr lang="ru-RU" dirty="0"/>
              <a:t>в системе одновременно выполняется некоторое множество транзакций </a:t>
            </a:r>
            <a:r>
              <a:rPr lang="en-US" i="1" dirty="0"/>
              <a:t>S </a:t>
            </a:r>
            <a:r>
              <a:rPr lang="ru-RU" dirty="0"/>
              <a:t>= {</a:t>
            </a:r>
            <a:r>
              <a:rPr lang="en-US" i="1" dirty="0"/>
              <a:t>T</a:t>
            </a:r>
            <a:r>
              <a:rPr lang="ru-RU" baseline="-25000" dirty="0"/>
              <a:t>1</a:t>
            </a:r>
            <a:r>
              <a:rPr lang="ru-RU" i="1" dirty="0"/>
              <a:t>,</a:t>
            </a:r>
            <a:r>
              <a:rPr lang="en-US" i="1" dirty="0"/>
              <a:t>T</a:t>
            </a:r>
            <a:r>
              <a:rPr lang="ru-RU" baseline="-25000" dirty="0"/>
              <a:t>2</a:t>
            </a:r>
            <a:r>
              <a:rPr lang="ru-RU" i="1" dirty="0"/>
              <a:t>,...,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r>
              <a:rPr lang="ru-RU" dirty="0"/>
              <a:t>}. План </a:t>
            </a:r>
            <a:r>
              <a:rPr lang="ru-RU" dirty="0" smtClean="0"/>
              <a:t>выполнения </a:t>
            </a:r>
            <a:r>
              <a:rPr lang="ru-RU" dirty="0"/>
              <a:t>набора транзакций </a:t>
            </a:r>
            <a:r>
              <a:rPr lang="en-US" i="1" dirty="0"/>
              <a:t>S</a:t>
            </a:r>
            <a:r>
              <a:rPr lang="ru-RU" dirty="0"/>
              <a:t>, в котором, вообще говоря, чередуются или реально параллельно выполняются операции разных транзакций </a:t>
            </a:r>
            <a:r>
              <a:rPr lang="en-US" i="1" dirty="0"/>
              <a:t>T</a:t>
            </a:r>
            <a:r>
              <a:rPr lang="ru-RU" baseline="-25000" dirty="0"/>
              <a:t>1</a:t>
            </a:r>
            <a:r>
              <a:rPr lang="ru-RU" i="1" dirty="0"/>
              <a:t>,</a:t>
            </a:r>
            <a:r>
              <a:rPr lang="en-US" i="1" dirty="0"/>
              <a:t>T</a:t>
            </a:r>
            <a:r>
              <a:rPr lang="ru-RU" baseline="-25000" dirty="0"/>
              <a:t>2</a:t>
            </a:r>
            <a:r>
              <a:rPr lang="ru-RU" i="1" dirty="0"/>
              <a:t>,...,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r>
              <a:rPr lang="ru-RU" dirty="0"/>
              <a:t>, называется </a:t>
            </a:r>
            <a:r>
              <a:rPr lang="ru-RU" b="1" i="1" dirty="0"/>
              <a:t>сериальным</a:t>
            </a:r>
            <a:r>
              <a:rPr lang="ru-RU" dirty="0"/>
              <a:t>, если результат совместного выполнения транзакций эквивалентен результату некоторого последовательного выполнения этих же транзакций (</a:t>
            </a:r>
            <a:r>
              <a:rPr lang="en-US" i="1" dirty="0" err="1"/>
              <a:t>T</a:t>
            </a:r>
            <a:r>
              <a:rPr lang="en-US" i="1" baseline="-25000" dirty="0" err="1"/>
              <a:t>i</a:t>
            </a:r>
            <a:r>
              <a:rPr lang="ru-RU" baseline="-25000" dirty="0"/>
              <a:t>1</a:t>
            </a:r>
            <a:r>
              <a:rPr lang="ru-RU" i="1" dirty="0"/>
              <a:t>,</a:t>
            </a:r>
            <a:r>
              <a:rPr lang="en-US" i="1" dirty="0" err="1"/>
              <a:t>T</a:t>
            </a:r>
            <a:r>
              <a:rPr lang="en-US" i="1" baseline="-25000" dirty="0" err="1"/>
              <a:t>i</a:t>
            </a:r>
            <a:r>
              <a:rPr lang="ru-RU" baseline="-25000" dirty="0"/>
              <a:t>2</a:t>
            </a:r>
            <a:r>
              <a:rPr lang="ru-RU" i="1" dirty="0"/>
              <a:t>,...,</a:t>
            </a:r>
            <a:r>
              <a:rPr lang="en-US" i="1" dirty="0"/>
              <a:t>T</a:t>
            </a:r>
            <a:r>
              <a:rPr lang="en-US" i="1" baseline="-25000" dirty="0"/>
              <a:t>in</a:t>
            </a:r>
            <a:r>
              <a:rPr lang="ru-RU" dirty="0" smtClean="0"/>
              <a:t>).</a:t>
            </a:r>
          </a:p>
          <a:p>
            <a:pPr marL="0" indent="0" algn="just">
              <a:buNone/>
            </a:pPr>
            <a:r>
              <a:rPr lang="ru-RU" b="1" dirty="0" err="1"/>
              <a:t>Сериализация</a:t>
            </a:r>
            <a:r>
              <a:rPr lang="ru-RU" b="1" dirty="0"/>
              <a:t> транзакций </a:t>
            </a:r>
            <a:r>
              <a:rPr lang="ru-RU" dirty="0"/>
              <a:t>– это механизм одновременного выполнения транзакций </a:t>
            </a:r>
            <a:r>
              <a:rPr lang="en-US" i="1" dirty="0"/>
              <a:t>T</a:t>
            </a:r>
            <a:r>
              <a:rPr lang="ru-RU" baseline="-25000" dirty="0"/>
              <a:t>1</a:t>
            </a:r>
            <a:r>
              <a:rPr lang="ru-RU" i="1" dirty="0"/>
              <a:t>,</a:t>
            </a:r>
            <a:r>
              <a:rPr lang="en-US" i="1" dirty="0"/>
              <a:t>T</a:t>
            </a:r>
            <a:r>
              <a:rPr lang="ru-RU" baseline="-25000" dirty="0"/>
              <a:t>2</a:t>
            </a:r>
            <a:r>
              <a:rPr lang="ru-RU" i="1" dirty="0"/>
              <a:t>,...,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r>
              <a:rPr lang="en-US" i="1" baseline="-25000" dirty="0"/>
              <a:t> </a:t>
            </a:r>
            <a:r>
              <a:rPr lang="ru-RU" dirty="0"/>
              <a:t>по некоторому сериальному плану.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5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8FA1-5477-415E-994A-65372854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F9050-9726-41ED-8373-04BD1673E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/>
              <a:t>Общее понятие транзакции </a:t>
            </a:r>
            <a:r>
              <a:rPr lang="ru-RU" dirty="0"/>
              <a:t>и основные </a:t>
            </a:r>
            <a:r>
              <a:rPr lang="ru-RU" dirty="0" smtClean="0"/>
              <a:t>характеристики транзакций</a:t>
            </a:r>
          </a:p>
          <a:p>
            <a:pPr algn="just"/>
            <a:r>
              <a:rPr lang="ru-RU" dirty="0" smtClean="0"/>
              <a:t>Методы </a:t>
            </a:r>
            <a:r>
              <a:rPr lang="ru-RU" dirty="0" err="1" smtClean="0"/>
              <a:t>сериализации</a:t>
            </a:r>
            <a:r>
              <a:rPr lang="ru-RU" dirty="0" smtClean="0"/>
              <a:t> транзакции</a:t>
            </a:r>
          </a:p>
          <a:p>
            <a:pPr lvl="1" algn="just"/>
            <a:r>
              <a:rPr lang="ru-RU" dirty="0"/>
              <a:t>с</a:t>
            </a:r>
            <a:r>
              <a:rPr lang="ru-RU" dirty="0" smtClean="0"/>
              <a:t>инхронизационные блокировки</a:t>
            </a:r>
          </a:p>
          <a:p>
            <a:pPr lvl="1" algn="just"/>
            <a:r>
              <a:rPr lang="en-US" dirty="0" smtClean="0"/>
              <a:t>deadlock-</a:t>
            </a:r>
            <a:r>
              <a:rPr lang="ru-RU" dirty="0" smtClean="0"/>
              <a:t>и</a:t>
            </a:r>
          </a:p>
          <a:p>
            <a:pPr lvl="1" algn="just"/>
            <a:r>
              <a:rPr lang="ru-RU" dirty="0"/>
              <a:t>м</a:t>
            </a:r>
            <a:r>
              <a:rPr lang="ru-RU" dirty="0" smtClean="0"/>
              <a:t>етоды временных меток</a:t>
            </a:r>
          </a:p>
          <a:p>
            <a:pPr lvl="1" algn="just"/>
            <a:r>
              <a:rPr lang="ru-RU" dirty="0" err="1" smtClean="0"/>
              <a:t>версионные</a:t>
            </a:r>
            <a:r>
              <a:rPr lang="ru-RU" dirty="0" smtClean="0"/>
              <a:t> методы управления (возможно)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Конфликты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Между транзакциями </a:t>
            </a:r>
            <a:r>
              <a:rPr lang="en-US" i="1" dirty="0"/>
              <a:t>T</a:t>
            </a:r>
            <a:r>
              <a:rPr lang="ru-RU" baseline="-25000" dirty="0"/>
              <a:t>1 </a:t>
            </a:r>
            <a:r>
              <a:rPr lang="ru-RU" dirty="0"/>
              <a:t>и </a:t>
            </a:r>
            <a:r>
              <a:rPr lang="en-US" i="1" dirty="0"/>
              <a:t>T</a:t>
            </a:r>
            <a:r>
              <a:rPr lang="ru-RU" baseline="-25000" dirty="0"/>
              <a:t>2 </a:t>
            </a:r>
            <a:r>
              <a:rPr lang="ru-RU" dirty="0"/>
              <a:t>могут существовать следующие виды конфликтов:</a:t>
            </a:r>
          </a:p>
          <a:p>
            <a:pPr lvl="0" algn="just" fontAlgn="base"/>
            <a:r>
              <a:rPr lang="en-US" dirty="0"/>
              <a:t>W</a:t>
            </a:r>
            <a:r>
              <a:rPr lang="ru-RU" dirty="0"/>
              <a:t>/</a:t>
            </a:r>
            <a:r>
              <a:rPr lang="en-US" dirty="0"/>
              <a:t>W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en-US" dirty="0" smtClean="0"/>
              <a:t>Write</a:t>
            </a:r>
            <a:r>
              <a:rPr lang="ru-RU" dirty="0"/>
              <a:t>/</a:t>
            </a:r>
            <a:r>
              <a:rPr lang="en-US" dirty="0"/>
              <a:t>Write</a:t>
            </a:r>
            <a:r>
              <a:rPr lang="ru-RU" dirty="0"/>
              <a:t>) – транзакция </a:t>
            </a:r>
            <a:r>
              <a:rPr lang="en-US" i="1" dirty="0"/>
              <a:t>T</a:t>
            </a:r>
            <a:r>
              <a:rPr lang="ru-RU" baseline="-25000" dirty="0"/>
              <a:t>2 </a:t>
            </a:r>
            <a:r>
              <a:rPr lang="ru-RU" dirty="0"/>
              <a:t>пытается изменять объект, изменённый не закончившейся транзакцией </a:t>
            </a:r>
            <a:r>
              <a:rPr lang="en-US" i="1" dirty="0"/>
              <a:t>T</a:t>
            </a:r>
            <a:r>
              <a:rPr lang="ru-RU" baseline="-25000" dirty="0"/>
              <a:t>1</a:t>
            </a:r>
            <a:r>
              <a:rPr lang="ru-RU" dirty="0"/>
              <a:t>. </a:t>
            </a:r>
            <a:r>
              <a:rPr lang="en-US" dirty="0" err="1"/>
              <a:t>Может</a:t>
            </a:r>
            <a:r>
              <a:rPr lang="en-US" dirty="0"/>
              <a:t> </a:t>
            </a:r>
            <a:r>
              <a:rPr lang="en-US" dirty="0" err="1"/>
              <a:t>привести</a:t>
            </a:r>
            <a:r>
              <a:rPr lang="en-US" dirty="0"/>
              <a:t> к </a:t>
            </a:r>
            <a:r>
              <a:rPr lang="en-US" dirty="0" err="1"/>
              <a:t>ситуации</a:t>
            </a:r>
            <a:r>
              <a:rPr lang="en-US" dirty="0"/>
              <a:t> </a:t>
            </a:r>
            <a:r>
              <a:rPr lang="en-US" dirty="0" err="1"/>
              <a:t>потерянных</a:t>
            </a:r>
            <a:r>
              <a:rPr lang="en-US" dirty="0"/>
              <a:t> </a:t>
            </a:r>
            <a:r>
              <a:rPr lang="en-US" dirty="0" err="1"/>
              <a:t>изменений</a:t>
            </a:r>
            <a:r>
              <a:rPr lang="en-US" dirty="0"/>
              <a:t>.</a:t>
            </a:r>
            <a:endParaRPr lang="ru-RU" dirty="0"/>
          </a:p>
          <a:p>
            <a:pPr lvl="0" algn="just" fontAlgn="base"/>
            <a:r>
              <a:rPr lang="en-US" dirty="0"/>
              <a:t>R</a:t>
            </a:r>
            <a:r>
              <a:rPr lang="ru-RU" dirty="0"/>
              <a:t>/</a:t>
            </a:r>
            <a:r>
              <a:rPr lang="en-US" dirty="0"/>
              <a:t>W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en-US" dirty="0" smtClean="0"/>
              <a:t>Read</a:t>
            </a:r>
            <a:r>
              <a:rPr lang="ru-RU" dirty="0"/>
              <a:t>/</a:t>
            </a:r>
            <a:r>
              <a:rPr lang="en-US" dirty="0"/>
              <a:t>Write</a:t>
            </a:r>
            <a:r>
              <a:rPr lang="ru-RU" dirty="0" smtClean="0"/>
              <a:t>) – </a:t>
            </a:r>
            <a:r>
              <a:rPr lang="ru-RU" dirty="0"/>
              <a:t>транзакция </a:t>
            </a:r>
            <a:r>
              <a:rPr lang="en-US" i="1" dirty="0"/>
              <a:t>T</a:t>
            </a:r>
            <a:r>
              <a:rPr lang="ru-RU" baseline="-25000" dirty="0"/>
              <a:t>2 </a:t>
            </a:r>
            <a:r>
              <a:rPr lang="ru-RU" dirty="0"/>
              <a:t>пытается изменять объект, прочитанный не закончившейся транзакцией </a:t>
            </a:r>
            <a:r>
              <a:rPr lang="en-US" i="1" dirty="0"/>
              <a:t>T</a:t>
            </a:r>
            <a:r>
              <a:rPr lang="ru-RU" baseline="-25000" dirty="0"/>
              <a:t>1</a:t>
            </a:r>
            <a:r>
              <a:rPr lang="ru-RU" dirty="0"/>
              <a:t>. </a:t>
            </a:r>
            <a:r>
              <a:rPr lang="en-US" dirty="0" err="1"/>
              <a:t>Может</a:t>
            </a:r>
            <a:r>
              <a:rPr lang="en-US" dirty="0"/>
              <a:t> </a:t>
            </a:r>
            <a:r>
              <a:rPr lang="en-US" dirty="0" err="1"/>
              <a:t>привести</a:t>
            </a:r>
            <a:r>
              <a:rPr lang="en-US" dirty="0"/>
              <a:t> к </a:t>
            </a:r>
            <a:r>
              <a:rPr lang="en-US" dirty="0" err="1"/>
              <a:t>возникновению</a:t>
            </a:r>
            <a:r>
              <a:rPr lang="en-US" dirty="0"/>
              <a:t> </a:t>
            </a:r>
            <a:r>
              <a:rPr lang="en-US" dirty="0" err="1"/>
              <a:t>ситуации</a:t>
            </a:r>
            <a:r>
              <a:rPr lang="en-US" dirty="0"/>
              <a:t> </a:t>
            </a:r>
            <a:r>
              <a:rPr lang="en-US" dirty="0" err="1"/>
              <a:t>неповторяющихся</a:t>
            </a:r>
            <a:r>
              <a:rPr lang="en-US" dirty="0"/>
              <a:t> </a:t>
            </a:r>
            <a:r>
              <a:rPr lang="en-US" dirty="0" err="1"/>
              <a:t>чтений</a:t>
            </a:r>
            <a:r>
              <a:rPr lang="en-US" dirty="0"/>
              <a:t>.</a:t>
            </a:r>
            <a:endParaRPr lang="ru-RU" dirty="0"/>
          </a:p>
          <a:p>
            <a:pPr lvl="0" algn="just" fontAlgn="base"/>
            <a:r>
              <a:rPr lang="en-US" dirty="0"/>
              <a:t>W</a:t>
            </a:r>
            <a:r>
              <a:rPr lang="ru-RU" dirty="0"/>
              <a:t>/</a:t>
            </a:r>
            <a:r>
              <a:rPr lang="en-US" dirty="0"/>
              <a:t>R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en-US" dirty="0" smtClean="0"/>
              <a:t>Write</a:t>
            </a:r>
            <a:r>
              <a:rPr lang="ru-RU" dirty="0"/>
              <a:t>/</a:t>
            </a:r>
            <a:r>
              <a:rPr lang="en-US" dirty="0"/>
              <a:t>Read</a:t>
            </a:r>
            <a:r>
              <a:rPr lang="ru-RU" dirty="0"/>
              <a:t>) – транзакция </a:t>
            </a:r>
            <a:r>
              <a:rPr lang="en-US" i="1" dirty="0"/>
              <a:t>T</a:t>
            </a:r>
            <a:r>
              <a:rPr lang="ru-RU" baseline="-25000" dirty="0"/>
              <a:t>2 </a:t>
            </a:r>
            <a:r>
              <a:rPr lang="ru-RU" dirty="0"/>
              <a:t>пытается читать объект, изменённый не закончившейся транзакцией </a:t>
            </a:r>
            <a:r>
              <a:rPr lang="en-US" i="1" dirty="0"/>
              <a:t>T</a:t>
            </a:r>
            <a:r>
              <a:rPr lang="ru-RU" baseline="-25000" dirty="0"/>
              <a:t>1</a:t>
            </a:r>
            <a:r>
              <a:rPr lang="ru-RU" dirty="0"/>
              <a:t>. </a:t>
            </a:r>
            <a:r>
              <a:rPr lang="en-US" dirty="0" err="1"/>
              <a:t>Может</a:t>
            </a:r>
            <a:r>
              <a:rPr lang="en-US" dirty="0"/>
              <a:t> </a:t>
            </a:r>
            <a:r>
              <a:rPr lang="en-US" dirty="0" err="1"/>
              <a:t>привести</a:t>
            </a:r>
            <a:r>
              <a:rPr lang="en-US" dirty="0"/>
              <a:t> к </a:t>
            </a:r>
            <a:r>
              <a:rPr lang="en-US" dirty="0" err="1"/>
              <a:t>возникновению</a:t>
            </a:r>
            <a:r>
              <a:rPr lang="en-US" dirty="0"/>
              <a:t> </a:t>
            </a:r>
            <a:r>
              <a:rPr lang="en-US" dirty="0" err="1"/>
              <a:t>ситуации</a:t>
            </a:r>
            <a:r>
              <a:rPr lang="en-US" dirty="0"/>
              <a:t> «</a:t>
            </a:r>
            <a:r>
              <a:rPr lang="en-US" dirty="0" err="1"/>
              <a:t>грязного</a:t>
            </a:r>
            <a:r>
              <a:rPr lang="en-US" dirty="0"/>
              <a:t>» </a:t>
            </a:r>
            <a:r>
              <a:rPr lang="en-US" dirty="0" err="1"/>
              <a:t>чтения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2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ru-RU" dirty="0" err="1"/>
              <a:t>сериализации</a:t>
            </a:r>
            <a:r>
              <a:rPr lang="ru-RU" dirty="0"/>
              <a:t> транзакций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90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Существуют два базовых подхода к </a:t>
            </a:r>
            <a:r>
              <a:rPr lang="ru-RU" dirty="0" err="1"/>
              <a:t>сериализации</a:t>
            </a:r>
            <a:r>
              <a:rPr lang="ru-RU" dirty="0"/>
              <a:t> транзакций</a:t>
            </a:r>
            <a:r>
              <a:rPr lang="ru-RU" dirty="0" smtClean="0"/>
              <a:t>:</a:t>
            </a:r>
            <a:endParaRPr lang="ru-RU" dirty="0"/>
          </a:p>
          <a:p>
            <a:pPr lvl="0" algn="just" fontAlgn="base"/>
            <a:r>
              <a:rPr lang="ru-RU" dirty="0"/>
              <a:t>основанный на </a:t>
            </a:r>
            <a:r>
              <a:rPr lang="ru-RU" dirty="0" smtClean="0"/>
              <a:t>синхронизационных блокировках </a:t>
            </a:r>
            <a:r>
              <a:rPr lang="ru-RU" dirty="0"/>
              <a:t>объектов базы данных</a:t>
            </a:r>
          </a:p>
          <a:p>
            <a:pPr lvl="0" algn="just" fontAlgn="base"/>
            <a:r>
              <a:rPr lang="en-US" dirty="0" err="1"/>
              <a:t>основанный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использовании</a:t>
            </a:r>
            <a:r>
              <a:rPr lang="en-US" dirty="0"/>
              <a:t> </a:t>
            </a:r>
            <a:r>
              <a:rPr lang="en-US" dirty="0" err="1"/>
              <a:t>временных</a:t>
            </a:r>
            <a:r>
              <a:rPr lang="en-US" dirty="0"/>
              <a:t> </a:t>
            </a:r>
            <a:r>
              <a:rPr lang="en-US" dirty="0" err="1" smtClean="0"/>
              <a:t>меток</a:t>
            </a:r>
            <a:endParaRPr lang="ru-RU" dirty="0" smtClean="0"/>
          </a:p>
          <a:p>
            <a:pPr lvl="0" algn="just" fontAlgn="base"/>
            <a:endParaRPr lang="ru-RU" dirty="0"/>
          </a:p>
          <a:p>
            <a:pPr marL="0" indent="0" algn="just" fontAlgn="base">
              <a:buNone/>
            </a:pPr>
            <a:r>
              <a:rPr lang="ru-RU" dirty="0"/>
              <a:t>Для каждого из подходов имеются две разновидности: пессимистическая и оптимистическая.</a:t>
            </a:r>
          </a:p>
          <a:p>
            <a:pPr marL="0" lvl="0" indent="0" algn="just" fontAlgn="base">
              <a:buNone/>
            </a:pPr>
            <a:endParaRPr lang="ru-RU" dirty="0" smtClean="0"/>
          </a:p>
          <a:p>
            <a:pPr lvl="0" algn="just" fontAlgn="base"/>
            <a:endParaRPr lang="ru-RU" dirty="0"/>
          </a:p>
          <a:p>
            <a:pPr lvl="0" algn="just" fontAlgn="base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0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868785"/>
          </a:xfrm>
        </p:spPr>
        <p:txBody>
          <a:bodyPr>
            <a:normAutofit/>
          </a:bodyPr>
          <a:lstStyle/>
          <a:p>
            <a:pPr lvl="0" algn="just" fontAlgn="base"/>
            <a:r>
              <a:rPr lang="ru-RU" dirty="0" smtClean="0"/>
              <a:t>При </a:t>
            </a:r>
            <a:r>
              <a:rPr lang="ru-RU" dirty="0"/>
              <a:t>применении пессимистических методов, ориентированных на ситуации, когда конфликты возникают часто, конфликты распознаются и разрешаются немедленно при их возникновении. </a:t>
            </a:r>
            <a:endParaRPr lang="ru-RU" dirty="0" smtClean="0"/>
          </a:p>
          <a:p>
            <a:pPr lvl="0" algn="just" fontAlgn="base"/>
            <a:r>
              <a:rPr lang="ru-RU" dirty="0" smtClean="0"/>
              <a:t>Оптимистические </a:t>
            </a:r>
            <a:r>
              <a:rPr lang="ru-RU" dirty="0"/>
              <a:t>методы хорошо работают, когда конфликты редки. </a:t>
            </a:r>
            <a:r>
              <a:rPr lang="ru-RU" dirty="0" smtClean="0"/>
              <a:t>Любая </a:t>
            </a:r>
            <a:r>
              <a:rPr lang="ru-RU" dirty="0"/>
              <a:t>транзакция, изменяющая базу данных выполняется без синхронизации вообще, но все её результаты в базу данных не пишутся, а сохраняются в её локальной памяти (до операции </a:t>
            </a:r>
            <a:r>
              <a:rPr lang="en-US" dirty="0"/>
              <a:t>COMMIT</a:t>
            </a:r>
            <a:r>
              <a:rPr lang="ru-RU" dirty="0"/>
              <a:t>). </a:t>
            </a:r>
            <a:endParaRPr lang="ru-RU" dirty="0" smtClean="0"/>
          </a:p>
          <a:p>
            <a:pPr marL="266700" lvl="0" indent="0" algn="just" fontAlgn="base">
              <a:buNone/>
            </a:pPr>
            <a:r>
              <a:rPr lang="ru-RU" dirty="0" smtClean="0"/>
              <a:t>Когда </a:t>
            </a:r>
            <a:r>
              <a:rPr lang="ru-RU" dirty="0"/>
              <a:t>отрабатывает операция </a:t>
            </a:r>
            <a:r>
              <a:rPr lang="en-US" dirty="0"/>
              <a:t>COMMIT </a:t>
            </a:r>
            <a:r>
              <a:rPr lang="ru-RU" dirty="0"/>
              <a:t>система проигрывает транзакцию заново и смотрит не было ли конфликтов при выполнении рабочей фазы транзакции. Если конфликтов не было, то все её изменения реально записываются в БД. </a:t>
            </a:r>
            <a:r>
              <a:rPr lang="en-US" dirty="0" err="1"/>
              <a:t>Если</a:t>
            </a:r>
            <a:r>
              <a:rPr lang="en-US" dirty="0"/>
              <a:t> </a:t>
            </a:r>
            <a:r>
              <a:rPr lang="en-US" dirty="0" err="1"/>
              <a:t>конфликты</a:t>
            </a:r>
            <a:r>
              <a:rPr lang="en-US" dirty="0"/>
              <a:t> </a:t>
            </a:r>
            <a:r>
              <a:rPr lang="en-US" dirty="0" err="1"/>
              <a:t>обнаруживаются</a:t>
            </a:r>
            <a:r>
              <a:rPr lang="en-US" dirty="0"/>
              <a:t>, </a:t>
            </a:r>
            <a:r>
              <a:rPr lang="en-US" dirty="0" err="1"/>
              <a:t>то</a:t>
            </a:r>
            <a:r>
              <a:rPr lang="en-US" dirty="0"/>
              <a:t> </a:t>
            </a:r>
            <a:r>
              <a:rPr lang="en-US" dirty="0" err="1"/>
              <a:t>транзакция</a:t>
            </a:r>
            <a:r>
              <a:rPr lang="en-US" dirty="0"/>
              <a:t> </a:t>
            </a:r>
            <a:r>
              <a:rPr lang="en-US" dirty="0" err="1"/>
              <a:t>откатывается</a:t>
            </a:r>
            <a:r>
              <a:rPr lang="en-US" dirty="0"/>
              <a:t>.</a:t>
            </a:r>
            <a:endParaRPr lang="ru-RU" dirty="0"/>
          </a:p>
          <a:p>
            <a:pPr lvl="0" algn="just" fontAlgn="base"/>
            <a:endParaRPr lang="ru-RU" dirty="0"/>
          </a:p>
          <a:p>
            <a:pPr lvl="0" algn="just" fontAlgn="base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5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Синхронизационные блокировки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4680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Это наиболее распространенный в централизованных СУБД </a:t>
            </a:r>
            <a:r>
              <a:rPr lang="ru-RU" dirty="0" smtClean="0"/>
              <a:t>подход</a:t>
            </a:r>
            <a:r>
              <a:rPr lang="ru-RU" dirty="0"/>
              <a:t>, основанный на соблюдении двухфазного протокола синхронизационных захватов объектов баз данных (</a:t>
            </a:r>
            <a:r>
              <a:rPr lang="en-US" dirty="0" err="1"/>
              <a:t>TwoPhase</a:t>
            </a:r>
            <a:r>
              <a:rPr lang="en-US" dirty="0"/>
              <a:t> Locking Protocol</a:t>
            </a:r>
            <a:r>
              <a:rPr lang="ru-RU" dirty="0"/>
              <a:t>, 2</a:t>
            </a:r>
            <a:r>
              <a:rPr lang="en-US" dirty="0"/>
              <a:t>PL</a:t>
            </a:r>
            <a:r>
              <a:rPr lang="ru-RU" dirty="0"/>
              <a:t>). </a:t>
            </a:r>
            <a:endParaRPr lang="ru-RU" dirty="0" smtClean="0"/>
          </a:p>
          <a:p>
            <a:pPr algn="just"/>
            <a:r>
              <a:rPr lang="ru-RU" dirty="0" smtClean="0"/>
              <a:t>В </a:t>
            </a:r>
            <a:r>
              <a:rPr lang="ru-RU" dirty="0"/>
              <a:t>общих чертах подход состоит в том, что перед выполнением любой операции в транзакции </a:t>
            </a:r>
            <a:r>
              <a:rPr lang="en-US" i="1" dirty="0"/>
              <a:t>T </a:t>
            </a:r>
            <a:r>
              <a:rPr lang="ru-RU" dirty="0"/>
              <a:t>над объектом базы данных </a:t>
            </a:r>
            <a:r>
              <a:rPr lang="en-US" i="1" dirty="0"/>
              <a:t>o </a:t>
            </a:r>
            <a:r>
              <a:rPr lang="ru-RU" dirty="0"/>
              <a:t>от имени транзакции </a:t>
            </a:r>
            <a:r>
              <a:rPr lang="en-US" i="1" dirty="0"/>
              <a:t>T </a:t>
            </a:r>
            <a:r>
              <a:rPr lang="ru-RU" dirty="0"/>
              <a:t>запрашивается синхронизационная блокировка объекта </a:t>
            </a:r>
            <a:r>
              <a:rPr lang="en-US" i="1" dirty="0"/>
              <a:t>o </a:t>
            </a:r>
            <a:r>
              <a:rPr lang="ru-RU" dirty="0"/>
              <a:t>в соответствующем режиме (в зависимости от вида операции).</a:t>
            </a:r>
          </a:p>
          <a:p>
            <a:pPr lvl="0" algn="just" fontAlgn="base"/>
            <a:endParaRPr lang="ru-RU" dirty="0"/>
          </a:p>
          <a:p>
            <a:pPr lvl="0" algn="just" fontAlgn="base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5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Синхронизационные блокировки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46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Основными режимами в базовом варианте 2</a:t>
            </a:r>
            <a:r>
              <a:rPr lang="en-US" dirty="0"/>
              <a:t>PL</a:t>
            </a:r>
            <a:r>
              <a:rPr lang="ru-RU" dirty="0"/>
              <a:t> являются следующие:</a:t>
            </a:r>
          </a:p>
          <a:p>
            <a:pPr lvl="0" algn="just" fontAlgn="base"/>
            <a:r>
              <a:rPr lang="en-US" dirty="0"/>
              <a:t>S</a:t>
            </a:r>
            <a:r>
              <a:rPr lang="ru-RU" dirty="0"/>
              <a:t> (</a:t>
            </a:r>
            <a:r>
              <a:rPr lang="en-US" dirty="0"/>
              <a:t>Shared</a:t>
            </a:r>
            <a:r>
              <a:rPr lang="ru-RU" dirty="0"/>
              <a:t>) - совместный режим, означающий совместную (по чтению) блокировку объекта. Такая блокировка требуется для операции чтения объекта.</a:t>
            </a:r>
          </a:p>
          <a:p>
            <a:pPr lvl="0" algn="just" fontAlgn="base"/>
            <a:r>
              <a:rPr lang="en-US" dirty="0"/>
              <a:t>X</a:t>
            </a:r>
            <a:r>
              <a:rPr lang="ru-RU" dirty="0"/>
              <a:t> (</a:t>
            </a:r>
            <a:r>
              <a:rPr lang="en-US" dirty="0" err="1"/>
              <a:t>eXclusive</a:t>
            </a:r>
            <a:r>
              <a:rPr lang="ru-RU" dirty="0"/>
              <a:t>) - монопольный режим, означающий монопольную (по записи) блокировку объекта. Требуется для выполнения операций вставки, удаления и модификации объекта.</a:t>
            </a:r>
          </a:p>
          <a:p>
            <a:pPr lvl="0" algn="just" fontAlgn="base"/>
            <a:endParaRPr lang="ru-RU" dirty="0"/>
          </a:p>
          <a:p>
            <a:pPr lvl="0" algn="just" fontAlgn="base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7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Синхронизационные блокировки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46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Блокировка объекта одной транзакцией по чтению не совместима с блокировкой другой транзакцией того же объекта по записи:</a:t>
            </a:r>
          </a:p>
          <a:p>
            <a:pPr lvl="0" algn="just" fontAlgn="base"/>
            <a:r>
              <a:rPr lang="ru-RU" dirty="0"/>
              <a:t>никакая транзакция не может изменять объект, читаемый некоторой транзакцией (кроме самой этой транзакции)</a:t>
            </a:r>
          </a:p>
          <a:p>
            <a:pPr lvl="0" algn="just" fontAlgn="base"/>
            <a:r>
              <a:rPr lang="ru-RU" dirty="0"/>
              <a:t>никакой транзакции нельзя читать объект, изменяемый некоторой транзакцией (кроме самой этой транзакции)</a:t>
            </a:r>
          </a:p>
          <a:p>
            <a:pPr lvl="0" algn="just" fontAlgn="base"/>
            <a:endParaRPr lang="ru-RU" dirty="0"/>
          </a:p>
          <a:p>
            <a:pPr lvl="0" algn="just" fontAlgn="base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6609"/>
              </p:ext>
            </p:extLst>
          </p:nvPr>
        </p:nvGraphicFramePr>
        <p:xfrm>
          <a:off x="7428348" y="4621874"/>
          <a:ext cx="3925452" cy="173447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08484">
                  <a:extLst>
                    <a:ext uri="{9D8B030D-6E8A-4147-A177-3AD203B41FA5}">
                      <a16:colId xmlns:a16="http://schemas.microsoft.com/office/drawing/2014/main" val="3671166586"/>
                    </a:ext>
                  </a:extLst>
                </a:gridCol>
                <a:gridCol w="1308484">
                  <a:extLst>
                    <a:ext uri="{9D8B030D-6E8A-4147-A177-3AD203B41FA5}">
                      <a16:colId xmlns:a16="http://schemas.microsoft.com/office/drawing/2014/main" val="3790245474"/>
                    </a:ext>
                  </a:extLst>
                </a:gridCol>
                <a:gridCol w="1308484">
                  <a:extLst>
                    <a:ext uri="{9D8B030D-6E8A-4147-A177-3AD203B41FA5}">
                      <a16:colId xmlns:a16="http://schemas.microsoft.com/office/drawing/2014/main" val="4249668659"/>
                    </a:ext>
                  </a:extLst>
                </a:gridCol>
              </a:tblGrid>
              <a:tr h="433619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28219"/>
                  </a:ext>
                </a:extLst>
              </a:tr>
              <a:tr h="43361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773638"/>
                  </a:ext>
                </a:extLst>
              </a:tr>
              <a:tr h="43361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178022"/>
                  </a:ext>
                </a:extLst>
              </a:tr>
              <a:tr h="43361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319342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838199" y="4621874"/>
            <a:ext cx="6127865" cy="993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695" marR="99060" indent="-6350">
              <a:lnSpc>
                <a:spcPct val="107000"/>
              </a:lnSpc>
              <a:spcAft>
                <a:spcPts val="1685"/>
              </a:spcAft>
            </a:pPr>
            <a:r>
              <a:rPr lang="ru-RU" sz="2800" dirty="0">
                <a:solidFill>
                  <a:srgbClr val="000000"/>
                </a:solidFill>
                <a:ea typeface="Calibri" panose="020F0502020204030204" pitchFamily="34" charset="0"/>
              </a:rPr>
              <a:t>Правила совместимости режимов блокировок 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</a:rPr>
              <a:t>S</a:t>
            </a:r>
            <a:r>
              <a:rPr lang="ru-RU" sz="2800" dirty="0">
                <a:solidFill>
                  <a:srgbClr val="000000"/>
                </a:solidFill>
                <a:ea typeface="Calibri" panose="020F0502020204030204" pitchFamily="34" charset="0"/>
              </a:rPr>
              <a:t> и </a:t>
            </a:r>
            <a:r>
              <a:rPr lang="en-US" sz="2800" dirty="0" smtClean="0">
                <a:solidFill>
                  <a:srgbClr val="000000"/>
                </a:solidFill>
                <a:ea typeface="Calibri" panose="020F0502020204030204" pitchFamily="34" charset="0"/>
              </a:rPr>
              <a:t>X:</a:t>
            </a:r>
            <a:endParaRPr lang="ru-RU" sz="2800" dirty="0">
              <a:solidFill>
                <a:srgbClr val="000000"/>
              </a:solidFill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8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Двухфазный протокол (2</a:t>
            </a:r>
            <a:r>
              <a:rPr lang="en-US" dirty="0" smtClean="0"/>
              <a:t>PL)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46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Для обеспечения </a:t>
            </a:r>
            <a:r>
              <a:rPr lang="ru-RU" dirty="0" err="1"/>
              <a:t>сериализации</a:t>
            </a:r>
            <a:r>
              <a:rPr lang="ru-RU" dirty="0"/>
              <a:t> транзакций синхронизационные блокировки объектов, произведённые по инициативе транзакции, можно снимать только при её завершении. Это требование порождает двухфазный протокол синхронизационных захватов – 2</a:t>
            </a:r>
            <a:r>
              <a:rPr lang="en-US" dirty="0"/>
              <a:t>PL</a:t>
            </a:r>
            <a:r>
              <a:rPr lang="ru-RU" dirty="0"/>
              <a:t>. В соответствии с этим протоколом выполнение транзакции разбивается на две фазы:</a:t>
            </a:r>
          </a:p>
          <a:p>
            <a:pPr lvl="0" algn="just" fontAlgn="base"/>
            <a:r>
              <a:rPr lang="ru-RU" dirty="0"/>
              <a:t>первая фаза транзакции (выполнение операций над базой данных) – накопление блокировок</a:t>
            </a:r>
          </a:p>
          <a:p>
            <a:pPr lvl="0" algn="just" fontAlgn="base"/>
            <a:r>
              <a:rPr lang="ru-RU" dirty="0"/>
              <a:t>вторая фаза (фиксация или откат) – снятие блокировок</a:t>
            </a:r>
          </a:p>
          <a:p>
            <a:pPr lvl="0" algn="just" fontAlgn="base"/>
            <a:endParaRPr lang="ru-RU" dirty="0"/>
          </a:p>
          <a:p>
            <a:pPr lvl="0" algn="just" fontAlgn="base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блокировки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4680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БД</a:t>
            </a:r>
            <a:endParaRPr lang="ru-RU" dirty="0"/>
          </a:p>
          <a:p>
            <a:pPr lvl="0" algn="just" fontAlgn="base"/>
            <a:r>
              <a:rPr lang="ru-RU" dirty="0"/>
              <a:t>ф</a:t>
            </a:r>
            <a:r>
              <a:rPr lang="ru-RU" dirty="0" smtClean="0"/>
              <a:t>айл – </a:t>
            </a:r>
            <a:r>
              <a:rPr lang="ru-RU" dirty="0"/>
              <a:t>физический (с точки зрения базы данных) объект, область хранения нескольких таблиц и, возможно, индексов</a:t>
            </a:r>
          </a:p>
          <a:p>
            <a:pPr lvl="0" algn="just" fontAlgn="base"/>
            <a:r>
              <a:rPr lang="ru-RU" dirty="0"/>
              <a:t>таблица – логический объект, соответствующий множеству кортежей данной таблицы</a:t>
            </a:r>
          </a:p>
          <a:p>
            <a:pPr lvl="0" algn="just" fontAlgn="base"/>
            <a:r>
              <a:rPr lang="ru-RU" dirty="0"/>
              <a:t>страница данных – физический объект, хранящий кортежи одной или нескольких таблиц, индексную или служебную информацию</a:t>
            </a:r>
          </a:p>
          <a:p>
            <a:pPr lvl="0" algn="just" fontAlgn="base"/>
            <a:r>
              <a:rPr lang="ru-RU" dirty="0"/>
              <a:t>кортеж (строка) – элементарный физический объект базы данных</a:t>
            </a:r>
          </a:p>
          <a:p>
            <a:pPr lvl="0" algn="just" fontAlgn="base"/>
            <a:endParaRPr lang="ru-RU" dirty="0"/>
          </a:p>
          <a:p>
            <a:pPr lvl="0" algn="just" fontAlgn="base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3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Гранулированные синхронизационные блокировки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46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Синхронизационные </a:t>
            </a:r>
            <a:r>
              <a:rPr lang="ru-RU" dirty="0"/>
              <a:t>блокировки могут </a:t>
            </a:r>
            <a:r>
              <a:rPr lang="ru-RU" dirty="0" smtClean="0"/>
              <a:t>устанавливаться </a:t>
            </a:r>
            <a:r>
              <a:rPr lang="ru-RU" dirty="0"/>
              <a:t>по отношению к объектам разного уровня: файлам, таблицам и кортежам. Требуемый уровень объекта определяется тем, какая операция выполняется.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/>
              <a:t>Для согласования блокировок разного уровня вводятся специальный протокол гранулированных блокировок и новые типы блокировок. </a:t>
            </a:r>
          </a:p>
          <a:p>
            <a:pPr lvl="0" algn="just" fontAlgn="base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8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8516"/>
            <a:ext cx="10515600" cy="6001789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Блокировка в режиме </a:t>
            </a:r>
            <a:r>
              <a:rPr lang="en-US" dirty="0" smtClean="0"/>
              <a:t>IS</a:t>
            </a:r>
            <a:r>
              <a:rPr lang="ru-RU" dirty="0" smtClean="0"/>
              <a:t> (</a:t>
            </a:r>
            <a:r>
              <a:rPr lang="en-US" dirty="0" err="1" smtClean="0"/>
              <a:t>Intented</a:t>
            </a:r>
            <a:r>
              <a:rPr lang="en-US" dirty="0" smtClean="0"/>
              <a:t> for Shared lock</a:t>
            </a:r>
            <a:r>
              <a:rPr lang="ru-RU" dirty="0" smtClean="0"/>
              <a:t>) некоторого составного объекта </a:t>
            </a:r>
            <a:r>
              <a:rPr lang="en-US" i="1" dirty="0" smtClean="0"/>
              <a:t>o </a:t>
            </a:r>
            <a:r>
              <a:rPr lang="ru-RU" dirty="0" smtClean="0"/>
              <a:t>базы данных означает намерение заблокировать некоторый объект </a:t>
            </a:r>
            <a:r>
              <a:rPr lang="en-US" i="1" dirty="0" smtClean="0"/>
              <a:t>o’</a:t>
            </a:r>
            <a:r>
              <a:rPr lang="ru-RU" dirty="0" smtClean="0"/>
              <a:t>, входящий в </a:t>
            </a:r>
            <a:r>
              <a:rPr lang="en-US" i="1" dirty="0" smtClean="0"/>
              <a:t>o</a:t>
            </a:r>
            <a:r>
              <a:rPr lang="ru-RU" dirty="0" smtClean="0"/>
              <a:t>, в совместном режиме (режиме </a:t>
            </a:r>
            <a:r>
              <a:rPr lang="en-US" dirty="0" smtClean="0"/>
              <a:t>S</a:t>
            </a:r>
            <a:r>
              <a:rPr lang="ru-RU" dirty="0" smtClean="0"/>
              <a:t>). </a:t>
            </a:r>
            <a:endParaRPr lang="en-US" dirty="0" smtClean="0"/>
          </a:p>
          <a:p>
            <a:pPr algn="just"/>
            <a:r>
              <a:rPr lang="ru-RU" dirty="0" smtClean="0"/>
              <a:t>Блокировка в режиме </a:t>
            </a:r>
            <a:r>
              <a:rPr lang="en-US" dirty="0" smtClean="0"/>
              <a:t>IX</a:t>
            </a:r>
            <a:r>
              <a:rPr lang="ru-RU" dirty="0" smtClean="0"/>
              <a:t> (</a:t>
            </a:r>
            <a:r>
              <a:rPr lang="en-US" dirty="0" err="1" smtClean="0"/>
              <a:t>Intented</a:t>
            </a:r>
            <a:r>
              <a:rPr lang="en-US" dirty="0" smtClean="0"/>
              <a:t> for </a:t>
            </a:r>
            <a:r>
              <a:rPr lang="en-US" dirty="0" err="1" smtClean="0"/>
              <a:t>eXclusive</a:t>
            </a:r>
            <a:r>
              <a:rPr lang="en-US" dirty="0" smtClean="0"/>
              <a:t> lock</a:t>
            </a:r>
            <a:r>
              <a:rPr lang="ru-RU" dirty="0" smtClean="0"/>
              <a:t>) некоторого составного объекта </a:t>
            </a:r>
            <a:r>
              <a:rPr lang="en-US" i="1" dirty="0" smtClean="0"/>
              <a:t>o </a:t>
            </a:r>
            <a:r>
              <a:rPr lang="ru-RU" dirty="0" smtClean="0"/>
              <a:t>базы данных означает намерение заблокировать некоторый объект </a:t>
            </a:r>
            <a:r>
              <a:rPr lang="en-US" i="1" dirty="0" smtClean="0"/>
              <a:t>o’</a:t>
            </a:r>
            <a:r>
              <a:rPr lang="ru-RU" dirty="0" smtClean="0"/>
              <a:t>, входящий в </a:t>
            </a:r>
            <a:r>
              <a:rPr lang="en-US" i="1" dirty="0" smtClean="0"/>
              <a:t>o</a:t>
            </a:r>
            <a:r>
              <a:rPr lang="ru-RU" dirty="0" smtClean="0"/>
              <a:t>, в монопольном режиме (режиме </a:t>
            </a:r>
            <a:r>
              <a:rPr lang="en-US" dirty="0" smtClean="0"/>
              <a:t>X</a:t>
            </a:r>
            <a:r>
              <a:rPr lang="ru-RU" dirty="0" smtClean="0"/>
              <a:t>). </a:t>
            </a:r>
          </a:p>
          <a:p>
            <a:pPr algn="just"/>
            <a:r>
              <a:rPr lang="ru-RU" dirty="0" smtClean="0"/>
              <a:t>Блокировка в режиме </a:t>
            </a:r>
            <a:r>
              <a:rPr lang="en-US" dirty="0" smtClean="0"/>
              <a:t>SIX</a:t>
            </a:r>
            <a:r>
              <a:rPr lang="ru-RU" dirty="0" smtClean="0"/>
              <a:t> (</a:t>
            </a:r>
            <a:r>
              <a:rPr lang="en-US" dirty="0" smtClean="0"/>
              <a:t>Shared</a:t>
            </a:r>
            <a:r>
              <a:rPr lang="ru-RU" dirty="0" smtClean="0"/>
              <a:t>, </a:t>
            </a:r>
            <a:r>
              <a:rPr lang="en-US" dirty="0" err="1" smtClean="0"/>
              <a:t>Intented</a:t>
            </a:r>
            <a:r>
              <a:rPr lang="en-US" dirty="0" smtClean="0"/>
              <a:t> for </a:t>
            </a:r>
            <a:r>
              <a:rPr lang="en-US" dirty="0" err="1" smtClean="0"/>
              <a:t>eXclusive</a:t>
            </a:r>
            <a:r>
              <a:rPr lang="en-US" dirty="0" smtClean="0"/>
              <a:t> lock</a:t>
            </a:r>
            <a:r>
              <a:rPr lang="ru-RU" dirty="0" smtClean="0"/>
              <a:t>) некоторого составного объекта </a:t>
            </a:r>
            <a:r>
              <a:rPr lang="en-US" i="1" dirty="0" smtClean="0"/>
              <a:t>o </a:t>
            </a:r>
            <a:r>
              <a:rPr lang="ru-RU" dirty="0" smtClean="0"/>
              <a:t>базы данных означает совместную блокировку всего этого объекта с намерением впоследствии блокировать какие-либо входящие в него объекты в монопольном режиме </a:t>
            </a:r>
            <a:r>
              <a:rPr lang="ru-RU" dirty="0" err="1" smtClean="0"/>
              <a:t>режиме</a:t>
            </a:r>
            <a:r>
              <a:rPr lang="ru-RU" dirty="0" smtClean="0"/>
              <a:t> </a:t>
            </a:r>
            <a:r>
              <a:rPr lang="en-US" dirty="0" smtClean="0"/>
              <a:t>X</a:t>
            </a:r>
            <a:r>
              <a:rPr lang="ru-RU" dirty="0" smtClean="0"/>
              <a:t>. Например, если выполняется длинная операция просмотра таблицы </a:t>
            </a:r>
            <a:r>
              <a:rPr lang="en-US" dirty="0" smtClean="0"/>
              <a:t>Tab </a:t>
            </a:r>
            <a:r>
              <a:rPr lang="ru-RU" dirty="0" smtClean="0"/>
              <a:t>с возможностью удаления некоторых просматриваемых кортежей, то экономичнее всего заблокировать таблицу </a:t>
            </a:r>
            <a:r>
              <a:rPr lang="en-US" dirty="0" smtClean="0"/>
              <a:t>Tab </a:t>
            </a:r>
            <a:r>
              <a:rPr lang="ru-RU" dirty="0" smtClean="0"/>
              <a:t>в режиме </a:t>
            </a:r>
            <a:r>
              <a:rPr lang="en-US" dirty="0" smtClean="0"/>
              <a:t>SIX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2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8FA1-5477-415E-994A-65372854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Общее понятие </a:t>
            </a:r>
            <a:r>
              <a:rPr lang="ru-RU" dirty="0" smtClean="0"/>
              <a:t>транзакции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F9050-9726-41ED-8373-04BD1673E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/>
              <a:t>Транзакция</a:t>
            </a:r>
            <a:r>
              <a:rPr lang="ru-RU" dirty="0"/>
              <a:t> - это последовательность операций над БД, рассматриваемых СУБД как единое целое: либо все операции внутри транзакции выполняются, либо ни одна не выполняется.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Транзакция </a:t>
            </a:r>
            <a:r>
              <a:rPr lang="ru-RU" dirty="0"/>
              <a:t>в </a:t>
            </a:r>
            <a:r>
              <a:rPr lang="en-US" dirty="0"/>
              <a:t>SQL </a:t>
            </a:r>
            <a:r>
              <a:rPr lang="ru-RU" dirty="0"/>
              <a:t>– это несколько последовательных инструкций SQL, которые вместе образуют логическую единицу работы (</a:t>
            </a:r>
            <a:r>
              <a:rPr lang="ru-RU" dirty="0" err="1"/>
              <a:t>unit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work</a:t>
            </a:r>
            <a:r>
              <a:rPr lang="ru-RU" dirty="0"/>
              <a:t>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4680"/>
          </a:xfrm>
        </p:spPr>
        <p:txBody>
          <a:bodyPr>
            <a:normAutofit/>
          </a:bodyPr>
          <a:lstStyle/>
          <a:p>
            <a:pPr lvl="0" algn="just" fontAlgn="base"/>
            <a:endParaRPr lang="ru-RU" dirty="0"/>
          </a:p>
          <a:p>
            <a:pPr lvl="0" algn="just" fontAlgn="base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373428"/>
              </p:ext>
            </p:extLst>
          </p:nvPr>
        </p:nvGraphicFramePr>
        <p:xfrm>
          <a:off x="838200" y="1376737"/>
          <a:ext cx="5474148" cy="377656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12358">
                  <a:extLst>
                    <a:ext uri="{9D8B030D-6E8A-4147-A177-3AD203B41FA5}">
                      <a16:colId xmlns:a16="http://schemas.microsoft.com/office/drawing/2014/main" val="3671166586"/>
                    </a:ext>
                  </a:extLst>
                </a:gridCol>
                <a:gridCol w="912358">
                  <a:extLst>
                    <a:ext uri="{9D8B030D-6E8A-4147-A177-3AD203B41FA5}">
                      <a16:colId xmlns:a16="http://schemas.microsoft.com/office/drawing/2014/main" val="3790245474"/>
                    </a:ext>
                  </a:extLst>
                </a:gridCol>
                <a:gridCol w="912358">
                  <a:extLst>
                    <a:ext uri="{9D8B030D-6E8A-4147-A177-3AD203B41FA5}">
                      <a16:colId xmlns:a16="http://schemas.microsoft.com/office/drawing/2014/main" val="4249668659"/>
                    </a:ext>
                  </a:extLst>
                </a:gridCol>
                <a:gridCol w="912358">
                  <a:extLst>
                    <a:ext uri="{9D8B030D-6E8A-4147-A177-3AD203B41FA5}">
                      <a16:colId xmlns:a16="http://schemas.microsoft.com/office/drawing/2014/main" val="1216849887"/>
                    </a:ext>
                  </a:extLst>
                </a:gridCol>
                <a:gridCol w="912358">
                  <a:extLst>
                    <a:ext uri="{9D8B030D-6E8A-4147-A177-3AD203B41FA5}">
                      <a16:colId xmlns:a16="http://schemas.microsoft.com/office/drawing/2014/main" val="1426573678"/>
                    </a:ext>
                  </a:extLst>
                </a:gridCol>
                <a:gridCol w="912358">
                  <a:extLst>
                    <a:ext uri="{9D8B030D-6E8A-4147-A177-3AD203B41FA5}">
                      <a16:colId xmlns:a16="http://schemas.microsoft.com/office/drawing/2014/main" val="659917153"/>
                    </a:ext>
                  </a:extLst>
                </a:gridCol>
              </a:tblGrid>
              <a:tr h="522748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IX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SIX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28219"/>
                  </a:ext>
                </a:extLst>
              </a:tr>
              <a:tr h="52274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773638"/>
                  </a:ext>
                </a:extLst>
              </a:tr>
              <a:tr h="52274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нет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нет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178022"/>
                  </a:ext>
                </a:extLst>
              </a:tr>
              <a:tr h="52274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319342"/>
                  </a:ext>
                </a:extLst>
              </a:tr>
              <a:tr h="52274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IX</a:t>
                      </a:r>
                      <a:endParaRPr lang="ru-RU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70449"/>
                  </a:ext>
                </a:extLst>
              </a:tr>
              <a:tr h="52274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IX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469766"/>
                  </a:ext>
                </a:extLst>
              </a:tr>
              <a:tr h="52274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SIX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692770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 txBox="1">
            <a:spLocks/>
          </p:cNvSpPr>
          <p:nvPr/>
        </p:nvSpPr>
        <p:spPr>
          <a:xfrm>
            <a:off x="838200" y="598516"/>
            <a:ext cx="10515600" cy="600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/>
              <a:t>Правила совместимости режимов </a:t>
            </a:r>
            <a:r>
              <a:rPr lang="ru-RU" dirty="0" smtClean="0"/>
              <a:t>блокировок: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24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Синхронизационные тупики, их распознавание и разрушение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4232"/>
            <a:ext cx="10515600" cy="47746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Независимо от вида протокола 2</a:t>
            </a:r>
            <a:r>
              <a:rPr lang="en-US" dirty="0"/>
              <a:t>PL</a:t>
            </a:r>
            <a:r>
              <a:rPr lang="ru-RU" dirty="0"/>
              <a:t>, всем методам блокировочных протоколов </a:t>
            </a:r>
            <a:r>
              <a:rPr lang="ru-RU" dirty="0" err="1"/>
              <a:t>свойствена</a:t>
            </a:r>
            <a:r>
              <a:rPr lang="ru-RU" dirty="0"/>
              <a:t> возможность возникновения тупиков (</a:t>
            </a:r>
            <a:r>
              <a:rPr lang="en-US" dirty="0"/>
              <a:t>deadlocks</a:t>
            </a:r>
            <a:r>
              <a:rPr lang="ru-RU" dirty="0"/>
              <a:t>) между транзакциями.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32405"/>
          <p:cNvPicPr/>
          <p:nvPr/>
        </p:nvPicPr>
        <p:blipFill>
          <a:blip r:embed="rId2"/>
          <a:stretch>
            <a:fillRect/>
          </a:stretch>
        </p:blipFill>
        <p:spPr>
          <a:xfrm>
            <a:off x="8840470" y="3238761"/>
            <a:ext cx="2696210" cy="234644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38200" y="2999482"/>
            <a:ext cx="722514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/>
              <a:t>Справа показан простой сценарий возникновения синхронизационного тупика между транзакциями </a:t>
            </a:r>
            <a:r>
              <a:rPr lang="en-US" sz="2800" i="1" dirty="0" smtClean="0"/>
              <a:t>T</a:t>
            </a:r>
            <a:r>
              <a:rPr lang="ru-RU" sz="2800" baseline="-25000" dirty="0" smtClean="0"/>
              <a:t>1 </a:t>
            </a:r>
            <a:r>
              <a:rPr lang="ru-RU" sz="2800" dirty="0" smtClean="0"/>
              <a:t>и </a:t>
            </a:r>
            <a:r>
              <a:rPr lang="en-US" sz="2800" i="1" dirty="0" smtClean="0"/>
              <a:t>T</a:t>
            </a:r>
            <a:r>
              <a:rPr lang="ru-RU" sz="2800" baseline="-25000" dirty="0" smtClean="0"/>
              <a:t>2</a:t>
            </a:r>
            <a:r>
              <a:rPr lang="ru-RU" sz="2800" dirty="0" smtClean="0"/>
              <a:t>. Такой ориентированный граф называется графом ожидания транзакций. Циклы в таком графе обозначает синхронизационный тупик</a:t>
            </a:r>
            <a:r>
              <a:rPr lang="ru-RU" sz="2800" dirty="0"/>
              <a:t>. </a:t>
            </a:r>
            <a:r>
              <a:rPr lang="ru-RU" sz="2800" dirty="0" smtClean="0"/>
              <a:t>Такие ситуации </a:t>
            </a:r>
            <a:r>
              <a:rPr lang="ru-RU" sz="2800" dirty="0"/>
              <a:t>необходимо обнаруживать и искусственно устранять.</a:t>
            </a:r>
          </a:p>
        </p:txBody>
      </p:sp>
    </p:spTree>
    <p:extLst>
      <p:ext uri="{BB962C8B-B14F-4D97-AF65-F5344CB8AC3E}">
        <p14:creationId xmlns:p14="http://schemas.microsoft.com/office/powerpoint/2010/main" val="108710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Обнаружение тупиковых ситуаций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665"/>
            <a:ext cx="10515600" cy="1579419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/>
              <a:t>Основой обнаружения тупиковых ситуаций является построение или постоянное поддержание графа ожидания транзакций. Граф ожидания транзакций – это двудольный ориентированный граф, вершины которого соответствуют либо транзакциям, либо объектам блокировок. 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32405"/>
          <p:cNvPicPr/>
          <p:nvPr/>
        </p:nvPicPr>
        <p:blipFill>
          <a:blip r:embed="rId2"/>
          <a:stretch>
            <a:fillRect/>
          </a:stretch>
        </p:blipFill>
        <p:spPr>
          <a:xfrm>
            <a:off x="8840470" y="3238761"/>
            <a:ext cx="2696210" cy="234644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838200" y="3059084"/>
            <a:ext cx="800227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В этом графе дуги соединяют только вершины-транзакции с вершинами-объектами:</a:t>
            </a: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ru-RU" sz="2400" dirty="0"/>
              <a:t>Дуга из вершины-транзакции к вершине-объекту существует в том и только в том случае, если для этой транзакции имеется удовлетворенная блокировка данного </a:t>
            </a:r>
            <a:r>
              <a:rPr lang="ru-RU" sz="2400" dirty="0" smtClean="0"/>
              <a:t>объекта.</a:t>
            </a: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ru-RU" sz="2400" dirty="0" smtClean="0"/>
              <a:t>Дуга </a:t>
            </a:r>
            <a:r>
              <a:rPr lang="ru-RU" sz="2400" dirty="0"/>
              <a:t>из вершины-объекта к вершине-транзакции существует тогда и только тогда, когда эта транзакция ожидает удовлетворения запроса блокировки данного объекта.</a:t>
            </a:r>
          </a:p>
        </p:txBody>
      </p:sp>
    </p:spTree>
    <p:extLst>
      <p:ext uri="{BB962C8B-B14F-4D97-AF65-F5344CB8AC3E}">
        <p14:creationId xmlns:p14="http://schemas.microsoft.com/office/powerpoint/2010/main" val="277152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Обнаружение тупиковых ситуаций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665"/>
            <a:ext cx="10515600" cy="46028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В системе существует тупиковая ситуация в том и только в том случае, когда в графе ожидания транзакций имеется хотя бы один цикл. Для распознавания тупиковых ситуаций периодически производится построение графа ожидания транзакций, и в этом графе ищутся циклы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 smtClean="0"/>
              <a:t>Алгоритм редукции графа (на примере):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33</a:t>
            </a:fld>
            <a:endParaRPr lang="en-US"/>
          </a:p>
        </p:txBody>
      </p:sp>
      <p:pic>
        <p:nvPicPr>
          <p:cNvPr id="8" name="Picture 32530"/>
          <p:cNvPicPr/>
          <p:nvPr/>
        </p:nvPicPr>
        <p:blipFill>
          <a:blip r:embed="rId2"/>
          <a:stretch>
            <a:fillRect/>
          </a:stretch>
        </p:blipFill>
        <p:spPr>
          <a:xfrm>
            <a:off x="3208712" y="4531548"/>
            <a:ext cx="6140247" cy="155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1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Алгоритм</a:t>
            </a:r>
            <a:r>
              <a:rPr lang="en-US" dirty="0"/>
              <a:t> </a:t>
            </a:r>
            <a:r>
              <a:rPr lang="en-US" dirty="0" err="1"/>
              <a:t>редукции</a:t>
            </a:r>
            <a:r>
              <a:rPr lang="en-US" dirty="0"/>
              <a:t> </a:t>
            </a:r>
            <a:r>
              <a:rPr lang="en-US" dirty="0" err="1"/>
              <a:t>графа</a:t>
            </a:r>
            <a:r>
              <a:rPr lang="en-US" dirty="0"/>
              <a:t> </a:t>
            </a:r>
            <a:r>
              <a:rPr lang="en-US" dirty="0" err="1"/>
              <a:t>ожидания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652717"/>
          </a:xfrm>
        </p:spPr>
        <p:txBody>
          <a:bodyPr>
            <a:normAutofit/>
          </a:bodyPr>
          <a:lstStyle/>
          <a:p>
            <a:pPr lvl="0" algn="just" fontAlgn="base"/>
            <a:r>
              <a:rPr lang="ru-RU" sz="2600" dirty="0" smtClean="0"/>
              <a:t>Удаляются </a:t>
            </a:r>
            <a:r>
              <a:rPr lang="ru-RU" sz="2600" dirty="0"/>
              <a:t>все дуги от транзакций к объектам такие, что данная транзакция не ожидает блокировки каких-либо объектов. Если транзакции не ожидают удовлетворения запроса блокировок, то они не могут создавать тупика.</a:t>
            </a:r>
          </a:p>
          <a:p>
            <a:pPr lvl="0" algn="just" fontAlgn="base"/>
            <a:r>
              <a:rPr lang="ru-RU" sz="2600" dirty="0"/>
              <a:t>Удаляются все дуги от объектов к транзакциям такие, что у транзакции нет заблокированных объектов. Если транзакции ожидают удовлетворения блокировок, но не удерживают заблокированных объектов, то они не могут создавать тупика</a:t>
            </a:r>
            <a:r>
              <a:rPr lang="ru-RU" sz="2600" dirty="0" smtClean="0"/>
              <a:t>.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34</a:t>
            </a:fld>
            <a:endParaRPr lang="en-US"/>
          </a:p>
        </p:txBody>
      </p:sp>
      <p:pic>
        <p:nvPicPr>
          <p:cNvPr id="8" name="Picture 32530"/>
          <p:cNvPicPr/>
          <p:nvPr/>
        </p:nvPicPr>
        <p:blipFill>
          <a:blip r:embed="rId2"/>
          <a:stretch>
            <a:fillRect/>
          </a:stretch>
        </p:blipFill>
        <p:spPr>
          <a:xfrm>
            <a:off x="3208712" y="4531548"/>
            <a:ext cx="6140247" cy="155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7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Алгоритм</a:t>
            </a:r>
            <a:r>
              <a:rPr lang="en-US" dirty="0"/>
              <a:t> </a:t>
            </a:r>
            <a:r>
              <a:rPr lang="en-US" dirty="0" err="1"/>
              <a:t>редукции</a:t>
            </a:r>
            <a:r>
              <a:rPr lang="en-US" dirty="0"/>
              <a:t> </a:t>
            </a:r>
            <a:r>
              <a:rPr lang="en-US" dirty="0" err="1"/>
              <a:t>графа</a:t>
            </a:r>
            <a:r>
              <a:rPr lang="en-US" dirty="0"/>
              <a:t> </a:t>
            </a:r>
            <a:r>
              <a:rPr lang="en-US" dirty="0" err="1"/>
              <a:t>ожидания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665"/>
            <a:ext cx="10515600" cy="4602841"/>
          </a:xfrm>
        </p:spPr>
        <p:txBody>
          <a:bodyPr>
            <a:normAutofit/>
          </a:bodyPr>
          <a:lstStyle/>
          <a:p>
            <a:pPr lvl="0" algn="just" fontAlgn="base"/>
            <a:r>
              <a:rPr lang="ru-RU" sz="2600" dirty="0"/>
              <a:t>Для объектов без входящих дуг, но с исходящими дугами, ориентация одной произвольной исходящей дуги изменяется на противоположную - это моделирует удовлетворение запроса блокировки.</a:t>
            </a:r>
          </a:p>
          <a:p>
            <a:pPr lvl="0" algn="just" fontAlgn="base"/>
            <a:r>
              <a:rPr lang="ru-RU" sz="2600" dirty="0"/>
              <a:t>Снова повторяются описанные действия с шага 1 до тех пор, пока не прекратится удаление дуг</a:t>
            </a:r>
            <a:r>
              <a:rPr lang="ru-RU" sz="2600" dirty="0" smtClean="0"/>
              <a:t>.</a:t>
            </a:r>
          </a:p>
          <a:p>
            <a:pPr lvl="0" algn="just" fontAlgn="base"/>
            <a:r>
              <a:rPr lang="ru-RU" dirty="0"/>
              <a:t>Если в результате работы этого алгоритма в графе останутся дуги, то они обязательно образуют цикл.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35</a:t>
            </a:fld>
            <a:endParaRPr lang="en-US"/>
          </a:p>
        </p:txBody>
      </p:sp>
      <p:pic>
        <p:nvPicPr>
          <p:cNvPr id="8" name="Picture 32530"/>
          <p:cNvPicPr/>
          <p:nvPr/>
        </p:nvPicPr>
        <p:blipFill>
          <a:blip r:embed="rId2"/>
          <a:stretch>
            <a:fillRect/>
          </a:stretch>
        </p:blipFill>
        <p:spPr>
          <a:xfrm>
            <a:off x="3208712" y="4531548"/>
            <a:ext cx="6140247" cy="155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8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Алгоритм</a:t>
            </a:r>
            <a:r>
              <a:rPr lang="en-US" dirty="0"/>
              <a:t> </a:t>
            </a:r>
            <a:r>
              <a:rPr lang="en-US" dirty="0" err="1"/>
              <a:t>редукции</a:t>
            </a:r>
            <a:r>
              <a:rPr lang="en-US" dirty="0"/>
              <a:t> </a:t>
            </a:r>
            <a:r>
              <a:rPr lang="en-US" dirty="0" err="1"/>
              <a:t>графа</a:t>
            </a:r>
            <a:r>
              <a:rPr lang="en-US" dirty="0"/>
              <a:t> </a:t>
            </a:r>
            <a:r>
              <a:rPr lang="en-US" dirty="0" err="1"/>
              <a:t>ожидания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36</a:t>
            </a:fld>
            <a:endParaRPr lang="en-US"/>
          </a:p>
        </p:txBody>
      </p:sp>
      <p:pic>
        <p:nvPicPr>
          <p:cNvPr id="8" name="Picture 32530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5080462" cy="1218767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520484" y="2039180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225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Алгоритм</a:t>
            </a:r>
            <a:r>
              <a:rPr lang="en-US" dirty="0"/>
              <a:t> </a:t>
            </a:r>
            <a:r>
              <a:rPr lang="en-US" dirty="0" err="1"/>
              <a:t>редукции</a:t>
            </a:r>
            <a:r>
              <a:rPr lang="en-US" dirty="0"/>
              <a:t> </a:t>
            </a:r>
            <a:r>
              <a:rPr lang="en-US" dirty="0" err="1"/>
              <a:t>графа</a:t>
            </a:r>
            <a:r>
              <a:rPr lang="en-US" dirty="0"/>
              <a:t> </a:t>
            </a:r>
            <a:r>
              <a:rPr lang="en-US" dirty="0" err="1"/>
              <a:t>ожидания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37</a:t>
            </a:fld>
            <a:endParaRPr lang="en-US"/>
          </a:p>
        </p:txBody>
      </p:sp>
      <p:pic>
        <p:nvPicPr>
          <p:cNvPr id="8" name="Picture 32530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5080462" cy="1218767"/>
          </a:xfrm>
          <a:prstGeom prst="rect">
            <a:avLst/>
          </a:prstGeom>
        </p:spPr>
      </p:pic>
      <p:pic>
        <p:nvPicPr>
          <p:cNvPr id="6" name="Picture 32673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3257948"/>
            <a:ext cx="5080463" cy="138055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520484" y="2039180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1)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26973" y="3763559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220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Алгоритм</a:t>
            </a:r>
            <a:r>
              <a:rPr lang="en-US" dirty="0"/>
              <a:t> </a:t>
            </a:r>
            <a:r>
              <a:rPr lang="en-US" dirty="0" err="1"/>
              <a:t>редукции</a:t>
            </a:r>
            <a:r>
              <a:rPr lang="en-US" dirty="0"/>
              <a:t> </a:t>
            </a:r>
            <a:r>
              <a:rPr lang="en-US" dirty="0" err="1"/>
              <a:t>графа</a:t>
            </a:r>
            <a:r>
              <a:rPr lang="en-US" dirty="0"/>
              <a:t> </a:t>
            </a:r>
            <a:r>
              <a:rPr lang="en-US" dirty="0" err="1"/>
              <a:t>ожидания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38</a:t>
            </a:fld>
            <a:endParaRPr lang="en-US"/>
          </a:p>
        </p:txBody>
      </p:sp>
      <p:pic>
        <p:nvPicPr>
          <p:cNvPr id="8" name="Picture 32530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5080462" cy="1218767"/>
          </a:xfrm>
          <a:prstGeom prst="rect">
            <a:avLst/>
          </a:prstGeom>
        </p:spPr>
      </p:pic>
      <p:pic>
        <p:nvPicPr>
          <p:cNvPr id="6" name="Picture 32673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3257948"/>
            <a:ext cx="5080463" cy="1380554"/>
          </a:xfrm>
          <a:prstGeom prst="rect">
            <a:avLst/>
          </a:prstGeom>
        </p:spPr>
      </p:pic>
      <p:pic>
        <p:nvPicPr>
          <p:cNvPr id="7" name="Picture 32685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4986994"/>
            <a:ext cx="5080463" cy="1369355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520484" y="2039180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1)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26973" y="3763559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2)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26973" y="5487005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3)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6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Алгоритм</a:t>
            </a:r>
            <a:r>
              <a:rPr lang="en-US" dirty="0"/>
              <a:t> </a:t>
            </a:r>
            <a:r>
              <a:rPr lang="en-US" dirty="0" err="1"/>
              <a:t>редукции</a:t>
            </a:r>
            <a:r>
              <a:rPr lang="en-US" dirty="0"/>
              <a:t> </a:t>
            </a:r>
            <a:r>
              <a:rPr lang="en-US" dirty="0" err="1"/>
              <a:t>графа</a:t>
            </a:r>
            <a:r>
              <a:rPr lang="en-US" dirty="0"/>
              <a:t> </a:t>
            </a:r>
            <a:r>
              <a:rPr lang="en-US" dirty="0" err="1"/>
              <a:t>ожидания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39</a:t>
            </a:fld>
            <a:endParaRPr lang="en-US"/>
          </a:p>
        </p:txBody>
      </p:sp>
      <p:pic>
        <p:nvPicPr>
          <p:cNvPr id="8" name="Picture 32530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5080462" cy="1218767"/>
          </a:xfrm>
          <a:prstGeom prst="rect">
            <a:avLst/>
          </a:prstGeom>
        </p:spPr>
      </p:pic>
      <p:pic>
        <p:nvPicPr>
          <p:cNvPr id="6" name="Picture 32673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3257948"/>
            <a:ext cx="5080463" cy="1380554"/>
          </a:xfrm>
          <a:prstGeom prst="rect">
            <a:avLst/>
          </a:prstGeom>
        </p:spPr>
      </p:pic>
      <p:pic>
        <p:nvPicPr>
          <p:cNvPr id="7" name="Picture 32685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4986994"/>
            <a:ext cx="5080463" cy="1369355"/>
          </a:xfrm>
          <a:prstGeom prst="rect">
            <a:avLst/>
          </a:prstGeom>
        </p:spPr>
      </p:pic>
      <p:pic>
        <p:nvPicPr>
          <p:cNvPr id="9" name="Picture 32695"/>
          <p:cNvPicPr/>
          <p:nvPr/>
        </p:nvPicPr>
        <p:blipFill>
          <a:blip r:embed="rId5"/>
          <a:stretch>
            <a:fillRect/>
          </a:stretch>
        </p:blipFill>
        <p:spPr>
          <a:xfrm>
            <a:off x="6715299" y="1690687"/>
            <a:ext cx="4638501" cy="1218767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520484" y="2039180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1)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26973" y="3763559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2)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26973" y="5487005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3)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342906" y="2039180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4)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011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8FA1-5477-415E-994A-65372854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Общее понятие транзакции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F9050-9726-41ED-8373-04BD1673E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Поддержка механизма транзакций – показатель уровня развитости СУБД. </a:t>
            </a:r>
            <a:endParaRPr lang="ru-RU" dirty="0" smtClean="0"/>
          </a:p>
          <a:p>
            <a:pPr algn="just"/>
            <a:r>
              <a:rPr lang="ru-RU" dirty="0" smtClean="0"/>
              <a:t>Корректное </a:t>
            </a:r>
            <a:r>
              <a:rPr lang="ru-RU" dirty="0"/>
              <a:t>поддержание транзакций является основой обеспечения целостности баз </a:t>
            </a:r>
            <a:r>
              <a:rPr lang="ru-RU" dirty="0" smtClean="0"/>
              <a:t>данных</a:t>
            </a:r>
          </a:p>
          <a:p>
            <a:pPr algn="just"/>
            <a:r>
              <a:rPr lang="ru-RU" dirty="0" smtClean="0"/>
              <a:t>Механизм </a:t>
            </a:r>
            <a:r>
              <a:rPr lang="ru-RU" dirty="0"/>
              <a:t>транзакций составляет базис изолированности пользователей в многопользовательских </a:t>
            </a:r>
            <a:r>
              <a:rPr lang="ru-RU" dirty="0" smtClean="0"/>
              <a:t>системах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0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Алгоритм</a:t>
            </a:r>
            <a:r>
              <a:rPr lang="en-US" dirty="0"/>
              <a:t> </a:t>
            </a:r>
            <a:r>
              <a:rPr lang="en-US" dirty="0" err="1"/>
              <a:t>редукции</a:t>
            </a:r>
            <a:r>
              <a:rPr lang="en-US" dirty="0"/>
              <a:t> </a:t>
            </a:r>
            <a:r>
              <a:rPr lang="en-US" dirty="0" err="1"/>
              <a:t>графа</a:t>
            </a:r>
            <a:r>
              <a:rPr lang="en-US" dirty="0"/>
              <a:t> </a:t>
            </a:r>
            <a:r>
              <a:rPr lang="en-US" dirty="0" err="1"/>
              <a:t>ожидания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40</a:t>
            </a:fld>
            <a:endParaRPr lang="en-US"/>
          </a:p>
        </p:txBody>
      </p:sp>
      <p:pic>
        <p:nvPicPr>
          <p:cNvPr id="8" name="Picture 32530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5080462" cy="1218767"/>
          </a:xfrm>
          <a:prstGeom prst="rect">
            <a:avLst/>
          </a:prstGeom>
        </p:spPr>
      </p:pic>
      <p:pic>
        <p:nvPicPr>
          <p:cNvPr id="6" name="Picture 32673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3257948"/>
            <a:ext cx="5080463" cy="1380554"/>
          </a:xfrm>
          <a:prstGeom prst="rect">
            <a:avLst/>
          </a:prstGeom>
        </p:spPr>
      </p:pic>
      <p:pic>
        <p:nvPicPr>
          <p:cNvPr id="7" name="Picture 32685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4986994"/>
            <a:ext cx="5080463" cy="1369355"/>
          </a:xfrm>
          <a:prstGeom prst="rect">
            <a:avLst/>
          </a:prstGeom>
        </p:spPr>
      </p:pic>
      <p:pic>
        <p:nvPicPr>
          <p:cNvPr id="9" name="Picture 32695"/>
          <p:cNvPicPr/>
          <p:nvPr/>
        </p:nvPicPr>
        <p:blipFill>
          <a:blip r:embed="rId5"/>
          <a:stretch>
            <a:fillRect/>
          </a:stretch>
        </p:blipFill>
        <p:spPr>
          <a:xfrm>
            <a:off x="6715299" y="1690687"/>
            <a:ext cx="4638501" cy="12187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5125" y="3338625"/>
            <a:ext cx="4638675" cy="121920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520484" y="2039180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1)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26973" y="3763559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2)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26973" y="5487005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3)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342906" y="2039180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4)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130785" y="3763559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5)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831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Алгоритм</a:t>
            </a:r>
            <a:r>
              <a:rPr lang="en-US" dirty="0"/>
              <a:t> </a:t>
            </a:r>
            <a:r>
              <a:rPr lang="en-US" dirty="0" err="1"/>
              <a:t>редукции</a:t>
            </a:r>
            <a:r>
              <a:rPr lang="en-US" dirty="0"/>
              <a:t> </a:t>
            </a:r>
            <a:r>
              <a:rPr lang="en-US" dirty="0" err="1"/>
              <a:t>графа</a:t>
            </a:r>
            <a:r>
              <a:rPr lang="en-US" dirty="0"/>
              <a:t> </a:t>
            </a:r>
            <a:r>
              <a:rPr lang="en-US" dirty="0" err="1"/>
              <a:t>ожидания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41</a:t>
            </a:fld>
            <a:endParaRPr lang="en-US"/>
          </a:p>
        </p:txBody>
      </p:sp>
      <p:pic>
        <p:nvPicPr>
          <p:cNvPr id="8" name="Picture 32530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5080462" cy="1218767"/>
          </a:xfrm>
          <a:prstGeom prst="rect">
            <a:avLst/>
          </a:prstGeom>
        </p:spPr>
      </p:pic>
      <p:pic>
        <p:nvPicPr>
          <p:cNvPr id="6" name="Picture 32673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3257948"/>
            <a:ext cx="5080463" cy="1380554"/>
          </a:xfrm>
          <a:prstGeom prst="rect">
            <a:avLst/>
          </a:prstGeom>
        </p:spPr>
      </p:pic>
      <p:pic>
        <p:nvPicPr>
          <p:cNvPr id="7" name="Picture 32685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4986994"/>
            <a:ext cx="5080463" cy="1369355"/>
          </a:xfrm>
          <a:prstGeom prst="rect">
            <a:avLst/>
          </a:prstGeom>
        </p:spPr>
      </p:pic>
      <p:pic>
        <p:nvPicPr>
          <p:cNvPr id="9" name="Picture 32695"/>
          <p:cNvPicPr/>
          <p:nvPr/>
        </p:nvPicPr>
        <p:blipFill>
          <a:blip r:embed="rId5"/>
          <a:stretch>
            <a:fillRect/>
          </a:stretch>
        </p:blipFill>
        <p:spPr>
          <a:xfrm>
            <a:off x="6715299" y="1690687"/>
            <a:ext cx="4638501" cy="12187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5125" y="3338625"/>
            <a:ext cx="4638675" cy="12192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5124" y="5062071"/>
            <a:ext cx="4638675" cy="121920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520484" y="2039180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1)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26973" y="3763559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2)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26973" y="5487005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3)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342906" y="2039180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4)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130785" y="3763559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5)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156797" y="5487005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6)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051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Разрушение тупиков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665"/>
            <a:ext cx="10515600" cy="4602841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Нужно </a:t>
            </a:r>
            <a:r>
              <a:rPr lang="ru-RU" dirty="0"/>
              <a:t>каким-то образом обеспечить возможность продолжения работы хотя бы для части транзакций, попавших в </a:t>
            </a:r>
            <a:r>
              <a:rPr lang="ru-RU" dirty="0" smtClean="0"/>
              <a:t>тупик.</a:t>
            </a:r>
          </a:p>
          <a:p>
            <a:pPr algn="just"/>
            <a:r>
              <a:rPr lang="ru-RU" dirty="0" smtClean="0"/>
              <a:t>Разрушение </a:t>
            </a:r>
            <a:r>
              <a:rPr lang="ru-RU" dirty="0"/>
              <a:t>тупика начинается с выбора в цикле транзакции-жертвы, т.е. транзакции, которой решено пожертвовать, чтобы обеспечить возможность продолжения работы других </a:t>
            </a:r>
            <a:r>
              <a:rPr lang="ru-RU" dirty="0" smtClean="0"/>
              <a:t>транзакций. </a:t>
            </a:r>
            <a:r>
              <a:rPr lang="ru-RU" dirty="0"/>
              <a:t>Д</a:t>
            </a:r>
            <a:r>
              <a:rPr lang="ru-RU" dirty="0" smtClean="0"/>
              <a:t>ля </a:t>
            </a:r>
            <a:r>
              <a:rPr lang="ru-RU" dirty="0"/>
              <a:t>этого могут использоваться различные, зачастую противоречивые критерии</a:t>
            </a:r>
            <a:r>
              <a:rPr lang="ru-RU" dirty="0" smtClean="0"/>
              <a:t>.</a:t>
            </a:r>
          </a:p>
          <a:p>
            <a:pPr lvl="1" algn="just"/>
            <a:r>
              <a:rPr lang="ru-RU" dirty="0" smtClean="0"/>
              <a:t>транзакция, </a:t>
            </a:r>
            <a:r>
              <a:rPr lang="ru-RU" dirty="0"/>
              <a:t>которая удерживает наибольшее число блокировок </a:t>
            </a:r>
            <a:r>
              <a:rPr lang="ru-RU" dirty="0" smtClean="0"/>
              <a:t>объектов</a:t>
            </a:r>
          </a:p>
          <a:p>
            <a:pPr lvl="1" algn="just"/>
            <a:r>
              <a:rPr lang="ru-RU" dirty="0"/>
              <a:t>транзакция, </a:t>
            </a:r>
            <a:r>
              <a:rPr lang="ru-RU" dirty="0" smtClean="0"/>
              <a:t>которая </a:t>
            </a:r>
            <a:r>
              <a:rPr lang="ru-RU" dirty="0"/>
              <a:t>существует в системе в течение наименьшего </a:t>
            </a:r>
            <a:r>
              <a:rPr lang="ru-RU" dirty="0" smtClean="0"/>
              <a:t>времени</a:t>
            </a:r>
          </a:p>
          <a:p>
            <a:pPr lvl="1" algn="just"/>
            <a:r>
              <a:rPr lang="ru-RU" dirty="0"/>
              <a:t>м</a:t>
            </a:r>
            <a:r>
              <a:rPr lang="ru-RU" dirty="0" smtClean="0"/>
              <a:t>ожно </a:t>
            </a:r>
            <a:r>
              <a:rPr lang="ru-RU" dirty="0"/>
              <a:t>выбрать транзакцию-жертву случайным </a:t>
            </a:r>
            <a:r>
              <a:rPr lang="ru-RU" dirty="0" smtClean="0"/>
              <a:t>образом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Разрушение тупиков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665"/>
            <a:ext cx="10515600" cy="4602841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О</a:t>
            </a:r>
            <a:r>
              <a:rPr lang="ru-RU" dirty="0" smtClean="0"/>
              <a:t>бычно </a:t>
            </a:r>
            <a:r>
              <a:rPr lang="ru-RU" dirty="0"/>
              <a:t>при выборе транзакции-жертвы используется многофакторная оценка её стоимости, в которую с разными весами входят время выполнения, число накопленных блокировок, приоритет и т.д. В качестве «жертвы» выбирается транзакция, для которой эта оценка выдает наиболее подходящий результат. </a:t>
            </a:r>
            <a:endParaRPr lang="ru-RU" dirty="0" smtClean="0"/>
          </a:p>
          <a:p>
            <a:pPr algn="just"/>
            <a:r>
              <a:rPr lang="ru-RU" dirty="0" smtClean="0"/>
              <a:t>После </a:t>
            </a:r>
            <a:r>
              <a:rPr lang="ru-RU" dirty="0"/>
              <a:t>выбора транзакции-жертвы выполняется откат этой транзакции, который может носить полный или частичный (до некоторой точки сохранения) характер. При этом, естественно, освобождаются блокировки, и может быть продолжено выполнение других транзакций.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временных меток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665"/>
            <a:ext cx="10515600" cy="46028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600" dirty="0"/>
              <a:t>Основная идея метода временных меток (</a:t>
            </a:r>
            <a:r>
              <a:rPr lang="en-US" sz="2600" dirty="0"/>
              <a:t>Timestamp Ordering</a:t>
            </a:r>
            <a:r>
              <a:rPr lang="ru-RU" sz="2600" dirty="0"/>
              <a:t>, </a:t>
            </a:r>
            <a:r>
              <a:rPr lang="en-US" sz="2600" dirty="0"/>
              <a:t>TO</a:t>
            </a:r>
            <a:r>
              <a:rPr lang="ru-RU" sz="2600" dirty="0" smtClean="0"/>
              <a:t>), </a:t>
            </a:r>
            <a:r>
              <a:rPr lang="ru-RU" sz="2600" dirty="0"/>
              <a:t>состоит в </a:t>
            </a:r>
            <a:r>
              <a:rPr lang="ru-RU" sz="2600" dirty="0" smtClean="0"/>
              <a:t>следующем:</a:t>
            </a:r>
          </a:p>
          <a:p>
            <a:pPr algn="just"/>
            <a:r>
              <a:rPr lang="ru-RU" sz="2600" dirty="0" smtClean="0"/>
              <a:t>Если </a:t>
            </a:r>
            <a:r>
              <a:rPr lang="ru-RU" sz="2600" dirty="0"/>
              <a:t>транзакция </a:t>
            </a:r>
            <a:r>
              <a:rPr lang="en-US" sz="2600" i="1" dirty="0"/>
              <a:t>T</a:t>
            </a:r>
            <a:r>
              <a:rPr lang="ru-RU" sz="2600" baseline="-25000" dirty="0"/>
              <a:t>1 </a:t>
            </a:r>
            <a:r>
              <a:rPr lang="ru-RU" sz="2600" dirty="0"/>
              <a:t>началась раньше транзакции </a:t>
            </a:r>
            <a:r>
              <a:rPr lang="en-US" sz="2600" i="1" dirty="0"/>
              <a:t>T</a:t>
            </a:r>
            <a:r>
              <a:rPr lang="ru-RU" sz="2600" baseline="-25000" dirty="0"/>
              <a:t>2</a:t>
            </a:r>
            <a:r>
              <a:rPr lang="ru-RU" sz="2600" dirty="0"/>
              <a:t>, то система обеспечивает такой сериальный план, как если бы транзакция </a:t>
            </a:r>
            <a:r>
              <a:rPr lang="en-US" sz="2600" i="1" dirty="0"/>
              <a:t>T</a:t>
            </a:r>
            <a:r>
              <a:rPr lang="ru-RU" sz="2600" baseline="-25000" dirty="0"/>
              <a:t>1 </a:t>
            </a:r>
            <a:r>
              <a:rPr lang="ru-RU" sz="2600" dirty="0"/>
              <a:t>была целиком выполнена до начала </a:t>
            </a:r>
            <a:r>
              <a:rPr lang="en-US" sz="2600" i="1" dirty="0"/>
              <a:t>T</a:t>
            </a:r>
            <a:r>
              <a:rPr lang="ru-RU" sz="2600" baseline="-25000" dirty="0"/>
              <a:t>2</a:t>
            </a:r>
            <a:r>
              <a:rPr lang="ru-RU" sz="2600" dirty="0"/>
              <a:t>. Для этого каждой транзакции </a:t>
            </a:r>
            <a:r>
              <a:rPr lang="en-US" sz="2600" i="1" dirty="0"/>
              <a:t>T </a:t>
            </a:r>
            <a:r>
              <a:rPr lang="ru-RU" sz="2600" dirty="0"/>
              <a:t>предписывается временная метка </a:t>
            </a:r>
            <a:r>
              <a:rPr lang="en-US" sz="2600" i="1" dirty="0"/>
              <a:t>t</a:t>
            </a:r>
            <a:r>
              <a:rPr lang="ru-RU" sz="2600" dirty="0"/>
              <a:t>(</a:t>
            </a:r>
            <a:r>
              <a:rPr lang="en-US" sz="2600" i="1" dirty="0"/>
              <a:t>T</a:t>
            </a:r>
            <a:r>
              <a:rPr lang="ru-RU" sz="2600" dirty="0"/>
              <a:t>), соответствующая времени начала выполнения транзакции </a:t>
            </a:r>
            <a:r>
              <a:rPr lang="en-US" sz="2600" i="1" dirty="0"/>
              <a:t>T</a:t>
            </a:r>
            <a:r>
              <a:rPr lang="ru-RU" sz="2600" dirty="0"/>
              <a:t>. </a:t>
            </a:r>
            <a:endParaRPr lang="ru-RU" sz="2600" dirty="0" smtClean="0"/>
          </a:p>
          <a:p>
            <a:pPr algn="just"/>
            <a:r>
              <a:rPr lang="ru-RU" sz="2600" dirty="0" smtClean="0"/>
              <a:t>При </a:t>
            </a:r>
            <a:r>
              <a:rPr lang="ru-RU" sz="2600" dirty="0"/>
              <a:t>выполнении операции над объектом </a:t>
            </a:r>
            <a:r>
              <a:rPr lang="en-US" sz="2600" i="1" dirty="0"/>
              <a:t>o </a:t>
            </a:r>
            <a:r>
              <a:rPr lang="ru-RU" sz="2600" dirty="0"/>
              <a:t>транзакция </a:t>
            </a:r>
            <a:r>
              <a:rPr lang="en-US" sz="2600" i="1" dirty="0"/>
              <a:t>T </a:t>
            </a:r>
            <a:r>
              <a:rPr lang="ru-RU" sz="2600" dirty="0"/>
              <a:t>помечает его своими идентификатором, временной меткой и типом операции (чтение или изменение).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временных меток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665"/>
            <a:ext cx="10515600" cy="460284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Перед выполнением операции над объектом </a:t>
            </a:r>
            <a:r>
              <a:rPr lang="en-US" i="1" dirty="0"/>
              <a:t>o </a:t>
            </a:r>
            <a:r>
              <a:rPr lang="ru-RU" dirty="0"/>
              <a:t>транзакция </a:t>
            </a:r>
            <a:r>
              <a:rPr lang="en-US" i="1" dirty="0"/>
              <a:t>T</a:t>
            </a:r>
            <a:r>
              <a:rPr lang="ru-RU" baseline="-25000" dirty="0"/>
              <a:t>2 </a:t>
            </a:r>
            <a:r>
              <a:rPr lang="ru-RU" dirty="0"/>
              <a:t>выполняет следующие действия:</a:t>
            </a:r>
          </a:p>
          <a:p>
            <a:pPr lvl="0" algn="just" fontAlgn="base"/>
            <a:r>
              <a:rPr lang="ru-RU" dirty="0"/>
              <a:t>Проверяет, помечен ли объект </a:t>
            </a:r>
            <a:r>
              <a:rPr lang="en-US" i="1" dirty="0"/>
              <a:t>o </a:t>
            </a:r>
            <a:r>
              <a:rPr lang="ru-RU" dirty="0"/>
              <a:t>какой-либо транзакцией </a:t>
            </a:r>
            <a:r>
              <a:rPr lang="en-US" i="1" dirty="0"/>
              <a:t>T</a:t>
            </a:r>
            <a:r>
              <a:rPr lang="ru-RU" baseline="-25000" dirty="0"/>
              <a:t>1</a:t>
            </a:r>
            <a:r>
              <a:rPr lang="ru-RU" dirty="0"/>
              <a:t>. Если не помечен, то помечает этот объект своей временной меткой и типом операции и выполняет операцию.</a:t>
            </a:r>
          </a:p>
          <a:p>
            <a:pPr lvl="0" algn="just" fontAlgn="base"/>
            <a:r>
              <a:rPr lang="ru-RU" dirty="0"/>
              <a:t>Иначе (если </a:t>
            </a:r>
            <a:r>
              <a:rPr lang="en-US" i="1" dirty="0"/>
              <a:t>o </a:t>
            </a:r>
            <a:r>
              <a:rPr lang="ru-RU" dirty="0"/>
              <a:t>помечен </a:t>
            </a:r>
            <a:r>
              <a:rPr lang="en-US" i="1" dirty="0"/>
              <a:t>T</a:t>
            </a:r>
            <a:r>
              <a:rPr lang="ru-RU" baseline="-25000" dirty="0"/>
              <a:t>1</a:t>
            </a:r>
            <a:r>
              <a:rPr lang="ru-RU" dirty="0"/>
              <a:t>) транзакция </a:t>
            </a:r>
            <a:r>
              <a:rPr lang="en-US" i="1" dirty="0"/>
              <a:t>T</a:t>
            </a:r>
            <a:r>
              <a:rPr lang="ru-RU" baseline="-25000" dirty="0"/>
              <a:t>2 </a:t>
            </a:r>
            <a:r>
              <a:rPr lang="ru-RU" dirty="0"/>
              <a:t>проверяет, не завершилась ли транзакция </a:t>
            </a:r>
            <a:r>
              <a:rPr lang="en-US" i="1" dirty="0"/>
              <a:t>T</a:t>
            </a:r>
            <a:r>
              <a:rPr lang="ru-RU" baseline="-25000" dirty="0"/>
              <a:t>1</a:t>
            </a:r>
            <a:r>
              <a:rPr lang="ru-RU" dirty="0"/>
              <a:t>, пометившая этот объект. Если транзакция </a:t>
            </a:r>
            <a:r>
              <a:rPr lang="en-US" i="1" dirty="0"/>
              <a:t>T</a:t>
            </a:r>
            <a:r>
              <a:rPr lang="ru-RU" baseline="-25000" dirty="0"/>
              <a:t>1 </a:t>
            </a:r>
            <a:r>
              <a:rPr lang="ru-RU" dirty="0"/>
              <a:t>закончилась, то </a:t>
            </a:r>
            <a:r>
              <a:rPr lang="en-US" i="1" dirty="0"/>
              <a:t>T</a:t>
            </a:r>
            <a:r>
              <a:rPr lang="ru-RU" baseline="-25000" dirty="0"/>
              <a:t>2 </a:t>
            </a:r>
            <a:r>
              <a:rPr lang="ru-RU" dirty="0"/>
              <a:t>помечает объект </a:t>
            </a:r>
            <a:r>
              <a:rPr lang="en-US" i="1" dirty="0"/>
              <a:t>o </a:t>
            </a:r>
            <a:r>
              <a:rPr lang="ru-RU" dirty="0"/>
              <a:t>и выполняет свою операцию.</a:t>
            </a:r>
          </a:p>
          <a:p>
            <a:pPr lvl="0" algn="just" fontAlgn="base"/>
            <a:r>
              <a:rPr lang="ru-RU" dirty="0"/>
              <a:t>Иначе (если </a:t>
            </a:r>
            <a:r>
              <a:rPr lang="en-US" i="1" dirty="0"/>
              <a:t>T</a:t>
            </a:r>
            <a:r>
              <a:rPr lang="ru-RU" baseline="-25000" dirty="0"/>
              <a:t>1 </a:t>
            </a:r>
            <a:r>
              <a:rPr lang="ru-RU" dirty="0"/>
              <a:t>не завершилась) </a:t>
            </a:r>
            <a:r>
              <a:rPr lang="en-US" i="1" dirty="0"/>
              <a:t>T</a:t>
            </a:r>
            <a:r>
              <a:rPr lang="ru-RU" baseline="-25000" dirty="0"/>
              <a:t>2 </a:t>
            </a:r>
            <a:r>
              <a:rPr lang="ru-RU" dirty="0"/>
              <a:t>проверяет конфликтность операций. Если операции неконфликтны, то при объекте </a:t>
            </a:r>
            <a:r>
              <a:rPr lang="en-US" i="1" dirty="0"/>
              <a:t>o </a:t>
            </a:r>
            <a:r>
              <a:rPr lang="ru-RU" dirty="0"/>
              <a:t>запоминается идентификатор транзакции </a:t>
            </a:r>
            <a:r>
              <a:rPr lang="en-US" i="1" dirty="0"/>
              <a:t>T</a:t>
            </a:r>
            <a:r>
              <a:rPr lang="ru-RU" baseline="-25000" dirty="0"/>
              <a:t>2</a:t>
            </a:r>
            <a:r>
              <a:rPr lang="ru-RU" dirty="0"/>
              <a:t>, остается или проставляется временная метка с меньшим значением, и транзакция </a:t>
            </a:r>
            <a:r>
              <a:rPr lang="en-US" i="1" dirty="0"/>
              <a:t>T</a:t>
            </a:r>
            <a:r>
              <a:rPr lang="ru-RU" baseline="-25000" dirty="0"/>
              <a:t>2 </a:t>
            </a:r>
            <a:r>
              <a:rPr lang="ru-RU" dirty="0"/>
              <a:t>выполняет свою операцию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4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временных меток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665"/>
            <a:ext cx="10515600" cy="5054139"/>
          </a:xfrm>
        </p:spPr>
        <p:txBody>
          <a:bodyPr>
            <a:normAutofit/>
          </a:bodyPr>
          <a:lstStyle/>
          <a:p>
            <a:pPr lvl="0" algn="just" fontAlgn="base"/>
            <a:r>
              <a:rPr lang="ru-RU" sz="2600" dirty="0"/>
              <a:t>Иначе (если операции транзакций </a:t>
            </a:r>
            <a:r>
              <a:rPr lang="en-US" sz="2600" i="1" dirty="0"/>
              <a:t>T</a:t>
            </a:r>
            <a:r>
              <a:rPr lang="ru-RU" sz="2600" baseline="-25000" dirty="0"/>
              <a:t>2 </a:t>
            </a:r>
            <a:r>
              <a:rPr lang="ru-RU" sz="2600" dirty="0"/>
              <a:t>и </a:t>
            </a:r>
            <a:r>
              <a:rPr lang="en-US" sz="2600" i="1" dirty="0"/>
              <a:t>T</a:t>
            </a:r>
            <a:r>
              <a:rPr lang="ru-RU" sz="2600" baseline="-25000" dirty="0"/>
              <a:t>1 </a:t>
            </a:r>
            <a:r>
              <a:rPr lang="ru-RU" sz="2600" dirty="0"/>
              <a:t>конфликтуют), то если </a:t>
            </a:r>
            <a:r>
              <a:rPr lang="en-US" sz="2600" i="1" dirty="0"/>
              <a:t>t</a:t>
            </a:r>
            <a:r>
              <a:rPr lang="ru-RU" sz="2600" dirty="0"/>
              <a:t>(</a:t>
            </a:r>
            <a:r>
              <a:rPr lang="en-US" sz="2600" i="1" dirty="0"/>
              <a:t>T</a:t>
            </a:r>
            <a:r>
              <a:rPr lang="ru-RU" sz="2600" baseline="-25000" dirty="0"/>
              <a:t>2</a:t>
            </a:r>
            <a:r>
              <a:rPr lang="ru-RU" sz="2600" dirty="0"/>
              <a:t>) </a:t>
            </a:r>
            <a:r>
              <a:rPr lang="ru-RU" sz="2600" i="1" dirty="0"/>
              <a:t>&gt; </a:t>
            </a:r>
            <a:r>
              <a:rPr lang="en-US" sz="2600" i="1" dirty="0"/>
              <a:t>t</a:t>
            </a:r>
            <a:r>
              <a:rPr lang="ru-RU" sz="2600" dirty="0"/>
              <a:t>(</a:t>
            </a:r>
            <a:r>
              <a:rPr lang="en-US" sz="2600" i="1" dirty="0"/>
              <a:t>T</a:t>
            </a:r>
            <a:r>
              <a:rPr lang="ru-RU" sz="2600" baseline="-25000" dirty="0"/>
              <a:t>1</a:t>
            </a:r>
            <a:r>
              <a:rPr lang="ru-RU" sz="2600" dirty="0"/>
              <a:t>) (т.е. транзакция </a:t>
            </a:r>
            <a:r>
              <a:rPr lang="en-US" sz="2600" i="1" dirty="0"/>
              <a:t>T</a:t>
            </a:r>
            <a:r>
              <a:rPr lang="ru-RU" sz="2600" baseline="-25000" dirty="0"/>
              <a:t>1 </a:t>
            </a:r>
            <a:r>
              <a:rPr lang="ru-RU" sz="2600" dirty="0"/>
              <a:t>«моложе» </a:t>
            </a:r>
            <a:r>
              <a:rPr lang="en-US" sz="2600" i="1" dirty="0"/>
              <a:t>T</a:t>
            </a:r>
            <a:r>
              <a:rPr lang="ru-RU" sz="2600" baseline="-25000" dirty="0"/>
              <a:t>2</a:t>
            </a:r>
            <a:r>
              <a:rPr lang="ru-RU" sz="2600" dirty="0"/>
              <a:t>), то производится откат </a:t>
            </a:r>
            <a:r>
              <a:rPr lang="en-US" sz="2600" i="1" dirty="0"/>
              <a:t>T</a:t>
            </a:r>
            <a:r>
              <a:rPr lang="ru-RU" sz="2600" baseline="-25000" dirty="0"/>
              <a:t>1 </a:t>
            </a:r>
            <a:r>
              <a:rPr lang="ru-RU" sz="2600" dirty="0"/>
              <a:t>и всех других транзакций, идентификаторы которых сохранены при объекте </a:t>
            </a:r>
            <a:r>
              <a:rPr lang="en-US" sz="2600" i="1" dirty="0"/>
              <a:t>o</a:t>
            </a:r>
            <a:r>
              <a:rPr lang="ru-RU" sz="2600" dirty="0"/>
              <a:t>, и </a:t>
            </a:r>
            <a:r>
              <a:rPr lang="en-US" sz="2600" i="1" dirty="0"/>
              <a:t>T</a:t>
            </a:r>
            <a:r>
              <a:rPr lang="ru-RU" sz="2600" baseline="-25000" dirty="0"/>
              <a:t>2 </a:t>
            </a:r>
            <a:r>
              <a:rPr lang="ru-RU" sz="2600" dirty="0"/>
              <a:t>выполняет свою операцию.</a:t>
            </a:r>
          </a:p>
          <a:p>
            <a:pPr lvl="0" algn="just" fontAlgn="base"/>
            <a:r>
              <a:rPr lang="ru-RU" sz="2600" dirty="0"/>
              <a:t>Если же </a:t>
            </a:r>
            <a:r>
              <a:rPr lang="en-US" sz="2600" i="1" dirty="0"/>
              <a:t>t</a:t>
            </a:r>
            <a:r>
              <a:rPr lang="ru-RU" sz="2600" dirty="0"/>
              <a:t>(</a:t>
            </a:r>
            <a:r>
              <a:rPr lang="en-US" sz="2600" i="1" dirty="0"/>
              <a:t>T</a:t>
            </a:r>
            <a:r>
              <a:rPr lang="ru-RU" sz="2600" baseline="-25000" dirty="0"/>
              <a:t>2</a:t>
            </a:r>
            <a:r>
              <a:rPr lang="ru-RU" sz="2600" dirty="0"/>
              <a:t>) ≤ </a:t>
            </a:r>
            <a:r>
              <a:rPr lang="en-US" sz="2600" i="1" dirty="0"/>
              <a:t>t</a:t>
            </a:r>
            <a:r>
              <a:rPr lang="ru-RU" sz="2600" dirty="0"/>
              <a:t>(</a:t>
            </a:r>
            <a:r>
              <a:rPr lang="en-US" sz="2600" i="1" dirty="0"/>
              <a:t>T</a:t>
            </a:r>
            <a:r>
              <a:rPr lang="ru-RU" sz="2600" baseline="-25000" dirty="0"/>
              <a:t>1</a:t>
            </a:r>
            <a:r>
              <a:rPr lang="ru-RU" sz="2600" dirty="0"/>
              <a:t>) (</a:t>
            </a:r>
            <a:r>
              <a:rPr lang="en-US" sz="2600" i="1" dirty="0"/>
              <a:t>T</a:t>
            </a:r>
            <a:r>
              <a:rPr lang="ru-RU" sz="2600" baseline="-25000" dirty="0"/>
              <a:t>1 </a:t>
            </a:r>
            <a:r>
              <a:rPr lang="ru-RU" sz="2600" dirty="0"/>
              <a:t>«старше» </a:t>
            </a:r>
            <a:r>
              <a:rPr lang="en-US" sz="2600" i="1" dirty="0"/>
              <a:t>T</a:t>
            </a:r>
            <a:r>
              <a:rPr lang="ru-RU" sz="2600" baseline="-25000" dirty="0"/>
              <a:t>2</a:t>
            </a:r>
            <a:r>
              <a:rPr lang="ru-RU" sz="2600" dirty="0"/>
              <a:t>), то производится откат </a:t>
            </a:r>
            <a:r>
              <a:rPr lang="en-US" sz="2600" i="1" dirty="0"/>
              <a:t>T</a:t>
            </a:r>
            <a:r>
              <a:rPr lang="ru-RU" sz="2600" baseline="-25000" dirty="0"/>
              <a:t>2</a:t>
            </a:r>
            <a:r>
              <a:rPr lang="ru-RU" sz="2600" dirty="0"/>
              <a:t>, и </a:t>
            </a:r>
            <a:r>
              <a:rPr lang="en-US" sz="2600" i="1" dirty="0"/>
              <a:t>T</a:t>
            </a:r>
            <a:r>
              <a:rPr lang="ru-RU" sz="2600" baseline="-25000" dirty="0"/>
              <a:t>2 </a:t>
            </a:r>
            <a:r>
              <a:rPr lang="ru-RU" sz="2600" dirty="0"/>
              <a:t>получает новую временную метку и начинается заново</a:t>
            </a:r>
            <a:r>
              <a:rPr lang="ru-RU" sz="2600" dirty="0" smtClean="0"/>
              <a:t>.</a:t>
            </a:r>
          </a:p>
          <a:p>
            <a:pPr marL="0" indent="0" algn="just" fontAlgn="base">
              <a:buNone/>
            </a:pPr>
            <a:r>
              <a:rPr lang="ru-RU" sz="2600" dirty="0"/>
              <a:t>К недостаткам метода </a:t>
            </a:r>
            <a:r>
              <a:rPr lang="en-US" sz="2600" dirty="0"/>
              <a:t>TO</a:t>
            </a:r>
            <a:r>
              <a:rPr lang="ru-RU" sz="2600" dirty="0"/>
              <a:t> относятся потенциально более частые откаты транзакций, чем в случае использования синхронизационных захватов. Это связано с тем, что конфликтность транзакций определяется более грубо. </a:t>
            </a:r>
            <a:r>
              <a:rPr lang="ru-RU" sz="2600" dirty="0" smtClean="0"/>
              <a:t>Но </a:t>
            </a:r>
            <a:r>
              <a:rPr lang="ru-RU" sz="2600" dirty="0"/>
              <a:t>в распределенных системах эти недостатки окупаются тем, что не нужно распознавать тупики, а построение графа ожидания в распределенных системах стоит очень дорого.</a:t>
            </a:r>
          </a:p>
          <a:p>
            <a:pPr marL="0" lvl="0" indent="0" fontAlgn="base">
              <a:buNone/>
            </a:pP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7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Общее понятие транзакции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В современных СУБД поддерживается понятие транзакции, характеризуемое аббревиатурой </a:t>
            </a:r>
            <a:r>
              <a:rPr lang="en-US" dirty="0"/>
              <a:t>ACID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 smtClean="0"/>
              <a:t>Atomic </a:t>
            </a:r>
            <a:r>
              <a:rPr lang="en-US" dirty="0"/>
              <a:t>(</a:t>
            </a:r>
            <a:r>
              <a:rPr lang="ru-RU" dirty="0"/>
              <a:t>атомарность)</a:t>
            </a:r>
            <a:endParaRPr lang="en-US" dirty="0"/>
          </a:p>
          <a:p>
            <a:r>
              <a:rPr lang="en-US" dirty="0"/>
              <a:t>Consistent (</a:t>
            </a:r>
            <a:r>
              <a:rPr lang="ru-RU" dirty="0"/>
              <a:t>целостность)</a:t>
            </a:r>
            <a:endParaRPr lang="en-US" dirty="0"/>
          </a:p>
          <a:p>
            <a:r>
              <a:rPr lang="en-US" smtClean="0"/>
              <a:t>Isolation </a:t>
            </a:r>
            <a:r>
              <a:rPr lang="en-US" dirty="0"/>
              <a:t>(</a:t>
            </a:r>
            <a:r>
              <a:rPr lang="ru-RU" dirty="0"/>
              <a:t>изолированность)</a:t>
            </a:r>
            <a:endParaRPr lang="en-US" dirty="0"/>
          </a:p>
          <a:p>
            <a:r>
              <a:rPr lang="en-US" dirty="0" smtClean="0"/>
              <a:t>Durability (</a:t>
            </a:r>
            <a:r>
              <a:rPr lang="ru-RU" dirty="0" smtClean="0"/>
              <a:t>долговечность)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6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Атомарность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 fontAlgn="base"/>
            <a:r>
              <a:rPr lang="ru-RU" dirty="0" smtClean="0"/>
              <a:t>Означает</a:t>
            </a:r>
            <a:r>
              <a:rPr lang="ru-RU" dirty="0"/>
              <a:t>, что результаты всех операций, успешно выполненных в пределах транзакции, должны быть отражены в состоянии базы данных, либо в состоянии базы данных не должно быть отражено действие ни одной операции. </a:t>
            </a:r>
            <a:endParaRPr lang="ru-RU" dirty="0" smtClean="0"/>
          </a:p>
          <a:p>
            <a:pPr lvl="0" algn="just" fontAlgn="base"/>
            <a:r>
              <a:rPr lang="ru-RU" dirty="0" smtClean="0"/>
              <a:t>Свойство </a:t>
            </a:r>
            <a:r>
              <a:rPr lang="ru-RU" dirty="0"/>
              <a:t>атомарности, которое часто называют свойством “все или ничего”, позволяет относиться к транзакции, как к динамически образуемой составной операции над базой данных. В общем случае состав и порядок выполнения операций, выполняемых внутри транзакции, становится известным только на стадии выполнения.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7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«Все или ничего»: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 fontAlgn="base"/>
            <a:r>
              <a:rPr lang="ru-RU" dirty="0" smtClean="0"/>
              <a:t>при </a:t>
            </a:r>
            <a:r>
              <a:rPr lang="ru-RU" dirty="0"/>
              <a:t>успешном завершении транзакции оператором </a:t>
            </a:r>
            <a:r>
              <a:rPr lang="en-US" sz="2400" dirty="0" smtClean="0"/>
              <a:t>COMMIT</a:t>
            </a:r>
            <a:endParaRPr lang="ru-RU" dirty="0"/>
          </a:p>
          <a:p>
            <a:pPr lvl="1" algn="just" fontAlgn="base"/>
            <a:r>
              <a:rPr lang="ru-RU" dirty="0"/>
              <a:t>результаты гарантированно фиксируются во внешней памяти</a:t>
            </a:r>
          </a:p>
          <a:p>
            <a:pPr lvl="1" algn="just" fontAlgn="base"/>
            <a:r>
              <a:rPr lang="ru-RU" dirty="0"/>
              <a:t>смысл термина </a:t>
            </a:r>
            <a:r>
              <a:rPr lang="en-US" dirty="0"/>
              <a:t>commit</a:t>
            </a:r>
            <a:r>
              <a:rPr lang="ru-RU" dirty="0"/>
              <a:t> состоит в запросе «фиксации» результатов транзакции</a:t>
            </a:r>
          </a:p>
          <a:p>
            <a:pPr lvl="0" algn="just" fontAlgn="base"/>
            <a:r>
              <a:rPr lang="ru-RU" dirty="0"/>
              <a:t>при завершении транзакции оператором </a:t>
            </a:r>
            <a:r>
              <a:rPr lang="en-US" sz="2400" dirty="0"/>
              <a:t>ROLLBACK </a:t>
            </a:r>
            <a:endParaRPr lang="ru-RU" sz="2400" dirty="0" smtClean="0"/>
          </a:p>
          <a:p>
            <a:pPr lvl="1" algn="just" fontAlgn="base"/>
            <a:r>
              <a:rPr lang="ru-RU" dirty="0" smtClean="0"/>
              <a:t>результаты </a:t>
            </a:r>
            <a:r>
              <a:rPr lang="ru-RU" dirty="0"/>
              <a:t>гарантированно отсутствуют во внешней памяти</a:t>
            </a:r>
          </a:p>
          <a:p>
            <a:pPr lvl="1" algn="just" fontAlgn="base"/>
            <a:r>
              <a:rPr lang="ru-RU" dirty="0"/>
              <a:t>смысл термина </a:t>
            </a:r>
            <a:r>
              <a:rPr lang="en-US" dirty="0"/>
              <a:t>rollback</a:t>
            </a:r>
            <a:r>
              <a:rPr lang="ru-RU" dirty="0"/>
              <a:t> состоит в запросе ликвидации результатов </a:t>
            </a:r>
            <a:r>
              <a:rPr lang="ru-RU" dirty="0" smtClean="0"/>
              <a:t>транзакции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4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Согласованность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 fontAlgn="base"/>
            <a:r>
              <a:rPr lang="ru-RU" dirty="0" smtClean="0"/>
              <a:t>Означает</a:t>
            </a:r>
            <a:r>
              <a:rPr lang="ru-RU" dirty="0"/>
              <a:t>, что транзакция может быть успешно завершена с фиксацией результатов своих операций только в том случае, когда действия операций не нарушают целостность базы данных, т.е. удовлетворяют набору ограничений целостности, определенных для этой базы данных. </a:t>
            </a:r>
            <a:endParaRPr lang="ru-RU" dirty="0" smtClean="0"/>
          </a:p>
          <a:p>
            <a:pPr lvl="0" algn="just" fontAlgn="base"/>
            <a:r>
              <a:rPr lang="ru-RU" dirty="0" smtClean="0"/>
              <a:t>Это </a:t>
            </a:r>
            <a:r>
              <a:rPr lang="ru-RU" dirty="0"/>
              <a:t>свойство расширяется тем, что во время выполнения транзакции разрешается устанавливать точки согласованности и явным образом проверять ограничения целостности.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9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3127-AC79-48B7-8F06-14385FC0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Изоляция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8A3-43D0-407E-9FA5-4C346CB24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 fontAlgn="base"/>
            <a:r>
              <a:rPr lang="ru-RU" dirty="0"/>
              <a:t>Требуется, чтобы две одновременно </a:t>
            </a:r>
            <a:r>
              <a:rPr lang="ru-RU" dirty="0" smtClean="0"/>
              <a:t>выполняемые </a:t>
            </a:r>
            <a:r>
              <a:rPr lang="ru-RU" dirty="0"/>
              <a:t>транзакции никаким образом не действовали одна на другую. </a:t>
            </a:r>
            <a:endParaRPr lang="ru-RU" dirty="0" smtClean="0"/>
          </a:p>
          <a:p>
            <a:pPr lvl="0" algn="just" fontAlgn="base"/>
            <a:r>
              <a:rPr lang="ru-RU" dirty="0" smtClean="0"/>
              <a:t>Результаты </a:t>
            </a:r>
            <a:r>
              <a:rPr lang="ru-RU" dirty="0"/>
              <a:t>выполнения операций транзакции </a:t>
            </a:r>
            <a:r>
              <a:rPr lang="en-US" i="1" dirty="0"/>
              <a:t>T</a:t>
            </a:r>
            <a:r>
              <a:rPr lang="ru-RU" baseline="-25000" dirty="0"/>
              <a:t>1 </a:t>
            </a:r>
            <a:r>
              <a:rPr lang="ru-RU" dirty="0"/>
              <a:t>не должны быть видны никакой другой транзакции </a:t>
            </a:r>
            <a:r>
              <a:rPr lang="en-US" i="1" dirty="0"/>
              <a:t>T</a:t>
            </a:r>
            <a:r>
              <a:rPr lang="ru-RU" baseline="-25000" dirty="0"/>
              <a:t>2 </a:t>
            </a:r>
            <a:r>
              <a:rPr lang="ru-RU" dirty="0"/>
              <a:t>до тех пор, пока транзакция </a:t>
            </a:r>
            <a:r>
              <a:rPr lang="en-US" i="1" dirty="0"/>
              <a:t>T</a:t>
            </a:r>
            <a:r>
              <a:rPr lang="ru-RU" baseline="-25000" dirty="0"/>
              <a:t>1 </a:t>
            </a:r>
            <a:r>
              <a:rPr lang="ru-RU" dirty="0"/>
              <a:t>не завершится успешным образом.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723D-E128-4941-8B0C-ABFEC5FFEC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1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3680</TotalTime>
  <Words>2846</Words>
  <Application>Microsoft Office PowerPoint</Application>
  <PresentationFormat>Широкоэкранный</PresentationFormat>
  <Paragraphs>276</Paragraphs>
  <Slides>46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Cambria</vt:lpstr>
      <vt:lpstr>Office Theme</vt:lpstr>
      <vt:lpstr>Лекция 13  Методы управления транзакциями</vt:lpstr>
      <vt:lpstr>План лекции</vt:lpstr>
      <vt:lpstr>Общее понятие транзакции</vt:lpstr>
      <vt:lpstr>Общее понятие транзакции</vt:lpstr>
      <vt:lpstr>Общее понятие транзакции</vt:lpstr>
      <vt:lpstr>Атомарность</vt:lpstr>
      <vt:lpstr>«Все или ничего»:</vt:lpstr>
      <vt:lpstr>Согласованность</vt:lpstr>
      <vt:lpstr>Изоляция</vt:lpstr>
      <vt:lpstr>Долговечность</vt:lpstr>
      <vt:lpstr>Транзакции и целостность баз данных</vt:lpstr>
      <vt:lpstr>Транзакции и целостность баз данных</vt:lpstr>
      <vt:lpstr>Ограничения целостности </vt:lpstr>
      <vt:lpstr>Изолированность транзакций</vt:lpstr>
      <vt:lpstr>Потерянные изменения (DIRTY WRITE)</vt:lpstr>
      <vt:lpstr>Чтение «грязных» данных (DIRTY READ)</vt:lpstr>
      <vt:lpstr>Неповторяющиеся чтения (NONREPEATABLE READ)</vt:lpstr>
      <vt:lpstr>Фантомы (PHANTOM)</vt:lpstr>
      <vt:lpstr>Сериализация транзакций</vt:lpstr>
      <vt:lpstr>Конфликты</vt:lpstr>
      <vt:lpstr>Методы сериализации транзакций</vt:lpstr>
      <vt:lpstr>Презентация PowerPoint</vt:lpstr>
      <vt:lpstr>Синхронизационные блокировки</vt:lpstr>
      <vt:lpstr>Синхронизационные блокировки</vt:lpstr>
      <vt:lpstr>Синхронизационные блокировки</vt:lpstr>
      <vt:lpstr>Двухфазный протокол (2PL)</vt:lpstr>
      <vt:lpstr>Уровни блокировки</vt:lpstr>
      <vt:lpstr>Гранулированные синхронизационные блокировки</vt:lpstr>
      <vt:lpstr>Презентация PowerPoint</vt:lpstr>
      <vt:lpstr>Презентация PowerPoint</vt:lpstr>
      <vt:lpstr>Синхронизационные тупики, их распознавание и разрушение</vt:lpstr>
      <vt:lpstr>Обнаружение тупиковых ситуаций</vt:lpstr>
      <vt:lpstr>Обнаружение тупиковых ситуаций</vt:lpstr>
      <vt:lpstr>Алгоритм редукции графа ожидания:</vt:lpstr>
      <vt:lpstr>Алгоритм редукции графа ожидания:</vt:lpstr>
      <vt:lpstr>Алгоритм редукции графа ожидания:</vt:lpstr>
      <vt:lpstr>Алгоритм редукции графа ожидания:</vt:lpstr>
      <vt:lpstr>Алгоритм редукции графа ожидания:</vt:lpstr>
      <vt:lpstr>Алгоритм редукции графа ожидания:</vt:lpstr>
      <vt:lpstr>Алгоритм редукции графа ожидания:</vt:lpstr>
      <vt:lpstr>Алгоритм редукции графа ожидания:</vt:lpstr>
      <vt:lpstr>Разрушение тупиков</vt:lpstr>
      <vt:lpstr>Разрушение тупиков</vt:lpstr>
      <vt:lpstr>Метод временных меток</vt:lpstr>
      <vt:lpstr>Метод временных меток</vt:lpstr>
      <vt:lpstr>Метод временных меток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13  Методы управления транзакциями</dc:title>
  <cp:lastModifiedBy>Username</cp:lastModifiedBy>
  <cp:revision>2</cp:revision>
  <dcterms:created xsi:type="dcterms:W3CDTF">2020-03-07T05:14:40Z</dcterms:created>
  <dcterms:modified xsi:type="dcterms:W3CDTF">2022-04-09T11:01:02Z</dcterms:modified>
</cp:coreProperties>
</file>