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87" r:id="rId4"/>
    <p:sldId id="288" r:id="rId5"/>
    <p:sldId id="289" r:id="rId6"/>
    <p:sldId id="291" r:id="rId7"/>
    <p:sldId id="294" r:id="rId8"/>
    <p:sldId id="295" r:id="rId9"/>
    <p:sldId id="296" r:id="rId10"/>
    <p:sldId id="297" r:id="rId11"/>
    <p:sldId id="298" r:id="rId12"/>
    <p:sldId id="299" r:id="rId13"/>
    <p:sldId id="301" r:id="rId14"/>
    <p:sldId id="300"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8D2EDB-6CD7-454A-8584-7EFCE9D01EE7}" v="57" dt="2020-03-21T05:36:11.686"/>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Средний стиль 4 — акцент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74" autoAdjust="0"/>
    <p:restoredTop sz="88979" autoAdjust="0"/>
  </p:normalViewPr>
  <p:slideViewPr>
    <p:cSldViewPr snapToGrid="0">
      <p:cViewPr varScale="1">
        <p:scale>
          <a:sx n="112" d="100"/>
          <a:sy n="112" d="100"/>
        </p:scale>
        <p:origin x="462" y="96"/>
      </p:cViewPr>
      <p:guideLst/>
    </p:cSldViewPr>
  </p:slideViewPr>
  <p:notesTextViewPr>
    <p:cViewPr>
      <p:scale>
        <a:sx n="1" d="1"/>
        <a:sy n="1" d="1"/>
      </p:scale>
      <p:origin x="0" y="0"/>
    </p:cViewPr>
  </p:notesTextViewPr>
  <p:notesViewPr>
    <p:cSldViewPr snapToGrid="0">
      <p:cViewPr varScale="1">
        <p:scale>
          <a:sx n="85" d="100"/>
          <a:sy n="85" d="100"/>
        </p:scale>
        <p:origin x="380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3"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ita bakanchev" userId="7425f483d9e5d2b1" providerId="LiveId" clId="{65DF6DFB-917B-4B42-BCC5-44A6192800B4}"/>
    <pc:docChg chg="undo custSel addSld delSld modSld sldOrd">
      <pc:chgData name="nikita bakanchev" userId="7425f483d9e5d2b1" providerId="LiveId" clId="{65DF6DFB-917B-4B42-BCC5-44A6192800B4}" dt="2020-03-07T12:25:12.757" v="4790" actId="1076"/>
      <pc:docMkLst>
        <pc:docMk/>
      </pc:docMkLst>
      <pc:sldChg chg="modSp">
        <pc:chgData name="nikita bakanchev" userId="7425f483d9e5d2b1" providerId="LiveId" clId="{65DF6DFB-917B-4B42-BCC5-44A6192800B4}" dt="2020-03-07T06:42:06.526" v="1780" actId="20577"/>
        <pc:sldMkLst>
          <pc:docMk/>
          <pc:sldMk cId="687267755" sldId="261"/>
        </pc:sldMkLst>
        <pc:spChg chg="mod">
          <ac:chgData name="nikita bakanchev" userId="7425f483d9e5d2b1" providerId="LiveId" clId="{65DF6DFB-917B-4B42-BCC5-44A6192800B4}" dt="2020-03-07T06:36:24.854" v="1496" actId="20577"/>
          <ac:spMkLst>
            <pc:docMk/>
            <pc:sldMk cId="687267755" sldId="261"/>
            <ac:spMk id="2" creationId="{FB9DE5AA-EF29-42DE-9978-0D736F14C112}"/>
          </ac:spMkLst>
        </pc:spChg>
        <pc:spChg chg="mod">
          <ac:chgData name="nikita bakanchev" userId="7425f483d9e5d2b1" providerId="LiveId" clId="{65DF6DFB-917B-4B42-BCC5-44A6192800B4}" dt="2020-03-07T06:42:06.526" v="1780" actId="20577"/>
          <ac:spMkLst>
            <pc:docMk/>
            <pc:sldMk cId="687267755" sldId="261"/>
            <ac:spMk id="3" creationId="{EE653BC1-1267-4615-A9A6-5A88CD6B8FFE}"/>
          </ac:spMkLst>
        </pc:spChg>
      </pc:sldChg>
      <pc:sldChg chg="modSp">
        <pc:chgData name="nikita bakanchev" userId="7425f483d9e5d2b1" providerId="LiveId" clId="{65DF6DFB-917B-4B42-BCC5-44A6192800B4}" dt="2020-03-07T06:14:23.011" v="283" actId="20577"/>
        <pc:sldMkLst>
          <pc:docMk/>
          <pc:sldMk cId="4062737504" sldId="262"/>
        </pc:sldMkLst>
        <pc:spChg chg="mod">
          <ac:chgData name="nikita bakanchev" userId="7425f483d9e5d2b1" providerId="LiveId" clId="{65DF6DFB-917B-4B42-BCC5-44A6192800B4}" dt="2020-03-07T06:14:23.011" v="283" actId="20577"/>
          <ac:spMkLst>
            <pc:docMk/>
            <pc:sldMk cId="4062737504" sldId="262"/>
            <ac:spMk id="27" creationId="{21D8013F-F6B9-469A-B73F-7926B6E682F2}"/>
          </ac:spMkLst>
        </pc:spChg>
      </pc:sldChg>
      <pc:sldChg chg="modSp">
        <pc:chgData name="nikita bakanchev" userId="7425f483d9e5d2b1" providerId="LiveId" clId="{65DF6DFB-917B-4B42-BCC5-44A6192800B4}" dt="2020-03-07T06:17:59.277" v="833" actId="20577"/>
        <pc:sldMkLst>
          <pc:docMk/>
          <pc:sldMk cId="2737972590" sldId="263"/>
        </pc:sldMkLst>
        <pc:spChg chg="mod">
          <ac:chgData name="nikita bakanchev" userId="7425f483d9e5d2b1" providerId="LiveId" clId="{65DF6DFB-917B-4B42-BCC5-44A6192800B4}" dt="2020-03-07T06:15:07.544" v="308" actId="20577"/>
          <ac:spMkLst>
            <pc:docMk/>
            <pc:sldMk cId="2737972590" sldId="263"/>
            <ac:spMk id="2" creationId="{EFF8066E-F57F-4299-BD5E-E66D9F83F25F}"/>
          </ac:spMkLst>
        </pc:spChg>
        <pc:spChg chg="mod">
          <ac:chgData name="nikita bakanchev" userId="7425f483d9e5d2b1" providerId="LiveId" clId="{65DF6DFB-917B-4B42-BCC5-44A6192800B4}" dt="2020-03-07T06:17:59.277" v="833" actId="20577"/>
          <ac:spMkLst>
            <pc:docMk/>
            <pc:sldMk cId="2737972590" sldId="263"/>
            <ac:spMk id="3" creationId="{E1BE949D-4EE1-4EF2-B388-AA015BB3B343}"/>
          </ac:spMkLst>
        </pc:spChg>
      </pc:sldChg>
      <pc:sldChg chg="addSp modSp add">
        <pc:chgData name="nikita bakanchev" userId="7425f483d9e5d2b1" providerId="LiveId" clId="{65DF6DFB-917B-4B42-BCC5-44A6192800B4}" dt="2020-03-07T06:14:11.510" v="281" actId="20577"/>
        <pc:sldMkLst>
          <pc:docMk/>
          <pc:sldMk cId="2708067437" sldId="264"/>
        </pc:sldMkLst>
        <pc:spChg chg="mod">
          <ac:chgData name="nikita bakanchev" userId="7425f483d9e5d2b1" providerId="LiveId" clId="{65DF6DFB-917B-4B42-BCC5-44A6192800B4}" dt="2020-03-07T06:14:11.510" v="281" actId="20577"/>
          <ac:spMkLst>
            <pc:docMk/>
            <pc:sldMk cId="2708067437" sldId="264"/>
            <ac:spMk id="27" creationId="{21D8013F-F6B9-469A-B73F-7926B6E682F2}"/>
          </ac:spMkLst>
        </pc:spChg>
        <pc:picChg chg="add mod">
          <ac:chgData name="nikita bakanchev" userId="7425f483d9e5d2b1" providerId="LiveId" clId="{65DF6DFB-917B-4B42-BCC5-44A6192800B4}" dt="2020-03-07T06:06:14.283" v="6" actId="1076"/>
          <ac:picMkLst>
            <pc:docMk/>
            <pc:sldMk cId="2708067437" sldId="264"/>
            <ac:picMk id="13" creationId="{0EFA7D25-8A9B-4315-8FD4-326B6AB353EA}"/>
          </ac:picMkLst>
        </pc:picChg>
      </pc:sldChg>
      <pc:sldChg chg="addSp modSp add">
        <pc:chgData name="nikita bakanchev" userId="7425f483d9e5d2b1" providerId="LiveId" clId="{65DF6DFB-917B-4B42-BCC5-44A6192800B4}" dt="2020-03-07T06:14:03.666" v="279" actId="20577"/>
        <pc:sldMkLst>
          <pc:docMk/>
          <pc:sldMk cId="3256450406" sldId="265"/>
        </pc:sldMkLst>
        <pc:spChg chg="mod">
          <ac:chgData name="nikita bakanchev" userId="7425f483d9e5d2b1" providerId="LiveId" clId="{65DF6DFB-917B-4B42-BCC5-44A6192800B4}" dt="2020-03-07T06:11:06.439" v="239" actId="20577"/>
          <ac:spMkLst>
            <pc:docMk/>
            <pc:sldMk cId="3256450406" sldId="265"/>
            <ac:spMk id="10" creationId="{0656C1D2-A175-449D-A42C-A8937780C67A}"/>
          </ac:spMkLst>
        </pc:spChg>
        <pc:spChg chg="mod">
          <ac:chgData name="nikita bakanchev" userId="7425f483d9e5d2b1" providerId="LiveId" clId="{65DF6DFB-917B-4B42-BCC5-44A6192800B4}" dt="2020-03-07T06:14:03.666" v="279" actId="20577"/>
          <ac:spMkLst>
            <pc:docMk/>
            <pc:sldMk cId="3256450406" sldId="265"/>
            <ac:spMk id="27" creationId="{21D8013F-F6B9-469A-B73F-7926B6E682F2}"/>
          </ac:spMkLst>
        </pc:spChg>
        <pc:picChg chg="add mod">
          <ac:chgData name="nikita bakanchev" userId="7425f483d9e5d2b1" providerId="LiveId" clId="{65DF6DFB-917B-4B42-BCC5-44A6192800B4}" dt="2020-03-07T06:12:09.876" v="248" actId="1076"/>
          <ac:picMkLst>
            <pc:docMk/>
            <pc:sldMk cId="3256450406" sldId="265"/>
            <ac:picMk id="19" creationId="{04597410-3B12-43C5-BB48-498BC8E46B0A}"/>
          </ac:picMkLst>
        </pc:picChg>
      </pc:sldChg>
      <pc:sldChg chg="addSp modSp add">
        <pc:chgData name="nikita bakanchev" userId="7425f483d9e5d2b1" providerId="LiveId" clId="{65DF6DFB-917B-4B42-BCC5-44A6192800B4}" dt="2020-03-07T06:13:58.353" v="277" actId="20577"/>
        <pc:sldMkLst>
          <pc:docMk/>
          <pc:sldMk cId="684823159" sldId="266"/>
        </pc:sldMkLst>
        <pc:spChg chg="mod">
          <ac:chgData name="nikita bakanchev" userId="7425f483d9e5d2b1" providerId="LiveId" clId="{65DF6DFB-917B-4B42-BCC5-44A6192800B4}" dt="2020-03-07T06:13:58.353" v="277" actId="20577"/>
          <ac:spMkLst>
            <pc:docMk/>
            <pc:sldMk cId="684823159" sldId="266"/>
            <ac:spMk id="27" creationId="{21D8013F-F6B9-469A-B73F-7926B6E682F2}"/>
          </ac:spMkLst>
        </pc:spChg>
        <pc:spChg chg="add mod">
          <ac:chgData name="nikita bakanchev" userId="7425f483d9e5d2b1" providerId="LiveId" clId="{65DF6DFB-917B-4B42-BCC5-44A6192800B4}" dt="2020-03-07T06:12:45.400" v="251" actId="1076"/>
          <ac:spMkLst>
            <pc:docMk/>
            <pc:sldMk cId="684823159" sldId="266"/>
            <ac:spMk id="29" creationId="{305E7427-646F-426F-A960-297C6A974110}"/>
          </ac:spMkLst>
        </pc:spChg>
        <pc:cxnChg chg="add mod">
          <ac:chgData name="nikita bakanchev" userId="7425f483d9e5d2b1" providerId="LiveId" clId="{65DF6DFB-917B-4B42-BCC5-44A6192800B4}" dt="2020-03-07T06:13:09.995" v="253" actId="208"/>
          <ac:cxnSpMkLst>
            <pc:docMk/>
            <pc:sldMk cId="684823159" sldId="266"/>
            <ac:cxnSpMk id="22" creationId="{E7901AC3-4290-48D2-A6C9-D5CE6AA8B784}"/>
          </ac:cxnSpMkLst>
        </pc:cxnChg>
      </pc:sldChg>
      <pc:sldChg chg="addSp delSp modSp add">
        <pc:chgData name="nikita bakanchev" userId="7425f483d9e5d2b1" providerId="LiveId" clId="{65DF6DFB-917B-4B42-BCC5-44A6192800B4}" dt="2020-03-07T06:14:44.293" v="286" actId="14100"/>
        <pc:sldMkLst>
          <pc:docMk/>
          <pc:sldMk cId="3824393106" sldId="267"/>
        </pc:sldMkLst>
        <pc:spChg chg="mod">
          <ac:chgData name="nikita bakanchev" userId="7425f483d9e5d2b1" providerId="LiveId" clId="{65DF6DFB-917B-4B42-BCC5-44A6192800B4}" dt="2020-03-07T06:13:37.137" v="272" actId="20577"/>
          <ac:spMkLst>
            <pc:docMk/>
            <pc:sldMk cId="3824393106" sldId="267"/>
            <ac:spMk id="24" creationId="{5C37D92E-D912-499F-A846-74861A87E04C}"/>
          </ac:spMkLst>
        </pc:spChg>
        <pc:spChg chg="add del mod">
          <ac:chgData name="nikita bakanchev" userId="7425f483d9e5d2b1" providerId="LiveId" clId="{65DF6DFB-917B-4B42-BCC5-44A6192800B4}" dt="2020-03-07T06:13:44.931" v="275" actId="20577"/>
          <ac:spMkLst>
            <pc:docMk/>
            <pc:sldMk cId="3824393106" sldId="267"/>
            <ac:spMk id="27" creationId="{21D8013F-F6B9-469A-B73F-7926B6E682F2}"/>
          </ac:spMkLst>
        </pc:spChg>
        <pc:cxnChg chg="del mod">
          <ac:chgData name="nikita bakanchev" userId="7425f483d9e5d2b1" providerId="LiveId" clId="{65DF6DFB-917B-4B42-BCC5-44A6192800B4}" dt="2020-03-07T06:13:21.370" v="255" actId="478"/>
          <ac:cxnSpMkLst>
            <pc:docMk/>
            <pc:sldMk cId="3824393106" sldId="267"/>
            <ac:cxnSpMk id="22" creationId="{E7901AC3-4290-48D2-A6C9-D5CE6AA8B784}"/>
          </ac:cxnSpMkLst>
        </pc:cxnChg>
        <pc:cxnChg chg="mod">
          <ac:chgData name="nikita bakanchev" userId="7425f483d9e5d2b1" providerId="LiveId" clId="{65DF6DFB-917B-4B42-BCC5-44A6192800B4}" dt="2020-03-07T06:13:42.941" v="274" actId="478"/>
          <ac:cxnSpMkLst>
            <pc:docMk/>
            <pc:sldMk cId="3824393106" sldId="267"/>
            <ac:cxnSpMk id="30" creationId="{D3D04962-0F2C-4B38-B4BA-B8F9D100D771}"/>
          </ac:cxnSpMkLst>
        </pc:cxnChg>
        <pc:cxnChg chg="add mod">
          <ac:chgData name="nikita bakanchev" userId="7425f483d9e5d2b1" providerId="LiveId" clId="{65DF6DFB-917B-4B42-BCC5-44A6192800B4}" dt="2020-03-07T06:14:44.293" v="286" actId="14100"/>
          <ac:cxnSpMkLst>
            <pc:docMk/>
            <pc:sldMk cId="3824393106" sldId="267"/>
            <ac:cxnSpMk id="31" creationId="{FDBB5B22-8308-409E-B654-9AC9A0BAC5C6}"/>
          </ac:cxnSpMkLst>
        </pc:cxnChg>
      </pc:sldChg>
      <pc:sldChg chg="addSp modSp add">
        <pc:chgData name="nikita bakanchev" userId="7425f483d9e5d2b1" providerId="LiveId" clId="{65DF6DFB-917B-4B42-BCC5-44A6192800B4}" dt="2020-03-07T06:19:38.434" v="861" actId="13926"/>
        <pc:sldMkLst>
          <pc:docMk/>
          <pc:sldMk cId="1108804181" sldId="268"/>
        </pc:sldMkLst>
        <pc:spChg chg="add mod">
          <ac:chgData name="nikita bakanchev" userId="7425f483d9e5d2b1" providerId="LiveId" clId="{65DF6DFB-917B-4B42-BCC5-44A6192800B4}" dt="2020-03-07T06:18:43.337" v="840" actId="1582"/>
          <ac:spMkLst>
            <pc:docMk/>
            <pc:sldMk cId="1108804181" sldId="268"/>
            <ac:spMk id="4" creationId="{657CBBC5-8BC8-4394-85A0-B8EA26CC299E}"/>
          </ac:spMkLst>
        </pc:spChg>
        <pc:spChg chg="add mod">
          <ac:chgData name="nikita bakanchev" userId="7425f483d9e5d2b1" providerId="LiveId" clId="{65DF6DFB-917B-4B42-BCC5-44A6192800B4}" dt="2020-03-07T06:19:38.434" v="861" actId="13926"/>
          <ac:spMkLst>
            <pc:docMk/>
            <pc:sldMk cId="1108804181" sldId="268"/>
            <ac:spMk id="5" creationId="{F2141E9B-8A28-4143-BC5E-1B6E6A37A38B}"/>
          </ac:spMkLst>
        </pc:spChg>
      </pc:sldChg>
      <pc:sldChg chg="modSp add">
        <pc:chgData name="nikita bakanchev" userId="7425f483d9e5d2b1" providerId="LiveId" clId="{65DF6DFB-917B-4B42-BCC5-44A6192800B4}" dt="2020-03-07T06:24:06.195" v="1446" actId="20577"/>
        <pc:sldMkLst>
          <pc:docMk/>
          <pc:sldMk cId="3975595253" sldId="269"/>
        </pc:sldMkLst>
        <pc:spChg chg="mod">
          <ac:chgData name="nikita bakanchev" userId="7425f483d9e5d2b1" providerId="LiveId" clId="{65DF6DFB-917B-4B42-BCC5-44A6192800B4}" dt="2020-03-07T06:21:22.446" v="978" actId="20577"/>
          <ac:spMkLst>
            <pc:docMk/>
            <pc:sldMk cId="3975595253" sldId="269"/>
            <ac:spMk id="2" creationId="{01E6D2C9-DF4B-424A-8456-BCF039A59425}"/>
          </ac:spMkLst>
        </pc:spChg>
        <pc:spChg chg="mod">
          <ac:chgData name="nikita bakanchev" userId="7425f483d9e5d2b1" providerId="LiveId" clId="{65DF6DFB-917B-4B42-BCC5-44A6192800B4}" dt="2020-03-07T06:24:06.195" v="1446" actId="20577"/>
          <ac:spMkLst>
            <pc:docMk/>
            <pc:sldMk cId="3975595253" sldId="269"/>
            <ac:spMk id="3" creationId="{9B7A9701-981F-485A-91D4-322B317649BF}"/>
          </ac:spMkLst>
        </pc:spChg>
      </pc:sldChg>
      <pc:sldChg chg="modSp add">
        <pc:chgData name="nikita bakanchev" userId="7425f483d9e5d2b1" providerId="LiveId" clId="{65DF6DFB-917B-4B42-BCC5-44A6192800B4}" dt="2020-03-07T06:43:39.814" v="1940" actId="5793"/>
        <pc:sldMkLst>
          <pc:docMk/>
          <pc:sldMk cId="2253562361" sldId="270"/>
        </pc:sldMkLst>
        <pc:spChg chg="mod">
          <ac:chgData name="nikita bakanchev" userId="7425f483d9e5d2b1" providerId="LiveId" clId="{65DF6DFB-917B-4B42-BCC5-44A6192800B4}" dt="2020-03-07T06:42:32.184" v="1822" actId="20577"/>
          <ac:spMkLst>
            <pc:docMk/>
            <pc:sldMk cId="2253562361" sldId="270"/>
            <ac:spMk id="2" creationId="{7D133127-AC79-48B7-8F06-14385FC01E70}"/>
          </ac:spMkLst>
        </pc:spChg>
        <pc:spChg chg="mod">
          <ac:chgData name="nikita bakanchev" userId="7425f483d9e5d2b1" providerId="LiveId" clId="{65DF6DFB-917B-4B42-BCC5-44A6192800B4}" dt="2020-03-07T06:43:39.814" v="1940" actId="5793"/>
          <ac:spMkLst>
            <pc:docMk/>
            <pc:sldMk cId="2253562361" sldId="270"/>
            <ac:spMk id="3" creationId="{4B7AE8A3-43D0-407E-9FA5-4C346CB24BA7}"/>
          </ac:spMkLst>
        </pc:spChg>
      </pc:sldChg>
      <pc:sldChg chg="modSp add">
        <pc:chgData name="nikita bakanchev" userId="7425f483d9e5d2b1" providerId="LiveId" clId="{65DF6DFB-917B-4B42-BCC5-44A6192800B4}" dt="2020-03-07T06:46:33.025" v="2319" actId="313"/>
        <pc:sldMkLst>
          <pc:docMk/>
          <pc:sldMk cId="3858642168" sldId="271"/>
        </pc:sldMkLst>
        <pc:spChg chg="mod">
          <ac:chgData name="nikita bakanchev" userId="7425f483d9e5d2b1" providerId="LiveId" clId="{65DF6DFB-917B-4B42-BCC5-44A6192800B4}" dt="2020-03-07T06:43:56.799" v="1978" actId="20577"/>
          <ac:spMkLst>
            <pc:docMk/>
            <pc:sldMk cId="3858642168" sldId="271"/>
            <ac:spMk id="2" creationId="{CF1D2BF0-BF48-42E5-BF02-702D7659A586}"/>
          </ac:spMkLst>
        </pc:spChg>
        <pc:spChg chg="mod">
          <ac:chgData name="nikita bakanchev" userId="7425f483d9e5d2b1" providerId="LiveId" clId="{65DF6DFB-917B-4B42-BCC5-44A6192800B4}" dt="2020-03-07T06:46:33.025" v="2319" actId="313"/>
          <ac:spMkLst>
            <pc:docMk/>
            <pc:sldMk cId="3858642168" sldId="271"/>
            <ac:spMk id="3" creationId="{63EECF0C-7BA0-4140-BE2E-4FCC2029A585}"/>
          </ac:spMkLst>
        </pc:spChg>
      </pc:sldChg>
      <pc:sldChg chg="modSp add">
        <pc:chgData name="nikita bakanchev" userId="7425f483d9e5d2b1" providerId="LiveId" clId="{65DF6DFB-917B-4B42-BCC5-44A6192800B4}" dt="2020-03-07T08:01:44.109" v="2545" actId="20577"/>
        <pc:sldMkLst>
          <pc:docMk/>
          <pc:sldMk cId="808578008" sldId="272"/>
        </pc:sldMkLst>
        <pc:spChg chg="mod">
          <ac:chgData name="nikita bakanchev" userId="7425f483d9e5d2b1" providerId="LiveId" clId="{65DF6DFB-917B-4B42-BCC5-44A6192800B4}" dt="2020-03-07T07:59:17.254" v="2341" actId="20577"/>
          <ac:spMkLst>
            <pc:docMk/>
            <pc:sldMk cId="808578008" sldId="272"/>
            <ac:spMk id="2" creationId="{00FA6560-AC51-46A0-8F88-E75D4036682B}"/>
          </ac:spMkLst>
        </pc:spChg>
        <pc:spChg chg="mod">
          <ac:chgData name="nikita bakanchev" userId="7425f483d9e5d2b1" providerId="LiveId" clId="{65DF6DFB-917B-4B42-BCC5-44A6192800B4}" dt="2020-03-07T08:01:44.109" v="2545" actId="20577"/>
          <ac:spMkLst>
            <pc:docMk/>
            <pc:sldMk cId="808578008" sldId="272"/>
            <ac:spMk id="3" creationId="{5EE1B8BB-B974-4479-B053-C553CE1C745A}"/>
          </ac:spMkLst>
        </pc:spChg>
      </pc:sldChg>
      <pc:sldChg chg="addSp delSp modSp add">
        <pc:chgData name="nikita bakanchev" userId="7425f483d9e5d2b1" providerId="LiveId" clId="{65DF6DFB-917B-4B42-BCC5-44A6192800B4}" dt="2020-03-07T08:10:17.841" v="2898" actId="14100"/>
        <pc:sldMkLst>
          <pc:docMk/>
          <pc:sldMk cId="2123346254" sldId="273"/>
        </pc:sldMkLst>
        <pc:spChg chg="mod">
          <ac:chgData name="nikita bakanchev" userId="7425f483d9e5d2b1" providerId="LiveId" clId="{65DF6DFB-917B-4B42-BCC5-44A6192800B4}" dt="2020-03-07T08:10:15.591" v="2895" actId="1076"/>
          <ac:spMkLst>
            <pc:docMk/>
            <pc:sldMk cId="2123346254" sldId="273"/>
            <ac:spMk id="2" creationId="{6822D6CC-5865-4960-8AEA-8E938C4AF878}"/>
          </ac:spMkLst>
        </pc:spChg>
        <pc:spChg chg="del mod">
          <ac:chgData name="nikita bakanchev" userId="7425f483d9e5d2b1" providerId="LiveId" clId="{65DF6DFB-917B-4B42-BCC5-44A6192800B4}" dt="2020-03-07T08:03:20.654" v="2735" actId="478"/>
          <ac:spMkLst>
            <pc:docMk/>
            <pc:sldMk cId="2123346254" sldId="273"/>
            <ac:spMk id="3" creationId="{88E7BE18-B525-4207-9FA2-AF97CC1F5D9A}"/>
          </ac:spMkLst>
        </pc:spChg>
        <pc:spChg chg="add mod">
          <ac:chgData name="nikita bakanchev" userId="7425f483d9e5d2b1" providerId="LiveId" clId="{65DF6DFB-917B-4B42-BCC5-44A6192800B4}" dt="2020-03-07T08:03:45.129" v="2759" actId="20577"/>
          <ac:spMkLst>
            <pc:docMk/>
            <pc:sldMk cId="2123346254" sldId="273"/>
            <ac:spMk id="4" creationId="{6A6C9866-086E-472C-B7AD-622CB80E8851}"/>
          </ac:spMkLst>
        </pc:spChg>
        <pc:spChg chg="add mod">
          <ac:chgData name="nikita bakanchev" userId="7425f483d9e5d2b1" providerId="LiveId" clId="{65DF6DFB-917B-4B42-BCC5-44A6192800B4}" dt="2020-03-07T08:09:56.583" v="2890" actId="20577"/>
          <ac:spMkLst>
            <pc:docMk/>
            <pc:sldMk cId="2123346254" sldId="273"/>
            <ac:spMk id="5" creationId="{71E70CC5-68C1-4549-BF01-DAFEA2D2072F}"/>
          </ac:spMkLst>
        </pc:spChg>
        <pc:spChg chg="add mod">
          <ac:chgData name="nikita bakanchev" userId="7425f483d9e5d2b1" providerId="LiveId" clId="{65DF6DFB-917B-4B42-BCC5-44A6192800B4}" dt="2020-03-07T08:07:59.200" v="2866" actId="20577"/>
          <ac:spMkLst>
            <pc:docMk/>
            <pc:sldMk cId="2123346254" sldId="273"/>
            <ac:spMk id="6" creationId="{6B6750BE-4DCC-4A96-B35D-F27CE0441C95}"/>
          </ac:spMkLst>
        </pc:spChg>
        <pc:spChg chg="add mod">
          <ac:chgData name="nikita bakanchev" userId="7425f483d9e5d2b1" providerId="LiveId" clId="{65DF6DFB-917B-4B42-BCC5-44A6192800B4}" dt="2020-03-07T08:05:51.738" v="2800" actId="1076"/>
          <ac:spMkLst>
            <pc:docMk/>
            <pc:sldMk cId="2123346254" sldId="273"/>
            <ac:spMk id="7" creationId="{F6F67A38-9626-4201-85B0-FFD74AB83948}"/>
          </ac:spMkLst>
        </pc:spChg>
        <pc:spChg chg="add mod">
          <ac:chgData name="nikita bakanchev" userId="7425f483d9e5d2b1" providerId="LiveId" clId="{65DF6DFB-917B-4B42-BCC5-44A6192800B4}" dt="2020-03-07T08:05:18.278" v="2788" actId="1076"/>
          <ac:spMkLst>
            <pc:docMk/>
            <pc:sldMk cId="2123346254" sldId="273"/>
            <ac:spMk id="8" creationId="{82543DF5-47EA-4FF3-931D-CE27A54C6E98}"/>
          </ac:spMkLst>
        </pc:spChg>
        <pc:spChg chg="add del">
          <ac:chgData name="nikita bakanchev" userId="7425f483d9e5d2b1" providerId="LiveId" clId="{65DF6DFB-917B-4B42-BCC5-44A6192800B4}" dt="2020-03-07T08:05:41.646" v="2797"/>
          <ac:spMkLst>
            <pc:docMk/>
            <pc:sldMk cId="2123346254" sldId="273"/>
            <ac:spMk id="9" creationId="{0B378D21-CC8E-428C-9D3F-7BEF3CCA844D}"/>
          </ac:spMkLst>
        </pc:spChg>
        <pc:spChg chg="add del">
          <ac:chgData name="nikita bakanchev" userId="7425f483d9e5d2b1" providerId="LiveId" clId="{65DF6DFB-917B-4B42-BCC5-44A6192800B4}" dt="2020-03-07T08:05:41.646" v="2797"/>
          <ac:spMkLst>
            <pc:docMk/>
            <pc:sldMk cId="2123346254" sldId="273"/>
            <ac:spMk id="10" creationId="{1F093343-48AD-4122-AE71-77D8A2756A41}"/>
          </ac:spMkLst>
        </pc:spChg>
        <pc:spChg chg="add del">
          <ac:chgData name="nikita bakanchev" userId="7425f483d9e5d2b1" providerId="LiveId" clId="{65DF6DFB-917B-4B42-BCC5-44A6192800B4}" dt="2020-03-07T08:05:41.646" v="2797"/>
          <ac:spMkLst>
            <pc:docMk/>
            <pc:sldMk cId="2123346254" sldId="273"/>
            <ac:spMk id="11" creationId="{5B6A1CF8-F956-4209-9CE5-4AC0C5F18530}"/>
          </ac:spMkLst>
        </pc:spChg>
        <pc:spChg chg="add del">
          <ac:chgData name="nikita bakanchev" userId="7425f483d9e5d2b1" providerId="LiveId" clId="{65DF6DFB-917B-4B42-BCC5-44A6192800B4}" dt="2020-03-07T08:05:41.646" v="2797"/>
          <ac:spMkLst>
            <pc:docMk/>
            <pc:sldMk cId="2123346254" sldId="273"/>
            <ac:spMk id="12" creationId="{3A25568C-EE55-4571-9C10-E9D5F7E79AF0}"/>
          </ac:spMkLst>
        </pc:spChg>
        <pc:spChg chg="add del">
          <ac:chgData name="nikita bakanchev" userId="7425f483d9e5d2b1" providerId="LiveId" clId="{65DF6DFB-917B-4B42-BCC5-44A6192800B4}" dt="2020-03-07T08:05:41.646" v="2797"/>
          <ac:spMkLst>
            <pc:docMk/>
            <pc:sldMk cId="2123346254" sldId="273"/>
            <ac:spMk id="13" creationId="{548FA166-DDFA-4885-A3AC-60CBD2AB2DBA}"/>
          </ac:spMkLst>
        </pc:spChg>
        <pc:spChg chg="add del">
          <ac:chgData name="nikita bakanchev" userId="7425f483d9e5d2b1" providerId="LiveId" clId="{65DF6DFB-917B-4B42-BCC5-44A6192800B4}" dt="2020-03-07T08:05:52.569" v="2801"/>
          <ac:spMkLst>
            <pc:docMk/>
            <pc:sldMk cId="2123346254" sldId="273"/>
            <ac:spMk id="14" creationId="{4546DE52-1F49-475D-852A-002E5918D59B}"/>
          </ac:spMkLst>
        </pc:spChg>
        <pc:spChg chg="add del">
          <ac:chgData name="nikita bakanchev" userId="7425f483d9e5d2b1" providerId="LiveId" clId="{65DF6DFB-917B-4B42-BCC5-44A6192800B4}" dt="2020-03-07T08:05:52.569" v="2801"/>
          <ac:spMkLst>
            <pc:docMk/>
            <pc:sldMk cId="2123346254" sldId="273"/>
            <ac:spMk id="15" creationId="{494315BA-4CE5-4F4C-A3CC-56293812BB57}"/>
          </ac:spMkLst>
        </pc:spChg>
        <pc:spChg chg="add del">
          <ac:chgData name="nikita bakanchev" userId="7425f483d9e5d2b1" providerId="LiveId" clId="{65DF6DFB-917B-4B42-BCC5-44A6192800B4}" dt="2020-03-07T08:05:52.569" v="2801"/>
          <ac:spMkLst>
            <pc:docMk/>
            <pc:sldMk cId="2123346254" sldId="273"/>
            <ac:spMk id="16" creationId="{11685C8B-71F3-4E3B-8EBB-AB28CE643E64}"/>
          </ac:spMkLst>
        </pc:spChg>
        <pc:spChg chg="add del">
          <ac:chgData name="nikita bakanchev" userId="7425f483d9e5d2b1" providerId="LiveId" clId="{65DF6DFB-917B-4B42-BCC5-44A6192800B4}" dt="2020-03-07T08:05:52.569" v="2801"/>
          <ac:spMkLst>
            <pc:docMk/>
            <pc:sldMk cId="2123346254" sldId="273"/>
            <ac:spMk id="17" creationId="{B85B81B9-B0E6-4BF8-A6EA-18093E6C8E7B}"/>
          </ac:spMkLst>
        </pc:spChg>
        <pc:spChg chg="add del">
          <ac:chgData name="nikita bakanchev" userId="7425f483d9e5d2b1" providerId="LiveId" clId="{65DF6DFB-917B-4B42-BCC5-44A6192800B4}" dt="2020-03-07T08:05:52.569" v="2801"/>
          <ac:spMkLst>
            <pc:docMk/>
            <pc:sldMk cId="2123346254" sldId="273"/>
            <ac:spMk id="18" creationId="{83993E50-5D97-425E-9F7B-1E2570106AA1}"/>
          </ac:spMkLst>
        </pc:spChg>
        <pc:spChg chg="add mod">
          <ac:chgData name="nikita bakanchev" userId="7425f483d9e5d2b1" providerId="LiveId" clId="{65DF6DFB-917B-4B42-BCC5-44A6192800B4}" dt="2020-03-07T08:06:09.818" v="2804" actId="14100"/>
          <ac:spMkLst>
            <pc:docMk/>
            <pc:sldMk cId="2123346254" sldId="273"/>
            <ac:spMk id="19" creationId="{E6CECD06-4F60-4DF2-B587-0EDA43910D16}"/>
          </ac:spMkLst>
        </pc:spChg>
        <pc:spChg chg="add mod">
          <ac:chgData name="nikita bakanchev" userId="7425f483d9e5d2b1" providerId="LiveId" clId="{65DF6DFB-917B-4B42-BCC5-44A6192800B4}" dt="2020-03-07T08:06:09.818" v="2804" actId="14100"/>
          <ac:spMkLst>
            <pc:docMk/>
            <pc:sldMk cId="2123346254" sldId="273"/>
            <ac:spMk id="20" creationId="{5F003B8B-40BC-4CA7-83EC-2D84D851D752}"/>
          </ac:spMkLst>
        </pc:spChg>
        <pc:spChg chg="add mod">
          <ac:chgData name="nikita bakanchev" userId="7425f483d9e5d2b1" providerId="LiveId" clId="{65DF6DFB-917B-4B42-BCC5-44A6192800B4}" dt="2020-03-07T08:06:09.818" v="2804" actId="14100"/>
          <ac:spMkLst>
            <pc:docMk/>
            <pc:sldMk cId="2123346254" sldId="273"/>
            <ac:spMk id="21" creationId="{C4BBE7B8-08B3-415F-B38F-0B87E248F10D}"/>
          </ac:spMkLst>
        </pc:spChg>
        <pc:spChg chg="add mod">
          <ac:chgData name="nikita bakanchev" userId="7425f483d9e5d2b1" providerId="LiveId" clId="{65DF6DFB-917B-4B42-BCC5-44A6192800B4}" dt="2020-03-07T08:06:21.251" v="2807" actId="14100"/>
          <ac:spMkLst>
            <pc:docMk/>
            <pc:sldMk cId="2123346254" sldId="273"/>
            <ac:spMk id="22" creationId="{1C45FACD-4E01-432A-AA0D-DA2C2DFB49C4}"/>
          </ac:spMkLst>
        </pc:spChg>
        <pc:spChg chg="add mod">
          <ac:chgData name="nikita bakanchev" userId="7425f483d9e5d2b1" providerId="LiveId" clId="{65DF6DFB-917B-4B42-BCC5-44A6192800B4}" dt="2020-03-07T08:06:44.037" v="2850" actId="1076"/>
          <ac:spMkLst>
            <pc:docMk/>
            <pc:sldMk cId="2123346254" sldId="273"/>
            <ac:spMk id="23" creationId="{B9F3B53F-6632-4C3A-907D-8EB21BD6E849}"/>
          </ac:spMkLst>
        </pc:spChg>
        <pc:spChg chg="add mod">
          <ac:chgData name="nikita bakanchev" userId="7425f483d9e5d2b1" providerId="LiveId" clId="{65DF6DFB-917B-4B42-BCC5-44A6192800B4}" dt="2020-03-07T08:06:58.415" v="2854" actId="20577"/>
          <ac:spMkLst>
            <pc:docMk/>
            <pc:sldMk cId="2123346254" sldId="273"/>
            <ac:spMk id="24" creationId="{051D4FFB-E92B-4295-8175-43A5C9926F0D}"/>
          </ac:spMkLst>
        </pc:spChg>
        <pc:spChg chg="add mod">
          <ac:chgData name="nikita bakanchev" userId="7425f483d9e5d2b1" providerId="LiveId" clId="{65DF6DFB-917B-4B42-BCC5-44A6192800B4}" dt="2020-03-07T08:07:17.105" v="2857" actId="20577"/>
          <ac:spMkLst>
            <pc:docMk/>
            <pc:sldMk cId="2123346254" sldId="273"/>
            <ac:spMk id="25" creationId="{1E10C42F-7CFB-4A73-8F35-8307C388F719}"/>
          </ac:spMkLst>
        </pc:spChg>
        <pc:spChg chg="add mod">
          <ac:chgData name="nikita bakanchev" userId="7425f483d9e5d2b1" providerId="LiveId" clId="{65DF6DFB-917B-4B42-BCC5-44A6192800B4}" dt="2020-03-07T08:07:20.569" v="2861" actId="20577"/>
          <ac:spMkLst>
            <pc:docMk/>
            <pc:sldMk cId="2123346254" sldId="273"/>
            <ac:spMk id="26" creationId="{98CC8F81-AFBA-41D8-AB6C-680FA634C721}"/>
          </ac:spMkLst>
        </pc:spChg>
        <pc:spChg chg="add mod">
          <ac:chgData name="nikita bakanchev" userId="7425f483d9e5d2b1" providerId="LiveId" clId="{65DF6DFB-917B-4B42-BCC5-44A6192800B4}" dt="2020-03-07T08:10:16.054" v="2896" actId="1076"/>
          <ac:spMkLst>
            <pc:docMk/>
            <pc:sldMk cId="2123346254" sldId="273"/>
            <ac:spMk id="27" creationId="{78FF278A-0E5A-4563-B8C7-724E43225D1B}"/>
          </ac:spMkLst>
        </pc:spChg>
        <pc:spChg chg="add del mod">
          <ac:chgData name="nikita bakanchev" userId="7425f483d9e5d2b1" providerId="LiveId" clId="{65DF6DFB-917B-4B42-BCC5-44A6192800B4}" dt="2020-03-07T08:08:20.947" v="2868" actId="11529"/>
          <ac:spMkLst>
            <pc:docMk/>
            <pc:sldMk cId="2123346254" sldId="273"/>
            <ac:spMk id="28" creationId="{ABDFABA1-6611-491C-945F-4B7DABF22154}"/>
          </ac:spMkLst>
        </pc:spChg>
        <pc:spChg chg="add del mod">
          <ac:chgData name="nikita bakanchev" userId="7425f483d9e5d2b1" providerId="LiveId" clId="{65DF6DFB-917B-4B42-BCC5-44A6192800B4}" dt="2020-03-07T08:08:32.472" v="2874" actId="11529"/>
          <ac:spMkLst>
            <pc:docMk/>
            <pc:sldMk cId="2123346254" sldId="273"/>
            <ac:spMk id="29" creationId="{DFC9A51B-6ABB-43D9-A5B8-9CDF54EFBC5A}"/>
          </ac:spMkLst>
        </pc:spChg>
        <pc:cxnChg chg="add mod">
          <ac:chgData name="nikita bakanchev" userId="7425f483d9e5d2b1" providerId="LiveId" clId="{65DF6DFB-917B-4B42-BCC5-44A6192800B4}" dt="2020-03-07T08:10:17.841" v="2898" actId="14100"/>
          <ac:cxnSpMkLst>
            <pc:docMk/>
            <pc:sldMk cId="2123346254" sldId="273"/>
            <ac:cxnSpMk id="31" creationId="{A9DCEC14-94C5-4670-8516-C5DAEEFB4EEE}"/>
          </ac:cxnSpMkLst>
        </pc:cxnChg>
      </pc:sldChg>
      <pc:sldChg chg="modSp add">
        <pc:chgData name="nikita bakanchev" userId="7425f483d9e5d2b1" providerId="LiveId" clId="{65DF6DFB-917B-4B42-BCC5-44A6192800B4}" dt="2020-03-07T08:10:36.307" v="2902" actId="1076"/>
        <pc:sldMkLst>
          <pc:docMk/>
          <pc:sldMk cId="4117923007" sldId="274"/>
        </pc:sldMkLst>
        <pc:spChg chg="mod">
          <ac:chgData name="nikita bakanchev" userId="7425f483d9e5d2b1" providerId="LiveId" clId="{65DF6DFB-917B-4B42-BCC5-44A6192800B4}" dt="2020-03-07T08:10:36.307" v="2902" actId="1076"/>
          <ac:spMkLst>
            <pc:docMk/>
            <pc:sldMk cId="4117923007" sldId="274"/>
            <ac:spMk id="27" creationId="{78FF278A-0E5A-4563-B8C7-724E43225D1B}"/>
          </ac:spMkLst>
        </pc:spChg>
        <pc:cxnChg chg="mod">
          <ac:chgData name="nikita bakanchev" userId="7425f483d9e5d2b1" providerId="LiveId" clId="{65DF6DFB-917B-4B42-BCC5-44A6192800B4}" dt="2020-03-07T08:10:32.385" v="2901" actId="14100"/>
          <ac:cxnSpMkLst>
            <pc:docMk/>
            <pc:sldMk cId="4117923007" sldId="274"/>
            <ac:cxnSpMk id="31" creationId="{A9DCEC14-94C5-4670-8516-C5DAEEFB4EEE}"/>
          </ac:cxnSpMkLst>
        </pc:cxnChg>
      </pc:sldChg>
      <pc:sldChg chg="addSp modSp add">
        <pc:chgData name="nikita bakanchev" userId="7425f483d9e5d2b1" providerId="LiveId" clId="{65DF6DFB-917B-4B42-BCC5-44A6192800B4}" dt="2020-03-07T08:16:29.083" v="2945" actId="20577"/>
        <pc:sldMkLst>
          <pc:docMk/>
          <pc:sldMk cId="1045550321" sldId="275"/>
        </pc:sldMkLst>
        <pc:spChg chg="mod">
          <ac:chgData name="nikita bakanchev" userId="7425f483d9e5d2b1" providerId="LiveId" clId="{65DF6DFB-917B-4B42-BCC5-44A6192800B4}" dt="2020-03-07T08:16:04.706" v="2906" actId="20577"/>
          <ac:spMkLst>
            <pc:docMk/>
            <pc:sldMk cId="1045550321" sldId="275"/>
            <ac:spMk id="4" creationId="{6A6C9866-086E-472C-B7AD-622CB80E8851}"/>
          </ac:spMkLst>
        </pc:spChg>
        <pc:spChg chg="mod">
          <ac:chgData name="nikita bakanchev" userId="7425f483d9e5d2b1" providerId="LiveId" clId="{65DF6DFB-917B-4B42-BCC5-44A6192800B4}" dt="2020-03-07T08:16:29.083" v="2945" actId="20577"/>
          <ac:spMkLst>
            <pc:docMk/>
            <pc:sldMk cId="1045550321" sldId="275"/>
            <ac:spMk id="6" creationId="{6B6750BE-4DCC-4A96-B35D-F27CE0441C95}"/>
          </ac:spMkLst>
        </pc:spChg>
        <pc:cxnChg chg="add mod">
          <ac:chgData name="nikita bakanchev" userId="7425f483d9e5d2b1" providerId="LiveId" clId="{65DF6DFB-917B-4B42-BCC5-44A6192800B4}" dt="2020-03-07T08:16:16.040" v="2909" actId="14100"/>
          <ac:cxnSpMkLst>
            <pc:docMk/>
            <pc:sldMk cId="1045550321" sldId="275"/>
            <ac:cxnSpMk id="28" creationId="{B2DC45B9-37AB-4A7D-9C13-AE81E4B0964C}"/>
          </ac:cxnSpMkLst>
        </pc:cxnChg>
        <pc:cxnChg chg="mod">
          <ac:chgData name="nikita bakanchev" userId="7425f483d9e5d2b1" providerId="LiveId" clId="{65DF6DFB-917B-4B42-BCC5-44A6192800B4}" dt="2020-03-07T08:15:53.151" v="2905" actId="14100"/>
          <ac:cxnSpMkLst>
            <pc:docMk/>
            <pc:sldMk cId="1045550321" sldId="275"/>
            <ac:cxnSpMk id="31" creationId="{A9DCEC14-94C5-4670-8516-C5DAEEFB4EEE}"/>
          </ac:cxnSpMkLst>
        </pc:cxnChg>
      </pc:sldChg>
      <pc:sldChg chg="delSp modSp add">
        <pc:chgData name="nikita bakanchev" userId="7425f483d9e5d2b1" providerId="LiveId" clId="{65DF6DFB-917B-4B42-BCC5-44A6192800B4}" dt="2020-03-07T08:22:00.452" v="2952" actId="20577"/>
        <pc:sldMkLst>
          <pc:docMk/>
          <pc:sldMk cId="2428967908" sldId="276"/>
        </pc:sldMkLst>
        <pc:spChg chg="mod">
          <ac:chgData name="nikita bakanchev" userId="7425f483d9e5d2b1" providerId="LiveId" clId="{65DF6DFB-917B-4B42-BCC5-44A6192800B4}" dt="2020-03-07T08:22:00.452" v="2952" actId="20577"/>
          <ac:spMkLst>
            <pc:docMk/>
            <pc:sldMk cId="2428967908" sldId="276"/>
            <ac:spMk id="5" creationId="{71E70CC5-68C1-4549-BF01-DAFEA2D2072F}"/>
          </ac:spMkLst>
        </pc:spChg>
        <pc:spChg chg="mod">
          <ac:chgData name="nikita bakanchev" userId="7425f483d9e5d2b1" providerId="LiveId" clId="{65DF6DFB-917B-4B42-BCC5-44A6192800B4}" dt="2020-03-07T08:21:41.818" v="2947" actId="1076"/>
          <ac:spMkLst>
            <pc:docMk/>
            <pc:sldMk cId="2428967908" sldId="276"/>
            <ac:spMk id="27" creationId="{78FF278A-0E5A-4563-B8C7-724E43225D1B}"/>
          </ac:spMkLst>
        </pc:spChg>
        <pc:cxnChg chg="mod">
          <ac:chgData name="nikita bakanchev" userId="7425f483d9e5d2b1" providerId="LiveId" clId="{65DF6DFB-917B-4B42-BCC5-44A6192800B4}" dt="2020-03-07T08:21:52.587" v="2950" actId="14100"/>
          <ac:cxnSpMkLst>
            <pc:docMk/>
            <pc:sldMk cId="2428967908" sldId="276"/>
            <ac:cxnSpMk id="28" creationId="{B2DC45B9-37AB-4A7D-9C13-AE81E4B0964C}"/>
          </ac:cxnSpMkLst>
        </pc:cxnChg>
        <pc:cxnChg chg="del mod">
          <ac:chgData name="nikita bakanchev" userId="7425f483d9e5d2b1" providerId="LiveId" clId="{65DF6DFB-917B-4B42-BCC5-44A6192800B4}" dt="2020-03-07T08:21:44.555" v="2948" actId="478"/>
          <ac:cxnSpMkLst>
            <pc:docMk/>
            <pc:sldMk cId="2428967908" sldId="276"/>
            <ac:cxnSpMk id="31" creationId="{A9DCEC14-94C5-4670-8516-C5DAEEFB4EEE}"/>
          </ac:cxnSpMkLst>
        </pc:cxnChg>
      </pc:sldChg>
      <pc:sldChg chg="addSp delSp modSp add del">
        <pc:chgData name="nikita bakanchev" userId="7425f483d9e5d2b1" providerId="LiveId" clId="{65DF6DFB-917B-4B42-BCC5-44A6192800B4}" dt="2020-03-07T12:10:00.598" v="3697" actId="2696"/>
        <pc:sldMkLst>
          <pc:docMk/>
          <pc:sldMk cId="1971049288" sldId="277"/>
        </pc:sldMkLst>
        <pc:spChg chg="mod">
          <ac:chgData name="nikita bakanchev" userId="7425f483d9e5d2b1" providerId="LiveId" clId="{65DF6DFB-917B-4B42-BCC5-44A6192800B4}" dt="2020-03-07T12:06:59.996" v="3419" actId="20577"/>
          <ac:spMkLst>
            <pc:docMk/>
            <pc:sldMk cId="1971049288" sldId="277"/>
            <ac:spMk id="2" creationId="{D8725084-EE47-47C2-BE0A-473187CB1F3D}"/>
          </ac:spMkLst>
        </pc:spChg>
        <pc:spChg chg="del mod">
          <ac:chgData name="nikita bakanchev" userId="7425f483d9e5d2b1" providerId="LiveId" clId="{65DF6DFB-917B-4B42-BCC5-44A6192800B4}" dt="2020-03-07T08:24:34.879" v="2955" actId="478"/>
          <ac:spMkLst>
            <pc:docMk/>
            <pc:sldMk cId="1971049288" sldId="277"/>
            <ac:spMk id="3" creationId="{0AFF972D-E44C-436B-89E8-FCFE7175C282}"/>
          </ac:spMkLst>
        </pc:spChg>
        <pc:spChg chg="add mod">
          <ac:chgData name="nikita bakanchev" userId="7425f483d9e5d2b1" providerId="LiveId" clId="{65DF6DFB-917B-4B42-BCC5-44A6192800B4}" dt="2020-03-07T12:09:33.460" v="3692" actId="1076"/>
          <ac:spMkLst>
            <pc:docMk/>
            <pc:sldMk cId="1971049288" sldId="277"/>
            <ac:spMk id="4" creationId="{4D982C4B-D6F6-4BBC-9E85-65ED733748E5}"/>
          </ac:spMkLst>
        </pc:spChg>
      </pc:sldChg>
      <pc:sldChg chg="addSp delSp modSp add">
        <pc:chgData name="nikita bakanchev" userId="7425f483d9e5d2b1" providerId="LiveId" clId="{65DF6DFB-917B-4B42-BCC5-44A6192800B4}" dt="2020-03-07T08:43:31.063" v="3253" actId="1076"/>
        <pc:sldMkLst>
          <pc:docMk/>
          <pc:sldMk cId="2594490021" sldId="278"/>
        </pc:sldMkLst>
        <pc:spChg chg="mod">
          <ac:chgData name="nikita bakanchev" userId="7425f483d9e5d2b1" providerId="LiveId" clId="{65DF6DFB-917B-4B42-BCC5-44A6192800B4}" dt="2020-03-07T08:42:50.774" v="3246" actId="1076"/>
          <ac:spMkLst>
            <pc:docMk/>
            <pc:sldMk cId="2594490021" sldId="278"/>
            <ac:spMk id="2" creationId="{6822D6CC-5865-4960-8AEA-8E938C4AF878}"/>
          </ac:spMkLst>
        </pc:spChg>
        <pc:spChg chg="mod">
          <ac:chgData name="nikita bakanchev" userId="7425f483d9e5d2b1" providerId="LiveId" clId="{65DF6DFB-917B-4B42-BCC5-44A6192800B4}" dt="2020-03-07T08:33:05.457" v="3088" actId="20577"/>
          <ac:spMkLst>
            <pc:docMk/>
            <pc:sldMk cId="2594490021" sldId="278"/>
            <ac:spMk id="4" creationId="{6A6C9866-086E-472C-B7AD-622CB80E8851}"/>
          </ac:spMkLst>
        </pc:spChg>
        <pc:spChg chg="mod">
          <ac:chgData name="nikita bakanchev" userId="7425f483d9e5d2b1" providerId="LiveId" clId="{65DF6DFB-917B-4B42-BCC5-44A6192800B4}" dt="2020-03-07T08:33:09.366" v="3089" actId="20577"/>
          <ac:spMkLst>
            <pc:docMk/>
            <pc:sldMk cId="2594490021" sldId="278"/>
            <ac:spMk id="5" creationId="{71E70CC5-68C1-4549-BF01-DAFEA2D2072F}"/>
          </ac:spMkLst>
        </pc:spChg>
        <pc:spChg chg="mod">
          <ac:chgData name="nikita bakanchev" userId="7425f483d9e5d2b1" providerId="LiveId" clId="{65DF6DFB-917B-4B42-BCC5-44A6192800B4}" dt="2020-03-07T08:33:12.706" v="3091" actId="20577"/>
          <ac:spMkLst>
            <pc:docMk/>
            <pc:sldMk cId="2594490021" sldId="278"/>
            <ac:spMk id="6" creationId="{6B6750BE-4DCC-4A96-B35D-F27CE0441C95}"/>
          </ac:spMkLst>
        </pc:spChg>
        <pc:spChg chg="mod">
          <ac:chgData name="nikita bakanchev" userId="7425f483d9e5d2b1" providerId="LiveId" clId="{65DF6DFB-917B-4B42-BCC5-44A6192800B4}" dt="2020-03-07T08:32:47.692" v="3085" actId="1076"/>
          <ac:spMkLst>
            <pc:docMk/>
            <pc:sldMk cId="2594490021" sldId="278"/>
            <ac:spMk id="7" creationId="{F6F67A38-9626-4201-85B0-FFD74AB83948}"/>
          </ac:spMkLst>
        </pc:spChg>
        <pc:spChg chg="mod">
          <ac:chgData name="nikita bakanchev" userId="7425f483d9e5d2b1" providerId="LiveId" clId="{65DF6DFB-917B-4B42-BCC5-44A6192800B4}" dt="2020-03-07T08:32:47.692" v="3085" actId="1076"/>
          <ac:spMkLst>
            <pc:docMk/>
            <pc:sldMk cId="2594490021" sldId="278"/>
            <ac:spMk id="8" creationId="{82543DF5-47EA-4FF3-931D-CE27A54C6E98}"/>
          </ac:spMkLst>
        </pc:spChg>
        <pc:spChg chg="add del mod">
          <ac:chgData name="nikita bakanchev" userId="7425f483d9e5d2b1" providerId="LiveId" clId="{65DF6DFB-917B-4B42-BCC5-44A6192800B4}" dt="2020-03-07T08:42:57.455" v="3247" actId="478"/>
          <ac:spMkLst>
            <pc:docMk/>
            <pc:sldMk cId="2594490021" sldId="278"/>
            <ac:spMk id="9" creationId="{FA1F643D-9CD7-4D8B-A024-94E08B20E74F}"/>
          </ac:spMkLst>
        </pc:spChg>
        <pc:spChg chg="mod">
          <ac:chgData name="nikita bakanchev" userId="7425f483d9e5d2b1" providerId="LiveId" clId="{65DF6DFB-917B-4B42-BCC5-44A6192800B4}" dt="2020-03-07T08:33:28.013" v="3105" actId="20577"/>
          <ac:spMkLst>
            <pc:docMk/>
            <pc:sldMk cId="2594490021" sldId="278"/>
            <ac:spMk id="19" creationId="{E6CECD06-4F60-4DF2-B587-0EDA43910D16}"/>
          </ac:spMkLst>
        </pc:spChg>
        <pc:spChg chg="mod">
          <ac:chgData name="nikita bakanchev" userId="7425f483d9e5d2b1" providerId="LiveId" clId="{65DF6DFB-917B-4B42-BCC5-44A6192800B4}" dt="2020-03-07T08:33:32.633" v="3113" actId="20577"/>
          <ac:spMkLst>
            <pc:docMk/>
            <pc:sldMk cId="2594490021" sldId="278"/>
            <ac:spMk id="20" creationId="{5F003B8B-40BC-4CA7-83EC-2D84D851D752}"/>
          </ac:spMkLst>
        </pc:spChg>
        <pc:spChg chg="mod">
          <ac:chgData name="nikita bakanchev" userId="7425f483d9e5d2b1" providerId="LiveId" clId="{65DF6DFB-917B-4B42-BCC5-44A6192800B4}" dt="2020-03-07T08:33:39.290" v="3122" actId="20577"/>
          <ac:spMkLst>
            <pc:docMk/>
            <pc:sldMk cId="2594490021" sldId="278"/>
            <ac:spMk id="21" creationId="{C4BBE7B8-08B3-415F-B38F-0B87E248F10D}"/>
          </ac:spMkLst>
        </pc:spChg>
        <pc:spChg chg="mod">
          <ac:chgData name="nikita bakanchev" userId="7425f483d9e5d2b1" providerId="LiveId" clId="{65DF6DFB-917B-4B42-BCC5-44A6192800B4}" dt="2020-03-07T08:33:48.439" v="3132" actId="20577"/>
          <ac:spMkLst>
            <pc:docMk/>
            <pc:sldMk cId="2594490021" sldId="278"/>
            <ac:spMk id="24" creationId="{051D4FFB-E92B-4295-8175-43A5C9926F0D}"/>
          </ac:spMkLst>
        </pc:spChg>
        <pc:spChg chg="mod">
          <ac:chgData name="nikita bakanchev" userId="7425f483d9e5d2b1" providerId="LiveId" clId="{65DF6DFB-917B-4B42-BCC5-44A6192800B4}" dt="2020-03-07T08:33:54.202" v="3140" actId="20577"/>
          <ac:spMkLst>
            <pc:docMk/>
            <pc:sldMk cId="2594490021" sldId="278"/>
            <ac:spMk id="25" creationId="{1E10C42F-7CFB-4A73-8F35-8307C388F719}"/>
          </ac:spMkLst>
        </pc:spChg>
        <pc:spChg chg="mod">
          <ac:chgData name="nikita bakanchev" userId="7425f483d9e5d2b1" providerId="LiveId" clId="{65DF6DFB-917B-4B42-BCC5-44A6192800B4}" dt="2020-03-07T08:33:57.666" v="3148" actId="20577"/>
          <ac:spMkLst>
            <pc:docMk/>
            <pc:sldMk cId="2594490021" sldId="278"/>
            <ac:spMk id="26" creationId="{98CC8F81-AFBA-41D8-AB6C-680FA634C721}"/>
          </ac:spMkLst>
        </pc:spChg>
        <pc:spChg chg="del">
          <ac:chgData name="nikita bakanchev" userId="7425f483d9e5d2b1" providerId="LiveId" clId="{65DF6DFB-917B-4B42-BCC5-44A6192800B4}" dt="2020-03-07T08:33:20.201" v="3093" actId="478"/>
          <ac:spMkLst>
            <pc:docMk/>
            <pc:sldMk cId="2594490021" sldId="278"/>
            <ac:spMk id="27" creationId="{78FF278A-0E5A-4563-B8C7-724E43225D1B}"/>
          </ac:spMkLst>
        </pc:spChg>
        <pc:spChg chg="add del mod">
          <ac:chgData name="nikita bakanchev" userId="7425f483d9e5d2b1" providerId="LiveId" clId="{65DF6DFB-917B-4B42-BCC5-44A6192800B4}" dt="2020-03-07T08:36:06.289" v="3150" actId="478"/>
          <ac:spMkLst>
            <pc:docMk/>
            <pc:sldMk cId="2594490021" sldId="278"/>
            <ac:spMk id="29" creationId="{9EA73378-9C63-414B-B007-6E55C592BAA1}"/>
          </ac:spMkLst>
        </pc:spChg>
        <pc:spChg chg="add del mod">
          <ac:chgData name="nikita bakanchev" userId="7425f483d9e5d2b1" providerId="LiveId" clId="{65DF6DFB-917B-4B42-BCC5-44A6192800B4}" dt="2020-03-07T08:42:57.455" v="3247" actId="478"/>
          <ac:spMkLst>
            <pc:docMk/>
            <pc:sldMk cId="2594490021" sldId="278"/>
            <ac:spMk id="30" creationId="{6053776B-D552-4B3A-BC52-BEB38AAC3DFB}"/>
          </ac:spMkLst>
        </pc:spChg>
        <pc:spChg chg="add del mod">
          <ac:chgData name="nikita bakanchev" userId="7425f483d9e5d2b1" providerId="LiveId" clId="{65DF6DFB-917B-4B42-BCC5-44A6192800B4}" dt="2020-03-07T08:42:57.455" v="3247" actId="478"/>
          <ac:spMkLst>
            <pc:docMk/>
            <pc:sldMk cId="2594490021" sldId="278"/>
            <ac:spMk id="31" creationId="{4748E057-6CDD-450A-940E-A59683B195E8}"/>
          </ac:spMkLst>
        </pc:spChg>
        <pc:spChg chg="add del mod">
          <ac:chgData name="nikita bakanchev" userId="7425f483d9e5d2b1" providerId="LiveId" clId="{65DF6DFB-917B-4B42-BCC5-44A6192800B4}" dt="2020-03-07T08:43:17.098" v="3251" actId="478"/>
          <ac:spMkLst>
            <pc:docMk/>
            <pc:sldMk cId="2594490021" sldId="278"/>
            <ac:spMk id="35" creationId="{B7204D2E-2326-4555-909E-33EF89F88798}"/>
          </ac:spMkLst>
        </pc:spChg>
        <pc:spChg chg="add del mod">
          <ac:chgData name="nikita bakanchev" userId="7425f483d9e5d2b1" providerId="LiveId" clId="{65DF6DFB-917B-4B42-BCC5-44A6192800B4}" dt="2020-03-07T08:42:57.455" v="3247" actId="478"/>
          <ac:spMkLst>
            <pc:docMk/>
            <pc:sldMk cId="2594490021" sldId="278"/>
            <ac:spMk id="36" creationId="{2636A0EC-150C-442C-87C7-A5B822AAC0DA}"/>
          </ac:spMkLst>
        </pc:spChg>
        <pc:spChg chg="add del mod">
          <ac:chgData name="nikita bakanchev" userId="7425f483d9e5d2b1" providerId="LiveId" clId="{65DF6DFB-917B-4B42-BCC5-44A6192800B4}" dt="2020-03-07T08:41:31.512" v="3230" actId="478"/>
          <ac:spMkLst>
            <pc:docMk/>
            <pc:sldMk cId="2594490021" sldId="278"/>
            <ac:spMk id="41" creationId="{8F90291F-C335-46FA-951C-B2524472CE6C}"/>
          </ac:spMkLst>
        </pc:spChg>
        <pc:spChg chg="add del mod">
          <ac:chgData name="nikita bakanchev" userId="7425f483d9e5d2b1" providerId="LiveId" clId="{65DF6DFB-917B-4B42-BCC5-44A6192800B4}" dt="2020-03-07T08:42:57.455" v="3247" actId="478"/>
          <ac:spMkLst>
            <pc:docMk/>
            <pc:sldMk cId="2594490021" sldId="278"/>
            <ac:spMk id="48" creationId="{97B9BAE7-5D3D-46B9-A051-9A0E652DF831}"/>
          </ac:spMkLst>
        </pc:spChg>
        <pc:spChg chg="add del mod">
          <ac:chgData name="nikita bakanchev" userId="7425f483d9e5d2b1" providerId="LiveId" clId="{65DF6DFB-917B-4B42-BCC5-44A6192800B4}" dt="2020-03-07T08:43:14.219" v="3250" actId="478"/>
          <ac:spMkLst>
            <pc:docMk/>
            <pc:sldMk cId="2594490021" sldId="278"/>
            <ac:spMk id="49" creationId="{EDE14023-408F-4DC9-A7F7-E322CB2BB1CC}"/>
          </ac:spMkLst>
        </pc:spChg>
        <pc:spChg chg="add mod">
          <ac:chgData name="nikita bakanchev" userId="7425f483d9e5d2b1" providerId="LiveId" clId="{65DF6DFB-917B-4B42-BCC5-44A6192800B4}" dt="2020-03-07T08:43:31.063" v="3253" actId="1076"/>
          <ac:spMkLst>
            <pc:docMk/>
            <pc:sldMk cId="2594490021" sldId="278"/>
            <ac:spMk id="56" creationId="{073FCBCF-70CE-4D67-A418-298DC11F21BA}"/>
          </ac:spMkLst>
        </pc:spChg>
        <pc:cxnChg chg="add del mod">
          <ac:chgData name="nikita bakanchev" userId="7425f483d9e5d2b1" providerId="LiveId" clId="{65DF6DFB-917B-4B42-BCC5-44A6192800B4}" dt="2020-03-07T08:42:57.455" v="3247" actId="478"/>
          <ac:cxnSpMkLst>
            <pc:docMk/>
            <pc:sldMk cId="2594490021" sldId="278"/>
            <ac:cxnSpMk id="11" creationId="{5E1CE1F9-FEB0-4CB4-BEFF-851FFA584509}"/>
          </ac:cxnSpMkLst>
        </pc:cxnChg>
        <pc:cxnChg chg="del mod">
          <ac:chgData name="nikita bakanchev" userId="7425f483d9e5d2b1" providerId="LiveId" clId="{65DF6DFB-917B-4B42-BCC5-44A6192800B4}" dt="2020-03-07T08:33:15.638" v="3092" actId="478"/>
          <ac:cxnSpMkLst>
            <pc:docMk/>
            <pc:sldMk cId="2594490021" sldId="278"/>
            <ac:cxnSpMk id="28" creationId="{B2DC45B9-37AB-4A7D-9C13-AE81E4B0964C}"/>
          </ac:cxnSpMkLst>
        </pc:cxnChg>
        <pc:cxnChg chg="add del mod">
          <ac:chgData name="nikita bakanchev" userId="7425f483d9e5d2b1" providerId="LiveId" clId="{65DF6DFB-917B-4B42-BCC5-44A6192800B4}" dt="2020-03-07T08:42:57.455" v="3247" actId="478"/>
          <ac:cxnSpMkLst>
            <pc:docMk/>
            <pc:sldMk cId="2594490021" sldId="278"/>
            <ac:cxnSpMk id="32" creationId="{E3DDE05D-3BC2-4D92-B96E-7DC170869DF7}"/>
          </ac:cxnSpMkLst>
        </pc:cxnChg>
        <pc:cxnChg chg="add del">
          <ac:chgData name="nikita bakanchev" userId="7425f483d9e5d2b1" providerId="LiveId" clId="{65DF6DFB-917B-4B42-BCC5-44A6192800B4}" dt="2020-03-07T08:38:48.224" v="3197"/>
          <ac:cxnSpMkLst>
            <pc:docMk/>
            <pc:sldMk cId="2594490021" sldId="278"/>
            <ac:cxnSpMk id="33" creationId="{1508A380-ADCC-4B38-847B-4E5705A2D745}"/>
          </ac:cxnSpMkLst>
        </pc:cxnChg>
        <pc:cxnChg chg="add del">
          <ac:chgData name="nikita bakanchev" userId="7425f483d9e5d2b1" providerId="LiveId" clId="{65DF6DFB-917B-4B42-BCC5-44A6192800B4}" dt="2020-03-07T08:38:51.701" v="3199"/>
          <ac:cxnSpMkLst>
            <pc:docMk/>
            <pc:sldMk cId="2594490021" sldId="278"/>
            <ac:cxnSpMk id="34" creationId="{C78DA992-1473-4CE0-9D17-4217B1C437B4}"/>
          </ac:cxnSpMkLst>
        </pc:cxnChg>
        <pc:cxnChg chg="add del mod">
          <ac:chgData name="nikita bakanchev" userId="7425f483d9e5d2b1" providerId="LiveId" clId="{65DF6DFB-917B-4B42-BCC5-44A6192800B4}" dt="2020-03-07T08:42:57.455" v="3247" actId="478"/>
          <ac:cxnSpMkLst>
            <pc:docMk/>
            <pc:sldMk cId="2594490021" sldId="278"/>
            <ac:cxnSpMk id="37" creationId="{6C1A5AD1-5C7A-47F3-B26F-7CA26D88800E}"/>
          </ac:cxnSpMkLst>
        </pc:cxnChg>
        <pc:cxnChg chg="add del mod">
          <ac:chgData name="nikita bakanchev" userId="7425f483d9e5d2b1" providerId="LiveId" clId="{65DF6DFB-917B-4B42-BCC5-44A6192800B4}" dt="2020-03-07T08:42:57.455" v="3247" actId="478"/>
          <ac:cxnSpMkLst>
            <pc:docMk/>
            <pc:sldMk cId="2594490021" sldId="278"/>
            <ac:cxnSpMk id="38" creationId="{7B692753-8692-4E74-9201-080E0F2EEE0B}"/>
          </ac:cxnSpMkLst>
        </pc:cxnChg>
        <pc:cxnChg chg="add del mod">
          <ac:chgData name="nikita bakanchev" userId="7425f483d9e5d2b1" providerId="LiveId" clId="{65DF6DFB-917B-4B42-BCC5-44A6192800B4}" dt="2020-03-07T08:42:57.455" v="3247" actId="478"/>
          <ac:cxnSpMkLst>
            <pc:docMk/>
            <pc:sldMk cId="2594490021" sldId="278"/>
            <ac:cxnSpMk id="50" creationId="{090E2C85-6D44-49DC-B5F4-DC4E6DAF3884}"/>
          </ac:cxnSpMkLst>
        </pc:cxnChg>
        <pc:cxnChg chg="add del mod">
          <ac:chgData name="nikita bakanchev" userId="7425f483d9e5d2b1" providerId="LiveId" clId="{65DF6DFB-917B-4B42-BCC5-44A6192800B4}" dt="2020-03-07T08:42:57.455" v="3247" actId="478"/>
          <ac:cxnSpMkLst>
            <pc:docMk/>
            <pc:sldMk cId="2594490021" sldId="278"/>
            <ac:cxnSpMk id="53" creationId="{6D98C4FE-8D82-4EFD-AA96-4BF6D8320C72}"/>
          </ac:cxnSpMkLst>
        </pc:cxnChg>
      </pc:sldChg>
      <pc:sldChg chg="addSp delSp modSp add">
        <pc:chgData name="nikita bakanchev" userId="7425f483d9e5d2b1" providerId="LiveId" clId="{65DF6DFB-917B-4B42-BCC5-44A6192800B4}" dt="2020-03-07T11:56:04.844" v="3348" actId="1076"/>
        <pc:sldMkLst>
          <pc:docMk/>
          <pc:sldMk cId="4018589388" sldId="279"/>
        </pc:sldMkLst>
        <pc:spChg chg="mod">
          <ac:chgData name="nikita bakanchev" userId="7425f483d9e5d2b1" providerId="LiveId" clId="{65DF6DFB-917B-4B42-BCC5-44A6192800B4}" dt="2020-03-07T11:53:19.713" v="3258" actId="1076"/>
          <ac:spMkLst>
            <pc:docMk/>
            <pc:sldMk cId="4018589388" sldId="279"/>
            <ac:spMk id="8" creationId="{82543DF5-47EA-4FF3-931D-CE27A54C6E98}"/>
          </ac:spMkLst>
        </pc:spChg>
        <pc:spChg chg="mod">
          <ac:chgData name="nikita bakanchev" userId="7425f483d9e5d2b1" providerId="LiveId" clId="{65DF6DFB-917B-4B42-BCC5-44A6192800B4}" dt="2020-03-07T08:43:39.656" v="3254" actId="1076"/>
          <ac:spMkLst>
            <pc:docMk/>
            <pc:sldMk cId="4018589388" sldId="279"/>
            <ac:spMk id="9" creationId="{FA1F643D-9CD7-4D8B-A024-94E08B20E74F}"/>
          </ac:spMkLst>
        </pc:spChg>
        <pc:spChg chg="add del mod">
          <ac:chgData name="nikita bakanchev" userId="7425f483d9e5d2b1" providerId="LiveId" clId="{65DF6DFB-917B-4B42-BCC5-44A6192800B4}" dt="2020-03-07T11:53:36.567" v="3263"/>
          <ac:spMkLst>
            <pc:docMk/>
            <pc:sldMk cId="4018589388" sldId="279"/>
            <ac:spMk id="15" creationId="{2753654F-AC4A-4841-B307-C3EAAEC504CA}"/>
          </ac:spMkLst>
        </pc:spChg>
        <pc:spChg chg="add mod">
          <ac:chgData name="nikita bakanchev" userId="7425f483d9e5d2b1" providerId="LiveId" clId="{65DF6DFB-917B-4B42-BCC5-44A6192800B4}" dt="2020-03-07T11:55:53.804" v="3345" actId="1076"/>
          <ac:spMkLst>
            <pc:docMk/>
            <pc:sldMk cId="4018589388" sldId="279"/>
            <ac:spMk id="16" creationId="{F779491A-E47D-4E95-BA69-8B5AE07BCAC4}"/>
          </ac:spMkLst>
        </pc:spChg>
        <pc:spChg chg="mod">
          <ac:chgData name="nikita bakanchev" userId="7425f483d9e5d2b1" providerId="LiveId" clId="{65DF6DFB-917B-4B42-BCC5-44A6192800B4}" dt="2020-03-07T08:44:04.389" v="3257" actId="1076"/>
          <ac:spMkLst>
            <pc:docMk/>
            <pc:sldMk cId="4018589388" sldId="279"/>
            <ac:spMk id="31" creationId="{4748E057-6CDD-450A-940E-A59683B195E8}"/>
          </ac:spMkLst>
        </pc:spChg>
        <pc:spChg chg="add mod">
          <ac:chgData name="nikita bakanchev" userId="7425f483d9e5d2b1" providerId="LiveId" clId="{65DF6DFB-917B-4B42-BCC5-44A6192800B4}" dt="2020-03-07T11:55:58.011" v="3346" actId="1076"/>
          <ac:spMkLst>
            <pc:docMk/>
            <pc:sldMk cId="4018589388" sldId="279"/>
            <ac:spMk id="39" creationId="{A9F211A1-0E43-441A-83AF-D1E50781983C}"/>
          </ac:spMkLst>
        </pc:spChg>
        <pc:spChg chg="add mod">
          <ac:chgData name="nikita bakanchev" userId="7425f483d9e5d2b1" providerId="LiveId" clId="{65DF6DFB-917B-4B42-BCC5-44A6192800B4}" dt="2020-03-07T11:56:02.071" v="3347" actId="1076"/>
          <ac:spMkLst>
            <pc:docMk/>
            <pc:sldMk cId="4018589388" sldId="279"/>
            <ac:spMk id="40" creationId="{9BB2DAC7-BF52-4B24-9436-F4174F9EEE69}"/>
          </ac:spMkLst>
        </pc:spChg>
        <pc:spChg chg="add mod">
          <ac:chgData name="nikita bakanchev" userId="7425f483d9e5d2b1" providerId="LiveId" clId="{65DF6DFB-917B-4B42-BCC5-44A6192800B4}" dt="2020-03-07T11:56:04.844" v="3348" actId="1076"/>
          <ac:spMkLst>
            <pc:docMk/>
            <pc:sldMk cId="4018589388" sldId="279"/>
            <ac:spMk id="41" creationId="{BE582286-82CB-4F49-BDB1-796F44D97FE2}"/>
          </ac:spMkLst>
        </pc:spChg>
        <pc:cxnChg chg="mod">
          <ac:chgData name="nikita bakanchev" userId="7425f483d9e5d2b1" providerId="LiveId" clId="{65DF6DFB-917B-4B42-BCC5-44A6192800B4}" dt="2020-03-07T08:43:39.656" v="3254" actId="1076"/>
          <ac:cxnSpMkLst>
            <pc:docMk/>
            <pc:sldMk cId="4018589388" sldId="279"/>
            <ac:cxnSpMk id="11" creationId="{5E1CE1F9-FEB0-4CB4-BEFF-851FFA584509}"/>
          </ac:cxnSpMkLst>
        </pc:cxnChg>
        <pc:cxnChg chg="mod">
          <ac:chgData name="nikita bakanchev" userId="7425f483d9e5d2b1" providerId="LiveId" clId="{65DF6DFB-917B-4B42-BCC5-44A6192800B4}" dt="2020-03-07T08:44:04.389" v="3257" actId="1076"/>
          <ac:cxnSpMkLst>
            <pc:docMk/>
            <pc:sldMk cId="4018589388" sldId="279"/>
            <ac:cxnSpMk id="32" creationId="{E3DDE05D-3BC2-4D92-B96E-7DC170869DF7}"/>
          </ac:cxnSpMkLst>
        </pc:cxnChg>
        <pc:cxnChg chg="mod">
          <ac:chgData name="nikita bakanchev" userId="7425f483d9e5d2b1" providerId="LiveId" clId="{65DF6DFB-917B-4B42-BCC5-44A6192800B4}" dt="2020-03-07T08:44:04.389" v="3257" actId="1076"/>
          <ac:cxnSpMkLst>
            <pc:docMk/>
            <pc:sldMk cId="4018589388" sldId="279"/>
            <ac:cxnSpMk id="50" creationId="{090E2C85-6D44-49DC-B5F4-DC4E6DAF3884}"/>
          </ac:cxnSpMkLst>
        </pc:cxnChg>
        <pc:cxnChg chg="mod">
          <ac:chgData name="nikita bakanchev" userId="7425f483d9e5d2b1" providerId="LiveId" clId="{65DF6DFB-917B-4B42-BCC5-44A6192800B4}" dt="2020-03-07T08:44:04.389" v="3257" actId="1076"/>
          <ac:cxnSpMkLst>
            <pc:docMk/>
            <pc:sldMk cId="4018589388" sldId="279"/>
            <ac:cxnSpMk id="53" creationId="{6D98C4FE-8D82-4EFD-AA96-4BF6D8320C72}"/>
          </ac:cxnSpMkLst>
        </pc:cxnChg>
      </pc:sldChg>
      <pc:sldChg chg="addSp delSp modSp add">
        <pc:chgData name="nikita bakanchev" userId="7425f483d9e5d2b1" providerId="LiveId" clId="{65DF6DFB-917B-4B42-BCC5-44A6192800B4}" dt="2020-03-07T11:58:08.328" v="3362" actId="1076"/>
        <pc:sldMkLst>
          <pc:docMk/>
          <pc:sldMk cId="1774991521" sldId="280"/>
        </pc:sldMkLst>
        <pc:spChg chg="add mod">
          <ac:chgData name="nikita bakanchev" userId="7425f483d9e5d2b1" providerId="LiveId" clId="{65DF6DFB-917B-4B42-BCC5-44A6192800B4}" dt="2020-03-07T11:56:59.634" v="3352" actId="1076"/>
          <ac:spMkLst>
            <pc:docMk/>
            <pc:sldMk cId="1774991521" sldId="280"/>
            <ac:spMk id="3" creationId="{F22266E2-A854-49B4-849F-077600C7124A}"/>
          </ac:spMkLst>
        </pc:spChg>
        <pc:spChg chg="add mod">
          <ac:chgData name="nikita bakanchev" userId="7425f483d9e5d2b1" providerId="LiveId" clId="{65DF6DFB-917B-4B42-BCC5-44A6192800B4}" dt="2020-03-07T11:57:41.551" v="3356" actId="1582"/>
          <ac:spMkLst>
            <pc:docMk/>
            <pc:sldMk cId="1774991521" sldId="280"/>
            <ac:spMk id="10" creationId="{5E80F554-541D-4956-99D3-45E78ACF4BCE}"/>
          </ac:spMkLst>
        </pc:spChg>
        <pc:spChg chg="add del">
          <ac:chgData name="nikita bakanchev" userId="7425f483d9e5d2b1" providerId="LiveId" clId="{65DF6DFB-917B-4B42-BCC5-44A6192800B4}" dt="2020-03-07T11:57:52.584" v="3358"/>
          <ac:spMkLst>
            <pc:docMk/>
            <pc:sldMk cId="1774991521" sldId="280"/>
            <ac:spMk id="42" creationId="{E2BA2735-9A48-423F-A9CD-A8F0599F1E5B}"/>
          </ac:spMkLst>
        </pc:spChg>
        <pc:spChg chg="add del">
          <ac:chgData name="nikita bakanchev" userId="7425f483d9e5d2b1" providerId="LiveId" clId="{65DF6DFB-917B-4B42-BCC5-44A6192800B4}" dt="2020-03-07T11:57:55.871" v="3360"/>
          <ac:spMkLst>
            <pc:docMk/>
            <pc:sldMk cId="1774991521" sldId="280"/>
            <ac:spMk id="43" creationId="{C5D0A36E-2E74-43D0-A4AA-44095DC4269E}"/>
          </ac:spMkLst>
        </pc:spChg>
        <pc:spChg chg="add mod">
          <ac:chgData name="nikita bakanchev" userId="7425f483d9e5d2b1" providerId="LiveId" clId="{65DF6DFB-917B-4B42-BCC5-44A6192800B4}" dt="2020-03-07T11:58:08.328" v="3362" actId="1076"/>
          <ac:spMkLst>
            <pc:docMk/>
            <pc:sldMk cId="1774991521" sldId="280"/>
            <ac:spMk id="44" creationId="{B8DE7F4B-837E-41F3-B522-BF8C5F5E56F2}"/>
          </ac:spMkLst>
        </pc:spChg>
      </pc:sldChg>
      <pc:sldChg chg="addSp delSp modSp add">
        <pc:chgData name="nikita bakanchev" userId="7425f483d9e5d2b1" providerId="LiveId" clId="{65DF6DFB-917B-4B42-BCC5-44A6192800B4}" dt="2020-03-07T12:00:48.864" v="3379" actId="1076"/>
        <pc:sldMkLst>
          <pc:docMk/>
          <pc:sldMk cId="1353314119" sldId="281"/>
        </pc:sldMkLst>
        <pc:spChg chg="mod">
          <ac:chgData name="nikita bakanchev" userId="7425f483d9e5d2b1" providerId="LiveId" clId="{65DF6DFB-917B-4B42-BCC5-44A6192800B4}" dt="2020-03-07T11:58:57.632" v="3366" actId="1076"/>
          <ac:spMkLst>
            <pc:docMk/>
            <pc:sldMk cId="1353314119" sldId="281"/>
            <ac:spMk id="3" creationId="{F22266E2-A854-49B4-849F-077600C7124A}"/>
          </ac:spMkLst>
        </pc:spChg>
        <pc:spChg chg="mod">
          <ac:chgData name="nikita bakanchev" userId="7425f483d9e5d2b1" providerId="LiveId" clId="{65DF6DFB-917B-4B42-BCC5-44A6192800B4}" dt="2020-03-07T11:59:05.493" v="3367" actId="1076"/>
          <ac:spMkLst>
            <pc:docMk/>
            <pc:sldMk cId="1353314119" sldId="281"/>
            <ac:spMk id="10" creationId="{5E80F554-541D-4956-99D3-45E78ACF4BCE}"/>
          </ac:spMkLst>
        </pc:spChg>
        <pc:spChg chg="mod">
          <ac:chgData name="nikita bakanchev" userId="7425f483d9e5d2b1" providerId="LiveId" clId="{65DF6DFB-917B-4B42-BCC5-44A6192800B4}" dt="2020-03-07T11:59:29.027" v="3368" actId="1076"/>
          <ac:spMkLst>
            <pc:docMk/>
            <pc:sldMk cId="1353314119" sldId="281"/>
            <ac:spMk id="20" creationId="{5F003B8B-40BC-4CA7-83EC-2D84D851D752}"/>
          </ac:spMkLst>
        </pc:spChg>
        <pc:spChg chg="add">
          <ac:chgData name="nikita bakanchev" userId="7425f483d9e5d2b1" providerId="LiveId" clId="{65DF6DFB-917B-4B42-BCC5-44A6192800B4}" dt="2020-03-07T12:00:27.686" v="3375"/>
          <ac:spMkLst>
            <pc:docMk/>
            <pc:sldMk cId="1353314119" sldId="281"/>
            <ac:spMk id="42" creationId="{56DF2970-8A03-4E6C-B5A6-23876E29A3B7}"/>
          </ac:spMkLst>
        </pc:spChg>
        <pc:spChg chg="add del">
          <ac:chgData name="nikita bakanchev" userId="7425f483d9e5d2b1" providerId="LiveId" clId="{65DF6DFB-917B-4B42-BCC5-44A6192800B4}" dt="2020-03-07T12:00:34.558" v="3377"/>
          <ac:spMkLst>
            <pc:docMk/>
            <pc:sldMk cId="1353314119" sldId="281"/>
            <ac:spMk id="43" creationId="{A8094ECC-11FE-476D-814B-2D9961F67E2B}"/>
          </ac:spMkLst>
        </pc:spChg>
        <pc:spChg chg="add mod">
          <ac:chgData name="nikita bakanchev" userId="7425f483d9e5d2b1" providerId="LiveId" clId="{65DF6DFB-917B-4B42-BCC5-44A6192800B4}" dt="2020-03-07T12:00:48.864" v="3379" actId="1076"/>
          <ac:spMkLst>
            <pc:docMk/>
            <pc:sldMk cId="1353314119" sldId="281"/>
            <ac:spMk id="45" creationId="{A8254180-CE47-408E-930D-0E73906548A5}"/>
          </ac:spMkLst>
        </pc:spChg>
      </pc:sldChg>
      <pc:sldChg chg="addSp modSp add">
        <pc:chgData name="nikita bakanchev" userId="7425f483d9e5d2b1" providerId="LiveId" clId="{65DF6DFB-917B-4B42-BCC5-44A6192800B4}" dt="2020-03-07T12:04:04.086" v="3382" actId="14100"/>
        <pc:sldMkLst>
          <pc:docMk/>
          <pc:sldMk cId="1688515483" sldId="282"/>
        </pc:sldMkLst>
        <pc:spChg chg="mod">
          <ac:chgData name="nikita bakanchev" userId="7425f483d9e5d2b1" providerId="LiveId" clId="{65DF6DFB-917B-4B42-BCC5-44A6192800B4}" dt="2020-03-07T12:04:04.086" v="3382" actId="14100"/>
          <ac:spMkLst>
            <pc:docMk/>
            <pc:sldMk cId="1688515483" sldId="282"/>
            <ac:spMk id="10" creationId="{5E80F554-541D-4956-99D3-45E78ACF4BCE}"/>
          </ac:spMkLst>
        </pc:spChg>
        <pc:spChg chg="add mod">
          <ac:chgData name="nikita bakanchev" userId="7425f483d9e5d2b1" providerId="LiveId" clId="{65DF6DFB-917B-4B42-BCC5-44A6192800B4}" dt="2020-03-07T12:00:19.906" v="3374" actId="1076"/>
          <ac:spMkLst>
            <pc:docMk/>
            <pc:sldMk cId="1688515483" sldId="282"/>
            <ac:spMk id="42" creationId="{C1D0E6E2-2BE1-4FDF-B14A-58D0985585D6}"/>
          </ac:spMkLst>
        </pc:spChg>
        <pc:spChg chg="add mod">
          <ac:chgData name="nikita bakanchev" userId="7425f483d9e5d2b1" providerId="LiveId" clId="{65DF6DFB-917B-4B42-BCC5-44A6192800B4}" dt="2020-03-07T12:01:10.554" v="3381" actId="1076"/>
          <ac:spMkLst>
            <pc:docMk/>
            <pc:sldMk cId="1688515483" sldId="282"/>
            <ac:spMk id="43" creationId="{C1A3E45B-2FF7-4FC5-8012-B7A98BF1C03D}"/>
          </ac:spMkLst>
        </pc:spChg>
      </pc:sldChg>
      <pc:sldChg chg="addSp delSp modSp add">
        <pc:chgData name="nikita bakanchev" userId="7425f483d9e5d2b1" providerId="LiveId" clId="{65DF6DFB-917B-4B42-BCC5-44A6192800B4}" dt="2020-03-07T12:11:46.147" v="4123" actId="20577"/>
        <pc:sldMkLst>
          <pc:docMk/>
          <pc:sldMk cId="1827157732" sldId="283"/>
        </pc:sldMkLst>
        <pc:spChg chg="mod">
          <ac:chgData name="nikita bakanchev" userId="7425f483d9e5d2b1" providerId="LiveId" clId="{65DF6DFB-917B-4B42-BCC5-44A6192800B4}" dt="2020-03-07T12:09:27.228" v="3691" actId="20577"/>
          <ac:spMkLst>
            <pc:docMk/>
            <pc:sldMk cId="1827157732" sldId="283"/>
            <ac:spMk id="2" creationId="{12A4ADD6-17DF-44EB-B45B-485459CDA607}"/>
          </ac:spMkLst>
        </pc:spChg>
        <pc:spChg chg="add del mod">
          <ac:chgData name="nikita bakanchev" userId="7425f483d9e5d2b1" providerId="LiveId" clId="{65DF6DFB-917B-4B42-BCC5-44A6192800B4}" dt="2020-03-07T12:11:46.147" v="4123" actId="20577"/>
          <ac:spMkLst>
            <pc:docMk/>
            <pc:sldMk cId="1827157732" sldId="283"/>
            <ac:spMk id="3" creationId="{59B897F4-EEA9-4BA4-8627-92BF3F8ADDEC}"/>
          </ac:spMkLst>
        </pc:spChg>
        <pc:spChg chg="add del mod">
          <ac:chgData name="nikita bakanchev" userId="7425f483d9e5d2b1" providerId="LiveId" clId="{65DF6DFB-917B-4B42-BCC5-44A6192800B4}" dt="2020-03-07T12:09:44.962" v="3694"/>
          <ac:spMkLst>
            <pc:docMk/>
            <pc:sldMk cId="1827157732" sldId="283"/>
            <ac:spMk id="4" creationId="{448A4441-6CE1-4B43-9B24-8B6770C34EA4}"/>
          </ac:spMkLst>
        </pc:spChg>
      </pc:sldChg>
      <pc:sldChg chg="modSp add">
        <pc:chgData name="nikita bakanchev" userId="7425f483d9e5d2b1" providerId="LiveId" clId="{65DF6DFB-917B-4B42-BCC5-44A6192800B4}" dt="2020-03-07T12:14:43.061" v="4649" actId="20577"/>
        <pc:sldMkLst>
          <pc:docMk/>
          <pc:sldMk cId="1604464664" sldId="284"/>
        </pc:sldMkLst>
        <pc:spChg chg="mod">
          <ac:chgData name="nikita bakanchev" userId="7425f483d9e5d2b1" providerId="LiveId" clId="{65DF6DFB-917B-4B42-BCC5-44A6192800B4}" dt="2020-03-07T12:12:10.608" v="4143" actId="20577"/>
          <ac:spMkLst>
            <pc:docMk/>
            <pc:sldMk cId="1604464664" sldId="284"/>
            <ac:spMk id="2" creationId="{5D8ED37F-97ED-418B-BBD4-770DEF2CD985}"/>
          </ac:spMkLst>
        </pc:spChg>
        <pc:spChg chg="mod">
          <ac:chgData name="nikita bakanchev" userId="7425f483d9e5d2b1" providerId="LiveId" clId="{65DF6DFB-917B-4B42-BCC5-44A6192800B4}" dt="2020-03-07T12:14:43.061" v="4649" actId="20577"/>
          <ac:spMkLst>
            <pc:docMk/>
            <pc:sldMk cId="1604464664" sldId="284"/>
            <ac:spMk id="3" creationId="{E456C9D1-C008-4A30-8600-1E3CF7822756}"/>
          </ac:spMkLst>
        </pc:spChg>
      </pc:sldChg>
      <pc:sldChg chg="modSp add del">
        <pc:chgData name="nikita bakanchev" userId="7425f483d9e5d2b1" providerId="LiveId" clId="{65DF6DFB-917B-4B42-BCC5-44A6192800B4}" dt="2020-03-07T12:18:18.364" v="4670" actId="2696"/>
        <pc:sldMkLst>
          <pc:docMk/>
          <pc:sldMk cId="3443323714" sldId="285"/>
        </pc:sldMkLst>
        <pc:spChg chg="mod">
          <ac:chgData name="nikita bakanchev" userId="7425f483d9e5d2b1" providerId="LiveId" clId="{65DF6DFB-917B-4B42-BCC5-44A6192800B4}" dt="2020-03-07T12:14:55.338" v="4666" actId="20577"/>
          <ac:spMkLst>
            <pc:docMk/>
            <pc:sldMk cId="3443323714" sldId="285"/>
            <ac:spMk id="2" creationId="{19486F21-79CB-42D8-B6EE-5968559CCE60}"/>
          </ac:spMkLst>
        </pc:spChg>
      </pc:sldChg>
      <pc:sldChg chg="addSp modSp add ord">
        <pc:chgData name="nikita bakanchev" userId="7425f483d9e5d2b1" providerId="LiveId" clId="{65DF6DFB-917B-4B42-BCC5-44A6192800B4}" dt="2020-03-07T12:24:27.769" v="4784" actId="1076"/>
        <pc:sldMkLst>
          <pc:docMk/>
          <pc:sldMk cId="1941283782" sldId="286"/>
        </pc:sldMkLst>
        <pc:spChg chg="mod">
          <ac:chgData name="nikita bakanchev" userId="7425f483d9e5d2b1" providerId="LiveId" clId="{65DF6DFB-917B-4B42-BCC5-44A6192800B4}" dt="2020-03-07T12:19:44.237" v="4760" actId="1076"/>
          <ac:spMkLst>
            <pc:docMk/>
            <pc:sldMk cId="1941283782" sldId="286"/>
            <ac:spMk id="2" creationId="{6822D6CC-5865-4960-8AEA-8E938C4AF878}"/>
          </ac:spMkLst>
        </pc:spChg>
        <pc:spChg chg="add mod">
          <ac:chgData name="nikita bakanchev" userId="7425f483d9e5d2b1" providerId="LiveId" clId="{65DF6DFB-917B-4B42-BCC5-44A6192800B4}" dt="2020-03-07T12:19:51.836" v="4761" actId="1076"/>
          <ac:spMkLst>
            <pc:docMk/>
            <pc:sldMk cId="1941283782" sldId="286"/>
            <ac:spMk id="3" creationId="{5A3EABBB-939F-4832-8A2E-FFEEF20AEC1B}"/>
          </ac:spMkLst>
        </pc:spChg>
        <pc:spChg chg="add mod">
          <ac:chgData name="nikita bakanchev" userId="7425f483d9e5d2b1" providerId="LiveId" clId="{65DF6DFB-917B-4B42-BCC5-44A6192800B4}" dt="2020-03-07T12:22:17.344" v="4774" actId="207"/>
          <ac:spMkLst>
            <pc:docMk/>
            <pc:sldMk cId="1941283782" sldId="286"/>
            <ac:spMk id="9" creationId="{A3DD94D1-8DEC-48A0-A13C-0793CA34659F}"/>
          </ac:spMkLst>
        </pc:spChg>
        <pc:spChg chg="add mod">
          <ac:chgData name="nikita bakanchev" userId="7425f483d9e5d2b1" providerId="LiveId" clId="{65DF6DFB-917B-4B42-BCC5-44A6192800B4}" dt="2020-03-07T12:22:54.649" v="4780" actId="207"/>
          <ac:spMkLst>
            <pc:docMk/>
            <pc:sldMk cId="1941283782" sldId="286"/>
            <ac:spMk id="10" creationId="{E8A3BE68-799E-4803-96B8-3A19FC307ECE}"/>
          </ac:spMkLst>
        </pc:spChg>
        <pc:spChg chg="add mod">
          <ac:chgData name="nikita bakanchev" userId="7425f483d9e5d2b1" providerId="LiveId" clId="{65DF6DFB-917B-4B42-BCC5-44A6192800B4}" dt="2020-03-07T12:23:10.374" v="4782" actId="1076"/>
          <ac:spMkLst>
            <pc:docMk/>
            <pc:sldMk cId="1941283782" sldId="286"/>
            <ac:spMk id="27" creationId="{6254208F-65AB-4498-A9D8-7D84BBC1D424}"/>
          </ac:spMkLst>
        </pc:spChg>
        <pc:spChg chg="add mod">
          <ac:chgData name="nikita bakanchev" userId="7425f483d9e5d2b1" providerId="LiveId" clId="{65DF6DFB-917B-4B42-BCC5-44A6192800B4}" dt="2020-03-07T12:24:27.769" v="4784" actId="1076"/>
          <ac:spMkLst>
            <pc:docMk/>
            <pc:sldMk cId="1941283782" sldId="286"/>
            <ac:spMk id="28" creationId="{96FE9981-8C1C-492F-8A3A-BC1A4910DE2B}"/>
          </ac:spMkLst>
        </pc:spChg>
        <pc:spChg chg="mod">
          <ac:chgData name="nikita bakanchev" userId="7425f483d9e5d2b1" providerId="LiveId" clId="{65DF6DFB-917B-4B42-BCC5-44A6192800B4}" dt="2020-03-07T12:19:51.836" v="4761" actId="1076"/>
          <ac:spMkLst>
            <pc:docMk/>
            <pc:sldMk cId="1941283782" sldId="286"/>
            <ac:spMk id="56" creationId="{073FCBCF-70CE-4D67-A418-298DC11F21BA}"/>
          </ac:spMkLst>
        </pc:spChg>
      </pc:sldChg>
      <pc:sldChg chg="addSp modSp add">
        <pc:chgData name="nikita bakanchev" userId="7425f483d9e5d2b1" providerId="LiveId" clId="{65DF6DFB-917B-4B42-BCC5-44A6192800B4}" dt="2020-03-07T12:25:12.757" v="4790" actId="1076"/>
        <pc:sldMkLst>
          <pc:docMk/>
          <pc:sldMk cId="316538038" sldId="287"/>
        </pc:sldMkLst>
        <pc:spChg chg="mod">
          <ac:chgData name="nikita bakanchev" userId="7425f483d9e5d2b1" providerId="LiveId" clId="{65DF6DFB-917B-4B42-BCC5-44A6192800B4}" dt="2020-03-07T12:24:50.971" v="4786" actId="1076"/>
          <ac:spMkLst>
            <pc:docMk/>
            <pc:sldMk cId="316538038" sldId="287"/>
            <ac:spMk id="10" creationId="{E8A3BE68-799E-4803-96B8-3A19FC307ECE}"/>
          </ac:spMkLst>
        </pc:spChg>
        <pc:spChg chg="mod">
          <ac:chgData name="nikita bakanchev" userId="7425f483d9e5d2b1" providerId="LiveId" clId="{65DF6DFB-917B-4B42-BCC5-44A6192800B4}" dt="2020-03-07T12:24:50.971" v="4786" actId="1076"/>
          <ac:spMkLst>
            <pc:docMk/>
            <pc:sldMk cId="316538038" sldId="287"/>
            <ac:spMk id="27" creationId="{6254208F-65AB-4498-A9D8-7D84BBC1D424}"/>
          </ac:spMkLst>
        </pc:spChg>
        <pc:spChg chg="add mod">
          <ac:chgData name="nikita bakanchev" userId="7425f483d9e5d2b1" providerId="LiveId" clId="{65DF6DFB-917B-4B42-BCC5-44A6192800B4}" dt="2020-03-07T12:25:01.838" v="4788" actId="1076"/>
          <ac:spMkLst>
            <pc:docMk/>
            <pc:sldMk cId="316538038" sldId="287"/>
            <ac:spMk id="29" creationId="{D08AA281-4137-4D4D-A485-D67D15E8F274}"/>
          </ac:spMkLst>
        </pc:spChg>
        <pc:spChg chg="add mod">
          <ac:chgData name="nikita bakanchev" userId="7425f483d9e5d2b1" providerId="LiveId" clId="{65DF6DFB-917B-4B42-BCC5-44A6192800B4}" dt="2020-03-07T12:25:12.757" v="4790" actId="1076"/>
          <ac:spMkLst>
            <pc:docMk/>
            <pc:sldMk cId="316538038" sldId="287"/>
            <ac:spMk id="30" creationId="{1CE7F7E7-6A1E-4F0A-994F-A02C925DFCA7}"/>
          </ac:spMkLst>
        </pc:spChg>
      </pc:sldChg>
    </pc:docChg>
  </pc:docChgLst>
  <pc:docChgLst>
    <pc:chgData name="nikita bakanchev" userId="7425f483d9e5d2b1" providerId="LiveId" clId="{2D8D2EDB-6CD7-454A-8584-7EFCE9D01EE7}"/>
    <pc:docChg chg="undo custSel addSld delSld modSld">
      <pc:chgData name="nikita bakanchev" userId="7425f483d9e5d2b1" providerId="LiveId" clId="{2D8D2EDB-6CD7-454A-8584-7EFCE9D01EE7}" dt="2020-03-21T05:37:20.328" v="4557" actId="20577"/>
      <pc:docMkLst>
        <pc:docMk/>
      </pc:docMkLst>
      <pc:sldChg chg="modSp">
        <pc:chgData name="nikita bakanchev" userId="7425f483d9e5d2b1" providerId="LiveId" clId="{2D8D2EDB-6CD7-454A-8584-7EFCE9D01EE7}" dt="2020-03-19T10:37:41.882" v="294" actId="20577"/>
        <pc:sldMkLst>
          <pc:docMk/>
          <pc:sldMk cId="1941283782" sldId="286"/>
        </pc:sldMkLst>
        <pc:spChg chg="mod">
          <ac:chgData name="nikita bakanchev" userId="7425f483d9e5d2b1" providerId="LiveId" clId="{2D8D2EDB-6CD7-454A-8584-7EFCE9D01EE7}" dt="2020-03-19T10:37:18.849" v="253" actId="20577"/>
          <ac:spMkLst>
            <pc:docMk/>
            <pc:sldMk cId="1941283782" sldId="286"/>
            <ac:spMk id="19" creationId="{E6CECD06-4F60-4DF2-B587-0EDA43910D16}"/>
          </ac:spMkLst>
        </pc:spChg>
        <pc:spChg chg="mod">
          <ac:chgData name="nikita bakanchev" userId="7425f483d9e5d2b1" providerId="LiveId" clId="{2D8D2EDB-6CD7-454A-8584-7EFCE9D01EE7}" dt="2020-03-19T10:37:23.587" v="261" actId="20577"/>
          <ac:spMkLst>
            <pc:docMk/>
            <pc:sldMk cId="1941283782" sldId="286"/>
            <ac:spMk id="20" creationId="{5F003B8B-40BC-4CA7-83EC-2D84D851D752}"/>
          </ac:spMkLst>
        </pc:spChg>
        <pc:spChg chg="mod">
          <ac:chgData name="nikita bakanchev" userId="7425f483d9e5d2b1" providerId="LiveId" clId="{2D8D2EDB-6CD7-454A-8584-7EFCE9D01EE7}" dt="2020-03-19T10:37:29.338" v="269" actId="20577"/>
          <ac:spMkLst>
            <pc:docMk/>
            <pc:sldMk cId="1941283782" sldId="286"/>
            <ac:spMk id="21" creationId="{C4BBE7B8-08B3-415F-B38F-0B87E248F10D}"/>
          </ac:spMkLst>
        </pc:spChg>
        <pc:spChg chg="mod">
          <ac:chgData name="nikita bakanchev" userId="7425f483d9e5d2b1" providerId="LiveId" clId="{2D8D2EDB-6CD7-454A-8584-7EFCE9D01EE7}" dt="2020-03-19T10:37:33.204" v="277" actId="20577"/>
          <ac:spMkLst>
            <pc:docMk/>
            <pc:sldMk cId="1941283782" sldId="286"/>
            <ac:spMk id="24" creationId="{051D4FFB-E92B-4295-8175-43A5C9926F0D}"/>
          </ac:spMkLst>
        </pc:spChg>
        <pc:spChg chg="mod">
          <ac:chgData name="nikita bakanchev" userId="7425f483d9e5d2b1" providerId="LiveId" clId="{2D8D2EDB-6CD7-454A-8584-7EFCE9D01EE7}" dt="2020-03-19T10:37:37.648" v="287" actId="20577"/>
          <ac:spMkLst>
            <pc:docMk/>
            <pc:sldMk cId="1941283782" sldId="286"/>
            <ac:spMk id="25" creationId="{1E10C42F-7CFB-4A73-8F35-8307C388F719}"/>
          </ac:spMkLst>
        </pc:spChg>
        <pc:spChg chg="mod">
          <ac:chgData name="nikita bakanchev" userId="7425f483d9e5d2b1" providerId="LiveId" clId="{2D8D2EDB-6CD7-454A-8584-7EFCE9D01EE7}" dt="2020-03-19T10:37:41.882" v="294" actId="20577"/>
          <ac:spMkLst>
            <pc:docMk/>
            <pc:sldMk cId="1941283782" sldId="286"/>
            <ac:spMk id="26" creationId="{98CC8F81-AFBA-41D8-AB6C-680FA634C721}"/>
          </ac:spMkLst>
        </pc:spChg>
        <pc:spChg chg="mod">
          <ac:chgData name="nikita bakanchev" userId="7425f483d9e5d2b1" providerId="LiveId" clId="{2D8D2EDB-6CD7-454A-8584-7EFCE9D01EE7}" dt="2020-03-19T10:37:13.123" v="246" actId="20577"/>
          <ac:spMkLst>
            <pc:docMk/>
            <pc:sldMk cId="1941283782" sldId="286"/>
            <ac:spMk id="28" creationId="{96FE9981-8C1C-492F-8A3A-BC1A4910DE2B}"/>
          </ac:spMkLst>
        </pc:spChg>
      </pc:sldChg>
      <pc:sldChg chg="addSp delSp modSp">
        <pc:chgData name="nikita bakanchev" userId="7425f483d9e5d2b1" providerId="LiveId" clId="{2D8D2EDB-6CD7-454A-8584-7EFCE9D01EE7}" dt="2020-03-19T10:38:24.928" v="371" actId="20577"/>
        <pc:sldMkLst>
          <pc:docMk/>
          <pc:sldMk cId="316538038" sldId="287"/>
        </pc:sldMkLst>
        <pc:spChg chg="add del">
          <ac:chgData name="nikita bakanchev" userId="7425f483d9e5d2b1" providerId="LiveId" clId="{2D8D2EDB-6CD7-454A-8584-7EFCE9D01EE7}" dt="2020-03-19T10:37:49.301" v="295" actId="478"/>
          <ac:spMkLst>
            <pc:docMk/>
            <pc:sldMk cId="316538038" sldId="287"/>
            <ac:spMk id="11" creationId="{3BC39B08-B954-C94F-8852-B6EAC66F0283}"/>
          </ac:spMkLst>
        </pc:spChg>
        <pc:spChg chg="mod">
          <ac:chgData name="nikita bakanchev" userId="7425f483d9e5d2b1" providerId="LiveId" clId="{2D8D2EDB-6CD7-454A-8584-7EFCE9D01EE7}" dt="2020-03-19T10:38:07.328" v="330" actId="20577"/>
          <ac:spMkLst>
            <pc:docMk/>
            <pc:sldMk cId="316538038" sldId="287"/>
            <ac:spMk id="19" creationId="{E6CECD06-4F60-4DF2-B587-0EDA43910D16}"/>
          </ac:spMkLst>
        </pc:spChg>
        <pc:spChg chg="mod">
          <ac:chgData name="nikita bakanchev" userId="7425f483d9e5d2b1" providerId="LiveId" clId="{2D8D2EDB-6CD7-454A-8584-7EFCE9D01EE7}" dt="2020-03-19T10:38:10.709" v="338" actId="20577"/>
          <ac:spMkLst>
            <pc:docMk/>
            <pc:sldMk cId="316538038" sldId="287"/>
            <ac:spMk id="20" creationId="{5F003B8B-40BC-4CA7-83EC-2D84D851D752}"/>
          </ac:spMkLst>
        </pc:spChg>
        <pc:spChg chg="mod">
          <ac:chgData name="nikita bakanchev" userId="7425f483d9e5d2b1" providerId="LiveId" clId="{2D8D2EDB-6CD7-454A-8584-7EFCE9D01EE7}" dt="2020-03-19T10:38:14.230" v="347" actId="20577"/>
          <ac:spMkLst>
            <pc:docMk/>
            <pc:sldMk cId="316538038" sldId="287"/>
            <ac:spMk id="21" creationId="{C4BBE7B8-08B3-415F-B38F-0B87E248F10D}"/>
          </ac:spMkLst>
        </pc:spChg>
        <pc:spChg chg="mod">
          <ac:chgData name="nikita bakanchev" userId="7425f483d9e5d2b1" providerId="LiveId" clId="{2D8D2EDB-6CD7-454A-8584-7EFCE9D01EE7}" dt="2020-03-19T10:38:18.125" v="355" actId="20577"/>
          <ac:spMkLst>
            <pc:docMk/>
            <pc:sldMk cId="316538038" sldId="287"/>
            <ac:spMk id="24" creationId="{051D4FFB-E92B-4295-8175-43A5C9926F0D}"/>
          </ac:spMkLst>
        </pc:spChg>
        <pc:spChg chg="mod">
          <ac:chgData name="nikita bakanchev" userId="7425f483d9e5d2b1" providerId="LiveId" clId="{2D8D2EDB-6CD7-454A-8584-7EFCE9D01EE7}" dt="2020-03-19T10:38:21.414" v="363" actId="20577"/>
          <ac:spMkLst>
            <pc:docMk/>
            <pc:sldMk cId="316538038" sldId="287"/>
            <ac:spMk id="25" creationId="{1E10C42F-7CFB-4A73-8F35-8307C388F719}"/>
          </ac:spMkLst>
        </pc:spChg>
        <pc:spChg chg="mod">
          <ac:chgData name="nikita bakanchev" userId="7425f483d9e5d2b1" providerId="LiveId" clId="{2D8D2EDB-6CD7-454A-8584-7EFCE9D01EE7}" dt="2020-03-19T10:38:24.928" v="371" actId="20577"/>
          <ac:spMkLst>
            <pc:docMk/>
            <pc:sldMk cId="316538038" sldId="287"/>
            <ac:spMk id="26" creationId="{98CC8F81-AFBA-41D8-AB6C-680FA634C721}"/>
          </ac:spMkLst>
        </pc:spChg>
        <pc:spChg chg="mod">
          <ac:chgData name="nikita bakanchev" userId="7425f483d9e5d2b1" providerId="LiveId" clId="{2D8D2EDB-6CD7-454A-8584-7EFCE9D01EE7}" dt="2020-03-19T10:37:55.569" v="303" actId="20577"/>
          <ac:spMkLst>
            <pc:docMk/>
            <pc:sldMk cId="316538038" sldId="287"/>
            <ac:spMk id="28" creationId="{96FE9981-8C1C-492F-8A3A-BC1A4910DE2B}"/>
          </ac:spMkLst>
        </pc:spChg>
        <pc:spChg chg="mod">
          <ac:chgData name="nikita bakanchev" userId="7425f483d9e5d2b1" providerId="LiveId" clId="{2D8D2EDB-6CD7-454A-8584-7EFCE9D01EE7}" dt="2020-03-19T10:37:59.964" v="313" actId="20577"/>
          <ac:spMkLst>
            <pc:docMk/>
            <pc:sldMk cId="316538038" sldId="287"/>
            <ac:spMk id="29" creationId="{D08AA281-4137-4D4D-A485-D67D15E8F274}"/>
          </ac:spMkLst>
        </pc:spChg>
        <pc:spChg chg="mod">
          <ac:chgData name="nikita bakanchev" userId="7425f483d9e5d2b1" providerId="LiveId" clId="{2D8D2EDB-6CD7-454A-8584-7EFCE9D01EE7}" dt="2020-03-19T10:38:03.379" v="322" actId="20577"/>
          <ac:spMkLst>
            <pc:docMk/>
            <pc:sldMk cId="316538038" sldId="287"/>
            <ac:spMk id="30" creationId="{1CE7F7E7-6A1E-4F0A-994F-A02C925DFCA7}"/>
          </ac:spMkLst>
        </pc:spChg>
      </pc:sldChg>
      <pc:sldChg chg="modSp add">
        <pc:chgData name="nikita bakanchev" userId="7425f483d9e5d2b1" providerId="LiveId" clId="{2D8D2EDB-6CD7-454A-8584-7EFCE9D01EE7}" dt="2020-03-21T05:37:20.328" v="4557" actId="20577"/>
        <pc:sldMkLst>
          <pc:docMk/>
          <pc:sldMk cId="2553210838" sldId="288"/>
        </pc:sldMkLst>
        <pc:spChg chg="mod">
          <ac:chgData name="nikita bakanchev" userId="7425f483d9e5d2b1" providerId="LiveId" clId="{2D8D2EDB-6CD7-454A-8584-7EFCE9D01EE7}" dt="2020-03-19T10:30:01.682" v="33" actId="20577"/>
          <ac:spMkLst>
            <pc:docMk/>
            <pc:sldMk cId="2553210838" sldId="288"/>
            <ac:spMk id="2" creationId="{454CEAE3-2948-8449-9107-A0AEEEE04AA9}"/>
          </ac:spMkLst>
        </pc:spChg>
        <pc:spChg chg="mod">
          <ac:chgData name="nikita bakanchev" userId="7425f483d9e5d2b1" providerId="LiveId" clId="{2D8D2EDB-6CD7-454A-8584-7EFCE9D01EE7}" dt="2020-03-21T05:37:20.328" v="4557" actId="20577"/>
          <ac:spMkLst>
            <pc:docMk/>
            <pc:sldMk cId="2553210838" sldId="288"/>
            <ac:spMk id="3" creationId="{0A396ECD-709C-804E-8171-45B07DEF6C36}"/>
          </ac:spMkLst>
        </pc:spChg>
      </pc:sldChg>
      <pc:sldChg chg="modSp add">
        <pc:chgData name="nikita bakanchev" userId="7425f483d9e5d2b1" providerId="LiveId" clId="{2D8D2EDB-6CD7-454A-8584-7EFCE9D01EE7}" dt="2020-03-19T13:20:19.764" v="1510" actId="20577"/>
        <pc:sldMkLst>
          <pc:docMk/>
          <pc:sldMk cId="3928231934" sldId="289"/>
        </pc:sldMkLst>
        <pc:spChg chg="mod">
          <ac:chgData name="nikita bakanchev" userId="7425f483d9e5d2b1" providerId="LiveId" clId="{2D8D2EDB-6CD7-454A-8584-7EFCE9D01EE7}" dt="2020-03-19T13:14:20.697" v="838" actId="20577"/>
          <ac:spMkLst>
            <pc:docMk/>
            <pc:sldMk cId="3928231934" sldId="289"/>
            <ac:spMk id="2" creationId="{C55F737E-264D-D044-AAD9-3F6998E57E89}"/>
          </ac:spMkLst>
        </pc:spChg>
        <pc:spChg chg="mod">
          <ac:chgData name="nikita bakanchev" userId="7425f483d9e5d2b1" providerId="LiveId" clId="{2D8D2EDB-6CD7-454A-8584-7EFCE9D01EE7}" dt="2020-03-19T13:20:19.764" v="1510" actId="20577"/>
          <ac:spMkLst>
            <pc:docMk/>
            <pc:sldMk cId="3928231934" sldId="289"/>
            <ac:spMk id="3" creationId="{0E6265ED-9B33-BF4C-9B2A-9C20D62AB6EE}"/>
          </ac:spMkLst>
        </pc:spChg>
      </pc:sldChg>
      <pc:sldChg chg="addSp delSp modSp add">
        <pc:chgData name="nikita bakanchev" userId="7425f483d9e5d2b1" providerId="LiveId" clId="{2D8D2EDB-6CD7-454A-8584-7EFCE9D01EE7}" dt="2020-03-19T10:39:56.202" v="452" actId="20577"/>
        <pc:sldMkLst>
          <pc:docMk/>
          <pc:sldMk cId="1330389332" sldId="290"/>
        </pc:sldMkLst>
        <pc:spChg chg="del mod">
          <ac:chgData name="nikita bakanchev" userId="7425f483d9e5d2b1" providerId="LiveId" clId="{2D8D2EDB-6CD7-454A-8584-7EFCE9D01EE7}" dt="2020-03-19T10:35:42.038" v="216"/>
          <ac:spMkLst>
            <pc:docMk/>
            <pc:sldMk cId="1330389332" sldId="290"/>
            <ac:spMk id="11" creationId="{3BC39B08-B954-C94F-8852-B6EAC66F0283}"/>
          </ac:spMkLst>
        </pc:spChg>
        <pc:spChg chg="mod">
          <ac:chgData name="nikita bakanchev" userId="7425f483d9e5d2b1" providerId="LiveId" clId="{2D8D2EDB-6CD7-454A-8584-7EFCE9D01EE7}" dt="2020-03-19T10:39:34.638" v="406" actId="20577"/>
          <ac:spMkLst>
            <pc:docMk/>
            <pc:sldMk cId="1330389332" sldId="290"/>
            <ac:spMk id="19" creationId="{E6CECD06-4F60-4DF2-B587-0EDA43910D16}"/>
          </ac:spMkLst>
        </pc:spChg>
        <pc:spChg chg="mod">
          <ac:chgData name="nikita bakanchev" userId="7425f483d9e5d2b1" providerId="LiveId" clId="{2D8D2EDB-6CD7-454A-8584-7EFCE9D01EE7}" dt="2020-03-19T10:39:38.361" v="413" actId="20577"/>
          <ac:spMkLst>
            <pc:docMk/>
            <pc:sldMk cId="1330389332" sldId="290"/>
            <ac:spMk id="20" creationId="{5F003B8B-40BC-4CA7-83EC-2D84D851D752}"/>
          </ac:spMkLst>
        </pc:spChg>
        <pc:spChg chg="mod">
          <ac:chgData name="nikita bakanchev" userId="7425f483d9e5d2b1" providerId="LiveId" clId="{2D8D2EDB-6CD7-454A-8584-7EFCE9D01EE7}" dt="2020-03-19T10:39:44.803" v="422" actId="20577"/>
          <ac:spMkLst>
            <pc:docMk/>
            <pc:sldMk cId="1330389332" sldId="290"/>
            <ac:spMk id="21" creationId="{C4BBE7B8-08B3-415F-B38F-0B87E248F10D}"/>
          </ac:spMkLst>
        </pc:spChg>
        <pc:spChg chg="mod">
          <ac:chgData name="nikita bakanchev" userId="7425f483d9e5d2b1" providerId="LiveId" clId="{2D8D2EDB-6CD7-454A-8584-7EFCE9D01EE7}" dt="2020-03-19T10:39:49.155" v="432" actId="20577"/>
          <ac:spMkLst>
            <pc:docMk/>
            <pc:sldMk cId="1330389332" sldId="290"/>
            <ac:spMk id="24" creationId="{051D4FFB-E92B-4295-8175-43A5C9926F0D}"/>
          </ac:spMkLst>
        </pc:spChg>
        <pc:spChg chg="mod">
          <ac:chgData name="nikita bakanchev" userId="7425f483d9e5d2b1" providerId="LiveId" clId="{2D8D2EDB-6CD7-454A-8584-7EFCE9D01EE7}" dt="2020-03-19T10:39:52.831" v="442" actId="20577"/>
          <ac:spMkLst>
            <pc:docMk/>
            <pc:sldMk cId="1330389332" sldId="290"/>
            <ac:spMk id="25" creationId="{1E10C42F-7CFB-4A73-8F35-8307C388F719}"/>
          </ac:spMkLst>
        </pc:spChg>
        <pc:spChg chg="mod">
          <ac:chgData name="nikita bakanchev" userId="7425f483d9e5d2b1" providerId="LiveId" clId="{2D8D2EDB-6CD7-454A-8584-7EFCE9D01EE7}" dt="2020-03-19T10:39:56.202" v="452" actId="20577"/>
          <ac:spMkLst>
            <pc:docMk/>
            <pc:sldMk cId="1330389332" sldId="290"/>
            <ac:spMk id="26" creationId="{98CC8F81-AFBA-41D8-AB6C-680FA634C721}"/>
          </ac:spMkLst>
        </pc:spChg>
        <pc:spChg chg="mod">
          <ac:chgData name="nikita bakanchev" userId="7425f483d9e5d2b1" providerId="LiveId" clId="{2D8D2EDB-6CD7-454A-8584-7EFCE9D01EE7}" dt="2020-03-19T10:39:17.410" v="381" actId="20577"/>
          <ac:spMkLst>
            <pc:docMk/>
            <pc:sldMk cId="1330389332" sldId="290"/>
            <ac:spMk id="28" creationId="{96FE9981-8C1C-492F-8A3A-BC1A4910DE2B}"/>
          </ac:spMkLst>
        </pc:spChg>
        <pc:spChg chg="mod">
          <ac:chgData name="nikita bakanchev" userId="7425f483d9e5d2b1" providerId="LiveId" clId="{2D8D2EDB-6CD7-454A-8584-7EFCE9D01EE7}" dt="2020-03-19T10:39:26.212" v="389" actId="20577"/>
          <ac:spMkLst>
            <pc:docMk/>
            <pc:sldMk cId="1330389332" sldId="290"/>
            <ac:spMk id="29" creationId="{D08AA281-4137-4D4D-A485-D67D15E8F274}"/>
          </ac:spMkLst>
        </pc:spChg>
        <pc:spChg chg="mod">
          <ac:chgData name="nikita bakanchev" userId="7425f483d9e5d2b1" providerId="LiveId" clId="{2D8D2EDB-6CD7-454A-8584-7EFCE9D01EE7}" dt="2020-03-19T10:39:29.759" v="398" actId="20577"/>
          <ac:spMkLst>
            <pc:docMk/>
            <pc:sldMk cId="1330389332" sldId="290"/>
            <ac:spMk id="30" creationId="{1CE7F7E7-6A1E-4F0A-994F-A02C925DFCA7}"/>
          </ac:spMkLst>
        </pc:spChg>
        <pc:spChg chg="add mod">
          <ac:chgData name="nikita bakanchev" userId="7425f483d9e5d2b1" providerId="LiveId" clId="{2D8D2EDB-6CD7-454A-8584-7EFCE9D01EE7}" dt="2020-03-19T10:35:27.392" v="210" actId="20577"/>
          <ac:spMkLst>
            <pc:docMk/>
            <pc:sldMk cId="1330389332" sldId="290"/>
            <ac:spMk id="31" creationId="{34B96FE1-83CC-AF46-8405-FBCE5D758555}"/>
          </ac:spMkLst>
        </pc:spChg>
        <pc:spChg chg="add mod">
          <ac:chgData name="nikita bakanchev" userId="7425f483d9e5d2b1" providerId="LiveId" clId="{2D8D2EDB-6CD7-454A-8584-7EFCE9D01EE7}" dt="2020-03-19T10:34:48.431" v="193" actId="1076"/>
          <ac:spMkLst>
            <pc:docMk/>
            <pc:sldMk cId="1330389332" sldId="290"/>
            <ac:spMk id="32" creationId="{600FF70F-87F4-BD48-ABA8-DD1E79670CBC}"/>
          </ac:spMkLst>
        </pc:spChg>
        <pc:spChg chg="add del">
          <ac:chgData name="nikita bakanchev" userId="7425f483d9e5d2b1" providerId="LiveId" clId="{2D8D2EDB-6CD7-454A-8584-7EFCE9D01EE7}" dt="2020-03-19T10:34:54.650" v="195"/>
          <ac:spMkLst>
            <pc:docMk/>
            <pc:sldMk cId="1330389332" sldId="290"/>
            <ac:spMk id="33" creationId="{656852A9-B5B5-9543-B549-272EC56D9511}"/>
          </ac:spMkLst>
        </pc:spChg>
        <pc:spChg chg="add del">
          <ac:chgData name="nikita bakanchev" userId="7425f483d9e5d2b1" providerId="LiveId" clId="{2D8D2EDB-6CD7-454A-8584-7EFCE9D01EE7}" dt="2020-03-19T10:34:54.650" v="195"/>
          <ac:spMkLst>
            <pc:docMk/>
            <pc:sldMk cId="1330389332" sldId="290"/>
            <ac:spMk id="34" creationId="{1916B244-390B-3C40-AD0B-30BF5AAD33FF}"/>
          </ac:spMkLst>
        </pc:spChg>
        <pc:spChg chg="add mod">
          <ac:chgData name="nikita bakanchev" userId="7425f483d9e5d2b1" providerId="LiveId" clId="{2D8D2EDB-6CD7-454A-8584-7EFCE9D01EE7}" dt="2020-03-19T10:35:21.010" v="200" actId="207"/>
          <ac:spMkLst>
            <pc:docMk/>
            <pc:sldMk cId="1330389332" sldId="290"/>
            <ac:spMk id="35" creationId="{1BF5036B-1610-8C46-B0C6-0E3FBAE82FBF}"/>
          </ac:spMkLst>
        </pc:spChg>
        <pc:spChg chg="add mod">
          <ac:chgData name="nikita bakanchev" userId="7425f483d9e5d2b1" providerId="LiveId" clId="{2D8D2EDB-6CD7-454A-8584-7EFCE9D01EE7}" dt="2020-03-19T10:35:36.269" v="212" actId="1076"/>
          <ac:spMkLst>
            <pc:docMk/>
            <pc:sldMk cId="1330389332" sldId="290"/>
            <ac:spMk id="36" creationId="{32F6FA65-523A-CE48-96CB-71C56AF9B530}"/>
          </ac:spMkLst>
        </pc:spChg>
      </pc:sldChg>
      <pc:sldChg chg="addSp delSp modSp add">
        <pc:chgData name="nikita bakanchev" userId="7425f483d9e5d2b1" providerId="LiveId" clId="{2D8D2EDB-6CD7-454A-8584-7EFCE9D01EE7}" dt="2020-03-19T10:42:49.988" v="646" actId="1076"/>
        <pc:sldMkLst>
          <pc:docMk/>
          <pc:sldMk cId="1953987028" sldId="291"/>
        </pc:sldMkLst>
        <pc:spChg chg="del">
          <ac:chgData name="nikita bakanchev" userId="7425f483d9e5d2b1" providerId="LiveId" clId="{2D8D2EDB-6CD7-454A-8584-7EFCE9D01EE7}" dt="2020-03-19T10:41:51.207" v="636" actId="478"/>
          <ac:spMkLst>
            <pc:docMk/>
            <pc:sldMk cId="1953987028" sldId="291"/>
            <ac:spMk id="4" creationId="{6A6C9866-086E-472C-B7AD-622CB80E8851}"/>
          </ac:spMkLst>
        </pc:spChg>
        <pc:spChg chg="del">
          <ac:chgData name="nikita bakanchev" userId="7425f483d9e5d2b1" providerId="LiveId" clId="{2D8D2EDB-6CD7-454A-8584-7EFCE9D01EE7}" dt="2020-03-19T10:42:04.064" v="639" actId="478"/>
          <ac:spMkLst>
            <pc:docMk/>
            <pc:sldMk cId="1953987028" sldId="291"/>
            <ac:spMk id="5" creationId="{71E70CC5-68C1-4549-BF01-DAFEA2D2072F}"/>
          </ac:spMkLst>
        </pc:spChg>
        <pc:spChg chg="del">
          <ac:chgData name="nikita bakanchev" userId="7425f483d9e5d2b1" providerId="LiveId" clId="{2D8D2EDB-6CD7-454A-8584-7EFCE9D01EE7}" dt="2020-03-19T10:42:37.969" v="644" actId="478"/>
          <ac:spMkLst>
            <pc:docMk/>
            <pc:sldMk cId="1953987028" sldId="291"/>
            <ac:spMk id="6" creationId="{6B6750BE-4DCC-4A96-B35D-F27CE0441C95}"/>
          </ac:spMkLst>
        </pc:spChg>
        <pc:spChg chg="mod">
          <ac:chgData name="nikita bakanchev" userId="7425f483d9e5d2b1" providerId="LiveId" clId="{2D8D2EDB-6CD7-454A-8584-7EFCE9D01EE7}" dt="2020-03-19T10:35:55.613" v="219" actId="1076"/>
          <ac:spMkLst>
            <pc:docMk/>
            <pc:sldMk cId="1953987028" sldId="291"/>
            <ac:spMk id="10" creationId="{E8A3BE68-799E-4803-96B8-3A19FC307ECE}"/>
          </ac:spMkLst>
        </pc:spChg>
        <pc:spChg chg="mod">
          <ac:chgData name="nikita bakanchev" userId="7425f483d9e5d2b1" providerId="LiveId" clId="{2D8D2EDB-6CD7-454A-8584-7EFCE9D01EE7}" dt="2020-03-19T10:40:15.815" v="493" actId="20577"/>
          <ac:spMkLst>
            <pc:docMk/>
            <pc:sldMk cId="1953987028" sldId="291"/>
            <ac:spMk id="19" creationId="{E6CECD06-4F60-4DF2-B587-0EDA43910D16}"/>
          </ac:spMkLst>
        </pc:spChg>
        <pc:spChg chg="mod">
          <ac:chgData name="nikita bakanchev" userId="7425f483d9e5d2b1" providerId="LiveId" clId="{2D8D2EDB-6CD7-454A-8584-7EFCE9D01EE7}" dt="2020-03-19T10:40:21.942" v="503" actId="20577"/>
          <ac:spMkLst>
            <pc:docMk/>
            <pc:sldMk cId="1953987028" sldId="291"/>
            <ac:spMk id="20" creationId="{5F003B8B-40BC-4CA7-83EC-2D84D851D752}"/>
          </ac:spMkLst>
        </pc:spChg>
        <pc:spChg chg="mod">
          <ac:chgData name="nikita bakanchev" userId="7425f483d9e5d2b1" providerId="LiveId" clId="{2D8D2EDB-6CD7-454A-8584-7EFCE9D01EE7}" dt="2020-03-19T10:40:25.945" v="514" actId="20577"/>
          <ac:spMkLst>
            <pc:docMk/>
            <pc:sldMk cId="1953987028" sldId="291"/>
            <ac:spMk id="21" creationId="{C4BBE7B8-08B3-415F-B38F-0B87E248F10D}"/>
          </ac:spMkLst>
        </pc:spChg>
        <pc:spChg chg="mod">
          <ac:chgData name="nikita bakanchev" userId="7425f483d9e5d2b1" providerId="LiveId" clId="{2D8D2EDB-6CD7-454A-8584-7EFCE9D01EE7}" dt="2020-03-19T10:35:49.887" v="218" actId="1076"/>
          <ac:spMkLst>
            <pc:docMk/>
            <pc:sldMk cId="1953987028" sldId="291"/>
            <ac:spMk id="22" creationId="{1C45FACD-4E01-432A-AA0D-DA2C2DFB49C4}"/>
          </ac:spMkLst>
        </pc:spChg>
        <pc:spChg chg="mod">
          <ac:chgData name="nikita bakanchev" userId="7425f483d9e5d2b1" providerId="LiveId" clId="{2D8D2EDB-6CD7-454A-8584-7EFCE9D01EE7}" dt="2020-03-19T10:40:29.869" v="524" actId="20577"/>
          <ac:spMkLst>
            <pc:docMk/>
            <pc:sldMk cId="1953987028" sldId="291"/>
            <ac:spMk id="24" creationId="{051D4FFB-E92B-4295-8175-43A5C9926F0D}"/>
          </ac:spMkLst>
        </pc:spChg>
        <pc:spChg chg="mod">
          <ac:chgData name="nikita bakanchev" userId="7425f483d9e5d2b1" providerId="LiveId" clId="{2D8D2EDB-6CD7-454A-8584-7EFCE9D01EE7}" dt="2020-03-19T10:40:33.692" v="534" actId="20577"/>
          <ac:spMkLst>
            <pc:docMk/>
            <pc:sldMk cId="1953987028" sldId="291"/>
            <ac:spMk id="25" creationId="{1E10C42F-7CFB-4A73-8F35-8307C388F719}"/>
          </ac:spMkLst>
        </pc:spChg>
        <pc:spChg chg="mod">
          <ac:chgData name="nikita bakanchev" userId="7425f483d9e5d2b1" providerId="LiveId" clId="{2D8D2EDB-6CD7-454A-8584-7EFCE9D01EE7}" dt="2020-03-19T10:40:38.068" v="544" actId="20577"/>
          <ac:spMkLst>
            <pc:docMk/>
            <pc:sldMk cId="1953987028" sldId="291"/>
            <ac:spMk id="26" creationId="{98CC8F81-AFBA-41D8-AB6C-680FA634C721}"/>
          </ac:spMkLst>
        </pc:spChg>
        <pc:spChg chg="mod">
          <ac:chgData name="nikita bakanchev" userId="7425f483d9e5d2b1" providerId="LiveId" clId="{2D8D2EDB-6CD7-454A-8584-7EFCE9D01EE7}" dt="2020-03-19T10:36:09.567" v="222" actId="1076"/>
          <ac:spMkLst>
            <pc:docMk/>
            <pc:sldMk cId="1953987028" sldId="291"/>
            <ac:spMk id="27" creationId="{6254208F-65AB-4498-A9D8-7D84BBC1D424}"/>
          </ac:spMkLst>
        </pc:spChg>
        <pc:spChg chg="del mod">
          <ac:chgData name="nikita bakanchev" userId="7425f483d9e5d2b1" providerId="LiveId" clId="{2D8D2EDB-6CD7-454A-8584-7EFCE9D01EE7}" dt="2020-03-19T10:41:49.279" v="635" actId="478"/>
          <ac:spMkLst>
            <pc:docMk/>
            <pc:sldMk cId="1953987028" sldId="291"/>
            <ac:spMk id="28" creationId="{96FE9981-8C1C-492F-8A3A-BC1A4910DE2B}"/>
          </ac:spMkLst>
        </pc:spChg>
        <pc:spChg chg="del mod">
          <ac:chgData name="nikita bakanchev" userId="7425f483d9e5d2b1" providerId="LiveId" clId="{2D8D2EDB-6CD7-454A-8584-7EFCE9D01EE7}" dt="2020-03-19T10:42:02.486" v="638" actId="478"/>
          <ac:spMkLst>
            <pc:docMk/>
            <pc:sldMk cId="1953987028" sldId="291"/>
            <ac:spMk id="29" creationId="{D08AA281-4137-4D4D-A485-D67D15E8F274}"/>
          </ac:spMkLst>
        </pc:spChg>
        <pc:spChg chg="del mod">
          <ac:chgData name="nikita bakanchev" userId="7425f483d9e5d2b1" providerId="LiveId" clId="{2D8D2EDB-6CD7-454A-8584-7EFCE9D01EE7}" dt="2020-03-19T10:42:35.493" v="643" actId="478"/>
          <ac:spMkLst>
            <pc:docMk/>
            <pc:sldMk cId="1953987028" sldId="291"/>
            <ac:spMk id="30" creationId="{1CE7F7E7-6A1E-4F0A-994F-A02C925DFCA7}"/>
          </ac:spMkLst>
        </pc:spChg>
        <pc:spChg chg="add mod">
          <ac:chgData name="nikita bakanchev" userId="7425f483d9e5d2b1" providerId="LiveId" clId="{2D8D2EDB-6CD7-454A-8584-7EFCE9D01EE7}" dt="2020-03-19T10:41:58.129" v="637" actId="1076"/>
          <ac:spMkLst>
            <pc:docMk/>
            <pc:sldMk cId="1953987028" sldId="291"/>
            <ac:spMk id="33" creationId="{E74F68A6-2423-1F44-8C60-C1699712078B}"/>
          </ac:spMkLst>
        </pc:spChg>
        <pc:spChg chg="add mod">
          <ac:chgData name="nikita bakanchev" userId="7425f483d9e5d2b1" providerId="LiveId" clId="{2D8D2EDB-6CD7-454A-8584-7EFCE9D01EE7}" dt="2020-03-19T10:42:12.863" v="641" actId="1076"/>
          <ac:spMkLst>
            <pc:docMk/>
            <pc:sldMk cId="1953987028" sldId="291"/>
            <ac:spMk id="34" creationId="{6199C97F-D9C7-9340-A23A-762312CF1975}"/>
          </ac:spMkLst>
        </pc:spChg>
        <pc:spChg chg="mod">
          <ac:chgData name="nikita bakanchev" userId="7425f483d9e5d2b1" providerId="LiveId" clId="{2D8D2EDB-6CD7-454A-8584-7EFCE9D01EE7}" dt="2020-03-19T10:36:05.458" v="221" actId="1076"/>
          <ac:spMkLst>
            <pc:docMk/>
            <pc:sldMk cId="1953987028" sldId="291"/>
            <ac:spMk id="36" creationId="{32F6FA65-523A-CE48-96CB-71C56AF9B530}"/>
          </ac:spMkLst>
        </pc:spChg>
        <pc:spChg chg="add mod">
          <ac:chgData name="nikita bakanchev" userId="7425f483d9e5d2b1" providerId="LiveId" clId="{2D8D2EDB-6CD7-454A-8584-7EFCE9D01EE7}" dt="2020-03-19T10:42:49.988" v="646" actId="1076"/>
          <ac:spMkLst>
            <pc:docMk/>
            <pc:sldMk cId="1953987028" sldId="291"/>
            <ac:spMk id="37" creationId="{7F0A2A79-F0C5-484E-853A-9345D3854F0A}"/>
          </ac:spMkLst>
        </pc:spChg>
      </pc:sldChg>
      <pc:sldChg chg="delSp modSp add">
        <pc:chgData name="nikita bakanchev" userId="7425f483d9e5d2b1" providerId="LiveId" clId="{2D8D2EDB-6CD7-454A-8584-7EFCE9D01EE7}" dt="2020-03-19T10:41:17.893" v="632" actId="20577"/>
        <pc:sldMkLst>
          <pc:docMk/>
          <pc:sldMk cId="405779434" sldId="292"/>
        </pc:sldMkLst>
        <pc:spChg chg="mod">
          <ac:chgData name="nikita bakanchev" userId="7425f483d9e5d2b1" providerId="LiveId" clId="{2D8D2EDB-6CD7-454A-8584-7EFCE9D01EE7}" dt="2020-03-19T10:36:20.312" v="224" actId="1076"/>
          <ac:spMkLst>
            <pc:docMk/>
            <pc:sldMk cId="405779434" sldId="292"/>
            <ac:spMk id="10" creationId="{E8A3BE68-799E-4803-96B8-3A19FC307ECE}"/>
          </ac:spMkLst>
        </pc:spChg>
        <pc:spChg chg="mod">
          <ac:chgData name="nikita bakanchev" userId="7425f483d9e5d2b1" providerId="LiveId" clId="{2D8D2EDB-6CD7-454A-8584-7EFCE9D01EE7}" dt="2020-03-19T10:40:57.235" v="583" actId="20577"/>
          <ac:spMkLst>
            <pc:docMk/>
            <pc:sldMk cId="405779434" sldId="292"/>
            <ac:spMk id="19" creationId="{E6CECD06-4F60-4DF2-B587-0EDA43910D16}"/>
          </ac:spMkLst>
        </pc:spChg>
        <pc:spChg chg="mod">
          <ac:chgData name="nikita bakanchev" userId="7425f483d9e5d2b1" providerId="LiveId" clId="{2D8D2EDB-6CD7-454A-8584-7EFCE9D01EE7}" dt="2020-03-19T10:41:02.717" v="593" actId="20577"/>
          <ac:spMkLst>
            <pc:docMk/>
            <pc:sldMk cId="405779434" sldId="292"/>
            <ac:spMk id="20" creationId="{5F003B8B-40BC-4CA7-83EC-2D84D851D752}"/>
          </ac:spMkLst>
        </pc:spChg>
        <pc:spChg chg="mod">
          <ac:chgData name="nikita bakanchev" userId="7425f483d9e5d2b1" providerId="LiveId" clId="{2D8D2EDB-6CD7-454A-8584-7EFCE9D01EE7}" dt="2020-03-19T10:41:06.618" v="604" actId="20577"/>
          <ac:spMkLst>
            <pc:docMk/>
            <pc:sldMk cId="405779434" sldId="292"/>
            <ac:spMk id="21" creationId="{C4BBE7B8-08B3-415F-B38F-0B87E248F10D}"/>
          </ac:spMkLst>
        </pc:spChg>
        <pc:spChg chg="mod">
          <ac:chgData name="nikita bakanchev" userId="7425f483d9e5d2b1" providerId="LiveId" clId="{2D8D2EDB-6CD7-454A-8584-7EFCE9D01EE7}" dt="2020-03-19T10:41:09.758" v="612" actId="20577"/>
          <ac:spMkLst>
            <pc:docMk/>
            <pc:sldMk cId="405779434" sldId="292"/>
            <ac:spMk id="24" creationId="{051D4FFB-E92B-4295-8175-43A5C9926F0D}"/>
          </ac:spMkLst>
        </pc:spChg>
        <pc:spChg chg="mod">
          <ac:chgData name="nikita bakanchev" userId="7425f483d9e5d2b1" providerId="LiveId" clId="{2D8D2EDB-6CD7-454A-8584-7EFCE9D01EE7}" dt="2020-03-19T10:41:14.128" v="622" actId="20577"/>
          <ac:spMkLst>
            <pc:docMk/>
            <pc:sldMk cId="405779434" sldId="292"/>
            <ac:spMk id="25" creationId="{1E10C42F-7CFB-4A73-8F35-8307C388F719}"/>
          </ac:spMkLst>
        </pc:spChg>
        <pc:spChg chg="mod">
          <ac:chgData name="nikita bakanchev" userId="7425f483d9e5d2b1" providerId="LiveId" clId="{2D8D2EDB-6CD7-454A-8584-7EFCE9D01EE7}" dt="2020-03-19T10:41:17.893" v="632" actId="20577"/>
          <ac:spMkLst>
            <pc:docMk/>
            <pc:sldMk cId="405779434" sldId="292"/>
            <ac:spMk id="26" creationId="{98CC8F81-AFBA-41D8-AB6C-680FA634C721}"/>
          </ac:spMkLst>
        </pc:spChg>
        <pc:spChg chg="del">
          <ac:chgData name="nikita bakanchev" userId="7425f483d9e5d2b1" providerId="LiveId" clId="{2D8D2EDB-6CD7-454A-8584-7EFCE9D01EE7}" dt="2020-03-19T10:36:42.849" v="226" actId="478"/>
          <ac:spMkLst>
            <pc:docMk/>
            <pc:sldMk cId="405779434" sldId="292"/>
            <ac:spMk id="27" creationId="{6254208F-65AB-4498-A9D8-7D84BBC1D424}"/>
          </ac:spMkLst>
        </pc:spChg>
        <pc:spChg chg="mod">
          <ac:chgData name="nikita bakanchev" userId="7425f483d9e5d2b1" providerId="LiveId" clId="{2D8D2EDB-6CD7-454A-8584-7EFCE9D01EE7}" dt="2020-03-19T10:40:45.034" v="552" actId="20577"/>
          <ac:spMkLst>
            <pc:docMk/>
            <pc:sldMk cId="405779434" sldId="292"/>
            <ac:spMk id="28" creationId="{96FE9981-8C1C-492F-8A3A-BC1A4910DE2B}"/>
          </ac:spMkLst>
        </pc:spChg>
        <pc:spChg chg="mod">
          <ac:chgData name="nikita bakanchev" userId="7425f483d9e5d2b1" providerId="LiveId" clId="{2D8D2EDB-6CD7-454A-8584-7EFCE9D01EE7}" dt="2020-03-19T10:40:49.169" v="562" actId="20577"/>
          <ac:spMkLst>
            <pc:docMk/>
            <pc:sldMk cId="405779434" sldId="292"/>
            <ac:spMk id="29" creationId="{D08AA281-4137-4D4D-A485-D67D15E8F274}"/>
          </ac:spMkLst>
        </pc:spChg>
        <pc:spChg chg="mod">
          <ac:chgData name="nikita bakanchev" userId="7425f483d9e5d2b1" providerId="LiveId" clId="{2D8D2EDB-6CD7-454A-8584-7EFCE9D01EE7}" dt="2020-03-19T10:40:52.745" v="573" actId="20577"/>
          <ac:spMkLst>
            <pc:docMk/>
            <pc:sldMk cId="405779434" sldId="292"/>
            <ac:spMk id="30" creationId="{1CE7F7E7-6A1E-4F0A-994F-A02C925DFCA7}"/>
          </ac:spMkLst>
        </pc:spChg>
        <pc:spChg chg="mod">
          <ac:chgData name="nikita bakanchev" userId="7425f483d9e5d2b1" providerId="LiveId" clId="{2D8D2EDB-6CD7-454A-8584-7EFCE9D01EE7}" dt="2020-03-19T10:36:51.954" v="227" actId="1076"/>
          <ac:spMkLst>
            <pc:docMk/>
            <pc:sldMk cId="405779434" sldId="292"/>
            <ac:spMk id="36" creationId="{32F6FA65-523A-CE48-96CB-71C56AF9B530}"/>
          </ac:spMkLst>
        </pc:spChg>
      </pc:sldChg>
      <pc:sldChg chg="modSp add">
        <pc:chgData name="nikita bakanchev" userId="7425f483d9e5d2b1" providerId="LiveId" clId="{2D8D2EDB-6CD7-454A-8584-7EFCE9D01EE7}" dt="2020-03-19T10:43:36.164" v="739" actId="20577"/>
        <pc:sldMkLst>
          <pc:docMk/>
          <pc:sldMk cId="3259879006" sldId="293"/>
        </pc:sldMkLst>
        <pc:spChg chg="mod">
          <ac:chgData name="nikita bakanchev" userId="7425f483d9e5d2b1" providerId="LiveId" clId="{2D8D2EDB-6CD7-454A-8584-7EFCE9D01EE7}" dt="2020-03-19T10:37:01.403" v="229" actId="1076"/>
          <ac:spMkLst>
            <pc:docMk/>
            <pc:sldMk cId="3259879006" sldId="293"/>
            <ac:spMk id="10" creationId="{E8A3BE68-799E-4803-96B8-3A19FC307ECE}"/>
          </ac:spMkLst>
        </pc:spChg>
        <pc:spChg chg="mod">
          <ac:chgData name="nikita bakanchev" userId="7425f483d9e5d2b1" providerId="LiveId" clId="{2D8D2EDB-6CD7-454A-8584-7EFCE9D01EE7}" dt="2020-03-19T10:43:13.452" v="686" actId="20577"/>
          <ac:spMkLst>
            <pc:docMk/>
            <pc:sldMk cId="3259879006" sldId="293"/>
            <ac:spMk id="19" creationId="{E6CECD06-4F60-4DF2-B587-0EDA43910D16}"/>
          </ac:spMkLst>
        </pc:spChg>
        <pc:spChg chg="mod">
          <ac:chgData name="nikita bakanchev" userId="7425f483d9e5d2b1" providerId="LiveId" clId="{2D8D2EDB-6CD7-454A-8584-7EFCE9D01EE7}" dt="2020-03-19T10:43:17.019" v="696" actId="20577"/>
          <ac:spMkLst>
            <pc:docMk/>
            <pc:sldMk cId="3259879006" sldId="293"/>
            <ac:spMk id="20" creationId="{5F003B8B-40BC-4CA7-83EC-2D84D851D752}"/>
          </ac:spMkLst>
        </pc:spChg>
        <pc:spChg chg="mod">
          <ac:chgData name="nikita bakanchev" userId="7425f483d9e5d2b1" providerId="LiveId" clId="{2D8D2EDB-6CD7-454A-8584-7EFCE9D01EE7}" dt="2020-03-19T10:43:20.901" v="707" actId="20577"/>
          <ac:spMkLst>
            <pc:docMk/>
            <pc:sldMk cId="3259879006" sldId="293"/>
            <ac:spMk id="21" creationId="{C4BBE7B8-08B3-415F-B38F-0B87E248F10D}"/>
          </ac:spMkLst>
        </pc:spChg>
        <pc:spChg chg="mod">
          <ac:chgData name="nikita bakanchev" userId="7425f483d9e5d2b1" providerId="LiveId" clId="{2D8D2EDB-6CD7-454A-8584-7EFCE9D01EE7}" dt="2020-03-19T10:43:28.350" v="719" actId="20577"/>
          <ac:spMkLst>
            <pc:docMk/>
            <pc:sldMk cId="3259879006" sldId="293"/>
            <ac:spMk id="24" creationId="{051D4FFB-E92B-4295-8175-43A5C9926F0D}"/>
          </ac:spMkLst>
        </pc:spChg>
        <pc:spChg chg="mod">
          <ac:chgData name="nikita bakanchev" userId="7425f483d9e5d2b1" providerId="LiveId" clId="{2D8D2EDB-6CD7-454A-8584-7EFCE9D01EE7}" dt="2020-03-19T10:43:32.382" v="729" actId="20577"/>
          <ac:spMkLst>
            <pc:docMk/>
            <pc:sldMk cId="3259879006" sldId="293"/>
            <ac:spMk id="25" creationId="{1E10C42F-7CFB-4A73-8F35-8307C388F719}"/>
          </ac:spMkLst>
        </pc:spChg>
        <pc:spChg chg="mod">
          <ac:chgData name="nikita bakanchev" userId="7425f483d9e5d2b1" providerId="LiveId" clId="{2D8D2EDB-6CD7-454A-8584-7EFCE9D01EE7}" dt="2020-03-19T10:43:36.164" v="739" actId="20577"/>
          <ac:spMkLst>
            <pc:docMk/>
            <pc:sldMk cId="3259879006" sldId="293"/>
            <ac:spMk id="26" creationId="{98CC8F81-AFBA-41D8-AB6C-680FA634C721}"/>
          </ac:spMkLst>
        </pc:spChg>
        <pc:spChg chg="mod">
          <ac:chgData name="nikita bakanchev" userId="7425f483d9e5d2b1" providerId="LiveId" clId="{2D8D2EDB-6CD7-454A-8584-7EFCE9D01EE7}" dt="2020-03-19T10:42:58.268" v="655" actId="20577"/>
          <ac:spMkLst>
            <pc:docMk/>
            <pc:sldMk cId="3259879006" sldId="293"/>
            <ac:spMk id="28" creationId="{96FE9981-8C1C-492F-8A3A-BC1A4910DE2B}"/>
          </ac:spMkLst>
        </pc:spChg>
        <pc:spChg chg="mod">
          <ac:chgData name="nikita bakanchev" userId="7425f483d9e5d2b1" providerId="LiveId" clId="{2D8D2EDB-6CD7-454A-8584-7EFCE9D01EE7}" dt="2020-03-19T10:43:02.485" v="665" actId="20577"/>
          <ac:spMkLst>
            <pc:docMk/>
            <pc:sldMk cId="3259879006" sldId="293"/>
            <ac:spMk id="29" creationId="{D08AA281-4137-4D4D-A485-D67D15E8F274}"/>
          </ac:spMkLst>
        </pc:spChg>
        <pc:spChg chg="mod">
          <ac:chgData name="nikita bakanchev" userId="7425f483d9e5d2b1" providerId="LiveId" clId="{2D8D2EDB-6CD7-454A-8584-7EFCE9D01EE7}" dt="2020-03-19T10:43:07.791" v="676" actId="20577"/>
          <ac:spMkLst>
            <pc:docMk/>
            <pc:sldMk cId="3259879006" sldId="293"/>
            <ac:spMk id="30" creationId="{1CE7F7E7-6A1E-4F0A-994F-A02C925DFCA7}"/>
          </ac:spMkLst>
        </pc:spChg>
        <pc:spChg chg="mod">
          <ac:chgData name="nikita bakanchev" userId="7425f483d9e5d2b1" providerId="LiveId" clId="{2D8D2EDB-6CD7-454A-8584-7EFCE9D01EE7}" dt="2020-03-19T10:37:01.403" v="229" actId="1076"/>
          <ac:spMkLst>
            <pc:docMk/>
            <pc:sldMk cId="3259879006" sldId="293"/>
            <ac:spMk id="36" creationId="{32F6FA65-523A-CE48-96CB-71C56AF9B530}"/>
          </ac:spMkLst>
        </pc:spChg>
      </pc:sldChg>
      <pc:sldChg chg="modSp add">
        <pc:chgData name="nikita bakanchev" userId="7425f483d9e5d2b1" providerId="LiveId" clId="{2D8D2EDB-6CD7-454A-8584-7EFCE9D01EE7}" dt="2020-03-20T17:37:24.692" v="1969" actId="20577"/>
        <pc:sldMkLst>
          <pc:docMk/>
          <pc:sldMk cId="2545484322" sldId="294"/>
        </pc:sldMkLst>
        <pc:spChg chg="mod">
          <ac:chgData name="nikita bakanchev" userId="7425f483d9e5d2b1" providerId="LiveId" clId="{2D8D2EDB-6CD7-454A-8584-7EFCE9D01EE7}" dt="2020-03-19T13:22:22.647" v="1549" actId="20577"/>
          <ac:spMkLst>
            <pc:docMk/>
            <pc:sldMk cId="2545484322" sldId="294"/>
            <ac:spMk id="2" creationId="{69988E16-3A39-144B-8E5E-D556AB88FDC1}"/>
          </ac:spMkLst>
        </pc:spChg>
        <pc:spChg chg="mod">
          <ac:chgData name="nikita bakanchev" userId="7425f483d9e5d2b1" providerId="LiveId" clId="{2D8D2EDB-6CD7-454A-8584-7EFCE9D01EE7}" dt="2020-03-20T17:37:24.692" v="1969" actId="20577"/>
          <ac:spMkLst>
            <pc:docMk/>
            <pc:sldMk cId="2545484322" sldId="294"/>
            <ac:spMk id="3" creationId="{FE0D8062-8184-2B4C-B262-C44351E98F23}"/>
          </ac:spMkLst>
        </pc:spChg>
      </pc:sldChg>
      <pc:sldChg chg="modSp add del">
        <pc:chgData name="nikita bakanchev" userId="7425f483d9e5d2b1" providerId="LiveId" clId="{2D8D2EDB-6CD7-454A-8584-7EFCE9D01EE7}" dt="2020-03-20T17:37:17.536" v="1959"/>
        <pc:sldMkLst>
          <pc:docMk/>
          <pc:sldMk cId="448628457" sldId="295"/>
        </pc:sldMkLst>
        <pc:spChg chg="mod">
          <ac:chgData name="nikita bakanchev" userId="7425f483d9e5d2b1" providerId="LiveId" clId="{2D8D2EDB-6CD7-454A-8584-7EFCE9D01EE7}" dt="2020-03-20T16:40:28.619" v="1958" actId="20577"/>
          <ac:spMkLst>
            <pc:docMk/>
            <pc:sldMk cId="448628457" sldId="295"/>
            <ac:spMk id="2" creationId="{CE398DD8-B3D0-E741-BBEB-C87E77F86E6C}"/>
          </ac:spMkLst>
        </pc:spChg>
      </pc:sldChg>
      <pc:sldChg chg="modSp add">
        <pc:chgData name="nikita bakanchev" userId="7425f483d9e5d2b1" providerId="LiveId" clId="{2D8D2EDB-6CD7-454A-8584-7EFCE9D01EE7}" dt="2020-03-21T04:56:35.236" v="2364" actId="20577"/>
        <pc:sldMkLst>
          <pc:docMk/>
          <pc:sldMk cId="3464168396" sldId="295"/>
        </pc:sldMkLst>
        <pc:spChg chg="mod">
          <ac:chgData name="nikita bakanchev" userId="7425f483d9e5d2b1" providerId="LiveId" clId="{2D8D2EDB-6CD7-454A-8584-7EFCE9D01EE7}" dt="2020-03-21T04:54:02.574" v="1981" actId="20577"/>
          <ac:spMkLst>
            <pc:docMk/>
            <pc:sldMk cId="3464168396" sldId="295"/>
            <ac:spMk id="2" creationId="{3804F5CD-C901-814C-94D0-6504300E3270}"/>
          </ac:spMkLst>
        </pc:spChg>
        <pc:spChg chg="mod">
          <ac:chgData name="nikita bakanchev" userId="7425f483d9e5d2b1" providerId="LiveId" clId="{2D8D2EDB-6CD7-454A-8584-7EFCE9D01EE7}" dt="2020-03-21T04:56:35.236" v="2364" actId="20577"/>
          <ac:spMkLst>
            <pc:docMk/>
            <pc:sldMk cId="3464168396" sldId="295"/>
            <ac:spMk id="3" creationId="{0C16BB1B-E9C2-CF4D-BFCC-65AAA5757697}"/>
          </ac:spMkLst>
        </pc:spChg>
      </pc:sldChg>
      <pc:sldChg chg="modSp add">
        <pc:chgData name="nikita bakanchev" userId="7425f483d9e5d2b1" providerId="LiveId" clId="{2D8D2EDB-6CD7-454A-8584-7EFCE9D01EE7}" dt="2020-03-21T04:58:12.864" v="2606" actId="20577"/>
        <pc:sldMkLst>
          <pc:docMk/>
          <pc:sldMk cId="1180594749" sldId="296"/>
        </pc:sldMkLst>
        <pc:spChg chg="mod">
          <ac:chgData name="nikita bakanchev" userId="7425f483d9e5d2b1" providerId="LiveId" clId="{2D8D2EDB-6CD7-454A-8584-7EFCE9D01EE7}" dt="2020-03-21T04:58:12.864" v="2606" actId="20577"/>
          <ac:spMkLst>
            <pc:docMk/>
            <pc:sldMk cId="1180594749" sldId="296"/>
            <ac:spMk id="3" creationId="{0C16BB1B-E9C2-CF4D-BFCC-65AAA5757697}"/>
          </ac:spMkLst>
        </pc:spChg>
      </pc:sldChg>
      <pc:sldChg chg="modSp add">
        <pc:chgData name="nikita bakanchev" userId="7425f483d9e5d2b1" providerId="LiveId" clId="{2D8D2EDB-6CD7-454A-8584-7EFCE9D01EE7}" dt="2020-03-21T04:59:34.368" v="2808" actId="20577"/>
        <pc:sldMkLst>
          <pc:docMk/>
          <pc:sldMk cId="376910352" sldId="297"/>
        </pc:sldMkLst>
        <pc:spChg chg="mod">
          <ac:chgData name="nikita bakanchev" userId="7425f483d9e5d2b1" providerId="LiveId" clId="{2D8D2EDB-6CD7-454A-8584-7EFCE9D01EE7}" dt="2020-03-21T04:58:21.942" v="2617" actId="20577"/>
          <ac:spMkLst>
            <pc:docMk/>
            <pc:sldMk cId="376910352" sldId="297"/>
            <ac:spMk id="2" creationId="{E4708BC8-A77D-2347-9C72-5A7874F894EB}"/>
          </ac:spMkLst>
        </pc:spChg>
        <pc:spChg chg="mod">
          <ac:chgData name="nikita bakanchev" userId="7425f483d9e5d2b1" providerId="LiveId" clId="{2D8D2EDB-6CD7-454A-8584-7EFCE9D01EE7}" dt="2020-03-21T04:59:34.368" v="2808" actId="20577"/>
          <ac:spMkLst>
            <pc:docMk/>
            <pc:sldMk cId="376910352" sldId="297"/>
            <ac:spMk id="3" creationId="{5BE71694-E5C7-364D-B59A-BF0786809989}"/>
          </ac:spMkLst>
        </pc:spChg>
      </pc:sldChg>
      <pc:sldChg chg="modSp add">
        <pc:chgData name="nikita bakanchev" userId="7425f483d9e5d2b1" providerId="LiveId" clId="{2D8D2EDB-6CD7-454A-8584-7EFCE9D01EE7}" dt="2020-03-21T05:00:22.650" v="2896" actId="20577"/>
        <pc:sldMkLst>
          <pc:docMk/>
          <pc:sldMk cId="1723849741" sldId="298"/>
        </pc:sldMkLst>
        <pc:spChg chg="mod">
          <ac:chgData name="nikita bakanchev" userId="7425f483d9e5d2b1" providerId="LiveId" clId="{2D8D2EDB-6CD7-454A-8584-7EFCE9D01EE7}" dt="2020-03-21T05:00:22.650" v="2896" actId="20577"/>
          <ac:spMkLst>
            <pc:docMk/>
            <pc:sldMk cId="1723849741" sldId="298"/>
            <ac:spMk id="3" creationId="{5BE71694-E5C7-364D-B59A-BF0786809989}"/>
          </ac:spMkLst>
        </pc:spChg>
      </pc:sldChg>
      <pc:sldChg chg="modSp add">
        <pc:chgData name="nikita bakanchev" userId="7425f483d9e5d2b1" providerId="LiveId" clId="{2D8D2EDB-6CD7-454A-8584-7EFCE9D01EE7}" dt="2020-03-21T05:09:09.185" v="2948" actId="20577"/>
        <pc:sldMkLst>
          <pc:docMk/>
          <pc:sldMk cId="2074652767" sldId="299"/>
        </pc:sldMkLst>
        <pc:spChg chg="mod">
          <ac:chgData name="nikita bakanchev" userId="7425f483d9e5d2b1" providerId="LiveId" clId="{2D8D2EDB-6CD7-454A-8584-7EFCE9D01EE7}" dt="2020-03-21T05:09:09.185" v="2948" actId="20577"/>
          <ac:spMkLst>
            <pc:docMk/>
            <pc:sldMk cId="2074652767" sldId="299"/>
            <ac:spMk id="3" creationId="{5BE71694-E5C7-364D-B59A-BF0786809989}"/>
          </ac:spMkLst>
        </pc:spChg>
      </pc:sldChg>
      <pc:sldChg chg="modSp add">
        <pc:chgData name="nikita bakanchev" userId="7425f483d9e5d2b1" providerId="LiveId" clId="{2D8D2EDB-6CD7-454A-8584-7EFCE9D01EE7}" dt="2020-03-21T05:19:20.329" v="3326" actId="20577"/>
        <pc:sldMkLst>
          <pc:docMk/>
          <pc:sldMk cId="3545256874" sldId="300"/>
        </pc:sldMkLst>
        <pc:spChg chg="mod">
          <ac:chgData name="nikita bakanchev" userId="7425f483d9e5d2b1" providerId="LiveId" clId="{2D8D2EDB-6CD7-454A-8584-7EFCE9D01EE7}" dt="2020-03-21T05:10:17.732" v="2954" actId="20577"/>
          <ac:spMkLst>
            <pc:docMk/>
            <pc:sldMk cId="3545256874" sldId="300"/>
            <ac:spMk id="2" creationId="{6097BCF8-FD46-A84F-9533-75B6B201666D}"/>
          </ac:spMkLst>
        </pc:spChg>
        <pc:spChg chg="mod">
          <ac:chgData name="nikita bakanchev" userId="7425f483d9e5d2b1" providerId="LiveId" clId="{2D8D2EDB-6CD7-454A-8584-7EFCE9D01EE7}" dt="2020-03-21T05:19:20.329" v="3326" actId="20577"/>
          <ac:spMkLst>
            <pc:docMk/>
            <pc:sldMk cId="3545256874" sldId="300"/>
            <ac:spMk id="3" creationId="{F5D93321-C356-5D45-8886-0A9DBAA99BA2}"/>
          </ac:spMkLst>
        </pc:spChg>
      </pc:sldChg>
      <pc:sldChg chg="modSp add">
        <pc:chgData name="nikita bakanchev" userId="7425f483d9e5d2b1" providerId="LiveId" clId="{2D8D2EDB-6CD7-454A-8584-7EFCE9D01EE7}" dt="2020-03-21T05:22:46.582" v="3811" actId="20577"/>
        <pc:sldMkLst>
          <pc:docMk/>
          <pc:sldMk cId="4293276005" sldId="301"/>
        </pc:sldMkLst>
        <pc:spChg chg="mod">
          <ac:chgData name="nikita bakanchev" userId="7425f483d9e5d2b1" providerId="LiveId" clId="{2D8D2EDB-6CD7-454A-8584-7EFCE9D01EE7}" dt="2020-03-21T05:22:46.582" v="3811" actId="20577"/>
          <ac:spMkLst>
            <pc:docMk/>
            <pc:sldMk cId="4293276005" sldId="301"/>
            <ac:spMk id="3" creationId="{F5D93321-C356-5D45-8886-0A9DBAA99BA2}"/>
          </ac:spMkLst>
        </pc:spChg>
      </pc:sldChg>
      <pc:sldChg chg="addSp delSp modSp add">
        <pc:chgData name="nikita bakanchev" userId="7425f483d9e5d2b1" providerId="LiveId" clId="{2D8D2EDB-6CD7-454A-8584-7EFCE9D01EE7}" dt="2020-03-21T05:27:44.759" v="4237" actId="20577"/>
        <pc:sldMkLst>
          <pc:docMk/>
          <pc:sldMk cId="2793213652" sldId="302"/>
        </pc:sldMkLst>
        <pc:spChg chg="mod">
          <ac:chgData name="nikita bakanchev" userId="7425f483d9e5d2b1" providerId="LiveId" clId="{2D8D2EDB-6CD7-454A-8584-7EFCE9D01EE7}" dt="2020-03-21T05:24:37.202" v="3915" actId="20577"/>
          <ac:spMkLst>
            <pc:docMk/>
            <pc:sldMk cId="2793213652" sldId="302"/>
            <ac:spMk id="2" creationId="{A1046B0B-B04F-4041-B515-EB99ED0A38CA}"/>
          </ac:spMkLst>
        </pc:spChg>
        <pc:spChg chg="del mod">
          <ac:chgData name="nikita bakanchev" userId="7425f483d9e5d2b1" providerId="LiveId" clId="{2D8D2EDB-6CD7-454A-8584-7EFCE9D01EE7}" dt="2020-03-21T05:24:27.813" v="3910"/>
          <ac:spMkLst>
            <pc:docMk/>
            <pc:sldMk cId="2793213652" sldId="302"/>
            <ac:spMk id="3" creationId="{428DFEE4-0950-C741-92B0-4EF4B96E8D9C}"/>
          </ac:spMkLst>
        </pc:spChg>
        <pc:spChg chg="add mod">
          <ac:chgData name="nikita bakanchev" userId="7425f483d9e5d2b1" providerId="LiveId" clId="{2D8D2EDB-6CD7-454A-8584-7EFCE9D01EE7}" dt="2020-03-21T05:27:44.759" v="4237" actId="20577"/>
          <ac:spMkLst>
            <pc:docMk/>
            <pc:sldMk cId="2793213652" sldId="302"/>
            <ac:spMk id="5" creationId="{33A81462-5553-A24E-A1D6-0EA9DCDA8262}"/>
          </ac:spMkLst>
        </pc:spChg>
        <pc:picChg chg="add mod">
          <ac:chgData name="nikita bakanchev" userId="7425f483d9e5d2b1" providerId="LiveId" clId="{2D8D2EDB-6CD7-454A-8584-7EFCE9D01EE7}" dt="2020-03-21T05:24:43.146" v="3916" actId="1076"/>
          <ac:picMkLst>
            <pc:docMk/>
            <pc:sldMk cId="2793213652" sldId="302"/>
            <ac:picMk id="4" creationId="{E2DA393D-2097-FA46-97A7-FE6DDEB8300C}"/>
          </ac:picMkLst>
        </pc:picChg>
      </pc:sldChg>
      <pc:sldChg chg="modSp add">
        <pc:chgData name="nikita bakanchev" userId="7425f483d9e5d2b1" providerId="LiveId" clId="{2D8D2EDB-6CD7-454A-8584-7EFCE9D01EE7}" dt="2020-03-21T05:24:00.575" v="3907" actId="20577"/>
        <pc:sldMkLst>
          <pc:docMk/>
          <pc:sldMk cId="2029544400" sldId="303"/>
        </pc:sldMkLst>
        <pc:spChg chg="mod">
          <ac:chgData name="nikita bakanchev" userId="7425f483d9e5d2b1" providerId="LiveId" clId="{2D8D2EDB-6CD7-454A-8584-7EFCE9D01EE7}" dt="2020-03-21T05:24:00.575" v="3907" actId="20577"/>
          <ac:spMkLst>
            <pc:docMk/>
            <pc:sldMk cId="2029544400" sldId="303"/>
            <ac:spMk id="2" creationId="{2F655B4B-3CA6-134B-A2CC-145D445513E7}"/>
          </ac:spMkLst>
        </pc:spChg>
        <pc:spChg chg="mod">
          <ac:chgData name="nikita bakanchev" userId="7425f483d9e5d2b1" providerId="LiveId" clId="{2D8D2EDB-6CD7-454A-8584-7EFCE9D01EE7}" dt="2020-03-21T05:23:51.953" v="3892"/>
          <ac:spMkLst>
            <pc:docMk/>
            <pc:sldMk cId="2029544400" sldId="303"/>
            <ac:spMk id="3" creationId="{9F1E1679-9483-A645-8054-4E13C3DF7140}"/>
          </ac:spMkLst>
        </pc:spChg>
      </pc:sldChg>
      <pc:sldChg chg="addSp modSp add">
        <pc:chgData name="nikita bakanchev" userId="7425f483d9e5d2b1" providerId="LiveId" clId="{2D8D2EDB-6CD7-454A-8584-7EFCE9D01EE7}" dt="2020-03-21T05:36:18.855" v="4456" actId="1076"/>
        <pc:sldMkLst>
          <pc:docMk/>
          <pc:sldMk cId="747385411" sldId="304"/>
        </pc:sldMkLst>
        <pc:spChg chg="mod">
          <ac:chgData name="nikita bakanchev" userId="7425f483d9e5d2b1" providerId="LiveId" clId="{2D8D2EDB-6CD7-454A-8584-7EFCE9D01EE7}" dt="2020-03-21T05:27:55.953" v="4245" actId="20577"/>
          <ac:spMkLst>
            <pc:docMk/>
            <pc:sldMk cId="747385411" sldId="304"/>
            <ac:spMk id="2" creationId="{E3FE9D29-1A28-7E45-AE5F-C9283496107D}"/>
          </ac:spMkLst>
        </pc:spChg>
        <pc:spChg chg="mod">
          <ac:chgData name="nikita bakanchev" userId="7425f483d9e5d2b1" providerId="LiveId" clId="{2D8D2EDB-6CD7-454A-8584-7EFCE9D01EE7}" dt="2020-03-21T05:36:04.073" v="4454"/>
          <ac:spMkLst>
            <pc:docMk/>
            <pc:sldMk cId="747385411" sldId="304"/>
            <ac:spMk id="3" creationId="{A85AF7F9-0CFC-F245-BDE4-E28369471AA3}"/>
          </ac:spMkLst>
        </pc:spChg>
        <pc:picChg chg="add mod">
          <ac:chgData name="nikita bakanchev" userId="7425f483d9e5d2b1" providerId="LiveId" clId="{2D8D2EDB-6CD7-454A-8584-7EFCE9D01EE7}" dt="2020-03-21T05:36:18.855" v="4456" actId="1076"/>
          <ac:picMkLst>
            <pc:docMk/>
            <pc:sldMk cId="747385411" sldId="304"/>
            <ac:picMk id="4" creationId="{3069A16B-3B83-AA4B-B16C-EA56AF61B1D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BA09CC-112B-4CCC-90B1-2A7EC838513A}" type="datetimeFigureOut">
              <a:rPr lang="ru-RU" smtClean="0"/>
              <a:t>23.04.2022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6A028D-A866-40E6-80BB-F842375F4A3D}" type="slidenum">
              <a:rPr lang="ru-RU" smtClean="0"/>
              <a:t>‹#›</a:t>
            </a:fld>
            <a:endParaRPr lang="ru-RU"/>
          </a:p>
        </p:txBody>
      </p:sp>
    </p:spTree>
    <p:extLst>
      <p:ext uri="{BB962C8B-B14F-4D97-AF65-F5344CB8AC3E}">
        <p14:creationId xmlns:p14="http://schemas.microsoft.com/office/powerpoint/2010/main" val="110392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F6A028D-A866-40E6-80BB-F842375F4A3D}" type="slidenum">
              <a:rPr lang="ru-RU" smtClean="0"/>
              <a:t>2</a:t>
            </a:fld>
            <a:endParaRPr lang="ru-RU"/>
          </a:p>
        </p:txBody>
      </p:sp>
    </p:spTree>
    <p:extLst>
      <p:ext uri="{BB962C8B-B14F-4D97-AF65-F5344CB8AC3E}">
        <p14:creationId xmlns:p14="http://schemas.microsoft.com/office/powerpoint/2010/main" val="650530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F6A028D-A866-40E6-80BB-F842375F4A3D}" type="slidenum">
              <a:rPr lang="ru-RU" smtClean="0"/>
              <a:t>11</a:t>
            </a:fld>
            <a:endParaRPr lang="ru-RU"/>
          </a:p>
        </p:txBody>
      </p:sp>
    </p:spTree>
    <p:extLst>
      <p:ext uri="{BB962C8B-B14F-4D97-AF65-F5344CB8AC3E}">
        <p14:creationId xmlns:p14="http://schemas.microsoft.com/office/powerpoint/2010/main" val="1737930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F6A028D-A866-40E6-80BB-F842375F4A3D}" type="slidenum">
              <a:rPr lang="ru-RU" smtClean="0"/>
              <a:t>12</a:t>
            </a:fld>
            <a:endParaRPr lang="ru-RU"/>
          </a:p>
        </p:txBody>
      </p:sp>
    </p:spTree>
    <p:extLst>
      <p:ext uri="{BB962C8B-B14F-4D97-AF65-F5344CB8AC3E}">
        <p14:creationId xmlns:p14="http://schemas.microsoft.com/office/powerpoint/2010/main" val="1553939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F6A028D-A866-40E6-80BB-F842375F4A3D}" type="slidenum">
              <a:rPr lang="ru-RU" smtClean="0"/>
              <a:t>13</a:t>
            </a:fld>
            <a:endParaRPr lang="ru-RU"/>
          </a:p>
        </p:txBody>
      </p:sp>
    </p:spTree>
    <p:extLst>
      <p:ext uri="{BB962C8B-B14F-4D97-AF65-F5344CB8AC3E}">
        <p14:creationId xmlns:p14="http://schemas.microsoft.com/office/powerpoint/2010/main" val="9762360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F6A028D-A866-40E6-80BB-F842375F4A3D}" type="slidenum">
              <a:rPr lang="ru-RU" smtClean="0"/>
              <a:t>14</a:t>
            </a:fld>
            <a:endParaRPr lang="ru-RU"/>
          </a:p>
        </p:txBody>
      </p:sp>
    </p:spTree>
    <p:extLst>
      <p:ext uri="{BB962C8B-B14F-4D97-AF65-F5344CB8AC3E}">
        <p14:creationId xmlns:p14="http://schemas.microsoft.com/office/powerpoint/2010/main" val="11511200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F6A028D-A866-40E6-80BB-F842375F4A3D}" type="slidenum">
              <a:rPr lang="ru-RU" smtClean="0"/>
              <a:t>15</a:t>
            </a:fld>
            <a:endParaRPr lang="ru-RU"/>
          </a:p>
        </p:txBody>
      </p:sp>
    </p:spTree>
    <p:extLst>
      <p:ext uri="{BB962C8B-B14F-4D97-AF65-F5344CB8AC3E}">
        <p14:creationId xmlns:p14="http://schemas.microsoft.com/office/powerpoint/2010/main" val="822483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F6A028D-A866-40E6-80BB-F842375F4A3D}" type="slidenum">
              <a:rPr lang="ru-RU" smtClean="0"/>
              <a:t>16</a:t>
            </a:fld>
            <a:endParaRPr lang="ru-RU"/>
          </a:p>
        </p:txBody>
      </p:sp>
    </p:spTree>
    <p:extLst>
      <p:ext uri="{BB962C8B-B14F-4D97-AF65-F5344CB8AC3E}">
        <p14:creationId xmlns:p14="http://schemas.microsoft.com/office/powerpoint/2010/main" val="32269770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F6A028D-A866-40E6-80BB-F842375F4A3D}" type="slidenum">
              <a:rPr lang="ru-RU" smtClean="0"/>
              <a:t>17</a:t>
            </a:fld>
            <a:endParaRPr lang="ru-RU"/>
          </a:p>
        </p:txBody>
      </p:sp>
    </p:spTree>
    <p:extLst>
      <p:ext uri="{BB962C8B-B14F-4D97-AF65-F5344CB8AC3E}">
        <p14:creationId xmlns:p14="http://schemas.microsoft.com/office/powerpoint/2010/main" val="2052995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F6A028D-A866-40E6-80BB-F842375F4A3D}" type="slidenum">
              <a:rPr lang="ru-RU" smtClean="0"/>
              <a:t>18</a:t>
            </a:fld>
            <a:endParaRPr lang="ru-RU"/>
          </a:p>
        </p:txBody>
      </p:sp>
    </p:spTree>
    <p:extLst>
      <p:ext uri="{BB962C8B-B14F-4D97-AF65-F5344CB8AC3E}">
        <p14:creationId xmlns:p14="http://schemas.microsoft.com/office/powerpoint/2010/main" val="26318631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F6A028D-A866-40E6-80BB-F842375F4A3D}" type="slidenum">
              <a:rPr lang="ru-RU" smtClean="0"/>
              <a:t>19</a:t>
            </a:fld>
            <a:endParaRPr lang="ru-RU"/>
          </a:p>
        </p:txBody>
      </p:sp>
    </p:spTree>
    <p:extLst>
      <p:ext uri="{BB962C8B-B14F-4D97-AF65-F5344CB8AC3E}">
        <p14:creationId xmlns:p14="http://schemas.microsoft.com/office/powerpoint/2010/main" val="32789634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F6A028D-A866-40E6-80BB-F842375F4A3D}" type="slidenum">
              <a:rPr lang="ru-RU" smtClean="0"/>
              <a:t>20</a:t>
            </a:fld>
            <a:endParaRPr lang="ru-RU"/>
          </a:p>
        </p:txBody>
      </p:sp>
    </p:spTree>
    <p:extLst>
      <p:ext uri="{BB962C8B-B14F-4D97-AF65-F5344CB8AC3E}">
        <p14:creationId xmlns:p14="http://schemas.microsoft.com/office/powerpoint/2010/main" val="1271384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F6A028D-A866-40E6-80BB-F842375F4A3D}" type="slidenum">
              <a:rPr lang="ru-RU" smtClean="0"/>
              <a:t>3</a:t>
            </a:fld>
            <a:endParaRPr lang="ru-RU"/>
          </a:p>
        </p:txBody>
      </p:sp>
    </p:spTree>
    <p:extLst>
      <p:ext uri="{BB962C8B-B14F-4D97-AF65-F5344CB8AC3E}">
        <p14:creationId xmlns:p14="http://schemas.microsoft.com/office/powerpoint/2010/main" val="18062910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F6A028D-A866-40E6-80BB-F842375F4A3D}" type="slidenum">
              <a:rPr lang="ru-RU" smtClean="0"/>
              <a:t>21</a:t>
            </a:fld>
            <a:endParaRPr lang="ru-RU"/>
          </a:p>
        </p:txBody>
      </p:sp>
    </p:spTree>
    <p:extLst>
      <p:ext uri="{BB962C8B-B14F-4D97-AF65-F5344CB8AC3E}">
        <p14:creationId xmlns:p14="http://schemas.microsoft.com/office/powerpoint/2010/main" val="42759619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F6A028D-A866-40E6-80BB-F842375F4A3D}" type="slidenum">
              <a:rPr lang="ru-RU" smtClean="0"/>
              <a:t>22</a:t>
            </a:fld>
            <a:endParaRPr lang="ru-RU"/>
          </a:p>
        </p:txBody>
      </p:sp>
    </p:spTree>
    <p:extLst>
      <p:ext uri="{BB962C8B-B14F-4D97-AF65-F5344CB8AC3E}">
        <p14:creationId xmlns:p14="http://schemas.microsoft.com/office/powerpoint/2010/main" val="8727553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F6A028D-A866-40E6-80BB-F842375F4A3D}" type="slidenum">
              <a:rPr lang="ru-RU" smtClean="0"/>
              <a:t>23</a:t>
            </a:fld>
            <a:endParaRPr lang="ru-RU"/>
          </a:p>
        </p:txBody>
      </p:sp>
    </p:spTree>
    <p:extLst>
      <p:ext uri="{BB962C8B-B14F-4D97-AF65-F5344CB8AC3E}">
        <p14:creationId xmlns:p14="http://schemas.microsoft.com/office/powerpoint/2010/main" val="30918574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F6A028D-A866-40E6-80BB-F842375F4A3D}" type="slidenum">
              <a:rPr lang="ru-RU" smtClean="0"/>
              <a:t>24</a:t>
            </a:fld>
            <a:endParaRPr lang="ru-RU"/>
          </a:p>
        </p:txBody>
      </p:sp>
    </p:spTree>
    <p:extLst>
      <p:ext uri="{BB962C8B-B14F-4D97-AF65-F5344CB8AC3E}">
        <p14:creationId xmlns:p14="http://schemas.microsoft.com/office/powerpoint/2010/main" val="8731833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F6A028D-A866-40E6-80BB-F842375F4A3D}" type="slidenum">
              <a:rPr lang="ru-RU" smtClean="0"/>
              <a:t>25</a:t>
            </a:fld>
            <a:endParaRPr lang="ru-RU"/>
          </a:p>
        </p:txBody>
      </p:sp>
    </p:spTree>
    <p:extLst>
      <p:ext uri="{BB962C8B-B14F-4D97-AF65-F5344CB8AC3E}">
        <p14:creationId xmlns:p14="http://schemas.microsoft.com/office/powerpoint/2010/main" val="24450460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F6A028D-A866-40E6-80BB-F842375F4A3D}" type="slidenum">
              <a:rPr lang="ru-RU" smtClean="0"/>
              <a:t>26</a:t>
            </a:fld>
            <a:endParaRPr lang="ru-RU"/>
          </a:p>
        </p:txBody>
      </p:sp>
    </p:spTree>
    <p:extLst>
      <p:ext uri="{BB962C8B-B14F-4D97-AF65-F5344CB8AC3E}">
        <p14:creationId xmlns:p14="http://schemas.microsoft.com/office/powerpoint/2010/main" val="1261720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F6A028D-A866-40E6-80BB-F842375F4A3D}" type="slidenum">
              <a:rPr lang="ru-RU" smtClean="0"/>
              <a:t>27</a:t>
            </a:fld>
            <a:endParaRPr lang="ru-RU"/>
          </a:p>
        </p:txBody>
      </p:sp>
    </p:spTree>
    <p:extLst>
      <p:ext uri="{BB962C8B-B14F-4D97-AF65-F5344CB8AC3E}">
        <p14:creationId xmlns:p14="http://schemas.microsoft.com/office/powerpoint/2010/main" val="29843562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F6A028D-A866-40E6-80BB-F842375F4A3D}" type="slidenum">
              <a:rPr lang="ru-RU" smtClean="0"/>
              <a:t>28</a:t>
            </a:fld>
            <a:endParaRPr lang="ru-RU"/>
          </a:p>
        </p:txBody>
      </p:sp>
    </p:spTree>
    <p:extLst>
      <p:ext uri="{BB962C8B-B14F-4D97-AF65-F5344CB8AC3E}">
        <p14:creationId xmlns:p14="http://schemas.microsoft.com/office/powerpoint/2010/main" val="14014212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F6A028D-A866-40E6-80BB-F842375F4A3D}" type="slidenum">
              <a:rPr lang="ru-RU" smtClean="0"/>
              <a:t>29</a:t>
            </a:fld>
            <a:endParaRPr lang="ru-RU"/>
          </a:p>
        </p:txBody>
      </p:sp>
    </p:spTree>
    <p:extLst>
      <p:ext uri="{BB962C8B-B14F-4D97-AF65-F5344CB8AC3E}">
        <p14:creationId xmlns:p14="http://schemas.microsoft.com/office/powerpoint/2010/main" val="13024218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F6A028D-A866-40E6-80BB-F842375F4A3D}" type="slidenum">
              <a:rPr lang="ru-RU" smtClean="0"/>
              <a:t>30</a:t>
            </a:fld>
            <a:endParaRPr lang="ru-RU"/>
          </a:p>
        </p:txBody>
      </p:sp>
    </p:spTree>
    <p:extLst>
      <p:ext uri="{BB962C8B-B14F-4D97-AF65-F5344CB8AC3E}">
        <p14:creationId xmlns:p14="http://schemas.microsoft.com/office/powerpoint/2010/main" val="4013943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F6A028D-A866-40E6-80BB-F842375F4A3D}" type="slidenum">
              <a:rPr lang="ru-RU" smtClean="0"/>
              <a:t>4</a:t>
            </a:fld>
            <a:endParaRPr lang="ru-RU"/>
          </a:p>
        </p:txBody>
      </p:sp>
    </p:spTree>
    <p:extLst>
      <p:ext uri="{BB962C8B-B14F-4D97-AF65-F5344CB8AC3E}">
        <p14:creationId xmlns:p14="http://schemas.microsoft.com/office/powerpoint/2010/main" val="1623767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F6A028D-A866-40E6-80BB-F842375F4A3D}" type="slidenum">
              <a:rPr lang="ru-RU" smtClean="0"/>
              <a:t>5</a:t>
            </a:fld>
            <a:endParaRPr lang="ru-RU"/>
          </a:p>
        </p:txBody>
      </p:sp>
    </p:spTree>
    <p:extLst>
      <p:ext uri="{BB962C8B-B14F-4D97-AF65-F5344CB8AC3E}">
        <p14:creationId xmlns:p14="http://schemas.microsoft.com/office/powerpoint/2010/main" val="3919635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F6A028D-A866-40E6-80BB-F842375F4A3D}" type="slidenum">
              <a:rPr lang="ru-RU" smtClean="0"/>
              <a:t>6</a:t>
            </a:fld>
            <a:endParaRPr lang="ru-RU"/>
          </a:p>
        </p:txBody>
      </p:sp>
    </p:spTree>
    <p:extLst>
      <p:ext uri="{BB962C8B-B14F-4D97-AF65-F5344CB8AC3E}">
        <p14:creationId xmlns:p14="http://schemas.microsoft.com/office/powerpoint/2010/main" val="2808936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F6A028D-A866-40E6-80BB-F842375F4A3D}" type="slidenum">
              <a:rPr lang="ru-RU" smtClean="0"/>
              <a:t>7</a:t>
            </a:fld>
            <a:endParaRPr lang="ru-RU"/>
          </a:p>
        </p:txBody>
      </p:sp>
    </p:spTree>
    <p:extLst>
      <p:ext uri="{BB962C8B-B14F-4D97-AF65-F5344CB8AC3E}">
        <p14:creationId xmlns:p14="http://schemas.microsoft.com/office/powerpoint/2010/main" val="255943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F6A028D-A866-40E6-80BB-F842375F4A3D}" type="slidenum">
              <a:rPr lang="ru-RU" smtClean="0"/>
              <a:t>8</a:t>
            </a:fld>
            <a:endParaRPr lang="ru-RU"/>
          </a:p>
        </p:txBody>
      </p:sp>
    </p:spTree>
    <p:extLst>
      <p:ext uri="{BB962C8B-B14F-4D97-AF65-F5344CB8AC3E}">
        <p14:creationId xmlns:p14="http://schemas.microsoft.com/office/powerpoint/2010/main" val="1237409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F6A028D-A866-40E6-80BB-F842375F4A3D}" type="slidenum">
              <a:rPr lang="ru-RU" smtClean="0"/>
              <a:t>9</a:t>
            </a:fld>
            <a:endParaRPr lang="ru-RU"/>
          </a:p>
        </p:txBody>
      </p:sp>
    </p:spTree>
    <p:extLst>
      <p:ext uri="{BB962C8B-B14F-4D97-AF65-F5344CB8AC3E}">
        <p14:creationId xmlns:p14="http://schemas.microsoft.com/office/powerpoint/2010/main" val="1029936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F6A028D-A866-40E6-80BB-F842375F4A3D}" type="slidenum">
              <a:rPr lang="ru-RU" smtClean="0"/>
              <a:t>10</a:t>
            </a:fld>
            <a:endParaRPr lang="ru-RU"/>
          </a:p>
        </p:txBody>
      </p:sp>
    </p:spTree>
    <p:extLst>
      <p:ext uri="{BB962C8B-B14F-4D97-AF65-F5344CB8AC3E}">
        <p14:creationId xmlns:p14="http://schemas.microsoft.com/office/powerpoint/2010/main" val="549960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D5E30-ADD2-4973-85BA-843A3DB16E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3A95A0-7F60-4FB6-90B6-299217580A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AC76F3-17DB-4274-9AB3-310BB4C7EDD1}"/>
              </a:ext>
            </a:extLst>
          </p:cNvPr>
          <p:cNvSpPr>
            <a:spLocks noGrp="1"/>
          </p:cNvSpPr>
          <p:nvPr>
            <p:ph type="dt" sz="half" idx="10"/>
          </p:nvPr>
        </p:nvSpPr>
        <p:spPr/>
        <p:txBody>
          <a:bodyPr/>
          <a:lstStyle/>
          <a:p>
            <a:fld id="{6BF6701E-9852-4993-963F-E86842DBA92C}" type="datetime1">
              <a:rPr lang="en-US" smtClean="0"/>
              <a:t>4/23/2022</a:t>
            </a:fld>
            <a:endParaRPr lang="en-US"/>
          </a:p>
        </p:txBody>
      </p:sp>
      <p:sp>
        <p:nvSpPr>
          <p:cNvPr id="5" name="Footer Placeholder 4">
            <a:extLst>
              <a:ext uri="{FF2B5EF4-FFF2-40B4-BE49-F238E27FC236}">
                <a16:creationId xmlns:a16="http://schemas.microsoft.com/office/drawing/2014/main" id="{7F7882A3-CBD5-4C13-A758-C08A710254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66F946-AD92-44C5-B663-DFED88A8FD79}"/>
              </a:ext>
            </a:extLst>
          </p:cNvPr>
          <p:cNvSpPr>
            <a:spLocks noGrp="1"/>
          </p:cNvSpPr>
          <p:nvPr>
            <p:ph type="sldNum" sz="quarter" idx="12"/>
          </p:nvPr>
        </p:nvSpPr>
        <p:spPr/>
        <p:txBody>
          <a:bodyPr/>
          <a:lstStyle/>
          <a:p>
            <a:fld id="{E93A723D-E128-4941-8B0C-ABFEC5FFECF4}" type="slidenum">
              <a:rPr lang="en-US" smtClean="0"/>
              <a:t>‹#›</a:t>
            </a:fld>
            <a:endParaRPr lang="en-US"/>
          </a:p>
        </p:txBody>
      </p:sp>
    </p:spTree>
    <p:extLst>
      <p:ext uri="{BB962C8B-B14F-4D97-AF65-F5344CB8AC3E}">
        <p14:creationId xmlns:p14="http://schemas.microsoft.com/office/powerpoint/2010/main" val="3224387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EB718-6A97-4612-B151-75D064B255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EC7B41-2C4A-45FA-9305-1FBEC98BC7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09C6CE-50DD-4687-94C6-1E8863FC8E2D}"/>
              </a:ext>
            </a:extLst>
          </p:cNvPr>
          <p:cNvSpPr>
            <a:spLocks noGrp="1"/>
          </p:cNvSpPr>
          <p:nvPr>
            <p:ph type="dt" sz="half" idx="10"/>
          </p:nvPr>
        </p:nvSpPr>
        <p:spPr/>
        <p:txBody>
          <a:bodyPr/>
          <a:lstStyle/>
          <a:p>
            <a:fld id="{9683F518-0054-442C-8CC5-56C993B86A77}" type="datetime1">
              <a:rPr lang="en-US" smtClean="0"/>
              <a:t>4/23/2022</a:t>
            </a:fld>
            <a:endParaRPr lang="en-US"/>
          </a:p>
        </p:txBody>
      </p:sp>
      <p:sp>
        <p:nvSpPr>
          <p:cNvPr id="5" name="Footer Placeholder 4">
            <a:extLst>
              <a:ext uri="{FF2B5EF4-FFF2-40B4-BE49-F238E27FC236}">
                <a16:creationId xmlns:a16="http://schemas.microsoft.com/office/drawing/2014/main" id="{BB8EC83E-F962-4516-BA5E-A434146AF0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9B56A5-95BA-452D-B299-3A795E87A2AD}"/>
              </a:ext>
            </a:extLst>
          </p:cNvPr>
          <p:cNvSpPr>
            <a:spLocks noGrp="1"/>
          </p:cNvSpPr>
          <p:nvPr>
            <p:ph type="sldNum" sz="quarter" idx="12"/>
          </p:nvPr>
        </p:nvSpPr>
        <p:spPr/>
        <p:txBody>
          <a:bodyPr/>
          <a:lstStyle/>
          <a:p>
            <a:fld id="{E93A723D-E128-4941-8B0C-ABFEC5FFECF4}" type="slidenum">
              <a:rPr lang="en-US" smtClean="0"/>
              <a:t>‹#›</a:t>
            </a:fld>
            <a:endParaRPr lang="en-US"/>
          </a:p>
        </p:txBody>
      </p:sp>
    </p:spTree>
    <p:extLst>
      <p:ext uri="{BB962C8B-B14F-4D97-AF65-F5344CB8AC3E}">
        <p14:creationId xmlns:p14="http://schemas.microsoft.com/office/powerpoint/2010/main" val="572406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6E25B3-AFE3-422C-B847-CC9B48A270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02E9C5-82C2-4ABF-A52E-6FB8CAF5A9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7C67CF-FBBF-4882-99DE-A7B84181238E}"/>
              </a:ext>
            </a:extLst>
          </p:cNvPr>
          <p:cNvSpPr>
            <a:spLocks noGrp="1"/>
          </p:cNvSpPr>
          <p:nvPr>
            <p:ph type="dt" sz="half" idx="10"/>
          </p:nvPr>
        </p:nvSpPr>
        <p:spPr/>
        <p:txBody>
          <a:bodyPr/>
          <a:lstStyle/>
          <a:p>
            <a:fld id="{55DA787D-36FB-4726-83DF-1C821BF5DA0C}" type="datetime1">
              <a:rPr lang="en-US" smtClean="0"/>
              <a:t>4/23/2022</a:t>
            </a:fld>
            <a:endParaRPr lang="en-US"/>
          </a:p>
        </p:txBody>
      </p:sp>
      <p:sp>
        <p:nvSpPr>
          <p:cNvPr id="5" name="Footer Placeholder 4">
            <a:extLst>
              <a:ext uri="{FF2B5EF4-FFF2-40B4-BE49-F238E27FC236}">
                <a16:creationId xmlns:a16="http://schemas.microsoft.com/office/drawing/2014/main" id="{0F454A37-9818-4ECF-A047-015A4790DF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52D955-5ECE-419E-9186-4185CAD9F2A4}"/>
              </a:ext>
            </a:extLst>
          </p:cNvPr>
          <p:cNvSpPr>
            <a:spLocks noGrp="1"/>
          </p:cNvSpPr>
          <p:nvPr>
            <p:ph type="sldNum" sz="quarter" idx="12"/>
          </p:nvPr>
        </p:nvSpPr>
        <p:spPr/>
        <p:txBody>
          <a:bodyPr/>
          <a:lstStyle/>
          <a:p>
            <a:fld id="{E93A723D-E128-4941-8B0C-ABFEC5FFECF4}" type="slidenum">
              <a:rPr lang="en-US" smtClean="0"/>
              <a:t>‹#›</a:t>
            </a:fld>
            <a:endParaRPr lang="en-US"/>
          </a:p>
        </p:txBody>
      </p:sp>
    </p:spTree>
    <p:extLst>
      <p:ext uri="{BB962C8B-B14F-4D97-AF65-F5344CB8AC3E}">
        <p14:creationId xmlns:p14="http://schemas.microsoft.com/office/powerpoint/2010/main" val="1775502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48852-832D-46E8-B5D6-84463E9AAD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5A72EE-E29B-4531-9BE6-EA898566B6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FB67BC-01F1-4C7A-9ACF-D206D5B73CD1}"/>
              </a:ext>
            </a:extLst>
          </p:cNvPr>
          <p:cNvSpPr>
            <a:spLocks noGrp="1"/>
          </p:cNvSpPr>
          <p:nvPr>
            <p:ph type="dt" sz="half" idx="10"/>
          </p:nvPr>
        </p:nvSpPr>
        <p:spPr/>
        <p:txBody>
          <a:bodyPr/>
          <a:lstStyle/>
          <a:p>
            <a:fld id="{EB41E802-5D26-489B-82B4-8C21AB163A03}" type="datetime1">
              <a:rPr lang="en-US" smtClean="0"/>
              <a:t>4/23/2022</a:t>
            </a:fld>
            <a:endParaRPr lang="en-US"/>
          </a:p>
        </p:txBody>
      </p:sp>
      <p:sp>
        <p:nvSpPr>
          <p:cNvPr id="5" name="Footer Placeholder 4">
            <a:extLst>
              <a:ext uri="{FF2B5EF4-FFF2-40B4-BE49-F238E27FC236}">
                <a16:creationId xmlns:a16="http://schemas.microsoft.com/office/drawing/2014/main" id="{0D92B071-C4CF-4F7F-A42C-318084012B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761532-F61D-4C4F-ADB3-C3AB7979CD0C}"/>
              </a:ext>
            </a:extLst>
          </p:cNvPr>
          <p:cNvSpPr>
            <a:spLocks noGrp="1"/>
          </p:cNvSpPr>
          <p:nvPr>
            <p:ph type="sldNum" sz="quarter" idx="12"/>
          </p:nvPr>
        </p:nvSpPr>
        <p:spPr/>
        <p:txBody>
          <a:bodyPr/>
          <a:lstStyle/>
          <a:p>
            <a:fld id="{E93A723D-E128-4941-8B0C-ABFEC5FFECF4}" type="slidenum">
              <a:rPr lang="en-US" smtClean="0"/>
              <a:t>‹#›</a:t>
            </a:fld>
            <a:endParaRPr lang="en-US"/>
          </a:p>
        </p:txBody>
      </p:sp>
    </p:spTree>
    <p:extLst>
      <p:ext uri="{BB962C8B-B14F-4D97-AF65-F5344CB8AC3E}">
        <p14:creationId xmlns:p14="http://schemas.microsoft.com/office/powerpoint/2010/main" val="654334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1D761-6310-4D01-8516-31511712ED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AFA9EF-9AF8-48FC-AE38-8455D55B46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2FA71F-11DE-420E-9AF2-86726A60D5B5}"/>
              </a:ext>
            </a:extLst>
          </p:cNvPr>
          <p:cNvSpPr>
            <a:spLocks noGrp="1"/>
          </p:cNvSpPr>
          <p:nvPr>
            <p:ph type="dt" sz="half" idx="10"/>
          </p:nvPr>
        </p:nvSpPr>
        <p:spPr/>
        <p:txBody>
          <a:bodyPr/>
          <a:lstStyle/>
          <a:p>
            <a:fld id="{8AE0720E-BAEA-4651-9B4B-112AA930D574}" type="datetime1">
              <a:rPr lang="en-US" smtClean="0"/>
              <a:t>4/23/2022</a:t>
            </a:fld>
            <a:endParaRPr lang="en-US"/>
          </a:p>
        </p:txBody>
      </p:sp>
      <p:sp>
        <p:nvSpPr>
          <p:cNvPr id="5" name="Footer Placeholder 4">
            <a:extLst>
              <a:ext uri="{FF2B5EF4-FFF2-40B4-BE49-F238E27FC236}">
                <a16:creationId xmlns:a16="http://schemas.microsoft.com/office/drawing/2014/main" id="{95F28CF1-F425-4330-B713-769F4320CF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17F820-F7AA-49CF-99A0-B1091B859329}"/>
              </a:ext>
            </a:extLst>
          </p:cNvPr>
          <p:cNvSpPr>
            <a:spLocks noGrp="1"/>
          </p:cNvSpPr>
          <p:nvPr>
            <p:ph type="sldNum" sz="quarter" idx="12"/>
          </p:nvPr>
        </p:nvSpPr>
        <p:spPr/>
        <p:txBody>
          <a:bodyPr/>
          <a:lstStyle/>
          <a:p>
            <a:fld id="{E93A723D-E128-4941-8B0C-ABFEC5FFECF4}" type="slidenum">
              <a:rPr lang="en-US" smtClean="0"/>
              <a:t>‹#›</a:t>
            </a:fld>
            <a:endParaRPr lang="en-US"/>
          </a:p>
        </p:txBody>
      </p:sp>
    </p:spTree>
    <p:extLst>
      <p:ext uri="{BB962C8B-B14F-4D97-AF65-F5344CB8AC3E}">
        <p14:creationId xmlns:p14="http://schemas.microsoft.com/office/powerpoint/2010/main" val="3747576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1353C-BA55-437E-9A2D-A76BC5A0A1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1883DA-F3E5-45F6-87F9-42BF4208C5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1241DE-8E8A-4D4D-9991-BCAB9066E8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1C5493-899D-44AC-98CF-22F6DF5720B8}"/>
              </a:ext>
            </a:extLst>
          </p:cNvPr>
          <p:cNvSpPr>
            <a:spLocks noGrp="1"/>
          </p:cNvSpPr>
          <p:nvPr>
            <p:ph type="dt" sz="half" idx="10"/>
          </p:nvPr>
        </p:nvSpPr>
        <p:spPr/>
        <p:txBody>
          <a:bodyPr/>
          <a:lstStyle/>
          <a:p>
            <a:fld id="{4F77F3C5-92B0-42F2-AAB5-7875760E627A}" type="datetime1">
              <a:rPr lang="en-US" smtClean="0"/>
              <a:t>4/23/2022</a:t>
            </a:fld>
            <a:endParaRPr lang="en-US"/>
          </a:p>
        </p:txBody>
      </p:sp>
      <p:sp>
        <p:nvSpPr>
          <p:cNvPr id="6" name="Footer Placeholder 5">
            <a:extLst>
              <a:ext uri="{FF2B5EF4-FFF2-40B4-BE49-F238E27FC236}">
                <a16:creationId xmlns:a16="http://schemas.microsoft.com/office/drawing/2014/main" id="{0CAD7331-D2A4-4A0B-A04D-D565AA470D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D941D7-02E1-499F-8FC5-5B923233D999}"/>
              </a:ext>
            </a:extLst>
          </p:cNvPr>
          <p:cNvSpPr>
            <a:spLocks noGrp="1"/>
          </p:cNvSpPr>
          <p:nvPr>
            <p:ph type="sldNum" sz="quarter" idx="12"/>
          </p:nvPr>
        </p:nvSpPr>
        <p:spPr/>
        <p:txBody>
          <a:bodyPr/>
          <a:lstStyle/>
          <a:p>
            <a:fld id="{E93A723D-E128-4941-8B0C-ABFEC5FFECF4}" type="slidenum">
              <a:rPr lang="en-US" smtClean="0"/>
              <a:t>‹#›</a:t>
            </a:fld>
            <a:endParaRPr lang="en-US"/>
          </a:p>
        </p:txBody>
      </p:sp>
    </p:spTree>
    <p:extLst>
      <p:ext uri="{BB962C8B-B14F-4D97-AF65-F5344CB8AC3E}">
        <p14:creationId xmlns:p14="http://schemas.microsoft.com/office/powerpoint/2010/main" val="186112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50134-1C7E-4597-BF2E-EB24453BB5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A359AC-96F0-4CDE-8434-B7AF5235AB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8139BC-A865-44DC-A87A-01E52A26B0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9BBC1A-51F6-4B4B-9AD5-EE20D2C1A4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191145-EB84-43D2-9031-04EA25127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B06D9-2102-4B8F-B70D-6C0A5A376573}"/>
              </a:ext>
            </a:extLst>
          </p:cNvPr>
          <p:cNvSpPr>
            <a:spLocks noGrp="1"/>
          </p:cNvSpPr>
          <p:nvPr>
            <p:ph type="dt" sz="half" idx="10"/>
          </p:nvPr>
        </p:nvSpPr>
        <p:spPr/>
        <p:txBody>
          <a:bodyPr/>
          <a:lstStyle/>
          <a:p>
            <a:fld id="{5226FBD5-7982-4187-924F-805EFBADC36E}" type="datetime1">
              <a:rPr lang="en-US" smtClean="0"/>
              <a:t>4/23/2022</a:t>
            </a:fld>
            <a:endParaRPr lang="en-US"/>
          </a:p>
        </p:txBody>
      </p:sp>
      <p:sp>
        <p:nvSpPr>
          <p:cNvPr id="8" name="Footer Placeholder 7">
            <a:extLst>
              <a:ext uri="{FF2B5EF4-FFF2-40B4-BE49-F238E27FC236}">
                <a16:creationId xmlns:a16="http://schemas.microsoft.com/office/drawing/2014/main" id="{A17883C5-6A52-4AFD-8500-09B208D30C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A62368-2CF3-46C3-A62D-9C98B3413051}"/>
              </a:ext>
            </a:extLst>
          </p:cNvPr>
          <p:cNvSpPr>
            <a:spLocks noGrp="1"/>
          </p:cNvSpPr>
          <p:nvPr>
            <p:ph type="sldNum" sz="quarter" idx="12"/>
          </p:nvPr>
        </p:nvSpPr>
        <p:spPr/>
        <p:txBody>
          <a:bodyPr/>
          <a:lstStyle/>
          <a:p>
            <a:fld id="{E93A723D-E128-4941-8B0C-ABFEC5FFECF4}" type="slidenum">
              <a:rPr lang="en-US" smtClean="0"/>
              <a:t>‹#›</a:t>
            </a:fld>
            <a:endParaRPr lang="en-US"/>
          </a:p>
        </p:txBody>
      </p:sp>
    </p:spTree>
    <p:extLst>
      <p:ext uri="{BB962C8B-B14F-4D97-AF65-F5344CB8AC3E}">
        <p14:creationId xmlns:p14="http://schemas.microsoft.com/office/powerpoint/2010/main" val="2237092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77CB1-3BCC-4F48-AFA6-02CCDCC3B7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1C457B-B4E3-4368-B32E-D9162BD3387C}"/>
              </a:ext>
            </a:extLst>
          </p:cNvPr>
          <p:cNvSpPr>
            <a:spLocks noGrp="1"/>
          </p:cNvSpPr>
          <p:nvPr>
            <p:ph type="dt" sz="half" idx="10"/>
          </p:nvPr>
        </p:nvSpPr>
        <p:spPr/>
        <p:txBody>
          <a:bodyPr/>
          <a:lstStyle/>
          <a:p>
            <a:fld id="{EEBF522B-73E7-441D-8447-7D41D0B0C217}" type="datetime1">
              <a:rPr lang="en-US" smtClean="0"/>
              <a:t>4/23/2022</a:t>
            </a:fld>
            <a:endParaRPr lang="en-US"/>
          </a:p>
        </p:txBody>
      </p:sp>
      <p:sp>
        <p:nvSpPr>
          <p:cNvPr id="4" name="Footer Placeholder 3">
            <a:extLst>
              <a:ext uri="{FF2B5EF4-FFF2-40B4-BE49-F238E27FC236}">
                <a16:creationId xmlns:a16="http://schemas.microsoft.com/office/drawing/2014/main" id="{995FC700-546C-498B-983C-64849D5A24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B62B79-26D3-4FC2-9996-26BE58F07E61}"/>
              </a:ext>
            </a:extLst>
          </p:cNvPr>
          <p:cNvSpPr>
            <a:spLocks noGrp="1"/>
          </p:cNvSpPr>
          <p:nvPr>
            <p:ph type="sldNum" sz="quarter" idx="12"/>
          </p:nvPr>
        </p:nvSpPr>
        <p:spPr/>
        <p:txBody>
          <a:bodyPr/>
          <a:lstStyle/>
          <a:p>
            <a:fld id="{E93A723D-E128-4941-8B0C-ABFEC5FFECF4}" type="slidenum">
              <a:rPr lang="en-US" smtClean="0"/>
              <a:t>‹#›</a:t>
            </a:fld>
            <a:endParaRPr lang="en-US"/>
          </a:p>
        </p:txBody>
      </p:sp>
    </p:spTree>
    <p:extLst>
      <p:ext uri="{BB962C8B-B14F-4D97-AF65-F5344CB8AC3E}">
        <p14:creationId xmlns:p14="http://schemas.microsoft.com/office/powerpoint/2010/main" val="1102937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CC4F97-558B-4749-BE02-B4860FCDB19D}"/>
              </a:ext>
            </a:extLst>
          </p:cNvPr>
          <p:cNvSpPr>
            <a:spLocks noGrp="1"/>
          </p:cNvSpPr>
          <p:nvPr>
            <p:ph type="dt" sz="half" idx="10"/>
          </p:nvPr>
        </p:nvSpPr>
        <p:spPr/>
        <p:txBody>
          <a:bodyPr/>
          <a:lstStyle/>
          <a:p>
            <a:fld id="{AD2AA568-AF86-4C01-8A8D-5E1C8077121F}" type="datetime1">
              <a:rPr lang="en-US" smtClean="0"/>
              <a:t>4/23/2022</a:t>
            </a:fld>
            <a:endParaRPr lang="en-US"/>
          </a:p>
        </p:txBody>
      </p:sp>
      <p:sp>
        <p:nvSpPr>
          <p:cNvPr id="3" name="Footer Placeholder 2">
            <a:extLst>
              <a:ext uri="{FF2B5EF4-FFF2-40B4-BE49-F238E27FC236}">
                <a16:creationId xmlns:a16="http://schemas.microsoft.com/office/drawing/2014/main" id="{7E33C07B-F085-44B0-B6FE-C84AEAD568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B15D1B-01A8-4F6B-B242-6023D63699E4}"/>
              </a:ext>
            </a:extLst>
          </p:cNvPr>
          <p:cNvSpPr>
            <a:spLocks noGrp="1"/>
          </p:cNvSpPr>
          <p:nvPr>
            <p:ph type="sldNum" sz="quarter" idx="12"/>
          </p:nvPr>
        </p:nvSpPr>
        <p:spPr/>
        <p:txBody>
          <a:bodyPr/>
          <a:lstStyle/>
          <a:p>
            <a:fld id="{E93A723D-E128-4941-8B0C-ABFEC5FFECF4}" type="slidenum">
              <a:rPr lang="en-US" smtClean="0"/>
              <a:t>‹#›</a:t>
            </a:fld>
            <a:endParaRPr lang="en-US"/>
          </a:p>
        </p:txBody>
      </p:sp>
    </p:spTree>
    <p:extLst>
      <p:ext uri="{BB962C8B-B14F-4D97-AF65-F5344CB8AC3E}">
        <p14:creationId xmlns:p14="http://schemas.microsoft.com/office/powerpoint/2010/main" val="1441991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2820F-867F-4A5E-A8CE-7AB80AF37F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C3E6F0-6B5A-412B-AE06-F8D6C19AB1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10E853-D70D-4453-877B-033AAD3BFB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3BEDAC-CD80-4F16-8AE3-03172708E37D}"/>
              </a:ext>
            </a:extLst>
          </p:cNvPr>
          <p:cNvSpPr>
            <a:spLocks noGrp="1"/>
          </p:cNvSpPr>
          <p:nvPr>
            <p:ph type="dt" sz="half" idx="10"/>
          </p:nvPr>
        </p:nvSpPr>
        <p:spPr/>
        <p:txBody>
          <a:bodyPr/>
          <a:lstStyle/>
          <a:p>
            <a:fld id="{46F4F07D-05F6-4DE9-A2C3-2888A3B39ED2}" type="datetime1">
              <a:rPr lang="en-US" smtClean="0"/>
              <a:t>4/23/2022</a:t>
            </a:fld>
            <a:endParaRPr lang="en-US"/>
          </a:p>
        </p:txBody>
      </p:sp>
      <p:sp>
        <p:nvSpPr>
          <p:cNvPr id="6" name="Footer Placeholder 5">
            <a:extLst>
              <a:ext uri="{FF2B5EF4-FFF2-40B4-BE49-F238E27FC236}">
                <a16:creationId xmlns:a16="http://schemas.microsoft.com/office/drawing/2014/main" id="{B79499A4-3306-4DEC-AF20-3C0380BFDC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BE0438-4769-42E1-A866-2CF47BC2F1DC}"/>
              </a:ext>
            </a:extLst>
          </p:cNvPr>
          <p:cNvSpPr>
            <a:spLocks noGrp="1"/>
          </p:cNvSpPr>
          <p:nvPr>
            <p:ph type="sldNum" sz="quarter" idx="12"/>
          </p:nvPr>
        </p:nvSpPr>
        <p:spPr/>
        <p:txBody>
          <a:bodyPr/>
          <a:lstStyle/>
          <a:p>
            <a:fld id="{E93A723D-E128-4941-8B0C-ABFEC5FFECF4}" type="slidenum">
              <a:rPr lang="en-US" smtClean="0"/>
              <a:t>‹#›</a:t>
            </a:fld>
            <a:endParaRPr lang="en-US"/>
          </a:p>
        </p:txBody>
      </p:sp>
    </p:spTree>
    <p:extLst>
      <p:ext uri="{BB962C8B-B14F-4D97-AF65-F5344CB8AC3E}">
        <p14:creationId xmlns:p14="http://schemas.microsoft.com/office/powerpoint/2010/main" val="3560398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8DEAF-FE58-4E19-8219-23DECC381B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0D421B-E8BE-4850-9D72-1B95D984D1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2FDA71-9246-4DCF-863A-0EA88FA4D4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D98DF7-FB3D-449A-9285-7CDF7A4C2286}"/>
              </a:ext>
            </a:extLst>
          </p:cNvPr>
          <p:cNvSpPr>
            <a:spLocks noGrp="1"/>
          </p:cNvSpPr>
          <p:nvPr>
            <p:ph type="dt" sz="half" idx="10"/>
          </p:nvPr>
        </p:nvSpPr>
        <p:spPr/>
        <p:txBody>
          <a:bodyPr/>
          <a:lstStyle/>
          <a:p>
            <a:fld id="{542F633B-0B7D-468D-BF60-B2E0EC7EC368}" type="datetime1">
              <a:rPr lang="en-US" smtClean="0"/>
              <a:t>4/23/2022</a:t>
            </a:fld>
            <a:endParaRPr lang="en-US"/>
          </a:p>
        </p:txBody>
      </p:sp>
      <p:sp>
        <p:nvSpPr>
          <p:cNvPr id="6" name="Footer Placeholder 5">
            <a:extLst>
              <a:ext uri="{FF2B5EF4-FFF2-40B4-BE49-F238E27FC236}">
                <a16:creationId xmlns:a16="http://schemas.microsoft.com/office/drawing/2014/main" id="{A1EA7313-FB56-4CB9-A72A-D327309632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6230F7-6551-43A2-9189-F15C508C98B3}"/>
              </a:ext>
            </a:extLst>
          </p:cNvPr>
          <p:cNvSpPr>
            <a:spLocks noGrp="1"/>
          </p:cNvSpPr>
          <p:nvPr>
            <p:ph type="sldNum" sz="quarter" idx="12"/>
          </p:nvPr>
        </p:nvSpPr>
        <p:spPr/>
        <p:txBody>
          <a:bodyPr/>
          <a:lstStyle/>
          <a:p>
            <a:fld id="{E93A723D-E128-4941-8B0C-ABFEC5FFECF4}" type="slidenum">
              <a:rPr lang="en-US" smtClean="0"/>
              <a:t>‹#›</a:t>
            </a:fld>
            <a:endParaRPr lang="en-US"/>
          </a:p>
        </p:txBody>
      </p:sp>
    </p:spTree>
    <p:extLst>
      <p:ext uri="{BB962C8B-B14F-4D97-AF65-F5344CB8AC3E}">
        <p14:creationId xmlns:p14="http://schemas.microsoft.com/office/powerpoint/2010/main" val="2647974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241D7A-3554-45D5-A795-6D4DE1EC5E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2921DF-4588-4955-835D-E7A534B357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DA350B-8903-4EEC-A800-0D075E7562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D61E6C-2DF8-4687-A0E6-C2A421784113}" type="datetime1">
              <a:rPr lang="en-US" smtClean="0"/>
              <a:t>4/23/2022</a:t>
            </a:fld>
            <a:endParaRPr lang="en-US"/>
          </a:p>
        </p:txBody>
      </p:sp>
      <p:sp>
        <p:nvSpPr>
          <p:cNvPr id="5" name="Footer Placeholder 4">
            <a:extLst>
              <a:ext uri="{FF2B5EF4-FFF2-40B4-BE49-F238E27FC236}">
                <a16:creationId xmlns:a16="http://schemas.microsoft.com/office/drawing/2014/main" id="{6EBA32E0-6A4D-4EB5-BBD1-AB908E51B8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172514-173B-425D-AC50-7C7A2C997F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3A723D-E128-4941-8B0C-ABFEC5FFECF4}" type="slidenum">
              <a:rPr lang="en-US" smtClean="0"/>
              <a:t>‹#›</a:t>
            </a:fld>
            <a:endParaRPr lang="en-US"/>
          </a:p>
        </p:txBody>
      </p:sp>
    </p:spTree>
    <p:extLst>
      <p:ext uri="{BB962C8B-B14F-4D97-AF65-F5344CB8AC3E}">
        <p14:creationId xmlns:p14="http://schemas.microsoft.com/office/powerpoint/2010/main" val="1759977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83270-30D8-4685-B6E5-D5FEFB9D487D}"/>
              </a:ext>
            </a:extLst>
          </p:cNvPr>
          <p:cNvSpPr>
            <a:spLocks noGrp="1"/>
          </p:cNvSpPr>
          <p:nvPr>
            <p:ph type="ctrTitle"/>
          </p:nvPr>
        </p:nvSpPr>
        <p:spPr>
          <a:xfrm>
            <a:off x="1524000" y="1122362"/>
            <a:ext cx="9144000" cy="3549391"/>
          </a:xfrm>
        </p:spPr>
        <p:txBody>
          <a:bodyPr>
            <a:normAutofit/>
          </a:bodyPr>
          <a:lstStyle/>
          <a:p>
            <a:r>
              <a:rPr lang="ru-RU" dirty="0" smtClean="0"/>
              <a:t>Лекция 14</a:t>
            </a:r>
            <a:br>
              <a:rPr lang="ru-RU" dirty="0" smtClean="0"/>
            </a:br>
            <a:r>
              <a:rPr lang="ru-RU" dirty="0" smtClean="0"/>
              <a:t/>
            </a:r>
            <a:br>
              <a:rPr lang="ru-RU" dirty="0" smtClean="0"/>
            </a:br>
            <a:r>
              <a:rPr lang="ru-RU" dirty="0"/>
              <a:t>Средства журнализации и восстановления баз данных</a:t>
            </a:r>
          </a:p>
        </p:txBody>
      </p:sp>
      <p:sp>
        <p:nvSpPr>
          <p:cNvPr id="3" name="Номер слайда 2"/>
          <p:cNvSpPr>
            <a:spLocks noGrp="1"/>
          </p:cNvSpPr>
          <p:nvPr>
            <p:ph type="sldNum" sz="quarter" idx="12"/>
          </p:nvPr>
        </p:nvSpPr>
        <p:spPr/>
        <p:txBody>
          <a:bodyPr/>
          <a:lstStyle/>
          <a:p>
            <a:fld id="{E93A723D-E128-4941-8B0C-ABFEC5FFECF4}" type="slidenum">
              <a:rPr lang="en-US" smtClean="0"/>
              <a:t>1</a:t>
            </a:fld>
            <a:endParaRPr lang="en-US"/>
          </a:p>
        </p:txBody>
      </p:sp>
    </p:spTree>
    <p:extLst>
      <p:ext uri="{BB962C8B-B14F-4D97-AF65-F5344CB8AC3E}">
        <p14:creationId xmlns:p14="http://schemas.microsoft.com/office/powerpoint/2010/main" val="10514039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D8FA1-5477-415E-994A-653728546D70}"/>
              </a:ext>
            </a:extLst>
          </p:cNvPr>
          <p:cNvSpPr>
            <a:spLocks noGrp="1"/>
          </p:cNvSpPr>
          <p:nvPr>
            <p:ph type="title"/>
          </p:nvPr>
        </p:nvSpPr>
        <p:spPr/>
        <p:txBody>
          <a:bodyPr>
            <a:normAutofit/>
          </a:bodyPr>
          <a:lstStyle/>
          <a:p>
            <a:r>
              <a:rPr lang="ru-RU" dirty="0"/>
              <a:t>Индивидуальный откат транзакции</a:t>
            </a:r>
          </a:p>
        </p:txBody>
      </p:sp>
      <p:sp>
        <p:nvSpPr>
          <p:cNvPr id="3" name="Content Placeholder 2">
            <a:extLst>
              <a:ext uri="{FF2B5EF4-FFF2-40B4-BE49-F238E27FC236}">
                <a16:creationId xmlns:a16="http://schemas.microsoft.com/office/drawing/2014/main" id="{299F9050-9726-41ED-8373-04BD1673E0A9}"/>
              </a:ext>
            </a:extLst>
          </p:cNvPr>
          <p:cNvSpPr>
            <a:spLocks noGrp="1"/>
          </p:cNvSpPr>
          <p:nvPr>
            <p:ph idx="1"/>
          </p:nvPr>
        </p:nvSpPr>
        <p:spPr>
          <a:xfrm>
            <a:off x="838200" y="1489167"/>
            <a:ext cx="10515600" cy="4687796"/>
          </a:xfrm>
        </p:spPr>
        <p:txBody>
          <a:bodyPr>
            <a:normAutofit fontScale="92500" lnSpcReduction="10000"/>
          </a:bodyPr>
          <a:lstStyle/>
          <a:p>
            <a:pPr marL="0" indent="0" algn="just">
              <a:buNone/>
            </a:pPr>
            <a:r>
              <a:rPr lang="ru-RU" dirty="0"/>
              <a:t>В</a:t>
            </a:r>
            <a:r>
              <a:rPr lang="ru-RU" dirty="0" smtClean="0"/>
              <a:t>ыполняется </a:t>
            </a:r>
            <a:r>
              <a:rPr lang="ru-RU" dirty="0"/>
              <a:t>следующим </a:t>
            </a:r>
            <a:r>
              <a:rPr lang="ru-RU" dirty="0" smtClean="0"/>
              <a:t>образом:</a:t>
            </a:r>
          </a:p>
          <a:p>
            <a:pPr algn="just"/>
            <a:r>
              <a:rPr lang="ru-RU" dirty="0" smtClean="0"/>
              <a:t>Выбирается </a:t>
            </a:r>
            <a:r>
              <a:rPr lang="ru-RU" dirty="0"/>
              <a:t>очередная журнальная запись из списка записей данной транзакции.</a:t>
            </a:r>
          </a:p>
          <a:p>
            <a:pPr lvl="0" algn="just" fontAlgn="base"/>
            <a:r>
              <a:rPr lang="ru-RU" dirty="0"/>
              <a:t>Выполняется противоположная по смыслу операция:</a:t>
            </a:r>
          </a:p>
          <a:p>
            <a:pPr lvl="1" algn="just" fontAlgn="base"/>
            <a:r>
              <a:rPr lang="ru-RU" dirty="0"/>
              <a:t>вместо операции </a:t>
            </a:r>
            <a:r>
              <a:rPr lang="en-US" sz="2000" dirty="0"/>
              <a:t>INSERT </a:t>
            </a:r>
            <a:r>
              <a:rPr lang="ru-RU" dirty="0"/>
              <a:t>выполняется соответствующая операция </a:t>
            </a:r>
            <a:r>
              <a:rPr lang="en-US" sz="2000" dirty="0"/>
              <a:t>DELETE</a:t>
            </a:r>
            <a:endParaRPr lang="ru-RU" dirty="0"/>
          </a:p>
          <a:p>
            <a:pPr lvl="1" algn="just" fontAlgn="base"/>
            <a:r>
              <a:rPr lang="en-US" dirty="0" err="1"/>
              <a:t>вместо</a:t>
            </a:r>
            <a:r>
              <a:rPr lang="en-US" dirty="0"/>
              <a:t> </a:t>
            </a:r>
            <a:r>
              <a:rPr lang="en-US" dirty="0" err="1"/>
              <a:t>операции</a:t>
            </a:r>
            <a:r>
              <a:rPr lang="en-US" dirty="0"/>
              <a:t> </a:t>
            </a:r>
            <a:r>
              <a:rPr lang="en-US" sz="2000" dirty="0"/>
              <a:t>DELETE </a:t>
            </a:r>
            <a:r>
              <a:rPr lang="en-US" dirty="0" err="1"/>
              <a:t>выполняется</a:t>
            </a:r>
            <a:r>
              <a:rPr lang="en-US" dirty="0"/>
              <a:t> </a:t>
            </a:r>
            <a:r>
              <a:rPr lang="en-US" sz="2000" dirty="0"/>
              <a:t>INSERT</a:t>
            </a:r>
            <a:endParaRPr lang="ru-RU" dirty="0"/>
          </a:p>
          <a:p>
            <a:pPr lvl="1" algn="just" fontAlgn="base"/>
            <a:r>
              <a:rPr lang="ru-RU" dirty="0"/>
              <a:t>вместо прямой операции </a:t>
            </a:r>
            <a:r>
              <a:rPr lang="en-US" sz="2000" dirty="0"/>
              <a:t>UPDATE </a:t>
            </a:r>
            <a:r>
              <a:rPr lang="ru-RU" dirty="0"/>
              <a:t>– обратная операция </a:t>
            </a:r>
            <a:r>
              <a:rPr lang="en-US" sz="2000" dirty="0"/>
              <a:t>UPDATE</a:t>
            </a:r>
            <a:r>
              <a:rPr lang="ru-RU" dirty="0"/>
              <a:t>, восстанавливающая предыдущее состояние объекта базы данных</a:t>
            </a:r>
          </a:p>
          <a:p>
            <a:pPr marL="0" indent="0" algn="just">
              <a:buNone/>
            </a:pPr>
            <a:r>
              <a:rPr lang="ru-RU" dirty="0"/>
              <a:t>Эти обратные операции называются </a:t>
            </a:r>
            <a:r>
              <a:rPr lang="en-US" dirty="0"/>
              <a:t>undo</a:t>
            </a:r>
            <a:r>
              <a:rPr lang="ru-RU" dirty="0"/>
              <a:t>, и они тоже </a:t>
            </a:r>
            <a:r>
              <a:rPr lang="ru-RU" dirty="0" err="1" smtClean="0"/>
              <a:t>журнализуются</a:t>
            </a:r>
            <a:r>
              <a:rPr lang="ru-RU" dirty="0" smtClean="0"/>
              <a:t>.</a:t>
            </a:r>
          </a:p>
          <a:p>
            <a:pPr marL="0" indent="0" algn="just">
              <a:buNone/>
            </a:pPr>
            <a:r>
              <a:rPr lang="ru-RU" dirty="0" smtClean="0"/>
              <a:t>Если </a:t>
            </a:r>
            <a:r>
              <a:rPr lang="ru-RU" dirty="0"/>
              <a:t>полный откат транзакции выполнен успешно, то в журнал заносится запись о конце транзакции, и с точки зрения журнала </a:t>
            </a:r>
            <a:r>
              <a:rPr lang="ru-RU" dirty="0" smtClean="0"/>
              <a:t>такая </a:t>
            </a:r>
            <a:r>
              <a:rPr lang="ru-RU" dirty="0"/>
              <a:t>транзакция является зафиксированной.</a:t>
            </a:r>
          </a:p>
          <a:p>
            <a:pPr algn="just"/>
            <a:endParaRPr lang="ru-RU" dirty="0"/>
          </a:p>
        </p:txBody>
      </p:sp>
      <p:sp>
        <p:nvSpPr>
          <p:cNvPr id="4" name="Номер слайда 3"/>
          <p:cNvSpPr>
            <a:spLocks noGrp="1"/>
          </p:cNvSpPr>
          <p:nvPr>
            <p:ph type="sldNum" sz="quarter" idx="12"/>
          </p:nvPr>
        </p:nvSpPr>
        <p:spPr/>
        <p:txBody>
          <a:bodyPr/>
          <a:lstStyle/>
          <a:p>
            <a:fld id="{E93A723D-E128-4941-8B0C-ABFEC5FFECF4}" type="slidenum">
              <a:rPr lang="en-US" smtClean="0"/>
              <a:t>10</a:t>
            </a:fld>
            <a:endParaRPr lang="en-US"/>
          </a:p>
        </p:txBody>
      </p:sp>
    </p:spTree>
    <p:extLst>
      <p:ext uri="{BB962C8B-B14F-4D97-AF65-F5344CB8AC3E}">
        <p14:creationId xmlns:p14="http://schemas.microsoft.com/office/powerpoint/2010/main" val="29321715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D8FA1-5477-415E-994A-653728546D70}"/>
              </a:ext>
            </a:extLst>
          </p:cNvPr>
          <p:cNvSpPr>
            <a:spLocks noGrp="1"/>
          </p:cNvSpPr>
          <p:nvPr>
            <p:ph type="title"/>
          </p:nvPr>
        </p:nvSpPr>
        <p:spPr/>
        <p:txBody>
          <a:bodyPr>
            <a:normAutofit/>
          </a:bodyPr>
          <a:lstStyle/>
          <a:p>
            <a:r>
              <a:rPr lang="ru-RU" dirty="0"/>
              <a:t>Восстановление после мягкого сбоя</a:t>
            </a:r>
          </a:p>
        </p:txBody>
      </p:sp>
      <p:sp>
        <p:nvSpPr>
          <p:cNvPr id="3" name="Content Placeholder 2">
            <a:extLst>
              <a:ext uri="{FF2B5EF4-FFF2-40B4-BE49-F238E27FC236}">
                <a16:creationId xmlns:a16="http://schemas.microsoft.com/office/drawing/2014/main" id="{299F9050-9726-41ED-8373-04BD1673E0A9}"/>
              </a:ext>
            </a:extLst>
          </p:cNvPr>
          <p:cNvSpPr>
            <a:spLocks noGrp="1"/>
          </p:cNvSpPr>
          <p:nvPr>
            <p:ph idx="1"/>
          </p:nvPr>
        </p:nvSpPr>
        <p:spPr>
          <a:xfrm>
            <a:off x="838200" y="1489166"/>
            <a:ext cx="10515600" cy="5232309"/>
          </a:xfrm>
        </p:spPr>
        <p:txBody>
          <a:bodyPr>
            <a:normAutofit/>
          </a:bodyPr>
          <a:lstStyle/>
          <a:p>
            <a:pPr algn="just"/>
            <a:r>
              <a:rPr lang="ru-RU" dirty="0"/>
              <a:t>К числу основных проблем восстановления после мягкого сбоя относится то, что одна логическая операция </a:t>
            </a:r>
            <a:r>
              <a:rPr lang="ru-RU" dirty="0" smtClean="0"/>
              <a:t>изменения БД может </a:t>
            </a:r>
            <a:r>
              <a:rPr lang="ru-RU" dirty="0"/>
              <a:t>изменять несколько физических блоков базы данных. </a:t>
            </a:r>
            <a:endParaRPr lang="ru-RU" dirty="0" smtClean="0"/>
          </a:p>
          <a:p>
            <a:pPr algn="just"/>
            <a:r>
              <a:rPr lang="ru-RU" dirty="0" smtClean="0"/>
              <a:t>Блоки </a:t>
            </a:r>
            <a:r>
              <a:rPr lang="ru-RU" dirty="0"/>
              <a:t>базы данных буферизуются в оперативной памяти и выталкиваются независимо. Если происходит мягкий сбой, то может оказаться, что набор блоков внешней памяти базы данных </a:t>
            </a:r>
            <a:r>
              <a:rPr lang="ru-RU" dirty="0" err="1"/>
              <a:t>несогласован</a:t>
            </a:r>
            <a:r>
              <a:rPr lang="ru-RU" dirty="0"/>
              <a:t>, т.е. часть блоков внешней памяти соответствует объекту до изменения, часть – после изменения. </a:t>
            </a:r>
            <a:endParaRPr lang="ru-RU" dirty="0" smtClean="0"/>
          </a:p>
          <a:p>
            <a:pPr algn="just"/>
            <a:r>
              <a:rPr lang="ru-RU" dirty="0"/>
              <a:t>Состояние внешней памяти базы данных называется </a:t>
            </a:r>
            <a:r>
              <a:rPr lang="ru-RU" b="1" dirty="0"/>
              <a:t>физически согласованным</a:t>
            </a:r>
            <a:r>
              <a:rPr lang="ru-RU" dirty="0"/>
              <a:t>, если наборы страниц всех объектов согласованы, т.е. они соответствуют либо состоянию объекта либо до его изменения, либо после его изменения.</a:t>
            </a:r>
          </a:p>
          <a:p>
            <a:pPr algn="just"/>
            <a:endParaRPr lang="ru-RU" dirty="0"/>
          </a:p>
        </p:txBody>
      </p:sp>
      <p:sp>
        <p:nvSpPr>
          <p:cNvPr id="4" name="Номер слайда 3"/>
          <p:cNvSpPr>
            <a:spLocks noGrp="1"/>
          </p:cNvSpPr>
          <p:nvPr>
            <p:ph type="sldNum" sz="quarter" idx="12"/>
          </p:nvPr>
        </p:nvSpPr>
        <p:spPr/>
        <p:txBody>
          <a:bodyPr/>
          <a:lstStyle/>
          <a:p>
            <a:fld id="{E93A723D-E128-4941-8B0C-ABFEC5FFECF4}" type="slidenum">
              <a:rPr lang="en-US" smtClean="0"/>
              <a:t>11</a:t>
            </a:fld>
            <a:endParaRPr lang="en-US"/>
          </a:p>
        </p:txBody>
      </p:sp>
    </p:spTree>
    <p:extLst>
      <p:ext uri="{BB962C8B-B14F-4D97-AF65-F5344CB8AC3E}">
        <p14:creationId xmlns:p14="http://schemas.microsoft.com/office/powerpoint/2010/main" val="7583387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D8FA1-5477-415E-994A-653728546D70}"/>
              </a:ext>
            </a:extLst>
          </p:cNvPr>
          <p:cNvSpPr>
            <a:spLocks noGrp="1"/>
          </p:cNvSpPr>
          <p:nvPr>
            <p:ph type="title"/>
          </p:nvPr>
        </p:nvSpPr>
        <p:spPr/>
        <p:txBody>
          <a:bodyPr>
            <a:normAutofit/>
          </a:bodyPr>
          <a:lstStyle/>
          <a:p>
            <a:r>
              <a:rPr lang="ru-RU" dirty="0" smtClean="0"/>
              <a:t>Точки </a:t>
            </a:r>
            <a:r>
              <a:rPr lang="ru-RU" dirty="0"/>
              <a:t>физической согласованности</a:t>
            </a:r>
          </a:p>
        </p:txBody>
      </p:sp>
      <p:sp>
        <p:nvSpPr>
          <p:cNvPr id="3" name="Content Placeholder 2">
            <a:extLst>
              <a:ext uri="{FF2B5EF4-FFF2-40B4-BE49-F238E27FC236}">
                <a16:creationId xmlns:a16="http://schemas.microsoft.com/office/drawing/2014/main" id="{299F9050-9726-41ED-8373-04BD1673E0A9}"/>
              </a:ext>
            </a:extLst>
          </p:cNvPr>
          <p:cNvSpPr>
            <a:spLocks noGrp="1"/>
          </p:cNvSpPr>
          <p:nvPr>
            <p:ph idx="1"/>
          </p:nvPr>
        </p:nvSpPr>
        <p:spPr>
          <a:xfrm>
            <a:off x="838200" y="1690688"/>
            <a:ext cx="10515600" cy="5030787"/>
          </a:xfrm>
        </p:spPr>
        <p:txBody>
          <a:bodyPr>
            <a:normAutofit/>
          </a:bodyPr>
          <a:lstStyle/>
          <a:p>
            <a:pPr marL="0" indent="0" algn="just">
              <a:buNone/>
            </a:pPr>
            <a:r>
              <a:rPr lang="ru-RU" dirty="0"/>
              <a:t>В журнале отмечаются моменты времени, в которые база данных находится в физически согласованном состоянии. Такие моменты времени называются точками физической согласованности базы данных (</a:t>
            </a:r>
            <a:r>
              <a:rPr lang="en-US" dirty="0"/>
              <a:t>point of physical consistency</a:t>
            </a:r>
            <a:r>
              <a:rPr lang="ru-RU" dirty="0"/>
              <a:t>, </a:t>
            </a:r>
            <a:r>
              <a:rPr lang="en-US" dirty="0" err="1"/>
              <a:t>ppc</a:t>
            </a:r>
            <a:r>
              <a:rPr lang="ru-RU" dirty="0"/>
              <a:t>).</a:t>
            </a:r>
          </a:p>
          <a:p>
            <a:pPr algn="just"/>
            <a:endParaRPr lang="ru-RU" dirty="0"/>
          </a:p>
        </p:txBody>
      </p:sp>
      <p:sp>
        <p:nvSpPr>
          <p:cNvPr id="4" name="Номер слайда 3"/>
          <p:cNvSpPr>
            <a:spLocks noGrp="1"/>
          </p:cNvSpPr>
          <p:nvPr>
            <p:ph type="sldNum" sz="quarter" idx="12"/>
          </p:nvPr>
        </p:nvSpPr>
        <p:spPr/>
        <p:txBody>
          <a:bodyPr/>
          <a:lstStyle/>
          <a:p>
            <a:fld id="{E93A723D-E128-4941-8B0C-ABFEC5FFECF4}" type="slidenum">
              <a:rPr lang="en-US" smtClean="0"/>
              <a:t>12</a:t>
            </a:fld>
            <a:endParaRPr lang="en-US"/>
          </a:p>
        </p:txBody>
      </p:sp>
      <p:pic>
        <p:nvPicPr>
          <p:cNvPr id="5" name="Picture 34729"/>
          <p:cNvPicPr/>
          <p:nvPr/>
        </p:nvPicPr>
        <p:blipFill>
          <a:blip r:embed="rId3"/>
          <a:stretch>
            <a:fillRect/>
          </a:stretch>
        </p:blipFill>
        <p:spPr>
          <a:xfrm>
            <a:off x="3187581" y="3486684"/>
            <a:ext cx="5719564" cy="3234791"/>
          </a:xfrm>
          <a:prstGeom prst="rect">
            <a:avLst/>
          </a:prstGeom>
        </p:spPr>
      </p:pic>
    </p:spTree>
    <p:extLst>
      <p:ext uri="{BB962C8B-B14F-4D97-AF65-F5344CB8AC3E}">
        <p14:creationId xmlns:p14="http://schemas.microsoft.com/office/powerpoint/2010/main" val="41519213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D8FA1-5477-415E-994A-653728546D70}"/>
              </a:ext>
            </a:extLst>
          </p:cNvPr>
          <p:cNvSpPr>
            <a:spLocks noGrp="1"/>
          </p:cNvSpPr>
          <p:nvPr>
            <p:ph type="title"/>
          </p:nvPr>
        </p:nvSpPr>
        <p:spPr/>
        <p:txBody>
          <a:bodyPr>
            <a:normAutofit/>
          </a:bodyPr>
          <a:lstStyle/>
          <a:p>
            <a:r>
              <a:rPr lang="ru-RU" dirty="0" smtClean="0"/>
              <a:t>Восстановление от </a:t>
            </a:r>
            <a:r>
              <a:rPr lang="en-US" dirty="0" err="1" smtClean="0"/>
              <a:t>ppc</a:t>
            </a:r>
            <a:endParaRPr lang="ru-RU" dirty="0"/>
          </a:p>
        </p:txBody>
      </p:sp>
      <p:sp>
        <p:nvSpPr>
          <p:cNvPr id="3" name="Content Placeholder 2">
            <a:extLst>
              <a:ext uri="{FF2B5EF4-FFF2-40B4-BE49-F238E27FC236}">
                <a16:creationId xmlns:a16="http://schemas.microsoft.com/office/drawing/2014/main" id="{299F9050-9726-41ED-8373-04BD1673E0A9}"/>
              </a:ext>
            </a:extLst>
          </p:cNvPr>
          <p:cNvSpPr>
            <a:spLocks noGrp="1"/>
          </p:cNvSpPr>
          <p:nvPr>
            <p:ph idx="1"/>
          </p:nvPr>
        </p:nvSpPr>
        <p:spPr>
          <a:xfrm>
            <a:off x="838200" y="1690688"/>
            <a:ext cx="10515600" cy="5030787"/>
          </a:xfrm>
        </p:spPr>
        <p:txBody>
          <a:bodyPr>
            <a:normAutofit fontScale="92500" lnSpcReduction="20000"/>
          </a:bodyPr>
          <a:lstStyle/>
          <a:p>
            <a:pPr marL="0" indent="0" algn="just">
              <a:buNone/>
            </a:pPr>
            <a:r>
              <a:rPr lang="en-US" dirty="0" err="1" smtClean="0"/>
              <a:t>Рассмотрим</a:t>
            </a:r>
            <a:r>
              <a:rPr lang="ru-RU" dirty="0" smtClean="0"/>
              <a:t>,</a:t>
            </a:r>
            <a:r>
              <a:rPr lang="en-US" dirty="0" smtClean="0"/>
              <a:t> </a:t>
            </a:r>
            <a:r>
              <a:rPr lang="en-US" dirty="0" err="1"/>
              <a:t>какие</a:t>
            </a:r>
            <a:r>
              <a:rPr lang="en-US" dirty="0"/>
              <a:t> </a:t>
            </a:r>
            <a:r>
              <a:rPr lang="en-US" dirty="0" err="1"/>
              <a:t>действия</a:t>
            </a:r>
            <a:r>
              <a:rPr lang="en-US" dirty="0"/>
              <a:t> </a:t>
            </a:r>
            <a:r>
              <a:rPr lang="en-US" dirty="0" err="1"/>
              <a:t>нужно</a:t>
            </a:r>
            <a:r>
              <a:rPr lang="en-US" dirty="0"/>
              <a:t> </a:t>
            </a:r>
            <a:r>
              <a:rPr lang="en-US" dirty="0" err="1"/>
              <a:t>выполнить</a:t>
            </a:r>
            <a:r>
              <a:rPr lang="en-US" dirty="0"/>
              <a:t> </a:t>
            </a:r>
            <a:r>
              <a:rPr lang="en-US" dirty="0" err="1"/>
              <a:t>для</a:t>
            </a:r>
            <a:r>
              <a:rPr lang="en-US" dirty="0"/>
              <a:t> </a:t>
            </a:r>
            <a:r>
              <a:rPr lang="en-US" dirty="0" err="1"/>
              <a:t>каждой</a:t>
            </a:r>
            <a:r>
              <a:rPr lang="en-US" dirty="0"/>
              <a:t> </a:t>
            </a:r>
            <a:r>
              <a:rPr lang="en-US" dirty="0" err="1"/>
              <a:t>из</a:t>
            </a:r>
            <a:r>
              <a:rPr lang="en-US" dirty="0"/>
              <a:t> </a:t>
            </a:r>
            <a:r>
              <a:rPr lang="en-US" dirty="0" err="1"/>
              <a:t>транзакций</a:t>
            </a:r>
            <a:r>
              <a:rPr lang="en-US" dirty="0"/>
              <a:t>:</a:t>
            </a:r>
            <a:endParaRPr lang="ru-RU" dirty="0"/>
          </a:p>
          <a:p>
            <a:pPr lvl="0" algn="just" fontAlgn="base"/>
            <a:r>
              <a:rPr lang="ru-RU" dirty="0"/>
              <a:t>Для транзакции </a:t>
            </a:r>
            <a:r>
              <a:rPr lang="en-US" i="1" dirty="0"/>
              <a:t>T</a:t>
            </a:r>
            <a:r>
              <a:rPr lang="ru-RU" baseline="-25000" dirty="0"/>
              <a:t>1 </a:t>
            </a:r>
            <a:r>
              <a:rPr lang="ru-RU" dirty="0"/>
              <a:t>никаких действий производить не </a:t>
            </a:r>
            <a:r>
              <a:rPr lang="ru-RU" dirty="0" smtClean="0"/>
              <a:t>требуется.</a:t>
            </a:r>
          </a:p>
          <a:p>
            <a:pPr lvl="0" algn="just" fontAlgn="base"/>
            <a:r>
              <a:rPr lang="ru-RU" dirty="0"/>
              <a:t>Для транзакции </a:t>
            </a:r>
            <a:r>
              <a:rPr lang="en-US" i="1" dirty="0" smtClean="0"/>
              <a:t>T</a:t>
            </a:r>
            <a:r>
              <a:rPr lang="ru-RU" baseline="-25000" dirty="0"/>
              <a:t>2 </a:t>
            </a:r>
            <a:r>
              <a:rPr lang="ru-RU" baseline="-25000" dirty="0" smtClean="0"/>
              <a:t> </a:t>
            </a:r>
            <a:r>
              <a:rPr lang="ru-RU" dirty="0" smtClean="0"/>
              <a:t>нужно </a:t>
            </a:r>
            <a:r>
              <a:rPr lang="ru-RU" dirty="0"/>
              <a:t>повторно выполнить (</a:t>
            </a:r>
            <a:r>
              <a:rPr lang="en-US" dirty="0"/>
              <a:t>redo</a:t>
            </a:r>
            <a:r>
              <a:rPr lang="ru-RU" dirty="0"/>
              <a:t>) последовательность операций, которые выполнялись после установки точки физически согласованного состояния в момент </a:t>
            </a:r>
            <a:r>
              <a:rPr lang="en-US" dirty="0" err="1"/>
              <a:t>tppc</a:t>
            </a:r>
            <a:r>
              <a:rPr lang="ru-RU" dirty="0"/>
              <a:t>. </a:t>
            </a:r>
            <a:endParaRPr lang="ru-RU" dirty="0" smtClean="0"/>
          </a:p>
          <a:p>
            <a:pPr lvl="0" algn="just" fontAlgn="base"/>
            <a:r>
              <a:rPr lang="ru-RU" dirty="0" smtClean="0"/>
              <a:t>Для </a:t>
            </a:r>
            <a:r>
              <a:rPr lang="ru-RU" dirty="0"/>
              <a:t>транзакции </a:t>
            </a:r>
            <a:r>
              <a:rPr lang="en-US" i="1" dirty="0"/>
              <a:t>T</a:t>
            </a:r>
            <a:r>
              <a:rPr lang="ru-RU" baseline="-25000" dirty="0"/>
              <a:t>3 </a:t>
            </a:r>
            <a:r>
              <a:rPr lang="ru-RU" dirty="0"/>
              <a:t>нужно выполнить в обратном направлении (</a:t>
            </a:r>
            <a:r>
              <a:rPr lang="en-US" dirty="0"/>
              <a:t>undo</a:t>
            </a:r>
            <a:r>
              <a:rPr lang="ru-RU" dirty="0"/>
              <a:t>) ту часть операций, которую она успела выполнить до момента </a:t>
            </a:r>
            <a:r>
              <a:rPr lang="en-US" dirty="0" err="1"/>
              <a:t>tppc</a:t>
            </a:r>
            <a:r>
              <a:rPr lang="ru-RU" dirty="0"/>
              <a:t>. </a:t>
            </a:r>
            <a:endParaRPr lang="ru-RU" dirty="0" smtClean="0"/>
          </a:p>
          <a:p>
            <a:pPr lvl="0" algn="just" fontAlgn="base"/>
            <a:r>
              <a:rPr lang="ru-RU" dirty="0" smtClean="0"/>
              <a:t>Для </a:t>
            </a:r>
            <a:r>
              <a:rPr lang="ru-RU" dirty="0"/>
              <a:t>транзакции </a:t>
            </a:r>
            <a:r>
              <a:rPr lang="en-US" i="1" dirty="0"/>
              <a:t>T</a:t>
            </a:r>
            <a:r>
              <a:rPr lang="ru-RU" baseline="-25000" dirty="0"/>
              <a:t>4</a:t>
            </a:r>
            <a:r>
              <a:rPr lang="ru-RU" dirty="0"/>
              <a:t>, которая успела начаться после момента </a:t>
            </a:r>
            <a:r>
              <a:rPr lang="en-US" dirty="0" err="1"/>
              <a:t>tppc</a:t>
            </a:r>
            <a:r>
              <a:rPr lang="ru-RU" dirty="0"/>
              <a:t> и закончиться до момента мягкого сбоя </a:t>
            </a:r>
            <a:r>
              <a:rPr lang="en-US" dirty="0" err="1"/>
              <a:t>tsf</a:t>
            </a:r>
            <a:r>
              <a:rPr lang="ru-RU" dirty="0"/>
              <a:t>, нужно произвести полное повторное выполнение операций в прямом направлении. </a:t>
            </a:r>
            <a:endParaRPr lang="ru-RU" dirty="0" smtClean="0"/>
          </a:p>
          <a:p>
            <a:pPr lvl="0" algn="just" fontAlgn="base"/>
            <a:r>
              <a:rPr lang="ru-RU" dirty="0"/>
              <a:t>Д</a:t>
            </a:r>
            <a:r>
              <a:rPr lang="ru-RU" dirty="0" smtClean="0"/>
              <a:t>ля </a:t>
            </a:r>
            <a:r>
              <a:rPr lang="ru-RU" dirty="0"/>
              <a:t>транзакции </a:t>
            </a:r>
            <a:r>
              <a:rPr lang="en-US" i="1" dirty="0"/>
              <a:t>T</a:t>
            </a:r>
            <a:r>
              <a:rPr lang="ru-RU" baseline="-25000" dirty="0"/>
              <a:t>5</a:t>
            </a:r>
            <a:r>
              <a:rPr lang="ru-RU" dirty="0"/>
              <a:t>, начавшейся после момента </a:t>
            </a:r>
            <a:r>
              <a:rPr lang="en-US" dirty="0" err="1"/>
              <a:t>tppc</a:t>
            </a:r>
            <a:r>
              <a:rPr lang="ru-RU" dirty="0"/>
              <a:t> и не успевшей завершиться к моменту мягкого сбоя </a:t>
            </a:r>
            <a:r>
              <a:rPr lang="en-US" dirty="0" err="1"/>
              <a:t>tsf</a:t>
            </a:r>
            <a:r>
              <a:rPr lang="ru-RU" dirty="0"/>
              <a:t>, никаких действий предпринимать не требуется. </a:t>
            </a:r>
          </a:p>
        </p:txBody>
      </p:sp>
      <p:sp>
        <p:nvSpPr>
          <p:cNvPr id="4" name="Номер слайда 3"/>
          <p:cNvSpPr>
            <a:spLocks noGrp="1"/>
          </p:cNvSpPr>
          <p:nvPr>
            <p:ph type="sldNum" sz="quarter" idx="12"/>
          </p:nvPr>
        </p:nvSpPr>
        <p:spPr/>
        <p:txBody>
          <a:bodyPr/>
          <a:lstStyle/>
          <a:p>
            <a:fld id="{E93A723D-E128-4941-8B0C-ABFEC5FFECF4}" type="slidenum">
              <a:rPr lang="en-US" smtClean="0"/>
              <a:t>13</a:t>
            </a:fld>
            <a:endParaRPr lang="en-US"/>
          </a:p>
        </p:txBody>
      </p:sp>
    </p:spTree>
    <p:extLst>
      <p:ext uri="{BB962C8B-B14F-4D97-AF65-F5344CB8AC3E}">
        <p14:creationId xmlns:p14="http://schemas.microsoft.com/office/powerpoint/2010/main" val="36674747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D8FA1-5477-415E-994A-653728546D70}"/>
              </a:ext>
            </a:extLst>
          </p:cNvPr>
          <p:cNvSpPr>
            <a:spLocks noGrp="1"/>
          </p:cNvSpPr>
          <p:nvPr>
            <p:ph type="title"/>
          </p:nvPr>
        </p:nvSpPr>
        <p:spPr/>
        <p:txBody>
          <a:bodyPr>
            <a:normAutofit/>
          </a:bodyPr>
          <a:lstStyle/>
          <a:p>
            <a:r>
              <a:rPr lang="ru-RU" dirty="0" smtClean="0"/>
              <a:t>Создание </a:t>
            </a:r>
            <a:r>
              <a:rPr lang="en-US" dirty="0" err="1" smtClean="0"/>
              <a:t>ppc</a:t>
            </a:r>
            <a:endParaRPr lang="ru-RU" dirty="0"/>
          </a:p>
        </p:txBody>
      </p:sp>
      <p:sp>
        <p:nvSpPr>
          <p:cNvPr id="3" name="Content Placeholder 2">
            <a:extLst>
              <a:ext uri="{FF2B5EF4-FFF2-40B4-BE49-F238E27FC236}">
                <a16:creationId xmlns:a16="http://schemas.microsoft.com/office/drawing/2014/main" id="{299F9050-9726-41ED-8373-04BD1673E0A9}"/>
              </a:ext>
            </a:extLst>
          </p:cNvPr>
          <p:cNvSpPr>
            <a:spLocks noGrp="1"/>
          </p:cNvSpPr>
          <p:nvPr>
            <p:ph idx="1"/>
          </p:nvPr>
        </p:nvSpPr>
        <p:spPr>
          <a:xfrm>
            <a:off x="838200" y="1690688"/>
            <a:ext cx="10515600" cy="5030787"/>
          </a:xfrm>
        </p:spPr>
        <p:txBody>
          <a:bodyPr>
            <a:normAutofit/>
          </a:bodyPr>
          <a:lstStyle/>
          <a:p>
            <a:pPr marL="0" indent="0" algn="just">
              <a:buNone/>
            </a:pPr>
            <a:r>
              <a:rPr lang="ru-RU" dirty="0" smtClean="0"/>
              <a:t>Два </a:t>
            </a:r>
            <a:r>
              <a:rPr lang="ru-RU" dirty="0"/>
              <a:t>основных подхода:</a:t>
            </a:r>
          </a:p>
          <a:p>
            <a:pPr lvl="0" algn="just" fontAlgn="base"/>
            <a:r>
              <a:rPr lang="ru-RU" dirty="0"/>
              <a:t>подход, основанный на использовании </a:t>
            </a:r>
            <a:r>
              <a:rPr lang="ru-RU" b="1" dirty="0"/>
              <a:t>теневого механизма</a:t>
            </a:r>
          </a:p>
          <a:p>
            <a:pPr lvl="0" algn="just" fontAlgn="base"/>
            <a:r>
              <a:rPr lang="ru-RU" dirty="0"/>
              <a:t>подход, в котором применяется </a:t>
            </a:r>
            <a:r>
              <a:rPr lang="ru-RU" b="1" dirty="0"/>
              <a:t>журнализация постраничных изменений базы данных</a:t>
            </a:r>
          </a:p>
        </p:txBody>
      </p:sp>
      <p:sp>
        <p:nvSpPr>
          <p:cNvPr id="4" name="Номер слайда 3"/>
          <p:cNvSpPr>
            <a:spLocks noGrp="1"/>
          </p:cNvSpPr>
          <p:nvPr>
            <p:ph type="sldNum" sz="quarter" idx="12"/>
          </p:nvPr>
        </p:nvSpPr>
        <p:spPr/>
        <p:txBody>
          <a:bodyPr/>
          <a:lstStyle/>
          <a:p>
            <a:fld id="{E93A723D-E128-4941-8B0C-ABFEC5FFECF4}" type="slidenum">
              <a:rPr lang="en-US" smtClean="0"/>
              <a:t>14</a:t>
            </a:fld>
            <a:endParaRPr lang="en-US"/>
          </a:p>
        </p:txBody>
      </p:sp>
    </p:spTree>
    <p:extLst>
      <p:ext uri="{BB962C8B-B14F-4D97-AF65-F5344CB8AC3E}">
        <p14:creationId xmlns:p14="http://schemas.microsoft.com/office/powerpoint/2010/main" val="26844924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D8FA1-5477-415E-994A-653728546D70}"/>
              </a:ext>
            </a:extLst>
          </p:cNvPr>
          <p:cNvSpPr>
            <a:spLocks noGrp="1"/>
          </p:cNvSpPr>
          <p:nvPr>
            <p:ph type="title"/>
          </p:nvPr>
        </p:nvSpPr>
        <p:spPr/>
        <p:txBody>
          <a:bodyPr>
            <a:normAutofit/>
          </a:bodyPr>
          <a:lstStyle/>
          <a:p>
            <a:r>
              <a:rPr lang="ru-RU" dirty="0"/>
              <a:t>Теневой </a:t>
            </a:r>
            <a:r>
              <a:rPr lang="ru-RU" dirty="0" smtClean="0"/>
              <a:t>механизм</a:t>
            </a:r>
            <a:r>
              <a:rPr lang="en-US" dirty="0" smtClean="0"/>
              <a:t> (</a:t>
            </a:r>
            <a:r>
              <a:rPr lang="ru-RU" dirty="0" smtClean="0"/>
              <a:t>для файлов)</a:t>
            </a:r>
            <a:endParaRPr lang="ru-RU" dirty="0"/>
          </a:p>
        </p:txBody>
      </p:sp>
      <p:sp>
        <p:nvSpPr>
          <p:cNvPr id="3" name="Content Placeholder 2">
            <a:extLst>
              <a:ext uri="{FF2B5EF4-FFF2-40B4-BE49-F238E27FC236}">
                <a16:creationId xmlns:a16="http://schemas.microsoft.com/office/drawing/2014/main" id="{299F9050-9726-41ED-8373-04BD1673E0A9}"/>
              </a:ext>
            </a:extLst>
          </p:cNvPr>
          <p:cNvSpPr>
            <a:spLocks noGrp="1"/>
          </p:cNvSpPr>
          <p:nvPr>
            <p:ph idx="1"/>
          </p:nvPr>
        </p:nvSpPr>
        <p:spPr>
          <a:xfrm>
            <a:off x="838200" y="1690688"/>
            <a:ext cx="10515600" cy="5030787"/>
          </a:xfrm>
        </p:spPr>
        <p:txBody>
          <a:bodyPr>
            <a:normAutofit/>
          </a:bodyPr>
          <a:lstStyle/>
          <a:p>
            <a:pPr algn="just"/>
            <a:r>
              <a:rPr lang="ru-RU" dirty="0"/>
              <a:t>Изначально теневой механизм был предложен для поддержки целостности файлов при аварийном отключении питания компьютера. </a:t>
            </a:r>
            <a:endParaRPr lang="ru-RU" dirty="0" smtClean="0"/>
          </a:p>
          <a:p>
            <a:pPr algn="just"/>
            <a:r>
              <a:rPr lang="ru-RU" dirty="0" smtClean="0"/>
              <a:t>Файл </a:t>
            </a:r>
            <a:r>
              <a:rPr lang="ru-RU" dirty="0"/>
              <a:t>представляется как набор блоков внешней </a:t>
            </a:r>
            <a:r>
              <a:rPr lang="ru-RU" dirty="0" smtClean="0"/>
              <a:t>памяти, </a:t>
            </a:r>
            <a:r>
              <a:rPr lang="ru-RU" dirty="0"/>
              <a:t>и каждому логическому блоку соответствует некоторый реальный блок на физическом устройстве. Э</a:t>
            </a:r>
            <a:r>
              <a:rPr lang="ru-RU" dirty="0" smtClean="0"/>
              <a:t>то </a:t>
            </a:r>
            <a:r>
              <a:rPr lang="ru-RU" dirty="0"/>
              <a:t>отображение должно храниться в некоторой таблице. Когда работы с файлом не происходит, то данная таблица хранится в метаданных файла во внешней памяти и называется теневой таблицей. При открытии файла содержимое теневой таблицы копируется в оперативную память, и эта копия называется текущей таблицей</a:t>
            </a:r>
            <a:r>
              <a:rPr lang="ru-RU" dirty="0" smtClean="0"/>
              <a:t>.</a:t>
            </a:r>
            <a:endParaRPr lang="en-US" dirty="0" smtClean="0"/>
          </a:p>
        </p:txBody>
      </p:sp>
      <p:sp>
        <p:nvSpPr>
          <p:cNvPr id="4" name="Номер слайда 3"/>
          <p:cNvSpPr>
            <a:spLocks noGrp="1"/>
          </p:cNvSpPr>
          <p:nvPr>
            <p:ph type="sldNum" sz="quarter" idx="12"/>
          </p:nvPr>
        </p:nvSpPr>
        <p:spPr/>
        <p:txBody>
          <a:bodyPr/>
          <a:lstStyle/>
          <a:p>
            <a:fld id="{E93A723D-E128-4941-8B0C-ABFEC5FFECF4}" type="slidenum">
              <a:rPr lang="en-US" smtClean="0"/>
              <a:t>15</a:t>
            </a:fld>
            <a:endParaRPr lang="en-US"/>
          </a:p>
        </p:txBody>
      </p:sp>
    </p:spTree>
    <p:extLst>
      <p:ext uri="{BB962C8B-B14F-4D97-AF65-F5344CB8AC3E}">
        <p14:creationId xmlns:p14="http://schemas.microsoft.com/office/powerpoint/2010/main" val="33007017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D8FA1-5477-415E-994A-653728546D70}"/>
              </a:ext>
            </a:extLst>
          </p:cNvPr>
          <p:cNvSpPr>
            <a:spLocks noGrp="1"/>
          </p:cNvSpPr>
          <p:nvPr>
            <p:ph type="title"/>
          </p:nvPr>
        </p:nvSpPr>
        <p:spPr/>
        <p:txBody>
          <a:bodyPr>
            <a:normAutofit/>
          </a:bodyPr>
          <a:lstStyle/>
          <a:p>
            <a:r>
              <a:rPr lang="ru-RU" dirty="0"/>
              <a:t>Теневой </a:t>
            </a:r>
            <a:r>
              <a:rPr lang="ru-RU" dirty="0" smtClean="0"/>
              <a:t>механизм</a:t>
            </a:r>
            <a:r>
              <a:rPr lang="en-US" dirty="0" smtClean="0"/>
              <a:t> (</a:t>
            </a:r>
            <a:r>
              <a:rPr lang="ru-RU" dirty="0" smtClean="0"/>
              <a:t>для файлов)</a:t>
            </a:r>
            <a:endParaRPr lang="ru-RU" dirty="0"/>
          </a:p>
        </p:txBody>
      </p:sp>
      <p:sp>
        <p:nvSpPr>
          <p:cNvPr id="3" name="Content Placeholder 2">
            <a:extLst>
              <a:ext uri="{FF2B5EF4-FFF2-40B4-BE49-F238E27FC236}">
                <a16:creationId xmlns:a16="http://schemas.microsoft.com/office/drawing/2014/main" id="{299F9050-9726-41ED-8373-04BD1673E0A9}"/>
              </a:ext>
            </a:extLst>
          </p:cNvPr>
          <p:cNvSpPr>
            <a:spLocks noGrp="1"/>
          </p:cNvSpPr>
          <p:nvPr>
            <p:ph idx="1"/>
          </p:nvPr>
        </p:nvSpPr>
        <p:spPr>
          <a:xfrm>
            <a:off x="838200" y="1690688"/>
            <a:ext cx="10515600" cy="5030787"/>
          </a:xfrm>
        </p:spPr>
        <p:txBody>
          <a:bodyPr>
            <a:normAutofit/>
          </a:bodyPr>
          <a:lstStyle/>
          <a:p>
            <a:pPr algn="just"/>
            <a:r>
              <a:rPr lang="ru-RU" dirty="0"/>
              <a:t>К</a:t>
            </a:r>
            <a:r>
              <a:rPr lang="ru-RU" dirty="0" smtClean="0"/>
              <a:t>огда </a:t>
            </a:r>
            <a:r>
              <a:rPr lang="ru-RU" dirty="0"/>
              <a:t>работающая с файлом программа изменяет блок этого файла, </a:t>
            </a:r>
            <a:r>
              <a:rPr lang="ru-RU" dirty="0" smtClean="0"/>
              <a:t>во </a:t>
            </a:r>
            <a:r>
              <a:rPr lang="ru-RU" dirty="0"/>
              <a:t>внешней памяти выделяется новый блок, в который записывается новое изменённое содержимое. При этом только текущая таблица отображения изменяет ссылку на новый блок, а теневая таблица во внешней памяти остаётся неизменной. При закрытии файла текущая таблица записывается на место теневой таблицы, и </a:t>
            </a:r>
            <a:r>
              <a:rPr lang="ru-RU" dirty="0" smtClean="0"/>
              <a:t>освобождаются ранее изменённые блоки.</a:t>
            </a:r>
          </a:p>
          <a:p>
            <a:pPr algn="just"/>
            <a:r>
              <a:rPr lang="ru-RU" dirty="0"/>
              <a:t>Если во время работы с открытым файлом происходит мягкий </a:t>
            </a:r>
            <a:r>
              <a:rPr lang="ru-RU" dirty="0" smtClean="0"/>
              <a:t>сбой, </a:t>
            </a:r>
            <a:r>
              <a:rPr lang="ru-RU" dirty="0"/>
              <a:t>то для восстановления согласованного состояния файла, достаточно просто использовать теневую таблицу отображения.</a:t>
            </a:r>
          </a:p>
          <a:p>
            <a:endParaRPr lang="ru-RU" dirty="0"/>
          </a:p>
        </p:txBody>
      </p:sp>
      <p:sp>
        <p:nvSpPr>
          <p:cNvPr id="4" name="Номер слайда 3"/>
          <p:cNvSpPr>
            <a:spLocks noGrp="1"/>
          </p:cNvSpPr>
          <p:nvPr>
            <p:ph type="sldNum" sz="quarter" idx="12"/>
          </p:nvPr>
        </p:nvSpPr>
        <p:spPr/>
        <p:txBody>
          <a:bodyPr/>
          <a:lstStyle/>
          <a:p>
            <a:fld id="{E93A723D-E128-4941-8B0C-ABFEC5FFECF4}" type="slidenum">
              <a:rPr lang="en-US" smtClean="0"/>
              <a:t>16</a:t>
            </a:fld>
            <a:endParaRPr lang="en-US"/>
          </a:p>
        </p:txBody>
      </p:sp>
    </p:spTree>
    <p:extLst>
      <p:ext uri="{BB962C8B-B14F-4D97-AF65-F5344CB8AC3E}">
        <p14:creationId xmlns:p14="http://schemas.microsoft.com/office/powerpoint/2010/main" val="19850081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D8FA1-5477-415E-994A-653728546D70}"/>
              </a:ext>
            </a:extLst>
          </p:cNvPr>
          <p:cNvSpPr>
            <a:spLocks noGrp="1"/>
          </p:cNvSpPr>
          <p:nvPr>
            <p:ph type="title"/>
          </p:nvPr>
        </p:nvSpPr>
        <p:spPr/>
        <p:txBody>
          <a:bodyPr>
            <a:normAutofit/>
          </a:bodyPr>
          <a:lstStyle/>
          <a:p>
            <a:r>
              <a:rPr lang="ru-RU" dirty="0"/>
              <a:t>Теневой </a:t>
            </a:r>
            <a:r>
              <a:rPr lang="ru-RU" dirty="0" smtClean="0"/>
              <a:t>механизм</a:t>
            </a:r>
            <a:r>
              <a:rPr lang="en-US" dirty="0" smtClean="0"/>
              <a:t> (</a:t>
            </a:r>
            <a:r>
              <a:rPr lang="ru-RU" dirty="0" smtClean="0"/>
              <a:t>для СУБД)</a:t>
            </a:r>
            <a:endParaRPr lang="ru-RU" dirty="0"/>
          </a:p>
        </p:txBody>
      </p:sp>
      <p:sp>
        <p:nvSpPr>
          <p:cNvPr id="3" name="Content Placeholder 2">
            <a:extLst>
              <a:ext uri="{FF2B5EF4-FFF2-40B4-BE49-F238E27FC236}">
                <a16:creationId xmlns:a16="http://schemas.microsoft.com/office/drawing/2014/main" id="{299F9050-9726-41ED-8373-04BD1673E0A9}"/>
              </a:ext>
            </a:extLst>
          </p:cNvPr>
          <p:cNvSpPr>
            <a:spLocks noGrp="1"/>
          </p:cNvSpPr>
          <p:nvPr>
            <p:ph idx="1"/>
          </p:nvPr>
        </p:nvSpPr>
        <p:spPr>
          <a:xfrm>
            <a:off x="838200" y="1690688"/>
            <a:ext cx="10515600" cy="5030787"/>
          </a:xfrm>
        </p:spPr>
        <p:txBody>
          <a:bodyPr>
            <a:normAutofit/>
          </a:bodyPr>
          <a:lstStyle/>
          <a:p>
            <a:pPr marL="0" indent="0" algn="just">
              <a:buNone/>
            </a:pPr>
            <a:r>
              <a:rPr lang="ru-RU" dirty="0" smtClean="0"/>
              <a:t>Периодически </a:t>
            </a:r>
            <a:r>
              <a:rPr lang="ru-RU" dirty="0"/>
              <a:t>СУБД устанавливает точки физической согласованности базы данных для каждого файла, при этом:</a:t>
            </a:r>
          </a:p>
          <a:p>
            <a:pPr marL="514350" lvl="0" indent="-514350" algn="just" fontAlgn="base">
              <a:buFont typeface="+mj-lt"/>
              <a:buAutoNum type="arabicParenR"/>
            </a:pPr>
            <a:r>
              <a:rPr lang="ru-RU" dirty="0"/>
              <a:t>Все логические операции завершаются, а новые не </a:t>
            </a:r>
            <a:r>
              <a:rPr lang="ru-RU" dirty="0" smtClean="0"/>
              <a:t>начинаются.</a:t>
            </a:r>
          </a:p>
          <a:p>
            <a:pPr marL="514350" lvl="0" indent="-514350" algn="just" fontAlgn="base">
              <a:buFont typeface="+mj-lt"/>
              <a:buAutoNum type="arabicParenR"/>
            </a:pPr>
            <a:r>
              <a:rPr lang="ru-RU" dirty="0" smtClean="0"/>
              <a:t>Выталкиваются </a:t>
            </a:r>
            <a:r>
              <a:rPr lang="ru-RU" dirty="0"/>
              <a:t>все страницы буферного пула базы данных, содержимое которых отличается от содержимого соответствующих блоков внешней </a:t>
            </a:r>
            <a:r>
              <a:rPr lang="ru-RU" dirty="0" smtClean="0"/>
              <a:t>памяти.</a:t>
            </a:r>
          </a:p>
          <a:p>
            <a:pPr marL="514350" lvl="0" indent="-514350" algn="just" fontAlgn="base">
              <a:buFont typeface="+mj-lt"/>
              <a:buAutoNum type="arabicParenR"/>
            </a:pPr>
            <a:r>
              <a:rPr lang="ru-RU" dirty="0" smtClean="0"/>
              <a:t>Теневая </a:t>
            </a:r>
            <a:r>
              <a:rPr lang="ru-RU" dirty="0"/>
              <a:t>таблица отображения файлов базы данных заменяется текущей таблицей </a:t>
            </a:r>
            <a:r>
              <a:rPr lang="ru-RU" dirty="0" smtClean="0"/>
              <a:t>отображения.</a:t>
            </a:r>
            <a:endParaRPr lang="ru-RU" dirty="0"/>
          </a:p>
          <a:p>
            <a:endParaRPr lang="ru-RU" dirty="0"/>
          </a:p>
        </p:txBody>
      </p:sp>
      <p:sp>
        <p:nvSpPr>
          <p:cNvPr id="4" name="Номер слайда 3"/>
          <p:cNvSpPr>
            <a:spLocks noGrp="1"/>
          </p:cNvSpPr>
          <p:nvPr>
            <p:ph type="sldNum" sz="quarter" idx="12"/>
          </p:nvPr>
        </p:nvSpPr>
        <p:spPr/>
        <p:txBody>
          <a:bodyPr/>
          <a:lstStyle/>
          <a:p>
            <a:fld id="{E93A723D-E128-4941-8B0C-ABFEC5FFECF4}" type="slidenum">
              <a:rPr lang="en-US" smtClean="0"/>
              <a:t>17</a:t>
            </a:fld>
            <a:endParaRPr lang="en-US"/>
          </a:p>
        </p:txBody>
      </p:sp>
    </p:spTree>
    <p:extLst>
      <p:ext uri="{BB962C8B-B14F-4D97-AF65-F5344CB8AC3E}">
        <p14:creationId xmlns:p14="http://schemas.microsoft.com/office/powerpoint/2010/main" val="28806733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D8FA1-5477-415E-994A-653728546D70}"/>
              </a:ext>
            </a:extLst>
          </p:cNvPr>
          <p:cNvSpPr>
            <a:spLocks noGrp="1"/>
          </p:cNvSpPr>
          <p:nvPr>
            <p:ph type="title"/>
          </p:nvPr>
        </p:nvSpPr>
        <p:spPr/>
        <p:txBody>
          <a:bodyPr>
            <a:normAutofit/>
          </a:bodyPr>
          <a:lstStyle/>
          <a:p>
            <a:r>
              <a:rPr lang="ru-RU" dirty="0" smtClean="0"/>
              <a:t>Атомарность записи теневой таблицы</a:t>
            </a:r>
            <a:endParaRPr lang="ru-RU" dirty="0"/>
          </a:p>
        </p:txBody>
      </p:sp>
      <p:sp>
        <p:nvSpPr>
          <p:cNvPr id="3" name="Content Placeholder 2">
            <a:extLst>
              <a:ext uri="{FF2B5EF4-FFF2-40B4-BE49-F238E27FC236}">
                <a16:creationId xmlns:a16="http://schemas.microsoft.com/office/drawing/2014/main" id="{299F9050-9726-41ED-8373-04BD1673E0A9}"/>
              </a:ext>
            </a:extLst>
          </p:cNvPr>
          <p:cNvSpPr>
            <a:spLocks noGrp="1"/>
          </p:cNvSpPr>
          <p:nvPr>
            <p:ph idx="1"/>
          </p:nvPr>
        </p:nvSpPr>
        <p:spPr>
          <a:xfrm>
            <a:off x="838200" y="1690688"/>
            <a:ext cx="10515600" cy="5030787"/>
          </a:xfrm>
        </p:spPr>
        <p:txBody>
          <a:bodyPr>
            <a:normAutofit/>
          </a:bodyPr>
          <a:lstStyle/>
          <a:p>
            <a:pPr algn="just"/>
            <a:r>
              <a:rPr lang="ru-RU" dirty="0" smtClean="0"/>
              <a:t>Есть проблема</a:t>
            </a:r>
            <a:r>
              <a:rPr lang="ru-RU" dirty="0"/>
              <a:t>, состоящая в том, что в любой момент времени теневая таблица отображения должна быть </a:t>
            </a:r>
            <a:r>
              <a:rPr lang="ru-RU" dirty="0" smtClean="0"/>
              <a:t>корректной. </a:t>
            </a:r>
            <a:r>
              <a:rPr lang="ru-RU" dirty="0"/>
              <a:t>Для этого необходимо обеспечить атомарность операции замены теневой таблицы отображения. Т.е. надо, чтобы либо она полностью заменилась, либо отсутствовала во внешней памяти.</a:t>
            </a:r>
          </a:p>
          <a:p>
            <a:pPr algn="just"/>
            <a:r>
              <a:rPr lang="ru-RU" dirty="0" smtClean="0"/>
              <a:t>Для этого во </a:t>
            </a:r>
            <a:r>
              <a:rPr lang="ru-RU" dirty="0"/>
              <a:t>внешней памяти поддерживаются две области хранения таблицы отображения файлов. Будем называть их областями </a:t>
            </a:r>
            <a:r>
              <a:rPr lang="en-US" i="1" dirty="0"/>
              <a:t>A </a:t>
            </a:r>
            <a:r>
              <a:rPr lang="ru-RU" dirty="0"/>
              <a:t>и </a:t>
            </a:r>
            <a:r>
              <a:rPr lang="en-US" i="1" dirty="0"/>
              <a:t>B</a:t>
            </a:r>
            <a:r>
              <a:rPr lang="ru-RU" dirty="0"/>
              <a:t>. Кроме того, в отдельном блоке внешней памяти хранится флаг </a:t>
            </a:r>
            <a:r>
              <a:rPr lang="en-US" i="1" dirty="0"/>
              <a:t>F</a:t>
            </a:r>
            <a:r>
              <a:rPr lang="ru-RU" dirty="0"/>
              <a:t>, показывающий, какая из этих областей в данный момент содержит действующую теневую таблицу отображения. Назовём соответствующие значения флага </a:t>
            </a:r>
            <a:r>
              <a:rPr lang="en-US" i="1" dirty="0"/>
              <a:t>F</a:t>
            </a:r>
            <a:r>
              <a:rPr lang="en-US" i="1" baseline="-25000" dirty="0"/>
              <a:t>A </a:t>
            </a:r>
            <a:r>
              <a:rPr lang="ru-RU" dirty="0"/>
              <a:t>и </a:t>
            </a:r>
            <a:r>
              <a:rPr lang="en-US" i="1" dirty="0"/>
              <a:t>F</a:t>
            </a:r>
            <a:r>
              <a:rPr lang="en-US" i="1" baseline="-25000" dirty="0"/>
              <a:t>B</a:t>
            </a:r>
            <a:r>
              <a:rPr lang="ru-RU" dirty="0"/>
              <a:t>.</a:t>
            </a:r>
          </a:p>
          <a:p>
            <a:endParaRPr lang="ru-RU" dirty="0"/>
          </a:p>
        </p:txBody>
      </p:sp>
      <p:sp>
        <p:nvSpPr>
          <p:cNvPr id="4" name="Номер слайда 3"/>
          <p:cNvSpPr>
            <a:spLocks noGrp="1"/>
          </p:cNvSpPr>
          <p:nvPr>
            <p:ph type="sldNum" sz="quarter" idx="12"/>
          </p:nvPr>
        </p:nvSpPr>
        <p:spPr/>
        <p:txBody>
          <a:bodyPr/>
          <a:lstStyle/>
          <a:p>
            <a:fld id="{E93A723D-E128-4941-8B0C-ABFEC5FFECF4}" type="slidenum">
              <a:rPr lang="en-US" smtClean="0"/>
              <a:t>18</a:t>
            </a:fld>
            <a:endParaRPr lang="en-US"/>
          </a:p>
        </p:txBody>
      </p:sp>
    </p:spTree>
    <p:extLst>
      <p:ext uri="{BB962C8B-B14F-4D97-AF65-F5344CB8AC3E}">
        <p14:creationId xmlns:p14="http://schemas.microsoft.com/office/powerpoint/2010/main" val="29463481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D8FA1-5477-415E-994A-653728546D70}"/>
              </a:ext>
            </a:extLst>
          </p:cNvPr>
          <p:cNvSpPr>
            <a:spLocks noGrp="1"/>
          </p:cNvSpPr>
          <p:nvPr>
            <p:ph type="title"/>
          </p:nvPr>
        </p:nvSpPr>
        <p:spPr/>
        <p:txBody>
          <a:bodyPr>
            <a:normAutofit/>
          </a:bodyPr>
          <a:lstStyle/>
          <a:p>
            <a:r>
              <a:rPr lang="ru-RU" dirty="0"/>
              <a:t>Атомарность записи теневой таблицы</a:t>
            </a:r>
          </a:p>
        </p:txBody>
      </p:sp>
      <p:sp>
        <p:nvSpPr>
          <p:cNvPr id="3" name="Content Placeholder 2">
            <a:extLst>
              <a:ext uri="{FF2B5EF4-FFF2-40B4-BE49-F238E27FC236}">
                <a16:creationId xmlns:a16="http://schemas.microsoft.com/office/drawing/2014/main" id="{299F9050-9726-41ED-8373-04BD1673E0A9}"/>
              </a:ext>
            </a:extLst>
          </p:cNvPr>
          <p:cNvSpPr>
            <a:spLocks noGrp="1"/>
          </p:cNvSpPr>
          <p:nvPr>
            <p:ph idx="1"/>
          </p:nvPr>
        </p:nvSpPr>
        <p:spPr>
          <a:xfrm>
            <a:off x="838200" y="1690688"/>
            <a:ext cx="10515600" cy="5030787"/>
          </a:xfrm>
        </p:spPr>
        <p:txBody>
          <a:bodyPr>
            <a:normAutofit/>
          </a:bodyPr>
          <a:lstStyle/>
          <a:p>
            <a:pPr marL="0" indent="0" algn="just">
              <a:buNone/>
            </a:pPr>
            <a:r>
              <a:rPr lang="ru-RU" dirty="0"/>
              <a:t>Считается, что операция записи одного блока на диск является атомарной:</a:t>
            </a:r>
          </a:p>
          <a:p>
            <a:pPr lvl="0" algn="just" fontAlgn="base"/>
            <a:r>
              <a:rPr lang="ru-RU" dirty="0"/>
              <a:t>Если эта операция заканчивается успешно, это означает, что новая теневая таблица отображения хранится в области </a:t>
            </a:r>
            <a:r>
              <a:rPr lang="en-US" i="1" dirty="0"/>
              <a:t>B</a:t>
            </a:r>
            <a:r>
              <a:rPr lang="ru-RU" dirty="0"/>
              <a:t>.</a:t>
            </a:r>
          </a:p>
          <a:p>
            <a:pPr lvl="0" algn="just" fontAlgn="base"/>
            <a:r>
              <a:rPr lang="ru-RU" dirty="0"/>
              <a:t>Если же запись текущей таблицы отображения в область </a:t>
            </a:r>
            <a:r>
              <a:rPr lang="en-US" i="1" dirty="0"/>
              <a:t>B </a:t>
            </a:r>
            <a:r>
              <a:rPr lang="ru-RU" dirty="0"/>
              <a:t>не удалась, или если не выполнилась операция записи блока с флагом </a:t>
            </a:r>
            <a:r>
              <a:rPr lang="en-US" i="1" dirty="0"/>
              <a:t>F</a:t>
            </a:r>
            <a:r>
              <a:rPr lang="ru-RU" dirty="0"/>
              <a:t>, то продолжает действовать старая теневая таблица отображения.</a:t>
            </a:r>
          </a:p>
          <a:p>
            <a:endParaRPr lang="ru-RU" dirty="0"/>
          </a:p>
        </p:txBody>
      </p:sp>
      <p:sp>
        <p:nvSpPr>
          <p:cNvPr id="4" name="Номер слайда 3"/>
          <p:cNvSpPr>
            <a:spLocks noGrp="1"/>
          </p:cNvSpPr>
          <p:nvPr>
            <p:ph type="sldNum" sz="quarter" idx="12"/>
          </p:nvPr>
        </p:nvSpPr>
        <p:spPr/>
        <p:txBody>
          <a:bodyPr/>
          <a:lstStyle/>
          <a:p>
            <a:fld id="{E93A723D-E128-4941-8B0C-ABFEC5FFECF4}" type="slidenum">
              <a:rPr lang="en-US" smtClean="0"/>
              <a:t>19</a:t>
            </a:fld>
            <a:endParaRPr lang="en-US"/>
          </a:p>
        </p:txBody>
      </p:sp>
    </p:spTree>
    <p:extLst>
      <p:ext uri="{BB962C8B-B14F-4D97-AF65-F5344CB8AC3E}">
        <p14:creationId xmlns:p14="http://schemas.microsoft.com/office/powerpoint/2010/main" val="125364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D8FA1-5477-415E-994A-653728546D70}"/>
              </a:ext>
            </a:extLst>
          </p:cNvPr>
          <p:cNvSpPr>
            <a:spLocks noGrp="1"/>
          </p:cNvSpPr>
          <p:nvPr>
            <p:ph type="title"/>
          </p:nvPr>
        </p:nvSpPr>
        <p:spPr/>
        <p:txBody>
          <a:bodyPr/>
          <a:lstStyle/>
          <a:p>
            <a:r>
              <a:rPr lang="ru-RU" dirty="0" smtClean="0"/>
              <a:t>План лекции</a:t>
            </a:r>
            <a:endParaRPr lang="en-US" dirty="0"/>
          </a:p>
        </p:txBody>
      </p:sp>
      <p:sp>
        <p:nvSpPr>
          <p:cNvPr id="3" name="Content Placeholder 2">
            <a:extLst>
              <a:ext uri="{FF2B5EF4-FFF2-40B4-BE49-F238E27FC236}">
                <a16:creationId xmlns:a16="http://schemas.microsoft.com/office/drawing/2014/main" id="{299F9050-9726-41ED-8373-04BD1673E0A9}"/>
              </a:ext>
            </a:extLst>
          </p:cNvPr>
          <p:cNvSpPr>
            <a:spLocks noGrp="1"/>
          </p:cNvSpPr>
          <p:nvPr>
            <p:ph idx="1"/>
          </p:nvPr>
        </p:nvSpPr>
        <p:spPr/>
        <p:txBody>
          <a:bodyPr>
            <a:normAutofit/>
          </a:bodyPr>
          <a:lstStyle/>
          <a:p>
            <a:pPr algn="just"/>
            <a:r>
              <a:rPr lang="ru-RU" dirty="0" smtClean="0"/>
              <a:t>Введение</a:t>
            </a:r>
          </a:p>
          <a:p>
            <a:pPr algn="just"/>
            <a:endParaRPr lang="ru-RU" dirty="0" smtClean="0"/>
          </a:p>
          <a:p>
            <a:pPr marL="182563" lvl="1" indent="-182563" algn="just"/>
            <a:r>
              <a:rPr lang="ru-RU" sz="2800" dirty="0" smtClean="0"/>
              <a:t>Индивидуальный откат транзакции</a:t>
            </a:r>
          </a:p>
          <a:p>
            <a:pPr marL="182563" lvl="1" indent="-182563" algn="just"/>
            <a:r>
              <a:rPr lang="ru-RU" sz="2800" dirty="0" smtClean="0"/>
              <a:t>Восстановление после мягкого сбоя</a:t>
            </a:r>
          </a:p>
          <a:p>
            <a:pPr marL="182563" lvl="1" indent="-182563" algn="just"/>
            <a:r>
              <a:rPr lang="ru-RU" sz="2800" dirty="0" smtClean="0"/>
              <a:t>Восстановление </a:t>
            </a:r>
            <a:r>
              <a:rPr lang="ru-RU" sz="2800" dirty="0"/>
              <a:t>после </a:t>
            </a:r>
            <a:r>
              <a:rPr lang="ru-RU" sz="2800" dirty="0" smtClean="0"/>
              <a:t>жесткого </a:t>
            </a:r>
            <a:r>
              <a:rPr lang="ru-RU" sz="2800" dirty="0"/>
              <a:t>сбоя</a:t>
            </a:r>
          </a:p>
        </p:txBody>
      </p:sp>
      <p:sp>
        <p:nvSpPr>
          <p:cNvPr id="4" name="Номер слайда 3"/>
          <p:cNvSpPr>
            <a:spLocks noGrp="1"/>
          </p:cNvSpPr>
          <p:nvPr>
            <p:ph type="sldNum" sz="quarter" idx="12"/>
          </p:nvPr>
        </p:nvSpPr>
        <p:spPr/>
        <p:txBody>
          <a:bodyPr/>
          <a:lstStyle/>
          <a:p>
            <a:fld id="{E93A723D-E128-4941-8B0C-ABFEC5FFECF4}" type="slidenum">
              <a:rPr lang="en-US" smtClean="0"/>
              <a:t>2</a:t>
            </a:fld>
            <a:endParaRPr lang="en-US"/>
          </a:p>
        </p:txBody>
      </p:sp>
    </p:spTree>
    <p:extLst>
      <p:ext uri="{BB962C8B-B14F-4D97-AF65-F5344CB8AC3E}">
        <p14:creationId xmlns:p14="http://schemas.microsoft.com/office/powerpoint/2010/main" val="21079858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D8FA1-5477-415E-994A-653728546D70}"/>
              </a:ext>
            </a:extLst>
          </p:cNvPr>
          <p:cNvSpPr>
            <a:spLocks noGrp="1"/>
          </p:cNvSpPr>
          <p:nvPr>
            <p:ph type="title"/>
          </p:nvPr>
        </p:nvSpPr>
        <p:spPr/>
        <p:txBody>
          <a:bodyPr>
            <a:normAutofit/>
          </a:bodyPr>
          <a:lstStyle/>
          <a:p>
            <a:r>
              <a:rPr lang="ru-RU" dirty="0"/>
              <a:t>Журнализация постраничных изменений</a:t>
            </a:r>
          </a:p>
        </p:txBody>
      </p:sp>
      <p:sp>
        <p:nvSpPr>
          <p:cNvPr id="3" name="Content Placeholder 2">
            <a:extLst>
              <a:ext uri="{FF2B5EF4-FFF2-40B4-BE49-F238E27FC236}">
                <a16:creationId xmlns:a16="http://schemas.microsoft.com/office/drawing/2014/main" id="{299F9050-9726-41ED-8373-04BD1673E0A9}"/>
              </a:ext>
            </a:extLst>
          </p:cNvPr>
          <p:cNvSpPr>
            <a:spLocks noGrp="1"/>
          </p:cNvSpPr>
          <p:nvPr>
            <p:ph idx="1"/>
          </p:nvPr>
        </p:nvSpPr>
        <p:spPr>
          <a:xfrm>
            <a:off x="838200" y="1690688"/>
            <a:ext cx="10515600" cy="5030787"/>
          </a:xfrm>
        </p:spPr>
        <p:txBody>
          <a:bodyPr>
            <a:normAutofit/>
          </a:bodyPr>
          <a:lstStyle/>
          <a:p>
            <a:pPr marL="0" indent="0" algn="just">
              <a:buNone/>
            </a:pPr>
            <a:r>
              <a:rPr lang="ru-RU" dirty="0"/>
              <a:t>Н</a:t>
            </a:r>
            <a:r>
              <a:rPr lang="ru-RU" dirty="0" smtClean="0"/>
              <a:t>аряду </a:t>
            </a:r>
            <a:r>
              <a:rPr lang="ru-RU" dirty="0"/>
              <a:t>с логической журнализацией операций изменения базы данных производится ещё и журнализация постраничных изменений. </a:t>
            </a:r>
            <a:endParaRPr lang="ru-RU" dirty="0" smtClean="0"/>
          </a:p>
          <a:p>
            <a:pPr marL="0" indent="0" algn="just">
              <a:buNone/>
            </a:pPr>
            <a:r>
              <a:rPr lang="ru-RU" dirty="0" smtClean="0"/>
              <a:t>Первый </a:t>
            </a:r>
            <a:r>
              <a:rPr lang="ru-RU" dirty="0"/>
              <a:t>этап восстановления после мягкого сбоя состоит в постраничном откате недовыполненных логических операций. Подобно тому, как это делается с логическими записями по отношению к транзакциям, последней записью о постраничных изменениях от одной логической операции является запись о конце операции. Вообще, выполнение логических операций уровня </a:t>
            </a:r>
            <a:r>
              <a:rPr lang="en-US" dirty="0"/>
              <a:t>RSS</a:t>
            </a:r>
            <a:r>
              <a:rPr lang="ru-RU" dirty="0"/>
              <a:t> носит транзакционный характер.</a:t>
            </a:r>
          </a:p>
          <a:p>
            <a:endParaRPr lang="ru-RU" dirty="0"/>
          </a:p>
        </p:txBody>
      </p:sp>
      <p:sp>
        <p:nvSpPr>
          <p:cNvPr id="4" name="Номер слайда 3"/>
          <p:cNvSpPr>
            <a:spLocks noGrp="1"/>
          </p:cNvSpPr>
          <p:nvPr>
            <p:ph type="sldNum" sz="quarter" idx="12"/>
          </p:nvPr>
        </p:nvSpPr>
        <p:spPr/>
        <p:txBody>
          <a:bodyPr/>
          <a:lstStyle/>
          <a:p>
            <a:fld id="{E93A723D-E128-4941-8B0C-ABFEC5FFECF4}" type="slidenum">
              <a:rPr lang="en-US" smtClean="0"/>
              <a:t>20</a:t>
            </a:fld>
            <a:endParaRPr lang="en-US"/>
          </a:p>
        </p:txBody>
      </p:sp>
    </p:spTree>
    <p:extLst>
      <p:ext uri="{BB962C8B-B14F-4D97-AF65-F5344CB8AC3E}">
        <p14:creationId xmlns:p14="http://schemas.microsoft.com/office/powerpoint/2010/main" val="42190491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D8FA1-5477-415E-994A-653728546D70}"/>
              </a:ext>
            </a:extLst>
          </p:cNvPr>
          <p:cNvSpPr>
            <a:spLocks noGrp="1"/>
          </p:cNvSpPr>
          <p:nvPr>
            <p:ph type="title"/>
          </p:nvPr>
        </p:nvSpPr>
        <p:spPr/>
        <p:txBody>
          <a:bodyPr>
            <a:normAutofit/>
          </a:bodyPr>
          <a:lstStyle/>
          <a:p>
            <a:r>
              <a:rPr lang="ru-RU" dirty="0"/>
              <a:t>Журнализация постраничных изменений</a:t>
            </a:r>
          </a:p>
        </p:txBody>
      </p:sp>
      <p:sp>
        <p:nvSpPr>
          <p:cNvPr id="3" name="Content Placeholder 2">
            <a:extLst>
              <a:ext uri="{FF2B5EF4-FFF2-40B4-BE49-F238E27FC236}">
                <a16:creationId xmlns:a16="http://schemas.microsoft.com/office/drawing/2014/main" id="{299F9050-9726-41ED-8373-04BD1673E0A9}"/>
              </a:ext>
            </a:extLst>
          </p:cNvPr>
          <p:cNvSpPr>
            <a:spLocks noGrp="1"/>
          </p:cNvSpPr>
          <p:nvPr>
            <p:ph idx="1"/>
          </p:nvPr>
        </p:nvSpPr>
        <p:spPr>
          <a:xfrm>
            <a:off x="838200" y="1690688"/>
            <a:ext cx="10515600" cy="5030787"/>
          </a:xfrm>
        </p:spPr>
        <p:txBody>
          <a:bodyPr>
            <a:normAutofit/>
          </a:bodyPr>
          <a:lstStyle/>
          <a:p>
            <a:pPr marL="0" indent="0" algn="just">
              <a:buNone/>
            </a:pPr>
            <a:r>
              <a:rPr lang="ru-RU" dirty="0"/>
              <a:t>Допустим, что база данных в момент мягкого сбоя находилась в физически согласованно состоянии, но часть изменённых блоков осталась в кэше и во внешнюю память не попала, а другая часть попала. </a:t>
            </a:r>
            <a:endParaRPr lang="ru-RU" dirty="0" smtClean="0"/>
          </a:p>
          <a:p>
            <a:pPr marL="0" indent="0" algn="just">
              <a:buNone/>
            </a:pPr>
            <a:r>
              <a:rPr lang="ru-RU" dirty="0" smtClean="0"/>
              <a:t>Чтобы их различать, в </a:t>
            </a:r>
            <a:r>
              <a:rPr lang="ru-RU" dirty="0"/>
              <a:t>каждый блок внешней памяти и в каждую запись об изменении этого блока в журнале постраничных изменений записывается монотонно возрастающий номер </a:t>
            </a:r>
            <a:r>
              <a:rPr lang="ru-RU" dirty="0" smtClean="0"/>
              <a:t>записи. Чтобы </a:t>
            </a:r>
            <a:r>
              <a:rPr lang="ru-RU" dirty="0"/>
              <a:t>понять, нужно ли применить данную запись о постраничном изменении соответствующего блока внешней памяти для восстановления состояния этого блока, требуется всего лишь сравнить номер, содержащийся в этом блоке, с номером, содержащимся в журнальной записи. </a:t>
            </a:r>
          </a:p>
        </p:txBody>
      </p:sp>
      <p:sp>
        <p:nvSpPr>
          <p:cNvPr id="4" name="Номер слайда 3"/>
          <p:cNvSpPr>
            <a:spLocks noGrp="1"/>
          </p:cNvSpPr>
          <p:nvPr>
            <p:ph type="sldNum" sz="quarter" idx="12"/>
          </p:nvPr>
        </p:nvSpPr>
        <p:spPr/>
        <p:txBody>
          <a:bodyPr/>
          <a:lstStyle/>
          <a:p>
            <a:fld id="{E93A723D-E128-4941-8B0C-ABFEC5FFECF4}" type="slidenum">
              <a:rPr lang="en-US" smtClean="0"/>
              <a:t>21</a:t>
            </a:fld>
            <a:endParaRPr lang="en-US"/>
          </a:p>
        </p:txBody>
      </p:sp>
    </p:spTree>
    <p:extLst>
      <p:ext uri="{BB962C8B-B14F-4D97-AF65-F5344CB8AC3E}">
        <p14:creationId xmlns:p14="http://schemas.microsoft.com/office/powerpoint/2010/main" val="23843130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D8FA1-5477-415E-994A-653728546D70}"/>
              </a:ext>
            </a:extLst>
          </p:cNvPr>
          <p:cNvSpPr>
            <a:spLocks noGrp="1"/>
          </p:cNvSpPr>
          <p:nvPr>
            <p:ph type="title"/>
          </p:nvPr>
        </p:nvSpPr>
        <p:spPr/>
        <p:txBody>
          <a:bodyPr>
            <a:normAutofit/>
          </a:bodyPr>
          <a:lstStyle/>
          <a:p>
            <a:r>
              <a:rPr lang="ru-RU" dirty="0"/>
              <a:t>Журнализация постраничных изменений</a:t>
            </a:r>
          </a:p>
        </p:txBody>
      </p:sp>
      <p:sp>
        <p:nvSpPr>
          <p:cNvPr id="3" name="Content Placeholder 2">
            <a:extLst>
              <a:ext uri="{FF2B5EF4-FFF2-40B4-BE49-F238E27FC236}">
                <a16:creationId xmlns:a16="http://schemas.microsoft.com/office/drawing/2014/main" id="{299F9050-9726-41ED-8373-04BD1673E0A9}"/>
              </a:ext>
            </a:extLst>
          </p:cNvPr>
          <p:cNvSpPr>
            <a:spLocks noGrp="1"/>
          </p:cNvSpPr>
          <p:nvPr>
            <p:ph idx="1"/>
          </p:nvPr>
        </p:nvSpPr>
        <p:spPr>
          <a:xfrm>
            <a:off x="838200" y="1690688"/>
            <a:ext cx="10515600" cy="5030787"/>
          </a:xfrm>
        </p:spPr>
        <p:txBody>
          <a:bodyPr>
            <a:normAutofit/>
          </a:bodyPr>
          <a:lstStyle/>
          <a:p>
            <a:pPr marL="0" indent="0" algn="just">
              <a:buNone/>
            </a:pPr>
            <a:r>
              <a:rPr lang="ru-RU" dirty="0" smtClean="0"/>
              <a:t>Ниже изображена </a:t>
            </a:r>
            <a:r>
              <a:rPr lang="ru-RU" dirty="0"/>
              <a:t>цепочка записей в журнале об изменении блока </a:t>
            </a:r>
            <a:r>
              <a:rPr lang="en-US" i="1" dirty="0"/>
              <a:t>b</a:t>
            </a:r>
            <a:r>
              <a:rPr lang="ru-RU" dirty="0"/>
              <a:t>. </a:t>
            </a:r>
            <a:r>
              <a:rPr lang="ru-RU" dirty="0" smtClean="0"/>
              <a:t>Изменения </a:t>
            </a:r>
            <a:r>
              <a:rPr lang="ru-RU" dirty="0"/>
              <a:t>блока, произведённые операциями, которым соответствуют две хронологически последние журнальные записи </a:t>
            </a:r>
            <a:r>
              <a:rPr lang="en-US" i="1" dirty="0"/>
              <a:t>L</a:t>
            </a:r>
            <a:r>
              <a:rPr lang="en-US" i="1" baseline="-25000" dirty="0"/>
              <a:t>n</a:t>
            </a:r>
            <a:r>
              <a:rPr lang="ru-RU" baseline="-25000" dirty="0"/>
              <a:t>+1</a:t>
            </a:r>
            <a:r>
              <a:rPr lang="ru-RU" dirty="0"/>
              <a:t>(</a:t>
            </a:r>
            <a:r>
              <a:rPr lang="en-US" i="1" dirty="0"/>
              <a:t>b</a:t>
            </a:r>
            <a:r>
              <a:rPr lang="ru-RU" dirty="0"/>
              <a:t>) и </a:t>
            </a:r>
            <a:r>
              <a:rPr lang="en-US" i="1" dirty="0"/>
              <a:t>L</a:t>
            </a:r>
            <a:r>
              <a:rPr lang="en-US" i="1" baseline="-25000" dirty="0"/>
              <a:t>n</a:t>
            </a:r>
            <a:r>
              <a:rPr lang="ru-RU" baseline="-25000" dirty="0"/>
              <a:t>+2</a:t>
            </a:r>
            <a:r>
              <a:rPr lang="ru-RU" dirty="0"/>
              <a:t>(</a:t>
            </a:r>
            <a:r>
              <a:rPr lang="en-US" i="1" dirty="0"/>
              <a:t>b</a:t>
            </a:r>
            <a:r>
              <a:rPr lang="ru-RU" dirty="0"/>
              <a:t>), в его состоянии во внешней памяти не </a:t>
            </a:r>
            <a:r>
              <a:rPr lang="ru-RU" dirty="0" smtClean="0"/>
              <a:t>отражены, поэтому </a:t>
            </a:r>
            <a:r>
              <a:rPr lang="ru-RU" dirty="0"/>
              <a:t>при восстановлении состояния блока требуется выполнить обратные операции изменения блока </a:t>
            </a:r>
            <a:r>
              <a:rPr lang="en-US" i="1" dirty="0"/>
              <a:t>b</a:t>
            </a:r>
            <a:r>
              <a:rPr lang="ru-RU" dirty="0"/>
              <a:t>, соответствующие журнальным записям </a:t>
            </a:r>
            <a:r>
              <a:rPr lang="en-US" i="1" dirty="0"/>
              <a:t>L</a:t>
            </a:r>
            <a:r>
              <a:rPr lang="en-US" i="1" baseline="-25000" dirty="0"/>
              <a:t>n</a:t>
            </a:r>
            <a:r>
              <a:rPr lang="ru-RU" dirty="0"/>
              <a:t>(</a:t>
            </a:r>
            <a:r>
              <a:rPr lang="en-US" i="1" dirty="0"/>
              <a:t>b</a:t>
            </a:r>
            <a:r>
              <a:rPr lang="ru-RU" dirty="0"/>
              <a:t>)</a:t>
            </a:r>
            <a:r>
              <a:rPr lang="ru-RU" i="1" dirty="0"/>
              <a:t>,</a:t>
            </a:r>
            <a:r>
              <a:rPr lang="en-US" i="1" dirty="0"/>
              <a:t>L</a:t>
            </a:r>
            <a:r>
              <a:rPr lang="en-US" i="1" baseline="-25000" dirty="0"/>
              <a:t>n</a:t>
            </a:r>
            <a:r>
              <a:rPr lang="ru-RU" baseline="-25000" dirty="0"/>
              <a:t>−1</a:t>
            </a:r>
            <a:r>
              <a:rPr lang="ru-RU" dirty="0"/>
              <a:t>(</a:t>
            </a:r>
            <a:r>
              <a:rPr lang="en-US" i="1" dirty="0"/>
              <a:t>b</a:t>
            </a:r>
            <a:r>
              <a:rPr lang="ru-RU" dirty="0"/>
              <a:t>) и </a:t>
            </a:r>
            <a:r>
              <a:rPr lang="en-US" i="1" dirty="0"/>
              <a:t>L</a:t>
            </a:r>
            <a:r>
              <a:rPr lang="en-US" i="1" baseline="-25000" dirty="0"/>
              <a:t>n</a:t>
            </a:r>
            <a:r>
              <a:rPr lang="ru-RU" baseline="-25000" dirty="0"/>
              <a:t>−2</a:t>
            </a:r>
            <a:r>
              <a:rPr lang="ru-RU" dirty="0"/>
              <a:t>(</a:t>
            </a:r>
            <a:r>
              <a:rPr lang="en-US" i="1" dirty="0"/>
              <a:t>b</a:t>
            </a:r>
            <a:r>
              <a:rPr lang="ru-RU" dirty="0"/>
              <a:t>).</a:t>
            </a:r>
          </a:p>
        </p:txBody>
      </p:sp>
      <p:sp>
        <p:nvSpPr>
          <p:cNvPr id="4" name="Номер слайда 3"/>
          <p:cNvSpPr>
            <a:spLocks noGrp="1"/>
          </p:cNvSpPr>
          <p:nvPr>
            <p:ph type="sldNum" sz="quarter" idx="12"/>
          </p:nvPr>
        </p:nvSpPr>
        <p:spPr/>
        <p:txBody>
          <a:bodyPr/>
          <a:lstStyle/>
          <a:p>
            <a:fld id="{E93A723D-E128-4941-8B0C-ABFEC5FFECF4}" type="slidenum">
              <a:rPr lang="en-US" smtClean="0"/>
              <a:t>22</a:t>
            </a:fld>
            <a:endParaRPr lang="en-US"/>
          </a:p>
        </p:txBody>
      </p:sp>
      <p:pic>
        <p:nvPicPr>
          <p:cNvPr id="5" name="Picture 35215"/>
          <p:cNvPicPr/>
          <p:nvPr/>
        </p:nvPicPr>
        <p:blipFill>
          <a:blip r:embed="rId3"/>
          <a:stretch>
            <a:fillRect/>
          </a:stretch>
        </p:blipFill>
        <p:spPr>
          <a:xfrm>
            <a:off x="2807811" y="4827905"/>
            <a:ext cx="6576377" cy="1528445"/>
          </a:xfrm>
          <a:prstGeom prst="rect">
            <a:avLst/>
          </a:prstGeom>
        </p:spPr>
      </p:pic>
    </p:spTree>
    <p:extLst>
      <p:ext uri="{BB962C8B-B14F-4D97-AF65-F5344CB8AC3E}">
        <p14:creationId xmlns:p14="http://schemas.microsoft.com/office/powerpoint/2010/main" val="10320975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D8FA1-5477-415E-994A-653728546D70}"/>
              </a:ext>
            </a:extLst>
          </p:cNvPr>
          <p:cNvSpPr>
            <a:spLocks noGrp="1"/>
          </p:cNvSpPr>
          <p:nvPr>
            <p:ph type="title"/>
          </p:nvPr>
        </p:nvSpPr>
        <p:spPr/>
        <p:txBody>
          <a:bodyPr>
            <a:normAutofit/>
          </a:bodyPr>
          <a:lstStyle/>
          <a:p>
            <a:r>
              <a:rPr lang="ru-RU" dirty="0" smtClean="0"/>
              <a:t>Журнал </a:t>
            </a:r>
            <a:r>
              <a:rPr lang="ru-RU" dirty="0"/>
              <a:t>изменений</a:t>
            </a:r>
          </a:p>
        </p:txBody>
      </p:sp>
      <p:sp>
        <p:nvSpPr>
          <p:cNvPr id="3" name="Content Placeholder 2">
            <a:extLst>
              <a:ext uri="{FF2B5EF4-FFF2-40B4-BE49-F238E27FC236}">
                <a16:creationId xmlns:a16="http://schemas.microsoft.com/office/drawing/2014/main" id="{299F9050-9726-41ED-8373-04BD1673E0A9}"/>
              </a:ext>
            </a:extLst>
          </p:cNvPr>
          <p:cNvSpPr>
            <a:spLocks noGrp="1"/>
          </p:cNvSpPr>
          <p:nvPr>
            <p:ph idx="1"/>
          </p:nvPr>
        </p:nvSpPr>
        <p:spPr>
          <a:xfrm>
            <a:off x="838200" y="1690688"/>
            <a:ext cx="10515600" cy="5030787"/>
          </a:xfrm>
        </p:spPr>
        <p:txBody>
          <a:bodyPr>
            <a:normAutofit/>
          </a:bodyPr>
          <a:lstStyle/>
          <a:p>
            <a:pPr marL="0" indent="0" algn="just">
              <a:buNone/>
            </a:pPr>
            <a:r>
              <a:rPr lang="ru-RU" dirty="0"/>
              <a:t>В ведении журнала постраничных изменений имеются два </a:t>
            </a:r>
            <a:r>
              <a:rPr lang="ru-RU" dirty="0" err="1"/>
              <a:t>поднаправления</a:t>
            </a:r>
            <a:r>
              <a:rPr lang="ru-RU" dirty="0"/>
              <a:t>. </a:t>
            </a:r>
            <a:r>
              <a:rPr lang="ru-RU" dirty="0" smtClean="0"/>
              <a:t>Можно </a:t>
            </a:r>
            <a:r>
              <a:rPr lang="ru-RU" dirty="0"/>
              <a:t>сказать, что есть логический и физический журналы. В результате получаются два вида записей:</a:t>
            </a:r>
          </a:p>
          <a:p>
            <a:pPr lvl="0" algn="just" fontAlgn="base"/>
            <a:r>
              <a:rPr lang="ru-RU" dirty="0"/>
              <a:t>В логическом журнале записи </a:t>
            </a:r>
            <a:r>
              <a:rPr lang="ru-RU" dirty="0" smtClean="0"/>
              <a:t>содержат </a:t>
            </a:r>
            <a:r>
              <a:rPr lang="ru-RU" dirty="0"/>
              <a:t>идентификатор транзакции, старый кортеж до изменения и новый кортеж после изменения.</a:t>
            </a:r>
          </a:p>
          <a:p>
            <a:pPr lvl="0" algn="just" fontAlgn="base"/>
            <a:r>
              <a:rPr lang="ru-RU" dirty="0"/>
              <a:t>В физическом журнале записи содержат предыдущее содержимое блока и несут иной смысл</a:t>
            </a:r>
            <a:r>
              <a:rPr lang="ru-RU" dirty="0" smtClean="0"/>
              <a:t>. Он </a:t>
            </a:r>
            <a:r>
              <a:rPr lang="ru-RU" dirty="0"/>
              <a:t>содержит записи об изменении физических объектов – блоков внешней памяти. </a:t>
            </a:r>
          </a:p>
        </p:txBody>
      </p:sp>
      <p:sp>
        <p:nvSpPr>
          <p:cNvPr id="4" name="Номер слайда 3"/>
          <p:cNvSpPr>
            <a:spLocks noGrp="1"/>
          </p:cNvSpPr>
          <p:nvPr>
            <p:ph type="sldNum" sz="quarter" idx="12"/>
          </p:nvPr>
        </p:nvSpPr>
        <p:spPr/>
        <p:txBody>
          <a:bodyPr/>
          <a:lstStyle/>
          <a:p>
            <a:fld id="{E93A723D-E128-4941-8B0C-ABFEC5FFECF4}" type="slidenum">
              <a:rPr lang="en-US" smtClean="0"/>
              <a:t>23</a:t>
            </a:fld>
            <a:endParaRPr lang="en-US"/>
          </a:p>
        </p:txBody>
      </p:sp>
    </p:spTree>
    <p:extLst>
      <p:ext uri="{BB962C8B-B14F-4D97-AF65-F5344CB8AC3E}">
        <p14:creationId xmlns:p14="http://schemas.microsoft.com/office/powerpoint/2010/main" val="4035855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D8FA1-5477-415E-994A-653728546D70}"/>
              </a:ext>
            </a:extLst>
          </p:cNvPr>
          <p:cNvSpPr>
            <a:spLocks noGrp="1"/>
          </p:cNvSpPr>
          <p:nvPr>
            <p:ph type="title"/>
          </p:nvPr>
        </p:nvSpPr>
        <p:spPr/>
        <p:txBody>
          <a:bodyPr>
            <a:normAutofit/>
          </a:bodyPr>
          <a:lstStyle/>
          <a:p>
            <a:r>
              <a:rPr lang="ru-RU" dirty="0" smtClean="0"/>
              <a:t>Журнал </a:t>
            </a:r>
            <a:r>
              <a:rPr lang="ru-RU" dirty="0"/>
              <a:t>изменений</a:t>
            </a:r>
          </a:p>
        </p:txBody>
      </p:sp>
      <p:sp>
        <p:nvSpPr>
          <p:cNvPr id="3" name="Content Placeholder 2">
            <a:extLst>
              <a:ext uri="{FF2B5EF4-FFF2-40B4-BE49-F238E27FC236}">
                <a16:creationId xmlns:a16="http://schemas.microsoft.com/office/drawing/2014/main" id="{299F9050-9726-41ED-8373-04BD1673E0A9}"/>
              </a:ext>
            </a:extLst>
          </p:cNvPr>
          <p:cNvSpPr>
            <a:spLocks noGrp="1"/>
          </p:cNvSpPr>
          <p:nvPr>
            <p:ph idx="1"/>
          </p:nvPr>
        </p:nvSpPr>
        <p:spPr>
          <a:xfrm>
            <a:off x="838200" y="1690688"/>
            <a:ext cx="10515600" cy="5030787"/>
          </a:xfrm>
        </p:spPr>
        <p:txBody>
          <a:bodyPr>
            <a:normAutofit/>
          </a:bodyPr>
          <a:lstStyle/>
          <a:p>
            <a:pPr lvl="0" algn="just" fontAlgn="base"/>
            <a:r>
              <a:rPr lang="ru-RU" dirty="0"/>
              <a:t>Л</a:t>
            </a:r>
            <a:r>
              <a:rPr lang="ru-RU" dirty="0" smtClean="0"/>
              <a:t>огический </a:t>
            </a:r>
            <a:r>
              <a:rPr lang="ru-RU" dirty="0"/>
              <a:t>журнал должен поддерживать как обратное выполнение </a:t>
            </a:r>
            <a:r>
              <a:rPr lang="ru-RU" dirty="0" err="1"/>
              <a:t>журнализованных</a:t>
            </a:r>
            <a:r>
              <a:rPr lang="ru-RU" dirty="0"/>
              <a:t> операций (</a:t>
            </a:r>
            <a:r>
              <a:rPr lang="en-US" dirty="0"/>
              <a:t>undo</a:t>
            </a:r>
            <a:r>
              <a:rPr lang="ru-RU" dirty="0"/>
              <a:t>), так и их повторное прямое выполнение (</a:t>
            </a:r>
            <a:r>
              <a:rPr lang="en-US" dirty="0"/>
              <a:t>redo</a:t>
            </a:r>
            <a:r>
              <a:rPr lang="ru-RU" dirty="0" smtClean="0"/>
              <a:t>). От </a:t>
            </a:r>
            <a:r>
              <a:rPr lang="ru-RU" dirty="0"/>
              <a:t>физического журнала требуется только поддержка обратного выполнения постраничных операций.</a:t>
            </a:r>
          </a:p>
          <a:p>
            <a:pPr lvl="0" algn="just" fontAlgn="base"/>
            <a:r>
              <a:rPr lang="ru-RU" dirty="0"/>
              <a:t>Л</a:t>
            </a:r>
            <a:r>
              <a:rPr lang="ru-RU" dirty="0" smtClean="0"/>
              <a:t>огический </a:t>
            </a:r>
            <a:r>
              <a:rPr lang="ru-RU" dirty="0"/>
              <a:t>журнал обычно начинает заполняться заново только после выполнения операций резервного копирования базы данных или архивирования самого журнала. До этого времени он линейно растет. В отличие от этого, физический журнал существует сравнительно недолгое время - интервал времени между соседними </a:t>
            </a:r>
            <a:r>
              <a:rPr lang="ru-RU" dirty="0" smtClean="0"/>
              <a:t>точками </a:t>
            </a:r>
            <a:r>
              <a:rPr lang="ru-RU" dirty="0"/>
              <a:t>физической согласованности </a:t>
            </a:r>
            <a:r>
              <a:rPr lang="ru-RU" dirty="0" smtClean="0"/>
              <a:t>БД. </a:t>
            </a:r>
            <a:endParaRPr lang="ru-RU" dirty="0"/>
          </a:p>
        </p:txBody>
      </p:sp>
      <p:sp>
        <p:nvSpPr>
          <p:cNvPr id="4" name="Номер слайда 3"/>
          <p:cNvSpPr>
            <a:spLocks noGrp="1"/>
          </p:cNvSpPr>
          <p:nvPr>
            <p:ph type="sldNum" sz="quarter" idx="12"/>
          </p:nvPr>
        </p:nvSpPr>
        <p:spPr/>
        <p:txBody>
          <a:bodyPr/>
          <a:lstStyle/>
          <a:p>
            <a:fld id="{E93A723D-E128-4941-8B0C-ABFEC5FFECF4}" type="slidenum">
              <a:rPr lang="en-US" smtClean="0"/>
              <a:t>24</a:t>
            </a:fld>
            <a:endParaRPr lang="en-US"/>
          </a:p>
        </p:txBody>
      </p:sp>
    </p:spTree>
    <p:extLst>
      <p:ext uri="{BB962C8B-B14F-4D97-AF65-F5344CB8AC3E}">
        <p14:creationId xmlns:p14="http://schemas.microsoft.com/office/powerpoint/2010/main" val="18784256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D8FA1-5477-415E-994A-653728546D70}"/>
              </a:ext>
            </a:extLst>
          </p:cNvPr>
          <p:cNvSpPr>
            <a:spLocks noGrp="1"/>
          </p:cNvSpPr>
          <p:nvPr>
            <p:ph type="title"/>
          </p:nvPr>
        </p:nvSpPr>
        <p:spPr/>
        <p:txBody>
          <a:bodyPr>
            <a:normAutofit/>
          </a:bodyPr>
          <a:lstStyle/>
          <a:p>
            <a:r>
              <a:rPr lang="ru-RU" dirty="0"/>
              <a:t>Восстановление </a:t>
            </a:r>
            <a:r>
              <a:rPr lang="ru-RU" dirty="0" smtClean="0"/>
              <a:t>БД после </a:t>
            </a:r>
            <a:r>
              <a:rPr lang="ru-RU" dirty="0"/>
              <a:t>жёсткого сбоя</a:t>
            </a:r>
          </a:p>
        </p:txBody>
      </p:sp>
      <p:sp>
        <p:nvSpPr>
          <p:cNvPr id="3" name="Content Placeholder 2">
            <a:extLst>
              <a:ext uri="{FF2B5EF4-FFF2-40B4-BE49-F238E27FC236}">
                <a16:creationId xmlns:a16="http://schemas.microsoft.com/office/drawing/2014/main" id="{299F9050-9726-41ED-8373-04BD1673E0A9}"/>
              </a:ext>
            </a:extLst>
          </p:cNvPr>
          <p:cNvSpPr>
            <a:spLocks noGrp="1"/>
          </p:cNvSpPr>
          <p:nvPr>
            <p:ph idx="1"/>
          </p:nvPr>
        </p:nvSpPr>
        <p:spPr>
          <a:xfrm>
            <a:off x="838200" y="1897380"/>
            <a:ext cx="10515600" cy="4824095"/>
          </a:xfrm>
        </p:spPr>
        <p:txBody>
          <a:bodyPr>
            <a:normAutofit/>
          </a:bodyPr>
          <a:lstStyle/>
          <a:p>
            <a:pPr marL="0" lvl="0" indent="0" algn="just" fontAlgn="base">
              <a:buNone/>
            </a:pPr>
            <a:r>
              <a:rPr lang="ru-RU" dirty="0"/>
              <a:t>Самый простой способ восстановления основывается на использовании логического журнала и последней архивной копии базы данных. </a:t>
            </a:r>
            <a:endParaRPr lang="ru-RU" dirty="0" smtClean="0"/>
          </a:p>
          <a:p>
            <a:pPr marL="0" lvl="0" indent="0" algn="just" fontAlgn="base">
              <a:buNone/>
            </a:pPr>
            <a:r>
              <a:rPr lang="ru-RU" dirty="0" smtClean="0"/>
              <a:t>В </a:t>
            </a:r>
            <a:r>
              <a:rPr lang="ru-RU" dirty="0"/>
              <a:t>этом случае восстановление начинается с обратного копирования базы данных из архивной копии на исправный носитель. Затем для всех закончившихся транзакций выполняется </a:t>
            </a:r>
            <a:r>
              <a:rPr lang="en-US" dirty="0"/>
              <a:t>redo</a:t>
            </a:r>
            <a:r>
              <a:rPr lang="ru-RU" dirty="0"/>
              <a:t>, т.е. операции повторно выполняются в прямом смысле. </a:t>
            </a:r>
          </a:p>
        </p:txBody>
      </p:sp>
      <p:sp>
        <p:nvSpPr>
          <p:cNvPr id="4" name="Номер слайда 3"/>
          <p:cNvSpPr>
            <a:spLocks noGrp="1"/>
          </p:cNvSpPr>
          <p:nvPr>
            <p:ph type="sldNum" sz="quarter" idx="12"/>
          </p:nvPr>
        </p:nvSpPr>
        <p:spPr/>
        <p:txBody>
          <a:bodyPr/>
          <a:lstStyle/>
          <a:p>
            <a:fld id="{E93A723D-E128-4941-8B0C-ABFEC5FFECF4}" type="slidenum">
              <a:rPr lang="en-US" smtClean="0"/>
              <a:t>25</a:t>
            </a:fld>
            <a:endParaRPr lang="en-US"/>
          </a:p>
        </p:txBody>
      </p:sp>
    </p:spTree>
    <p:extLst>
      <p:ext uri="{BB962C8B-B14F-4D97-AF65-F5344CB8AC3E}">
        <p14:creationId xmlns:p14="http://schemas.microsoft.com/office/powerpoint/2010/main" val="23707428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D8FA1-5477-415E-994A-653728546D70}"/>
              </a:ext>
            </a:extLst>
          </p:cNvPr>
          <p:cNvSpPr>
            <a:spLocks noGrp="1"/>
          </p:cNvSpPr>
          <p:nvPr>
            <p:ph type="title"/>
          </p:nvPr>
        </p:nvSpPr>
        <p:spPr/>
        <p:txBody>
          <a:bodyPr>
            <a:normAutofit/>
          </a:bodyPr>
          <a:lstStyle/>
          <a:p>
            <a:r>
              <a:rPr lang="ru-RU" dirty="0" smtClean="0"/>
              <a:t>Как выполн</a:t>
            </a:r>
            <a:r>
              <a:rPr lang="ru-RU" dirty="0"/>
              <a:t>я</a:t>
            </a:r>
            <a:r>
              <a:rPr lang="ru-RU" dirty="0" smtClean="0"/>
              <a:t>ть </a:t>
            </a:r>
            <a:r>
              <a:rPr lang="en-US" dirty="0" smtClean="0"/>
              <a:t>redo</a:t>
            </a:r>
            <a:endParaRPr lang="ru-RU" dirty="0"/>
          </a:p>
        </p:txBody>
      </p:sp>
      <p:sp>
        <p:nvSpPr>
          <p:cNvPr id="3" name="Content Placeholder 2">
            <a:extLst>
              <a:ext uri="{FF2B5EF4-FFF2-40B4-BE49-F238E27FC236}">
                <a16:creationId xmlns:a16="http://schemas.microsoft.com/office/drawing/2014/main" id="{299F9050-9726-41ED-8373-04BD1673E0A9}"/>
              </a:ext>
            </a:extLst>
          </p:cNvPr>
          <p:cNvSpPr>
            <a:spLocks noGrp="1"/>
          </p:cNvSpPr>
          <p:nvPr>
            <p:ph idx="1"/>
          </p:nvPr>
        </p:nvSpPr>
        <p:spPr>
          <a:xfrm>
            <a:off x="838200" y="1690688"/>
            <a:ext cx="10515600" cy="5030787"/>
          </a:xfrm>
        </p:spPr>
        <p:txBody>
          <a:bodyPr>
            <a:normAutofit/>
          </a:bodyPr>
          <a:lstStyle/>
          <a:p>
            <a:pPr marL="0" indent="0" algn="just">
              <a:buNone/>
            </a:pPr>
            <a:r>
              <a:rPr lang="ru-RU" dirty="0" smtClean="0"/>
              <a:t>Самый </a:t>
            </a:r>
            <a:r>
              <a:rPr lang="ru-RU" dirty="0"/>
              <a:t>прямолинейный способ - это проигрывать все транзакции в рабочем режиме системы, т.е. для каждой новой транзакции в журнале образовывать новую транзакцию в СУБД и в ней выполнять нужные операции со всей необходимой синхронизацией, т.е. точно так же как в рабочем режиме. </a:t>
            </a:r>
            <a:endParaRPr lang="ru-RU" dirty="0" smtClean="0"/>
          </a:p>
          <a:p>
            <a:pPr marL="0" indent="0" algn="just">
              <a:buNone/>
            </a:pPr>
            <a:r>
              <a:rPr lang="ru-RU" dirty="0" smtClean="0"/>
              <a:t>Однако</a:t>
            </a:r>
            <a:r>
              <a:rPr lang="ru-RU" dirty="0"/>
              <a:t>, если придерживаться некоторой дисциплины выполнения логических операций над базой данных, то при восстановлении базы данных после жёсткого сбоя можно просто последовательно повторно выполнять операции по журналу, не обращая внимание на то, в каких транзакциях они выполнялись до жёсткого сбоя. </a:t>
            </a:r>
          </a:p>
        </p:txBody>
      </p:sp>
      <p:sp>
        <p:nvSpPr>
          <p:cNvPr id="4" name="Номер слайда 3"/>
          <p:cNvSpPr>
            <a:spLocks noGrp="1"/>
          </p:cNvSpPr>
          <p:nvPr>
            <p:ph type="sldNum" sz="quarter" idx="12"/>
          </p:nvPr>
        </p:nvSpPr>
        <p:spPr/>
        <p:txBody>
          <a:bodyPr/>
          <a:lstStyle/>
          <a:p>
            <a:fld id="{E93A723D-E128-4941-8B0C-ABFEC5FFECF4}" type="slidenum">
              <a:rPr lang="en-US" smtClean="0"/>
              <a:t>26</a:t>
            </a:fld>
            <a:endParaRPr lang="en-US"/>
          </a:p>
        </p:txBody>
      </p:sp>
    </p:spTree>
    <p:extLst>
      <p:ext uri="{BB962C8B-B14F-4D97-AF65-F5344CB8AC3E}">
        <p14:creationId xmlns:p14="http://schemas.microsoft.com/office/powerpoint/2010/main" val="14819090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D8FA1-5477-415E-994A-653728546D70}"/>
              </a:ext>
            </a:extLst>
          </p:cNvPr>
          <p:cNvSpPr>
            <a:spLocks noGrp="1"/>
          </p:cNvSpPr>
          <p:nvPr>
            <p:ph type="title"/>
          </p:nvPr>
        </p:nvSpPr>
        <p:spPr/>
        <p:txBody>
          <a:bodyPr>
            <a:normAutofit/>
          </a:bodyPr>
          <a:lstStyle/>
          <a:p>
            <a:r>
              <a:rPr lang="ru-RU" dirty="0" smtClean="0"/>
              <a:t>Архивные копии (БД и журнала)</a:t>
            </a:r>
            <a:endParaRPr lang="ru-RU" dirty="0"/>
          </a:p>
        </p:txBody>
      </p:sp>
      <p:sp>
        <p:nvSpPr>
          <p:cNvPr id="3" name="Content Placeholder 2">
            <a:extLst>
              <a:ext uri="{FF2B5EF4-FFF2-40B4-BE49-F238E27FC236}">
                <a16:creationId xmlns:a16="http://schemas.microsoft.com/office/drawing/2014/main" id="{299F9050-9726-41ED-8373-04BD1673E0A9}"/>
              </a:ext>
            </a:extLst>
          </p:cNvPr>
          <p:cNvSpPr>
            <a:spLocks noGrp="1"/>
          </p:cNvSpPr>
          <p:nvPr>
            <p:ph idx="1"/>
          </p:nvPr>
        </p:nvSpPr>
        <p:spPr>
          <a:xfrm>
            <a:off x="838200" y="1690688"/>
            <a:ext cx="10515600" cy="5030787"/>
          </a:xfrm>
        </p:spPr>
        <p:txBody>
          <a:bodyPr>
            <a:normAutofit fontScale="92500" lnSpcReduction="10000"/>
          </a:bodyPr>
          <a:lstStyle/>
          <a:p>
            <a:pPr algn="just"/>
            <a:r>
              <a:rPr lang="ru-RU" dirty="0" smtClean="0"/>
              <a:t>В случае утраты журнала – лучше, чем ничего</a:t>
            </a:r>
          </a:p>
          <a:p>
            <a:pPr algn="just"/>
            <a:r>
              <a:rPr lang="ru-RU" dirty="0"/>
              <a:t>Традиционное архивирование базы данных происходит в </a:t>
            </a:r>
            <a:r>
              <a:rPr lang="en-US" dirty="0"/>
              <a:t>offline</a:t>
            </a:r>
            <a:r>
              <a:rPr lang="ru-RU" dirty="0"/>
              <a:t>, когда база данных не используется (например, в ночное время</a:t>
            </a:r>
            <a:r>
              <a:rPr lang="ru-RU" dirty="0" smtClean="0"/>
              <a:t>).</a:t>
            </a:r>
          </a:p>
          <a:p>
            <a:pPr marL="0" indent="0" algn="just">
              <a:buNone/>
            </a:pPr>
            <a:endParaRPr lang="ru-RU" sz="2400" dirty="0" smtClean="0"/>
          </a:p>
          <a:p>
            <a:pPr marL="0" indent="0" algn="just">
              <a:buNone/>
            </a:pPr>
            <a:r>
              <a:rPr lang="en-US" sz="2400" dirty="0" err="1" smtClean="0"/>
              <a:t>Для</a:t>
            </a:r>
            <a:r>
              <a:rPr lang="en-US" sz="2400" dirty="0" smtClean="0"/>
              <a:t> </a:t>
            </a:r>
            <a:r>
              <a:rPr lang="en-US" sz="2400" dirty="0" err="1"/>
              <a:t>создания</a:t>
            </a:r>
            <a:r>
              <a:rPr lang="en-US" sz="2400" dirty="0"/>
              <a:t> </a:t>
            </a:r>
            <a:r>
              <a:rPr lang="en-US" sz="2400" dirty="0" err="1"/>
              <a:t>архивной</a:t>
            </a:r>
            <a:r>
              <a:rPr lang="en-US" sz="2400" dirty="0"/>
              <a:t> </a:t>
            </a:r>
            <a:r>
              <a:rPr lang="en-US" sz="2400" dirty="0" err="1"/>
              <a:t>копии</a:t>
            </a:r>
            <a:r>
              <a:rPr lang="en-US" sz="2400" dirty="0"/>
              <a:t> </a:t>
            </a:r>
            <a:r>
              <a:rPr lang="en-US" sz="2400" dirty="0" err="1"/>
              <a:t>журнала</a:t>
            </a:r>
            <a:r>
              <a:rPr lang="en-US" sz="2400" dirty="0"/>
              <a:t> </a:t>
            </a:r>
            <a:r>
              <a:rPr lang="en-US" sz="2400" dirty="0" err="1"/>
              <a:t>нужно</a:t>
            </a:r>
            <a:r>
              <a:rPr lang="en-US" sz="2400" dirty="0"/>
              <a:t>:</a:t>
            </a:r>
            <a:endParaRPr lang="ru-RU" sz="2400" dirty="0"/>
          </a:p>
          <a:p>
            <a:pPr lvl="0" algn="just" fontAlgn="base"/>
            <a:r>
              <a:rPr lang="ru-RU" sz="2400" dirty="0"/>
              <a:t>запретить создание новых транзакций и дождаться завершения всех транзакций</a:t>
            </a:r>
          </a:p>
          <a:p>
            <a:pPr lvl="0" algn="just" fontAlgn="base"/>
            <a:r>
              <a:rPr lang="ru-RU" sz="2400" dirty="0"/>
              <a:t>вытолкнуть все страницы буферного пула во внешнюю </a:t>
            </a:r>
            <a:r>
              <a:rPr lang="en-US" sz="2400" dirty="0" err="1"/>
              <a:t>память</a:t>
            </a:r>
            <a:endParaRPr lang="ru-RU" sz="2400" dirty="0"/>
          </a:p>
          <a:p>
            <a:pPr lvl="0" algn="just" fontAlgn="base"/>
            <a:r>
              <a:rPr lang="en-US" sz="2400" dirty="0" err="1"/>
              <a:t>скопировать</a:t>
            </a:r>
            <a:r>
              <a:rPr lang="en-US" sz="2400" dirty="0"/>
              <a:t> </a:t>
            </a:r>
            <a:r>
              <a:rPr lang="en-US" sz="2400" dirty="0" err="1" smtClean="0"/>
              <a:t>журнал</a:t>
            </a:r>
            <a:endParaRPr lang="ru-RU" sz="2400" dirty="0" smtClean="0"/>
          </a:p>
          <a:p>
            <a:pPr marL="0" lvl="0" indent="0" algn="just" fontAlgn="base">
              <a:buNone/>
            </a:pPr>
            <a:endParaRPr lang="ru-RU" sz="2400" dirty="0" smtClean="0"/>
          </a:p>
          <a:p>
            <a:pPr marL="0" indent="0" algn="just" fontAlgn="base">
              <a:buNone/>
            </a:pPr>
            <a:r>
              <a:rPr lang="ru-RU" dirty="0"/>
              <a:t>Тогда для полного восстановления базы данных после жёсткого сбоя достаточно иметь архивную копию базы данных, последовательность архивных копий журнала и последний логический журнал. </a:t>
            </a:r>
          </a:p>
          <a:p>
            <a:pPr marL="0" lvl="0" indent="0" algn="just" fontAlgn="base">
              <a:buNone/>
            </a:pPr>
            <a:endParaRPr lang="ru-RU" dirty="0"/>
          </a:p>
          <a:p>
            <a:pPr algn="just"/>
            <a:endParaRPr lang="ru-RU" dirty="0"/>
          </a:p>
        </p:txBody>
      </p:sp>
      <p:sp>
        <p:nvSpPr>
          <p:cNvPr id="4" name="Номер слайда 3"/>
          <p:cNvSpPr>
            <a:spLocks noGrp="1"/>
          </p:cNvSpPr>
          <p:nvPr>
            <p:ph type="sldNum" sz="quarter" idx="12"/>
          </p:nvPr>
        </p:nvSpPr>
        <p:spPr/>
        <p:txBody>
          <a:bodyPr/>
          <a:lstStyle/>
          <a:p>
            <a:fld id="{E93A723D-E128-4941-8B0C-ABFEC5FFECF4}" type="slidenum">
              <a:rPr lang="en-US" smtClean="0"/>
              <a:t>27</a:t>
            </a:fld>
            <a:endParaRPr lang="en-US"/>
          </a:p>
        </p:txBody>
      </p:sp>
    </p:spTree>
    <p:extLst>
      <p:ext uri="{BB962C8B-B14F-4D97-AF65-F5344CB8AC3E}">
        <p14:creationId xmlns:p14="http://schemas.microsoft.com/office/powerpoint/2010/main" val="29358788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D8FA1-5477-415E-994A-653728546D70}"/>
              </a:ext>
            </a:extLst>
          </p:cNvPr>
          <p:cNvSpPr>
            <a:spLocks noGrp="1"/>
          </p:cNvSpPr>
          <p:nvPr>
            <p:ph type="title"/>
          </p:nvPr>
        </p:nvSpPr>
        <p:spPr/>
        <p:txBody>
          <a:bodyPr>
            <a:normAutofit/>
          </a:bodyPr>
          <a:lstStyle/>
          <a:p>
            <a:r>
              <a:rPr lang="ru-RU" dirty="0" smtClean="0"/>
              <a:t>Оптимизация</a:t>
            </a:r>
            <a:endParaRPr lang="ru-RU" dirty="0"/>
          </a:p>
        </p:txBody>
      </p:sp>
      <p:sp>
        <p:nvSpPr>
          <p:cNvPr id="3" name="Content Placeholder 2">
            <a:extLst>
              <a:ext uri="{FF2B5EF4-FFF2-40B4-BE49-F238E27FC236}">
                <a16:creationId xmlns:a16="http://schemas.microsoft.com/office/drawing/2014/main" id="{299F9050-9726-41ED-8373-04BD1673E0A9}"/>
              </a:ext>
            </a:extLst>
          </p:cNvPr>
          <p:cNvSpPr>
            <a:spLocks noGrp="1"/>
          </p:cNvSpPr>
          <p:nvPr>
            <p:ph idx="1"/>
          </p:nvPr>
        </p:nvSpPr>
        <p:spPr>
          <a:xfrm>
            <a:off x="838200" y="1690688"/>
            <a:ext cx="10515600" cy="5030787"/>
          </a:xfrm>
        </p:spPr>
        <p:txBody>
          <a:bodyPr>
            <a:normAutofit lnSpcReduction="10000"/>
          </a:bodyPr>
          <a:lstStyle/>
          <a:p>
            <a:pPr marL="0" indent="0" algn="just">
              <a:buNone/>
            </a:pPr>
            <a:r>
              <a:rPr lang="ru-RU" dirty="0" smtClean="0"/>
              <a:t>Может </a:t>
            </a:r>
            <a:r>
              <a:rPr lang="ru-RU" dirty="0"/>
              <a:t>показаться, что восстановление базы данных на основе таких архивных источников будет занимать недопустимо большое время, однако здесь возможна значительная оптимизация.</a:t>
            </a:r>
          </a:p>
          <a:p>
            <a:pPr marL="0" indent="0" algn="just">
              <a:buNone/>
            </a:pPr>
            <a:r>
              <a:rPr lang="ru-RU" dirty="0"/>
              <a:t>Эта оптимизация состоит в том, что архивированный логический журнал можно существенно сжать:</a:t>
            </a:r>
          </a:p>
          <a:p>
            <a:pPr lvl="0" algn="just" fontAlgn="base"/>
            <a:r>
              <a:rPr lang="ru-RU" dirty="0"/>
              <a:t>Для этого для каждого объекта базы данных нужно найти последовательность журнальных записей, относящихся к этому объекту, в хронологическом порядке</a:t>
            </a:r>
          </a:p>
          <a:p>
            <a:pPr lvl="0" algn="just" fontAlgn="base"/>
            <a:r>
              <a:rPr lang="ru-RU" dirty="0"/>
              <a:t>И</a:t>
            </a:r>
            <a:r>
              <a:rPr lang="ru-RU" dirty="0" smtClean="0"/>
              <a:t> </a:t>
            </a:r>
            <a:r>
              <a:rPr lang="ru-RU" dirty="0"/>
              <a:t>заменить их одной записью, соответствующей операции над объектом, результат которой эквивалентен результату последовательного выполнения </a:t>
            </a:r>
            <a:r>
              <a:rPr lang="ru-RU" dirty="0" err="1"/>
              <a:t>журнализованных</a:t>
            </a:r>
            <a:r>
              <a:rPr lang="ru-RU" dirty="0"/>
              <a:t> операций из построенной последовательности.</a:t>
            </a:r>
          </a:p>
          <a:p>
            <a:pPr marL="0" indent="0" algn="just">
              <a:buNone/>
            </a:pPr>
            <a:endParaRPr lang="ru-RU" dirty="0"/>
          </a:p>
        </p:txBody>
      </p:sp>
      <p:sp>
        <p:nvSpPr>
          <p:cNvPr id="4" name="Номер слайда 3"/>
          <p:cNvSpPr>
            <a:spLocks noGrp="1"/>
          </p:cNvSpPr>
          <p:nvPr>
            <p:ph type="sldNum" sz="quarter" idx="12"/>
          </p:nvPr>
        </p:nvSpPr>
        <p:spPr/>
        <p:txBody>
          <a:bodyPr/>
          <a:lstStyle/>
          <a:p>
            <a:fld id="{E93A723D-E128-4941-8B0C-ABFEC5FFECF4}" type="slidenum">
              <a:rPr lang="en-US" smtClean="0"/>
              <a:t>28</a:t>
            </a:fld>
            <a:endParaRPr lang="en-US"/>
          </a:p>
        </p:txBody>
      </p:sp>
    </p:spTree>
    <p:extLst>
      <p:ext uri="{BB962C8B-B14F-4D97-AF65-F5344CB8AC3E}">
        <p14:creationId xmlns:p14="http://schemas.microsoft.com/office/powerpoint/2010/main" val="10146576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D8FA1-5477-415E-994A-653728546D70}"/>
              </a:ext>
            </a:extLst>
          </p:cNvPr>
          <p:cNvSpPr>
            <a:spLocks noGrp="1"/>
          </p:cNvSpPr>
          <p:nvPr>
            <p:ph type="title"/>
          </p:nvPr>
        </p:nvSpPr>
        <p:spPr/>
        <p:txBody>
          <a:bodyPr>
            <a:normAutofit/>
          </a:bodyPr>
          <a:lstStyle/>
          <a:p>
            <a:r>
              <a:rPr lang="ru-RU" dirty="0" smtClean="0"/>
              <a:t>Оптимизация</a:t>
            </a:r>
            <a:endParaRPr lang="ru-RU" dirty="0"/>
          </a:p>
        </p:txBody>
      </p:sp>
      <p:sp>
        <p:nvSpPr>
          <p:cNvPr id="4" name="Номер слайда 3"/>
          <p:cNvSpPr>
            <a:spLocks noGrp="1"/>
          </p:cNvSpPr>
          <p:nvPr>
            <p:ph type="sldNum" sz="quarter" idx="12"/>
          </p:nvPr>
        </p:nvSpPr>
        <p:spPr/>
        <p:txBody>
          <a:bodyPr/>
          <a:lstStyle/>
          <a:p>
            <a:fld id="{E93A723D-E128-4941-8B0C-ABFEC5FFECF4}" type="slidenum">
              <a:rPr lang="en-US" smtClean="0"/>
              <a:t>29</a:t>
            </a:fld>
            <a:endParaRPr lang="en-US"/>
          </a:p>
        </p:txBody>
      </p:sp>
      <p:pic>
        <p:nvPicPr>
          <p:cNvPr id="6" name="Picture 35814"/>
          <p:cNvPicPr/>
          <p:nvPr/>
        </p:nvPicPr>
        <p:blipFill>
          <a:blip r:embed="rId3"/>
          <a:stretch>
            <a:fillRect/>
          </a:stretch>
        </p:blipFill>
        <p:spPr>
          <a:xfrm>
            <a:off x="1633208" y="1586417"/>
            <a:ext cx="8925584" cy="4769933"/>
          </a:xfrm>
          <a:prstGeom prst="rect">
            <a:avLst/>
          </a:prstGeom>
        </p:spPr>
      </p:pic>
    </p:spTree>
    <p:extLst>
      <p:ext uri="{BB962C8B-B14F-4D97-AF65-F5344CB8AC3E}">
        <p14:creationId xmlns:p14="http://schemas.microsoft.com/office/powerpoint/2010/main" val="3769437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D8FA1-5477-415E-994A-653728546D70}"/>
              </a:ext>
            </a:extLst>
          </p:cNvPr>
          <p:cNvSpPr>
            <a:spLocks noGrp="1"/>
          </p:cNvSpPr>
          <p:nvPr>
            <p:ph type="title"/>
          </p:nvPr>
        </p:nvSpPr>
        <p:spPr/>
        <p:txBody>
          <a:bodyPr>
            <a:normAutofit/>
          </a:bodyPr>
          <a:lstStyle/>
          <a:p>
            <a:r>
              <a:rPr lang="ru-RU" dirty="0" smtClean="0"/>
              <a:t>Введение</a:t>
            </a:r>
            <a:endParaRPr lang="en-US" dirty="0"/>
          </a:p>
        </p:txBody>
      </p:sp>
      <p:sp>
        <p:nvSpPr>
          <p:cNvPr id="3" name="Content Placeholder 2">
            <a:extLst>
              <a:ext uri="{FF2B5EF4-FFF2-40B4-BE49-F238E27FC236}">
                <a16:creationId xmlns:a16="http://schemas.microsoft.com/office/drawing/2014/main" id="{299F9050-9726-41ED-8373-04BD1673E0A9}"/>
              </a:ext>
            </a:extLst>
          </p:cNvPr>
          <p:cNvSpPr>
            <a:spLocks noGrp="1"/>
          </p:cNvSpPr>
          <p:nvPr>
            <p:ph idx="1"/>
          </p:nvPr>
        </p:nvSpPr>
        <p:spPr>
          <a:xfrm>
            <a:off x="838200" y="1546167"/>
            <a:ext cx="10515600" cy="4630796"/>
          </a:xfrm>
        </p:spPr>
        <p:txBody>
          <a:bodyPr>
            <a:normAutofit/>
          </a:bodyPr>
          <a:lstStyle/>
          <a:p>
            <a:pPr algn="just"/>
            <a:r>
              <a:rPr lang="ru-RU" dirty="0"/>
              <a:t>Если посмотреть с практической точки зрения, то одним из основных требований к СУБД является надежность хранения баз данных. </a:t>
            </a:r>
            <a:endParaRPr lang="ru-RU" dirty="0" smtClean="0"/>
          </a:p>
          <a:p>
            <a:pPr algn="just"/>
            <a:r>
              <a:rPr lang="ru-RU" dirty="0" smtClean="0"/>
              <a:t>Требование </a:t>
            </a:r>
            <a:r>
              <a:rPr lang="ru-RU" dirty="0"/>
              <a:t>надёжного хранения предполагает, в частности, возможность восстановления согласованного состояния базы данных после любого рода аппаратных и программных сбоев. </a:t>
            </a:r>
            <a:endParaRPr lang="ru-RU" dirty="0" smtClean="0"/>
          </a:p>
          <a:p>
            <a:pPr algn="just"/>
            <a:r>
              <a:rPr lang="ru-RU" dirty="0" smtClean="0"/>
              <a:t>Очевидно</a:t>
            </a:r>
            <a:r>
              <a:rPr lang="ru-RU" dirty="0"/>
              <a:t>, что для выполнения восстановлений необходима некоторая дополнительная информация. В подавляющем большинстве современных реляционных СУБД такая избыточная дополнительная информация поддерживается в виде журнала изменений базы данных.</a:t>
            </a:r>
          </a:p>
        </p:txBody>
      </p:sp>
      <p:sp>
        <p:nvSpPr>
          <p:cNvPr id="4" name="Номер слайда 3"/>
          <p:cNvSpPr>
            <a:spLocks noGrp="1"/>
          </p:cNvSpPr>
          <p:nvPr>
            <p:ph type="sldNum" sz="quarter" idx="12"/>
          </p:nvPr>
        </p:nvSpPr>
        <p:spPr/>
        <p:txBody>
          <a:bodyPr/>
          <a:lstStyle/>
          <a:p>
            <a:fld id="{E93A723D-E128-4941-8B0C-ABFEC5FFECF4}" type="slidenum">
              <a:rPr lang="en-US" smtClean="0"/>
              <a:t>3</a:t>
            </a:fld>
            <a:endParaRPr lang="en-US"/>
          </a:p>
        </p:txBody>
      </p:sp>
    </p:spTree>
    <p:extLst>
      <p:ext uri="{BB962C8B-B14F-4D97-AF65-F5344CB8AC3E}">
        <p14:creationId xmlns:p14="http://schemas.microsoft.com/office/powerpoint/2010/main" val="16305501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D8FA1-5477-415E-994A-653728546D70}"/>
              </a:ext>
            </a:extLst>
          </p:cNvPr>
          <p:cNvSpPr>
            <a:spLocks noGrp="1"/>
          </p:cNvSpPr>
          <p:nvPr>
            <p:ph type="title"/>
          </p:nvPr>
        </p:nvSpPr>
        <p:spPr/>
        <p:txBody>
          <a:bodyPr>
            <a:normAutofit/>
          </a:bodyPr>
          <a:lstStyle/>
          <a:p>
            <a:r>
              <a:rPr lang="ru-RU" dirty="0"/>
              <a:t>Восстановление </a:t>
            </a:r>
            <a:r>
              <a:rPr lang="ru-RU" dirty="0" smtClean="0"/>
              <a:t>БД после </a:t>
            </a:r>
            <a:r>
              <a:rPr lang="ru-RU" dirty="0"/>
              <a:t>жёсткого сбоя</a:t>
            </a:r>
            <a:endParaRPr lang="ru-RU" dirty="0"/>
          </a:p>
        </p:txBody>
      </p:sp>
      <p:sp>
        <p:nvSpPr>
          <p:cNvPr id="3" name="Content Placeholder 2">
            <a:extLst>
              <a:ext uri="{FF2B5EF4-FFF2-40B4-BE49-F238E27FC236}">
                <a16:creationId xmlns:a16="http://schemas.microsoft.com/office/drawing/2014/main" id="{299F9050-9726-41ED-8373-04BD1673E0A9}"/>
              </a:ext>
            </a:extLst>
          </p:cNvPr>
          <p:cNvSpPr>
            <a:spLocks noGrp="1"/>
          </p:cNvSpPr>
          <p:nvPr>
            <p:ph idx="1"/>
          </p:nvPr>
        </p:nvSpPr>
        <p:spPr>
          <a:xfrm>
            <a:off x="838200" y="1751888"/>
            <a:ext cx="10515600" cy="4969587"/>
          </a:xfrm>
        </p:spPr>
        <p:txBody>
          <a:bodyPr>
            <a:normAutofit/>
          </a:bodyPr>
          <a:lstStyle/>
          <a:p>
            <a:pPr marL="0" indent="0" algn="just">
              <a:buNone/>
            </a:pPr>
            <a:r>
              <a:rPr lang="ru-RU" dirty="0"/>
              <a:t>Таким образом, для восстановления базы данных после жёсткого сбоя можно воспользоваться:</a:t>
            </a:r>
          </a:p>
          <a:p>
            <a:pPr lvl="0" algn="just" fontAlgn="base"/>
            <a:r>
              <a:rPr lang="en-US" dirty="0" err="1"/>
              <a:t>исходной</a:t>
            </a:r>
            <a:r>
              <a:rPr lang="en-US" dirty="0"/>
              <a:t> </a:t>
            </a:r>
            <a:r>
              <a:rPr lang="en-US" dirty="0" err="1"/>
              <a:t>архивной</a:t>
            </a:r>
            <a:r>
              <a:rPr lang="en-US" dirty="0"/>
              <a:t> </a:t>
            </a:r>
            <a:r>
              <a:rPr lang="en-US" dirty="0" err="1"/>
              <a:t>копией</a:t>
            </a:r>
            <a:endParaRPr lang="ru-RU" dirty="0"/>
          </a:p>
          <a:p>
            <a:pPr lvl="0" algn="just" fontAlgn="base"/>
            <a:r>
              <a:rPr lang="en-US" dirty="0" err="1"/>
              <a:t>одним</a:t>
            </a:r>
            <a:r>
              <a:rPr lang="en-US" dirty="0"/>
              <a:t> </a:t>
            </a:r>
            <a:r>
              <a:rPr lang="en-US" dirty="0" err="1"/>
              <a:t>сжатым</a:t>
            </a:r>
            <a:r>
              <a:rPr lang="en-US" dirty="0"/>
              <a:t> </a:t>
            </a:r>
            <a:r>
              <a:rPr lang="en-US" dirty="0" err="1"/>
              <a:t>архивным</a:t>
            </a:r>
            <a:r>
              <a:rPr lang="en-US" dirty="0"/>
              <a:t> </a:t>
            </a:r>
            <a:r>
              <a:rPr lang="en-US" dirty="0" err="1"/>
              <a:t>журналом</a:t>
            </a:r>
            <a:endParaRPr lang="ru-RU" dirty="0"/>
          </a:p>
          <a:p>
            <a:pPr lvl="0" algn="just" fontAlgn="base"/>
            <a:r>
              <a:rPr lang="en-US" dirty="0" err="1"/>
              <a:t>последним</a:t>
            </a:r>
            <a:r>
              <a:rPr lang="en-US" dirty="0"/>
              <a:t> </a:t>
            </a:r>
            <a:r>
              <a:rPr lang="en-US" dirty="0" err="1"/>
              <a:t>логическим</a:t>
            </a:r>
            <a:r>
              <a:rPr lang="en-US" dirty="0"/>
              <a:t> </a:t>
            </a:r>
            <a:r>
              <a:rPr lang="en-US" dirty="0" err="1"/>
              <a:t>журналом</a:t>
            </a:r>
            <a:endParaRPr lang="ru-RU" dirty="0"/>
          </a:p>
          <a:p>
            <a:pPr marL="0" indent="0" algn="just">
              <a:buNone/>
            </a:pPr>
            <a:endParaRPr lang="ru-RU" dirty="0"/>
          </a:p>
        </p:txBody>
      </p:sp>
      <p:sp>
        <p:nvSpPr>
          <p:cNvPr id="4" name="Номер слайда 3"/>
          <p:cNvSpPr>
            <a:spLocks noGrp="1"/>
          </p:cNvSpPr>
          <p:nvPr>
            <p:ph type="sldNum" sz="quarter" idx="12"/>
          </p:nvPr>
        </p:nvSpPr>
        <p:spPr/>
        <p:txBody>
          <a:bodyPr/>
          <a:lstStyle/>
          <a:p>
            <a:fld id="{E93A723D-E128-4941-8B0C-ABFEC5FFECF4}" type="slidenum">
              <a:rPr lang="en-US" smtClean="0"/>
              <a:t>30</a:t>
            </a:fld>
            <a:endParaRPr lang="en-US"/>
          </a:p>
        </p:txBody>
      </p:sp>
    </p:spTree>
    <p:extLst>
      <p:ext uri="{BB962C8B-B14F-4D97-AF65-F5344CB8AC3E}">
        <p14:creationId xmlns:p14="http://schemas.microsoft.com/office/powerpoint/2010/main" val="14608941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D8FA1-5477-415E-994A-653728546D70}"/>
              </a:ext>
            </a:extLst>
          </p:cNvPr>
          <p:cNvSpPr>
            <a:spLocks noGrp="1"/>
          </p:cNvSpPr>
          <p:nvPr>
            <p:ph type="title"/>
          </p:nvPr>
        </p:nvSpPr>
        <p:spPr/>
        <p:txBody>
          <a:bodyPr>
            <a:normAutofit/>
          </a:bodyPr>
          <a:lstStyle/>
          <a:p>
            <a:r>
              <a:rPr lang="ru-RU" dirty="0" smtClean="0"/>
              <a:t>Введение</a:t>
            </a:r>
            <a:endParaRPr lang="en-US" dirty="0"/>
          </a:p>
        </p:txBody>
      </p:sp>
      <p:sp>
        <p:nvSpPr>
          <p:cNvPr id="3" name="Content Placeholder 2">
            <a:extLst>
              <a:ext uri="{FF2B5EF4-FFF2-40B4-BE49-F238E27FC236}">
                <a16:creationId xmlns:a16="http://schemas.microsoft.com/office/drawing/2014/main" id="{299F9050-9726-41ED-8373-04BD1673E0A9}"/>
              </a:ext>
            </a:extLst>
          </p:cNvPr>
          <p:cNvSpPr>
            <a:spLocks noGrp="1"/>
          </p:cNvSpPr>
          <p:nvPr>
            <p:ph idx="1"/>
          </p:nvPr>
        </p:nvSpPr>
        <p:spPr>
          <a:xfrm>
            <a:off x="838200" y="1562793"/>
            <a:ext cx="10515600" cy="4614170"/>
          </a:xfrm>
        </p:spPr>
        <p:txBody>
          <a:bodyPr>
            <a:normAutofit lnSpcReduction="10000"/>
          </a:bodyPr>
          <a:lstStyle/>
          <a:p>
            <a:pPr marL="0" indent="0" algn="just">
              <a:buNone/>
            </a:pPr>
            <a:r>
              <a:rPr lang="ru-RU" dirty="0"/>
              <a:t>О</a:t>
            </a:r>
            <a:r>
              <a:rPr lang="ru-RU" dirty="0" smtClean="0"/>
              <a:t>бщей </a:t>
            </a:r>
            <a:r>
              <a:rPr lang="ru-RU" dirty="0"/>
              <a:t>целью журнализации изменений баз данных является обеспечение возможности восстановления согласованного состояния базы данных после любого сбоя. </a:t>
            </a:r>
            <a:r>
              <a:rPr lang="en-US" dirty="0" err="1"/>
              <a:t>Общими</a:t>
            </a:r>
            <a:r>
              <a:rPr lang="en-US" dirty="0"/>
              <a:t> </a:t>
            </a:r>
            <a:r>
              <a:rPr lang="en-US" dirty="0" err="1"/>
              <a:t>принципами</a:t>
            </a:r>
            <a:r>
              <a:rPr lang="en-US" dirty="0"/>
              <a:t> </a:t>
            </a:r>
            <a:r>
              <a:rPr lang="en-US" dirty="0" err="1"/>
              <a:t>восстановления</a:t>
            </a:r>
            <a:r>
              <a:rPr lang="en-US" dirty="0"/>
              <a:t> </a:t>
            </a:r>
            <a:r>
              <a:rPr lang="en-US" dirty="0" err="1"/>
              <a:t>являются</a:t>
            </a:r>
            <a:r>
              <a:rPr lang="en-US" dirty="0"/>
              <a:t> </a:t>
            </a:r>
            <a:r>
              <a:rPr lang="en-US" dirty="0" err="1"/>
              <a:t>следующие</a:t>
            </a:r>
            <a:r>
              <a:rPr lang="en-US" dirty="0"/>
              <a:t>:</a:t>
            </a:r>
            <a:endParaRPr lang="ru-RU" dirty="0"/>
          </a:p>
          <a:p>
            <a:pPr lvl="0" algn="just" fontAlgn="base"/>
            <a:r>
              <a:rPr lang="ru-RU" dirty="0"/>
              <a:t>Результаты зафиксированных транзакций должны быть сохранены в восстановленном состоянии базы данных, т.е. должно поддерживаться свойство долговечности (</a:t>
            </a:r>
            <a:r>
              <a:rPr lang="en-US" dirty="0"/>
              <a:t>durability</a:t>
            </a:r>
            <a:r>
              <a:rPr lang="ru-RU" dirty="0"/>
              <a:t>) транзакций.</a:t>
            </a:r>
          </a:p>
          <a:p>
            <a:pPr lvl="0" algn="just" fontAlgn="base"/>
            <a:r>
              <a:rPr lang="ru-RU" dirty="0"/>
              <a:t>Результаты незафиксированных транзакций должны отсутствовать в восстановленном состоянии базы данных, в противном случае состояние базы данных могло бы оказаться не целостным.</a:t>
            </a:r>
          </a:p>
          <a:p>
            <a:pPr algn="just"/>
            <a:endParaRPr lang="ru-RU" dirty="0"/>
          </a:p>
        </p:txBody>
      </p:sp>
      <p:sp>
        <p:nvSpPr>
          <p:cNvPr id="4" name="Номер слайда 3"/>
          <p:cNvSpPr>
            <a:spLocks noGrp="1"/>
          </p:cNvSpPr>
          <p:nvPr>
            <p:ph type="sldNum" sz="quarter" idx="12"/>
          </p:nvPr>
        </p:nvSpPr>
        <p:spPr/>
        <p:txBody>
          <a:bodyPr/>
          <a:lstStyle/>
          <a:p>
            <a:fld id="{E93A723D-E128-4941-8B0C-ABFEC5FFECF4}" type="slidenum">
              <a:rPr lang="en-US" smtClean="0"/>
              <a:t>4</a:t>
            </a:fld>
            <a:endParaRPr lang="en-US"/>
          </a:p>
        </p:txBody>
      </p:sp>
    </p:spTree>
    <p:extLst>
      <p:ext uri="{BB962C8B-B14F-4D97-AF65-F5344CB8AC3E}">
        <p14:creationId xmlns:p14="http://schemas.microsoft.com/office/powerpoint/2010/main" val="16001680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9F9050-9726-41ED-8373-04BD1673E0A9}"/>
              </a:ext>
            </a:extLst>
          </p:cNvPr>
          <p:cNvSpPr>
            <a:spLocks noGrp="1"/>
          </p:cNvSpPr>
          <p:nvPr>
            <p:ph idx="1"/>
          </p:nvPr>
        </p:nvSpPr>
        <p:spPr>
          <a:xfrm>
            <a:off x="838200" y="615142"/>
            <a:ext cx="10515600" cy="5885411"/>
          </a:xfrm>
        </p:spPr>
        <p:txBody>
          <a:bodyPr>
            <a:normAutofit fontScale="92500"/>
          </a:bodyPr>
          <a:lstStyle/>
          <a:p>
            <a:pPr marL="0" indent="0" algn="just">
              <a:buNone/>
            </a:pPr>
            <a:r>
              <a:rPr lang="ru-RU" dirty="0"/>
              <a:t>Возможны следующие ситуации, при которых требуется производить восстановление состояния базы данных:</a:t>
            </a:r>
          </a:p>
          <a:p>
            <a:pPr lvl="0" algn="just" fontAlgn="base"/>
            <a:r>
              <a:rPr lang="ru-RU" dirty="0"/>
              <a:t>Индивидуальный откат транзакции. </a:t>
            </a:r>
            <a:r>
              <a:rPr lang="ru-RU" dirty="0" smtClean="0"/>
              <a:t>Для </a:t>
            </a:r>
            <a:r>
              <a:rPr lang="ru-RU" dirty="0"/>
              <a:t>восстановления согласованного состояния </a:t>
            </a:r>
            <a:r>
              <a:rPr lang="ru-RU" dirty="0" smtClean="0"/>
              <a:t>БД при </a:t>
            </a:r>
            <a:r>
              <a:rPr lang="ru-RU" dirty="0"/>
              <a:t>индивидуальном откате транзакции нужно устранить последствия операторов модификации базы данных, которые выполнялись в этой транзакции.</a:t>
            </a:r>
          </a:p>
          <a:p>
            <a:pPr lvl="0" algn="just" fontAlgn="base"/>
            <a:r>
              <a:rPr lang="ru-RU" dirty="0"/>
              <a:t>Восстановление после внезапной потери содержимого оперативной памяти (мягкий сбой). Такая ситуация может возникнуть при аварийном выключении электрического питания, при возникновении неустранимого сбоя процессора </a:t>
            </a:r>
            <a:r>
              <a:rPr lang="ru-RU" dirty="0" smtClean="0"/>
              <a:t>и </a:t>
            </a:r>
            <a:r>
              <a:rPr lang="ru-RU" dirty="0"/>
              <a:t>т.д</a:t>
            </a:r>
            <a:r>
              <a:rPr lang="ru-RU" dirty="0" smtClean="0"/>
              <a:t>. </a:t>
            </a:r>
            <a:r>
              <a:rPr lang="ru-RU" dirty="0"/>
              <a:t>Ситуация характеризуется потерей той части базы данных, которая к моменту сбоя содержалась в буферах оперативной памяти СУБД.</a:t>
            </a:r>
          </a:p>
          <a:p>
            <a:pPr lvl="0" algn="just" fontAlgn="base"/>
            <a:r>
              <a:rPr lang="ru-RU" dirty="0"/>
              <a:t>Восстановление после поломки основного внешнего носителя базы данных (жёсткий сбой). </a:t>
            </a:r>
            <a:r>
              <a:rPr lang="ru-RU" dirty="0" smtClean="0"/>
              <a:t>Основой </a:t>
            </a:r>
            <a:r>
              <a:rPr lang="ru-RU" dirty="0"/>
              <a:t>восстановления является архивная копия и журнал изменений базы данных.</a:t>
            </a:r>
          </a:p>
          <a:p>
            <a:pPr algn="just"/>
            <a:endParaRPr lang="ru-RU" dirty="0"/>
          </a:p>
        </p:txBody>
      </p:sp>
      <p:sp>
        <p:nvSpPr>
          <p:cNvPr id="4" name="Номер слайда 3"/>
          <p:cNvSpPr>
            <a:spLocks noGrp="1"/>
          </p:cNvSpPr>
          <p:nvPr>
            <p:ph type="sldNum" sz="quarter" idx="12"/>
          </p:nvPr>
        </p:nvSpPr>
        <p:spPr/>
        <p:txBody>
          <a:bodyPr/>
          <a:lstStyle/>
          <a:p>
            <a:fld id="{E93A723D-E128-4941-8B0C-ABFEC5FFECF4}" type="slidenum">
              <a:rPr lang="en-US" smtClean="0"/>
              <a:t>5</a:t>
            </a:fld>
            <a:endParaRPr lang="en-US"/>
          </a:p>
        </p:txBody>
      </p:sp>
    </p:spTree>
    <p:extLst>
      <p:ext uri="{BB962C8B-B14F-4D97-AF65-F5344CB8AC3E}">
        <p14:creationId xmlns:p14="http://schemas.microsoft.com/office/powerpoint/2010/main" val="20367725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D8FA1-5477-415E-994A-653728546D70}"/>
              </a:ext>
            </a:extLst>
          </p:cNvPr>
          <p:cNvSpPr>
            <a:spLocks noGrp="1"/>
          </p:cNvSpPr>
          <p:nvPr>
            <p:ph type="title"/>
          </p:nvPr>
        </p:nvSpPr>
        <p:spPr/>
        <p:txBody>
          <a:bodyPr>
            <a:normAutofit/>
          </a:bodyPr>
          <a:lstStyle/>
          <a:p>
            <a:r>
              <a:rPr lang="ru-RU" dirty="0" smtClean="0"/>
              <a:t>Журнал</a:t>
            </a:r>
            <a:endParaRPr lang="en-US" dirty="0"/>
          </a:p>
        </p:txBody>
      </p:sp>
      <p:sp>
        <p:nvSpPr>
          <p:cNvPr id="3" name="Content Placeholder 2">
            <a:extLst>
              <a:ext uri="{FF2B5EF4-FFF2-40B4-BE49-F238E27FC236}">
                <a16:creationId xmlns:a16="http://schemas.microsoft.com/office/drawing/2014/main" id="{299F9050-9726-41ED-8373-04BD1673E0A9}"/>
              </a:ext>
            </a:extLst>
          </p:cNvPr>
          <p:cNvSpPr>
            <a:spLocks noGrp="1"/>
          </p:cNvSpPr>
          <p:nvPr>
            <p:ph idx="1"/>
          </p:nvPr>
        </p:nvSpPr>
        <p:spPr>
          <a:xfrm>
            <a:off x="838200" y="1562793"/>
            <a:ext cx="10515600" cy="4614170"/>
          </a:xfrm>
        </p:spPr>
        <p:txBody>
          <a:bodyPr>
            <a:normAutofit/>
          </a:bodyPr>
          <a:lstStyle/>
          <a:p>
            <a:pPr marL="0" indent="0">
              <a:buNone/>
            </a:pPr>
            <a:r>
              <a:rPr lang="ru-RU" dirty="0"/>
              <a:t>Есть несколько способов ведения </a:t>
            </a:r>
            <a:r>
              <a:rPr lang="ru-RU" dirty="0" smtClean="0"/>
              <a:t>журнала:</a:t>
            </a:r>
            <a:endParaRPr lang="ru-RU" dirty="0"/>
          </a:p>
          <a:p>
            <a:pPr lvl="0" algn="just" fontAlgn="base"/>
            <a:r>
              <a:rPr lang="ru-RU" dirty="0"/>
              <a:t>Поддержка</a:t>
            </a:r>
            <a:r>
              <a:rPr lang="ru-RU" dirty="0" smtClean="0"/>
              <a:t> </a:t>
            </a:r>
            <a:r>
              <a:rPr lang="ru-RU" dirty="0"/>
              <a:t>отдельного локального журнала изменений базы данных для каждой транзакции. Эти локальные журналы используются для индивидуальных откатов транзакций и могут поддерживаться в оперативной </a:t>
            </a:r>
            <a:r>
              <a:rPr lang="ru-RU" dirty="0" smtClean="0"/>
              <a:t>памяти </a:t>
            </a:r>
            <a:r>
              <a:rPr lang="ru-RU" dirty="0"/>
              <a:t>СУБД. Кроме того, поддерживается общий журнал изменений базы данных, используемый для восстановления состояния базы данных после мягких и жёстких сбоев. </a:t>
            </a:r>
            <a:endParaRPr lang="ru-RU" dirty="0" smtClean="0"/>
          </a:p>
          <a:p>
            <a:pPr lvl="0" algn="just" fontAlgn="base"/>
            <a:r>
              <a:rPr lang="ru-RU" dirty="0"/>
              <a:t>П</a:t>
            </a:r>
            <a:r>
              <a:rPr lang="ru-RU" dirty="0" smtClean="0"/>
              <a:t>оддержка </a:t>
            </a:r>
            <a:r>
              <a:rPr lang="ru-RU" dirty="0"/>
              <a:t>только общего журнала изменений базы данных, который используется и для индивидуальных откатов, и для восстановления после мягкого и жёстких сбоев. </a:t>
            </a:r>
          </a:p>
          <a:p>
            <a:pPr algn="just"/>
            <a:endParaRPr lang="ru-RU" dirty="0"/>
          </a:p>
        </p:txBody>
      </p:sp>
      <p:sp>
        <p:nvSpPr>
          <p:cNvPr id="4" name="Номер слайда 3"/>
          <p:cNvSpPr>
            <a:spLocks noGrp="1"/>
          </p:cNvSpPr>
          <p:nvPr>
            <p:ph type="sldNum" sz="quarter" idx="12"/>
          </p:nvPr>
        </p:nvSpPr>
        <p:spPr/>
        <p:txBody>
          <a:bodyPr/>
          <a:lstStyle/>
          <a:p>
            <a:fld id="{E93A723D-E128-4941-8B0C-ABFEC5FFECF4}" type="slidenum">
              <a:rPr lang="en-US" smtClean="0"/>
              <a:t>6</a:t>
            </a:fld>
            <a:endParaRPr lang="en-US"/>
          </a:p>
        </p:txBody>
      </p:sp>
    </p:spTree>
    <p:extLst>
      <p:ext uri="{BB962C8B-B14F-4D97-AF65-F5344CB8AC3E}">
        <p14:creationId xmlns:p14="http://schemas.microsoft.com/office/powerpoint/2010/main" val="11192639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D8FA1-5477-415E-994A-653728546D70}"/>
              </a:ext>
            </a:extLst>
          </p:cNvPr>
          <p:cNvSpPr>
            <a:spLocks noGrp="1"/>
          </p:cNvSpPr>
          <p:nvPr>
            <p:ph type="title"/>
          </p:nvPr>
        </p:nvSpPr>
        <p:spPr/>
        <p:txBody>
          <a:bodyPr>
            <a:normAutofit/>
          </a:bodyPr>
          <a:lstStyle/>
          <a:p>
            <a:r>
              <a:rPr lang="ru-RU" dirty="0"/>
              <a:t>Управление буферным пулом базы данных</a:t>
            </a:r>
          </a:p>
        </p:txBody>
      </p:sp>
      <p:sp>
        <p:nvSpPr>
          <p:cNvPr id="3" name="Content Placeholder 2">
            <a:extLst>
              <a:ext uri="{FF2B5EF4-FFF2-40B4-BE49-F238E27FC236}">
                <a16:creationId xmlns:a16="http://schemas.microsoft.com/office/drawing/2014/main" id="{299F9050-9726-41ED-8373-04BD1673E0A9}"/>
              </a:ext>
            </a:extLst>
          </p:cNvPr>
          <p:cNvSpPr>
            <a:spLocks noGrp="1"/>
          </p:cNvSpPr>
          <p:nvPr>
            <p:ph idx="1"/>
          </p:nvPr>
        </p:nvSpPr>
        <p:spPr>
          <a:xfrm>
            <a:off x="838200" y="1690688"/>
            <a:ext cx="10515600" cy="4486274"/>
          </a:xfrm>
        </p:spPr>
        <p:txBody>
          <a:bodyPr>
            <a:normAutofit/>
          </a:bodyPr>
          <a:lstStyle/>
          <a:p>
            <a:pPr marL="0" indent="0" algn="just">
              <a:buNone/>
            </a:pPr>
            <a:r>
              <a:rPr lang="ru-RU" dirty="0" smtClean="0"/>
              <a:t>Если </a:t>
            </a:r>
            <a:r>
              <a:rPr lang="ru-RU" dirty="0"/>
              <a:t>при выполнении некоторой операции в некоторой транзакции требуется доступ к некоторому блоку базы данных, и копия этого блока отсутствует в буферном пуле, СУБД должна</a:t>
            </a:r>
            <a:r>
              <a:rPr lang="ru-RU" dirty="0" smtClean="0"/>
              <a:t>:</a:t>
            </a:r>
            <a:endParaRPr lang="ru-RU" dirty="0"/>
          </a:p>
          <a:p>
            <a:pPr lvl="0" algn="just" fontAlgn="base"/>
            <a:r>
              <a:rPr lang="ru-RU" dirty="0"/>
              <a:t>выделить какую-либо страницу буферного пула</a:t>
            </a:r>
          </a:p>
          <a:p>
            <a:pPr lvl="0" algn="just" fontAlgn="base"/>
            <a:r>
              <a:rPr lang="ru-RU" dirty="0"/>
              <a:t>считать в нее с диска требуемый блок базы данных</a:t>
            </a:r>
          </a:p>
          <a:p>
            <a:pPr lvl="0" algn="just" fontAlgn="base"/>
            <a:r>
              <a:rPr lang="ru-RU" dirty="0"/>
              <a:t>предоставить доступ к этой странице запросившей </a:t>
            </a:r>
            <a:r>
              <a:rPr lang="ru-RU" dirty="0" smtClean="0"/>
              <a:t>операции</a:t>
            </a:r>
          </a:p>
          <a:p>
            <a:pPr marL="0" indent="0" algn="just" fontAlgn="base">
              <a:buNone/>
            </a:pPr>
            <a:r>
              <a:rPr lang="ru-RU" dirty="0"/>
              <a:t>В</a:t>
            </a:r>
            <a:r>
              <a:rPr lang="ru-RU" dirty="0" smtClean="0"/>
              <a:t> </a:t>
            </a:r>
            <a:r>
              <a:rPr lang="ru-RU" dirty="0"/>
              <a:t>буферном пуле может не оказаться свободных страниц, и тогда СУБД в соответствии с некоторым критерием находит некоторую занятую </a:t>
            </a:r>
            <a:r>
              <a:rPr lang="ru-RU" dirty="0" smtClean="0"/>
              <a:t>страницу и </a:t>
            </a:r>
            <a:r>
              <a:rPr lang="ru-RU" dirty="0"/>
              <a:t>освобождает её.</a:t>
            </a:r>
          </a:p>
          <a:p>
            <a:pPr lvl="0" algn="just" fontAlgn="base"/>
            <a:endParaRPr lang="ru-RU" dirty="0"/>
          </a:p>
        </p:txBody>
      </p:sp>
      <p:sp>
        <p:nvSpPr>
          <p:cNvPr id="4" name="Номер слайда 3"/>
          <p:cNvSpPr>
            <a:spLocks noGrp="1"/>
          </p:cNvSpPr>
          <p:nvPr>
            <p:ph type="sldNum" sz="quarter" idx="12"/>
          </p:nvPr>
        </p:nvSpPr>
        <p:spPr/>
        <p:txBody>
          <a:bodyPr/>
          <a:lstStyle/>
          <a:p>
            <a:fld id="{E93A723D-E128-4941-8B0C-ABFEC5FFECF4}" type="slidenum">
              <a:rPr lang="en-US" smtClean="0"/>
              <a:t>7</a:t>
            </a:fld>
            <a:endParaRPr lang="en-US"/>
          </a:p>
        </p:txBody>
      </p:sp>
    </p:spTree>
    <p:extLst>
      <p:ext uri="{BB962C8B-B14F-4D97-AF65-F5344CB8AC3E}">
        <p14:creationId xmlns:p14="http://schemas.microsoft.com/office/powerpoint/2010/main" val="32176321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D8FA1-5477-415E-994A-653728546D70}"/>
              </a:ext>
            </a:extLst>
          </p:cNvPr>
          <p:cNvSpPr>
            <a:spLocks noGrp="1"/>
          </p:cNvSpPr>
          <p:nvPr>
            <p:ph type="title"/>
          </p:nvPr>
        </p:nvSpPr>
        <p:spPr/>
        <p:txBody>
          <a:bodyPr>
            <a:normAutofit/>
          </a:bodyPr>
          <a:lstStyle/>
          <a:p>
            <a:r>
              <a:rPr lang="ru-RU" dirty="0"/>
              <a:t>Протокол упреждающей записи в журнал</a:t>
            </a:r>
          </a:p>
        </p:txBody>
      </p:sp>
      <p:sp>
        <p:nvSpPr>
          <p:cNvPr id="3" name="Content Placeholder 2">
            <a:extLst>
              <a:ext uri="{FF2B5EF4-FFF2-40B4-BE49-F238E27FC236}">
                <a16:creationId xmlns:a16="http://schemas.microsoft.com/office/drawing/2014/main" id="{299F9050-9726-41ED-8373-04BD1673E0A9}"/>
              </a:ext>
            </a:extLst>
          </p:cNvPr>
          <p:cNvSpPr>
            <a:spLocks noGrp="1"/>
          </p:cNvSpPr>
          <p:nvPr>
            <p:ph idx="1"/>
          </p:nvPr>
        </p:nvSpPr>
        <p:spPr>
          <a:xfrm>
            <a:off x="838200" y="1489167"/>
            <a:ext cx="10515600" cy="4687796"/>
          </a:xfrm>
        </p:spPr>
        <p:txBody>
          <a:bodyPr>
            <a:normAutofit/>
          </a:bodyPr>
          <a:lstStyle/>
          <a:p>
            <a:pPr marL="0" indent="0" algn="just">
              <a:buNone/>
            </a:pPr>
            <a:r>
              <a:rPr lang="ru-RU" dirty="0"/>
              <a:t>Основным принципом согласованной политики выталкивания буфера журнала и буферных страниц базы данных является то, что запись об изменении объекта базы данных должна оказаться во внешней памяти журнала раньше, чем изменённый объект окажется во внешней памяти базы данных. </a:t>
            </a:r>
            <a:endParaRPr lang="ru-RU" dirty="0" smtClean="0"/>
          </a:p>
          <a:p>
            <a:pPr marL="0" indent="0" algn="just">
              <a:buNone/>
            </a:pPr>
            <a:r>
              <a:rPr lang="ru-RU" dirty="0" smtClean="0"/>
              <a:t>Соответствующий </a:t>
            </a:r>
            <a:r>
              <a:rPr lang="ru-RU" dirty="0"/>
              <a:t>протокол журнализации </a:t>
            </a:r>
            <a:r>
              <a:rPr lang="ru-RU" dirty="0" smtClean="0"/>
              <a:t>называется </a:t>
            </a:r>
            <a:r>
              <a:rPr lang="en-US" dirty="0"/>
              <a:t>WAL</a:t>
            </a:r>
            <a:r>
              <a:rPr lang="ru-RU" dirty="0"/>
              <a:t> (</a:t>
            </a:r>
            <a:r>
              <a:rPr lang="en-US" dirty="0"/>
              <a:t>Write Ahead </a:t>
            </a:r>
            <a:r>
              <a:rPr lang="en-US" dirty="0" smtClean="0"/>
              <a:t>Log</a:t>
            </a:r>
            <a:r>
              <a:rPr lang="ru-RU" dirty="0" smtClean="0"/>
              <a:t>) </a:t>
            </a:r>
            <a:r>
              <a:rPr lang="ru-RU" dirty="0"/>
              <a:t>и состоит в том, что если требуется вытолкнуть во внешнюю память буферную страницу, содержащую изменённый объект базы данных, то перед этим нужно гарантировать выталкивание во внешнюю память журнала буферной страницы журнала, содержащей запись об изменении этого объекта</a:t>
            </a:r>
            <a:r>
              <a:rPr lang="ru-RU" dirty="0" smtClean="0"/>
              <a:t>.</a:t>
            </a:r>
            <a:endParaRPr lang="ru-RU" dirty="0"/>
          </a:p>
          <a:p>
            <a:pPr marL="0" indent="0" algn="just">
              <a:buNone/>
            </a:pPr>
            <a:endParaRPr lang="ru-RU" dirty="0"/>
          </a:p>
        </p:txBody>
      </p:sp>
      <p:sp>
        <p:nvSpPr>
          <p:cNvPr id="4" name="Номер слайда 3"/>
          <p:cNvSpPr>
            <a:spLocks noGrp="1"/>
          </p:cNvSpPr>
          <p:nvPr>
            <p:ph type="sldNum" sz="quarter" idx="12"/>
          </p:nvPr>
        </p:nvSpPr>
        <p:spPr/>
        <p:txBody>
          <a:bodyPr/>
          <a:lstStyle/>
          <a:p>
            <a:fld id="{E93A723D-E128-4941-8B0C-ABFEC5FFECF4}" type="slidenum">
              <a:rPr lang="en-US" smtClean="0"/>
              <a:t>8</a:t>
            </a:fld>
            <a:endParaRPr lang="en-US"/>
          </a:p>
        </p:txBody>
      </p:sp>
    </p:spTree>
    <p:extLst>
      <p:ext uri="{BB962C8B-B14F-4D97-AF65-F5344CB8AC3E}">
        <p14:creationId xmlns:p14="http://schemas.microsoft.com/office/powerpoint/2010/main" val="3550463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D8FA1-5477-415E-994A-653728546D70}"/>
              </a:ext>
            </a:extLst>
          </p:cNvPr>
          <p:cNvSpPr>
            <a:spLocks noGrp="1"/>
          </p:cNvSpPr>
          <p:nvPr>
            <p:ph type="title"/>
          </p:nvPr>
        </p:nvSpPr>
        <p:spPr/>
        <p:txBody>
          <a:bodyPr>
            <a:normAutofit/>
          </a:bodyPr>
          <a:lstStyle/>
          <a:p>
            <a:r>
              <a:rPr lang="ru-RU" dirty="0"/>
              <a:t>Индивидуальный откат транзакции</a:t>
            </a:r>
          </a:p>
        </p:txBody>
      </p:sp>
      <p:sp>
        <p:nvSpPr>
          <p:cNvPr id="3" name="Content Placeholder 2">
            <a:extLst>
              <a:ext uri="{FF2B5EF4-FFF2-40B4-BE49-F238E27FC236}">
                <a16:creationId xmlns:a16="http://schemas.microsoft.com/office/drawing/2014/main" id="{299F9050-9726-41ED-8373-04BD1673E0A9}"/>
              </a:ext>
            </a:extLst>
          </p:cNvPr>
          <p:cNvSpPr>
            <a:spLocks noGrp="1"/>
          </p:cNvSpPr>
          <p:nvPr>
            <p:ph idx="1"/>
          </p:nvPr>
        </p:nvSpPr>
        <p:spPr>
          <a:xfrm>
            <a:off x="838200" y="1489167"/>
            <a:ext cx="10515600" cy="4687796"/>
          </a:xfrm>
        </p:spPr>
        <p:txBody>
          <a:bodyPr>
            <a:normAutofit lnSpcReduction="10000"/>
          </a:bodyPr>
          <a:lstStyle/>
          <a:p>
            <a:pPr algn="just"/>
            <a:r>
              <a:rPr lang="ru-RU" dirty="0"/>
              <a:t>Для обеспечения возможности индивидуального отката транзакции в журнале все записи от данной транзакции связываются в обратный </a:t>
            </a:r>
            <a:r>
              <a:rPr lang="ru-RU" dirty="0" smtClean="0"/>
              <a:t>список</a:t>
            </a:r>
          </a:p>
          <a:p>
            <a:pPr algn="just"/>
            <a:r>
              <a:rPr lang="ru-RU" dirty="0" smtClean="0"/>
              <a:t>В </a:t>
            </a:r>
            <a:r>
              <a:rPr lang="ru-RU" dirty="0"/>
              <a:t>начале списка находится хронологически последняя запись - это запись о последнем изменении базы данных произведённом данной транзакцией. </a:t>
            </a:r>
            <a:endParaRPr lang="ru-RU" dirty="0" smtClean="0"/>
          </a:p>
          <a:p>
            <a:pPr algn="just"/>
            <a:r>
              <a:rPr lang="ru-RU" dirty="0" smtClean="0"/>
              <a:t>В </a:t>
            </a:r>
            <a:r>
              <a:rPr lang="ru-RU" dirty="0"/>
              <a:t>случае индивидуального отката транзакции, хронологически последние записи могут быть еще не вытолкнуты во внешнюю память журнала и находиться в буфере оперативной памяти.</a:t>
            </a:r>
          </a:p>
          <a:p>
            <a:pPr algn="just"/>
            <a:r>
              <a:rPr lang="ru-RU" dirty="0"/>
              <a:t>Для закончившихся транзакций, индивидуальные откаты уже невозможны. </a:t>
            </a:r>
          </a:p>
        </p:txBody>
      </p:sp>
      <p:sp>
        <p:nvSpPr>
          <p:cNvPr id="4" name="Номер слайда 3"/>
          <p:cNvSpPr>
            <a:spLocks noGrp="1"/>
          </p:cNvSpPr>
          <p:nvPr>
            <p:ph type="sldNum" sz="quarter" idx="12"/>
          </p:nvPr>
        </p:nvSpPr>
        <p:spPr/>
        <p:txBody>
          <a:bodyPr/>
          <a:lstStyle/>
          <a:p>
            <a:fld id="{E93A723D-E128-4941-8B0C-ABFEC5FFECF4}" type="slidenum">
              <a:rPr lang="en-US" smtClean="0"/>
              <a:t>9</a:t>
            </a:fld>
            <a:endParaRPr lang="en-US"/>
          </a:p>
        </p:txBody>
      </p:sp>
    </p:spTree>
    <p:extLst>
      <p:ext uri="{BB962C8B-B14F-4D97-AF65-F5344CB8AC3E}">
        <p14:creationId xmlns:p14="http://schemas.microsoft.com/office/powerpoint/2010/main" val="28763991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4665</TotalTime>
  <Words>2205</Words>
  <Application>Microsoft Office PowerPoint</Application>
  <PresentationFormat>Широкоэкранный</PresentationFormat>
  <Paragraphs>182</Paragraphs>
  <Slides>30</Slides>
  <Notes>29</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30</vt:i4>
      </vt:variant>
    </vt:vector>
  </HeadingPairs>
  <TitlesOfParts>
    <vt:vector size="34" baseType="lpstr">
      <vt:lpstr>Arial</vt:lpstr>
      <vt:lpstr>Calibri</vt:lpstr>
      <vt:lpstr>Calibri Light</vt:lpstr>
      <vt:lpstr>Office Theme</vt:lpstr>
      <vt:lpstr>Лекция 14  Средства журнализации и восстановления баз данных</vt:lpstr>
      <vt:lpstr>План лекции</vt:lpstr>
      <vt:lpstr>Введение</vt:lpstr>
      <vt:lpstr>Введение</vt:lpstr>
      <vt:lpstr>Презентация PowerPoint</vt:lpstr>
      <vt:lpstr>Журнал</vt:lpstr>
      <vt:lpstr>Управление буферным пулом базы данных</vt:lpstr>
      <vt:lpstr>Протокол упреждающей записи в журнал</vt:lpstr>
      <vt:lpstr>Индивидуальный откат транзакции</vt:lpstr>
      <vt:lpstr>Индивидуальный откат транзакции</vt:lpstr>
      <vt:lpstr>Восстановление после мягкого сбоя</vt:lpstr>
      <vt:lpstr>Точки физической согласованности</vt:lpstr>
      <vt:lpstr>Восстановление от ppc</vt:lpstr>
      <vt:lpstr>Создание ppc</vt:lpstr>
      <vt:lpstr>Теневой механизм (для файлов)</vt:lpstr>
      <vt:lpstr>Теневой механизм (для файлов)</vt:lpstr>
      <vt:lpstr>Теневой механизм (для СУБД)</vt:lpstr>
      <vt:lpstr>Атомарность записи теневой таблицы</vt:lpstr>
      <vt:lpstr>Атомарность записи теневой таблицы</vt:lpstr>
      <vt:lpstr>Журнализация постраничных изменений</vt:lpstr>
      <vt:lpstr>Журнализация постраничных изменений</vt:lpstr>
      <vt:lpstr>Журнализация постраничных изменений</vt:lpstr>
      <vt:lpstr>Журнал изменений</vt:lpstr>
      <vt:lpstr>Журнал изменений</vt:lpstr>
      <vt:lpstr>Восстановление БД после жёсткого сбоя</vt:lpstr>
      <vt:lpstr>Как выполнять redo</vt:lpstr>
      <vt:lpstr>Архивные копии (БД и журнала)</vt:lpstr>
      <vt:lpstr>Оптимизация</vt:lpstr>
      <vt:lpstr>Оптимизация</vt:lpstr>
      <vt:lpstr>Восстановление БД после жёсткого сбоя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Лекция 14  Средства журнализации и восстановления баз данных</dc:title>
  <cp:lastModifiedBy>Username</cp:lastModifiedBy>
  <cp:revision>1</cp:revision>
  <dcterms:created xsi:type="dcterms:W3CDTF">2020-03-07T05:14:40Z</dcterms:created>
  <dcterms:modified xsi:type="dcterms:W3CDTF">2022-04-23T01:50:11Z</dcterms:modified>
</cp:coreProperties>
</file>