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aleway" charset="0"/>
      <p:regular r:id="rId12"/>
      <p:bold r:id="rId13"/>
      <p:italic r:id="rId14"/>
      <p:boldItalic r:id="rId15"/>
    </p:embeddedFont>
    <p:embeddedFont>
      <p:font typeface="Lato" charset="0"/>
      <p:regular r:id="rId16"/>
      <p:bold r:id="rId17"/>
      <p:italic r:id="rId18"/>
      <p:boldItalic r:id="rId19"/>
    </p:embeddedFont>
    <p:embeddedFont>
      <p:font typeface="Cambria" pitchFamily="18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96" y="-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3b0e35d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3b0e35d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f3b0e35df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f3b0e35df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3b0e35d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f3b0e35d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c14e4b2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c14e4b2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f3b0e35d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f3b0e35d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f3b0e35df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f3b0e35df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f3b0e35df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f3b0e35df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f3b0e35d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f3b0e35d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Banking Application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84469" y="2326233"/>
            <a:ext cx="81099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Team - Blitzkrieg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Akash</a:t>
            </a:r>
            <a:r>
              <a:rPr lang="en-GB" sz="12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Nainani</a:t>
            </a:r>
            <a:r>
              <a:rPr lang="en-GB" sz="12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											</a:t>
            </a:r>
            <a:r>
              <a:rPr lang="en-GB" sz="12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Haindavi</a:t>
            </a:r>
            <a:r>
              <a:rPr lang="en-GB" sz="12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Bondugula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Musthyala</a:t>
            </a:r>
            <a:r>
              <a:rPr lang="en-GB" sz="12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Srikar</a:t>
            </a:r>
            <a:r>
              <a:rPr lang="en-GB" sz="12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											</a:t>
            </a:r>
            <a:r>
              <a:rPr lang="en-GB" sz="12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Nagendra</a:t>
            </a:r>
            <a:r>
              <a:rPr lang="en-GB" sz="12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Singh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Sarah </a:t>
            </a:r>
            <a:r>
              <a:rPr lang="en-GB" sz="12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Naik</a:t>
            </a:r>
            <a:r>
              <a:rPr lang="en-GB" sz="12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												</a:t>
            </a:r>
            <a:r>
              <a:rPr lang="en-GB" sz="12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Saurabh</a:t>
            </a:r>
            <a:r>
              <a:rPr lang="en-GB" sz="12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Kumar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Shwetha</a:t>
            </a:r>
            <a:r>
              <a:rPr lang="en-GB" sz="12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S													</a:t>
            </a:r>
            <a:r>
              <a:rPr lang="en-GB" sz="12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Sunanda</a:t>
            </a:r>
            <a:r>
              <a:rPr lang="en-GB" sz="12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Saha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Swarajdeep</a:t>
            </a:r>
            <a:r>
              <a:rPr lang="en-GB" sz="12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Saha</a:t>
            </a:r>
            <a:r>
              <a:rPr lang="en-GB" sz="12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											</a:t>
            </a:r>
            <a:r>
              <a:rPr lang="en-GB" sz="12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Syed</a:t>
            </a:r>
            <a:r>
              <a:rPr lang="en-GB" sz="12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Safdar</a:t>
            </a:r>
            <a:r>
              <a:rPr lang="en-GB" sz="12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Ali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project is an online banking application for customers of a bank to open an account, view the account information and execute basic banking operations.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2320200" cy="1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Diagram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533" y="474133"/>
            <a:ext cx="3183467" cy="4669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75" y="2808525"/>
            <a:ext cx="4591075" cy="20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 Diagram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425" y="1157175"/>
            <a:ext cx="6000200" cy="388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Schema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Diagram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022" y="0"/>
            <a:ext cx="60169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2108100" cy="18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(Service Layer)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525" y="2312125"/>
            <a:ext cx="6572050" cy="26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2108100" cy="18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(DAO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Layer)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575" y="508089"/>
            <a:ext cx="6826426" cy="3705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2108100" cy="18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(Controller Layer)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725" y="517775"/>
            <a:ext cx="6178275" cy="44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2108100" cy="18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Diagram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975" y="851880"/>
            <a:ext cx="6674025" cy="388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PresentationFormat>On-screen Show (16:9)</PresentationFormat>
  <Paragraphs>22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Raleway</vt:lpstr>
      <vt:lpstr>Lato</vt:lpstr>
      <vt:lpstr>Cambria</vt:lpstr>
      <vt:lpstr>Streamline</vt:lpstr>
      <vt:lpstr>Banking Application</vt:lpstr>
      <vt:lpstr>Introduction</vt:lpstr>
      <vt:lpstr>Architecture Diagram</vt:lpstr>
      <vt:lpstr>ER Diagram</vt:lpstr>
      <vt:lpstr>Table Schema  Diagram</vt:lpstr>
      <vt:lpstr>Class Diagram (Service Layer)</vt:lpstr>
      <vt:lpstr>Class Diagram (DAO  Layer)</vt:lpstr>
      <vt:lpstr>Class Diagram (Controller Layer)</vt:lpstr>
      <vt:lpstr>Use Case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Application</dc:title>
  <cp:lastModifiedBy>admin</cp:lastModifiedBy>
  <cp:revision>1</cp:revision>
  <dcterms:modified xsi:type="dcterms:W3CDTF">2019-08-21T10:52:24Z</dcterms:modified>
</cp:coreProperties>
</file>