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r>
            <a:rPr lang="en-US" sz="2500" b="1" i="0" dirty="0"/>
            <a:t/>
          </a:r>
          <a:br>
            <a:rPr lang="en-US" sz="2500" b="1" i="0" dirty="0"/>
          </a:br>
          <a:r>
            <a:rPr lang="en-US" sz="2400" b="1" i="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t>
        <a:bodyPr/>
        <a:lstStyle/>
        <a:p>
          <a:endParaRPr lang="en-US"/>
        </a:p>
      </dgm:t>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t>
        <a:bodyPr/>
        <a:lstStyle/>
        <a:p>
          <a:endParaRPr lang="en-US"/>
        </a:p>
      </dgm:t>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t>
        <a:bodyPr/>
        <a:lstStyle/>
        <a:p>
          <a:endParaRPr lang="en-US"/>
        </a:p>
      </dgm:t>
    </dgm:pt>
  </dgm:ptLst>
  <dgm:cxnLst>
    <dgm:cxn modelId="{22D0DBD0-EF73-4F03-9CBA-B8DCD32C8834}" type="presOf" srcId="{46783107-3B62-4872-BF5D-591338A83054}" destId="{C0AA5550-3784-405C-B1CA-8836146719A1}" srcOrd="1" destOrd="0" presId="urn:microsoft.com/office/officeart/2005/8/layout/target3"/>
    <dgm:cxn modelId="{24C8358B-D7B1-45BB-A9FA-6BF93AD23A99}" type="presOf" srcId="{489F2B51-CD88-4540-B40D-74A5A5197B34}" destId="{D08A1387-99F6-4D82-9F01-FDA827D53F29}" srcOrd="0"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4D68D041-F765-4DD5-9BE8-3C9C9034BB35}" srcId="{489F2B51-CD88-4540-B40D-74A5A5197B34}" destId="{46783107-3B62-4872-BF5D-591338A83054}" srcOrd="0" destOrd="0" parTransId="{869A3F57-409E-4471-B48D-30B997FDDDCC}" sibTransId="{D5CE5E08-6B09-4B66-82A8-61711AD7EF4F}"/>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400" b="1" i="0" kern="120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spAutoFit/>
          </a:bodyPr>
          <a:lstStyle/>
          <a:p>
            <a:pPr marL="3213735" algn="l">
              <a:lnSpc>
                <a:spcPct val="100000"/>
              </a:lnSpc>
              <a:spcBef>
                <a:spcPts val="130"/>
              </a:spcBef>
            </a:pPr>
            <a:r>
              <a:rPr lang="en-GB" spc="15" dirty="0" err="1" smtClean="0"/>
              <a:t>B.Padmasunanda</a:t>
            </a:r>
            <a:endParaRPr spc="15" dirty="0"/>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Keylogger</a:t>
            </a:r>
            <a:r>
              <a:rPr sz="2400" b="1" spc="-16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TextBox 9">
            <a:extLst>
              <a:ext uri="{FF2B5EF4-FFF2-40B4-BE49-F238E27FC236}">
                <a16:creationId xmlns:a16="http://schemas.microsoft.com/office/drawing/2014/main" xmlns=""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xmlns=""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r>
              <a:rPr lang="en-US" dirty="0"/>
              <a:t/>
            </a:r>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US" sz="4250" spc="25" dirty="0"/>
              <a:t/>
            </a:r>
            <a:br>
              <a:rPr lang="en-US" sz="4250" spc="25" dirty="0"/>
            </a:br>
            <a:r>
              <a:rPr lang="en-US" sz="4250" spc="25" dirty="0"/>
              <a:t/>
            </a:r>
            <a:br>
              <a:rPr lang="en-US" sz="4250" spc="25" dirty="0"/>
            </a:br>
            <a:r>
              <a:rPr lang="en-US" sz="4250" spc="25" dirty="0"/>
              <a:t>keylogger</a:t>
            </a:r>
            <a:r>
              <a:rPr lang="en-IN" sz="4250" spc="25" dirty="0"/>
              <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xmlns="" id="{85C1B637-59BF-2BA8-6A25-D6ADAA82F127}"/>
              </a:ext>
            </a:extLst>
          </p:cNvPr>
          <p:cNvGraphicFramePr/>
          <p:nvPr>
            <p:extLst>
              <p:ext uri="{D42A27DB-BD31-4B8C-83A1-F6EECF244321}">
                <p14:modId xmlns:p14="http://schemas.microsoft.com/office/powerpoint/2010/main" xmlns="" val="193260958"/>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extLst>
      <p:ext uri="{BB962C8B-B14F-4D97-AF65-F5344CB8AC3E}">
        <p14:creationId xmlns:p14="http://schemas.microsoft.com/office/powerpoint/2010/main" xmlns=""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TextBox 13">
            <a:extLst>
              <a:ext uri="{FF2B5EF4-FFF2-40B4-BE49-F238E27FC236}">
                <a16:creationId xmlns:a16="http://schemas.microsoft.com/office/drawing/2014/main" xmlns="" id="{29EDDE17-BDDF-0FBD-43E2-AC3E6E32FE14}"/>
              </a:ext>
            </a:extLst>
          </p:cNvPr>
          <p:cNvSpPr txBox="1"/>
          <p:nvPr/>
        </p:nvSpPr>
        <p:spPr>
          <a:xfrm>
            <a:off x="145257" y="1621965"/>
            <a:ext cx="9227343" cy="3046988"/>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8" name="TextBox 17">
            <a:extLst>
              <a:ext uri="{FF2B5EF4-FFF2-40B4-BE49-F238E27FC236}">
                <a16:creationId xmlns:a16="http://schemas.microsoft.com/office/drawing/2014/main" xmlns="" id="{1A989B6B-AAFF-A3BE-3B96-EE98E764A6BD}"/>
              </a:ext>
            </a:extLst>
          </p:cNvPr>
          <p:cNvSpPr txBox="1"/>
          <p:nvPr/>
        </p:nvSpPr>
        <p:spPr>
          <a:xfrm>
            <a:off x="304800" y="2019301"/>
            <a:ext cx="8846343" cy="2554545"/>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keylogger monitors the keystrokes on the operating system you are using, checking the paths each keystroke goes through. In this way, a software keylogger can keep track of your keystrokes and record each one.</a:t>
            </a:r>
            <a:endParaRPr lang="en-IN"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xmlns=""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884BF712-025A-6854-A11D-DC7BA96CF946}"/>
              </a:ext>
            </a:extLst>
          </p:cNvPr>
          <p:cNvSpPr txBox="1"/>
          <p:nvPr/>
        </p:nvSpPr>
        <p:spPr>
          <a:xfrm>
            <a:off x="2882900" y="1695451"/>
            <a:ext cx="6268243" cy="4524315"/>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i="0" dirty="0">
                <a:effectLst/>
                <a:highlight>
                  <a:srgbClr val="C0C0C0"/>
                </a:highlight>
                <a:latin typeface="Nunito" panose="020F0502020204030204" pitchFamily="2"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Nunito" panose="020F0502020204030204" pitchFamily="2" charset="0"/>
              </a:rPr>
              <a:t>TheOneSpy</a:t>
            </a:r>
            <a:r>
              <a:rPr lang="en-US" sz="2400" i="0" dirty="0">
                <a:effectLst/>
                <a:highlight>
                  <a:srgbClr val="C0C0C0"/>
                </a:highlight>
                <a:latin typeface="Nunito" panose="020F0502020204030204" pitchFamily="2" charset="0"/>
              </a:rPr>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xmlns=""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xmlns=""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xmlns=""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376</Words>
  <Application>Microsoft Office PowerPoint</Application>
  <PresentationFormat>Custom</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B.Padmasunanda</vt:lpstr>
      <vt:lpstr>PROJECT TITLE  keylogger </vt:lpstr>
      <vt:lpstr>Slide 3</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B.Padmasunanda</dc:title>
  <dc:creator>indra</dc:creator>
  <cp:lastModifiedBy>user</cp:lastModifiedBy>
  <cp:revision>5</cp:revision>
  <dcterms:created xsi:type="dcterms:W3CDTF">2024-06-03T05:48:59Z</dcterms:created>
  <dcterms:modified xsi:type="dcterms:W3CDTF">2024-06-19T14:03:58Z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