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multiRowCard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multiRowCard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customer_shopping_data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573778a4-e243-4e8f-97ea-b98d54b0c1c3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94c78101d52c4ee3" /><Relationship Type="http://schemas.openxmlformats.org/officeDocument/2006/relationships/slideLayout" Target="/ppt/slideLayouts/slideLayout8.xml" Id="R7eca24afa1c74b18" /><Relationship Type="http://schemas.openxmlformats.org/officeDocument/2006/relationships/hyperlink" Target="https://app.powerbi.com/groups/me/reports/573778a4-e243-4e8f-97ea-b98d54b0c1c3/?pbi_source=PowerPoint" TargetMode="External" Id="RelId0" /><Relationship Type="http://schemas.openxmlformats.org/officeDocument/2006/relationships/image" Target="/ppt/media/image4.png" Id="imgId39188935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POWERBI__REPORT__Shopping_Mall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5/27/2023 6:41:31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5/26/2023 10:02:57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multiRowCard ,multiRowCard ,customer_shopping_data ,shape ,textbox ,textbox ,shape ,shape ,shape ,shape ,shape ,shape ,shape ,clusteredBarChart ,clusteredBarChart ,clusteredBarChart ,clusteredBarChart ,clusteredBarChart ,clusteredBarChart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918893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