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Yearly Deaths by Crimes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Yearly Deaths by Crimes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6aa7fa0-9a8c-46c1-a2f8-02552015d3f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0c885d198a140fc" /><Relationship Type="http://schemas.openxmlformats.org/officeDocument/2006/relationships/slideLayout" Target="/ppt/slideLayouts/slideLayout8.xml" Id="Rca5a1e368d5e44ea" /><Relationship Type="http://schemas.openxmlformats.org/officeDocument/2006/relationships/hyperlink" Target="https://app.powerbi.com/groups/me/reports/16aa7fa0-9a8c-46c1-a2f8-02552015d3fe/?pbi_source=PowerPoint" TargetMode="External" Id="RelId0" /><Relationship Type="http://schemas.openxmlformats.org/officeDocument/2006/relationships/image" Target="/ppt/media/image4.png" Id="imgId2194360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BD_Conflict_Viz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12/22/2021 10:59:24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12/22/2021 6:35:24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Yearly Deaths by Crimes ,Yearly Deaths by Crimes ,Yea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436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76400" y="0"/>
            <a:ext cx="88201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