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81-2EEF-E242-ACE2-8CD983572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67BC7-91C3-9F40-A43B-D29144B18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CEB7-E210-0E4F-BB85-CE74C08D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34CB0-695B-4849-B852-DC053AC7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E2FF-09AD-9C48-8DA4-4C71F488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407C-AEB8-784B-BCDD-AEB51839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60E01-50E0-DF40-B097-EF78EEA6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BB76-57E1-364A-AF62-614D555B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6BCA-E298-FD44-996C-6C87E1A1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81E1-0933-964E-8D38-270BE921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4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F1FB5-3B6F-A74C-822A-FE1049DC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2065-61B1-0C43-88EB-1C0DC2D2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DD4A-6167-D249-A042-D7B519E3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DE30-B3CF-F146-8128-F3A25FD2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AAF4C-0B01-2F4A-BD6A-EAAACF25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1A1F-2B4F-6F46-835F-036B5945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2E3-8FCC-B94B-8961-B2DB1A09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DDCC-0C3A-0E4C-A48B-654C3C77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917C-AE44-B140-B4E7-F3FC006A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BA05-D0C8-D148-90F1-23E8F61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D6C3-C9A0-7D40-9923-7886CD85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3CFD6-F1C3-2749-9504-D0E4EDD9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6998-113E-804D-B122-170F60A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C77FA-E2F5-1941-AD40-F40AB36D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5378-683E-7446-8613-620F1F89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671A-6F54-4144-B0F6-C7C9975D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86FF-DCFD-2D43-B9BA-27DE314B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392C8-3C2D-9949-95B7-767E406A3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7F9F-377D-A142-81F9-B61AFD5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20C5C-B223-6F4D-901E-00186E51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20CA-1A20-144E-9018-1D37EF93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997E-84F3-894D-90AF-B7F4D971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6CB0E-1C28-1744-A561-58AE3609B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E0101-70FC-6844-A54E-BB9D5D21C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7B28F-76AF-7E43-899D-BB2B3E00B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2879-64ED-A443-90CE-D16D7D769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9D32B-0CEF-9344-9C09-6F70D56D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B6BD4-509A-5448-9FF5-42320990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06BD2-A31E-7941-A4F6-6E9600E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ABF6-B494-F841-9397-FDB8DC84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08767-3B9A-784D-AE8B-3EFBE292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E7E7-7803-504A-9F8F-98E0BE7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6D988-439C-E047-B986-0F803928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F031-EEE7-5C4A-940F-D9C6FFF3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4CE4D-F0FC-E44F-A336-FCFCD36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A15D0-AA12-914C-8CE9-55648D06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7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028-739A-E64D-990C-26FE31CE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1EAF-47FC-CE44-86C0-D3C846FF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E72D-CC6B-2442-B4AF-1ADF46F92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4F74-2DF6-BF40-915B-7D45A6CA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43679-7C8E-AC4C-B30F-BBA56FB3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AB18-1F1A-A249-B3C8-317297DB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4A46-05F2-D744-B236-930DE0C8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F3C68-B318-A64B-B59C-031D3F68B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6E538-7133-F243-855A-1BCCF270A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975A-883F-8D48-8633-259BFD9B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550D-9074-4B40-9DD2-E726C8F7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38F29-E34F-EC47-B336-AACB3732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71ABC-3C36-FD44-A2DA-0505E373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B8860-F6E0-3142-BC55-1A02689B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F7C8-3D73-114F-BB9B-89C70153F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3283C-BF2D-6A4D-BC1D-5B7E3F621B5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871A0-4DAD-4340-8C40-3209B09A3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FA98-B864-5A44-8B3C-25D7BD4CC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924E6D-5166-DC49-AE03-97345BD7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2438400"/>
            <a:ext cx="5549900" cy="198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864628-2820-324E-96DB-6DC3B83982DD}"/>
              </a:ext>
            </a:extLst>
          </p:cNvPr>
          <p:cNvCxnSpPr>
            <a:cxnSpLocks/>
          </p:cNvCxnSpPr>
          <p:nvPr/>
        </p:nvCxnSpPr>
        <p:spPr>
          <a:xfrm>
            <a:off x="3669957" y="2633472"/>
            <a:ext cx="3697059" cy="0"/>
          </a:xfrm>
          <a:prstGeom prst="straightConnector1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E4594D-E0DD-1F49-8819-AD329B8C978D}"/>
              </a:ext>
            </a:extLst>
          </p:cNvPr>
          <p:cNvCxnSpPr>
            <a:cxnSpLocks/>
          </p:cNvCxnSpPr>
          <p:nvPr/>
        </p:nvCxnSpPr>
        <p:spPr>
          <a:xfrm>
            <a:off x="7367016" y="2633472"/>
            <a:ext cx="0" cy="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DB38A-E5DF-A148-A15E-455D96E9C2C1}"/>
              </a:ext>
            </a:extLst>
          </p:cNvPr>
          <p:cNvCxnSpPr>
            <a:cxnSpLocks/>
          </p:cNvCxnSpPr>
          <p:nvPr/>
        </p:nvCxnSpPr>
        <p:spPr>
          <a:xfrm>
            <a:off x="7354659" y="3898147"/>
            <a:ext cx="0" cy="276957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E28F79-72DA-8A43-B584-4346C3C17AA6}"/>
              </a:ext>
            </a:extLst>
          </p:cNvPr>
          <p:cNvCxnSpPr>
            <a:cxnSpLocks/>
          </p:cNvCxnSpPr>
          <p:nvPr/>
        </p:nvCxnSpPr>
        <p:spPr>
          <a:xfrm flipH="1">
            <a:off x="3669957" y="4175104"/>
            <a:ext cx="3697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98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Srijeeta Maity</dc:creator>
  <cp:lastModifiedBy>Srijeeta Maity</cp:lastModifiedBy>
  <cp:revision>2</cp:revision>
  <dcterms:created xsi:type="dcterms:W3CDTF">2020-04-24T06:20:55Z</dcterms:created>
  <dcterms:modified xsi:type="dcterms:W3CDTF">2020-04-24T06:58:51Z</dcterms:modified>
</cp:coreProperties>
</file>