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4915-E3F0-C242-8C96-1516AB1ED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22426-9D6E-AA41-9425-25B475BCF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1A24-9F4D-AC4D-84E4-2BA3304A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584C-A963-A34B-A760-C221128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2A6B-F9D3-3048-AE31-58E52F9B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0743-841C-2846-BEE7-D8C0BDD3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8CD1A-7AFE-964B-999D-914871E6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DDFB-DCFE-6C4A-8388-3974114E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9ED4-25B1-B04D-BA66-1426369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B078-70C8-B84F-94D3-EFCE166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82276-D251-434E-BA35-25807620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67F29-766B-6A4B-97E2-99CC702E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4A0D-595F-0648-B6C9-887B1472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D1B6-AD21-9446-B646-11C417E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43C7-A61E-4445-A619-79CE981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8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6C62-3DF7-FA4D-AF62-B2EF29A2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57C-FDF7-8748-B37D-90FF6310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D17B-8E11-CF41-ABFD-405E6567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9F67-0D77-D342-8467-91E1E123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02E6-67B5-9D44-8836-475C6819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80F4-A43D-5D40-918A-7DDDC6B3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DDE6-4493-DC42-8E9B-81A143F3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FB64-895E-FE4E-994F-1E7FAD74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2AD66-F744-B747-85D2-72F59B6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58EF-F475-5145-9598-6486EEF9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51F7-CA8E-D640-88E2-EDC0C85E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853F-A7A8-A241-969C-498C9D26B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39E88-09E5-1744-8A6C-89E1B172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3D19C-6056-F14E-AA6A-A0B9AF89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E3EE-9B73-EC46-B053-C97BC6A0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ECF4A-BECD-A048-BDB1-BB3740C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1F16-FBAE-CC4F-8933-52676D3A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FB2D9-2171-0241-AB70-081D6737B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1590E-7131-AC48-A242-8971991C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BA5CD-3ACC-FA47-8FA7-FC0EEF88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58918-BC92-054A-8B12-3886ED8D6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7BEBD-B530-7541-8E1D-0B4FE4EC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9338D-74F1-434D-8C79-503CB74E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28C19-B08F-AF4C-A6EC-8AB81063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8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8063-BA12-2D4A-9275-06848E18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27029-C0C0-5742-B5F9-3756E4E6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2E48-9B1C-2B4D-ACEB-A74B46CC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50A5-90C0-0442-A1D8-56029FD9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95D7E-200C-E540-A2AC-25514321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53AA-4A85-7345-862A-325FE5F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50BD0-DC96-B748-8CD6-5408E4F5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2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BFD-4501-D740-9D9B-1A78DC0B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51DB-0CD6-9F4B-98F7-D77E59D1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2E15-ACD1-D54C-924F-3C79B0E83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654B-1754-7B4A-A7E1-C86042E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74DC-A771-934E-B95F-E9E87B7F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599D-CFA6-494C-9A95-C021A873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6BB8-1786-AD47-AC84-2E329C8B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2FB0A-3525-9540-9F38-CCFF38A20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3E2C9-F463-8548-851C-CB79A5F2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AD03E-2EB6-EA44-9B87-03BE154D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6CE99-50D4-7048-AD72-D667247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E30-6EB5-F14E-829D-2A53191F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3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10A09-1ED0-A644-A9B6-0D43498A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AF5F-8602-2947-8115-FA966644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5C85-F253-CE47-B0C4-B1CA2F7B3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500B1-AF64-A04E-A895-825A235D5C75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4A27-8CBC-5247-924C-FE08405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F7F1-2B37-8D4A-AB49-D8725D0F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5503-BA1A-D14D-A3D7-FF53B0BD0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10" Type="http://schemas.openxmlformats.org/officeDocument/2006/relationships/image" Target="../media/image7.jp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B94CB8F-B24A-694E-B220-EE33C1EA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4" t="12598" r="9984" b="14566"/>
          <a:stretch/>
        </p:blipFill>
        <p:spPr>
          <a:xfrm>
            <a:off x="10329863" y="5682801"/>
            <a:ext cx="1907564" cy="119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EA57E-39D4-0540-846A-68E4AD38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50" y="4636868"/>
            <a:ext cx="4855849" cy="2290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EF71C-7B68-4541-B528-4490862C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210" y="1924910"/>
            <a:ext cx="4131449" cy="23092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CC9B1-FD06-A84A-825C-B21CE899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076" y="-17575"/>
            <a:ext cx="4119250" cy="23092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1A07BD-1E4F-CE47-B343-27B16D92C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119" y="4339011"/>
            <a:ext cx="4317069" cy="25189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E58552-5114-7040-B251-051BE24B0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078" y="2157376"/>
            <a:ext cx="3855824" cy="23092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DA25F2-5902-0842-BBD1-EE62889B8D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3040" y="2133948"/>
            <a:ext cx="5266660" cy="26606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B88EF2-E5DF-B046-B510-970EFFED23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9700" y="4164074"/>
            <a:ext cx="3169659" cy="15766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E06A29-3C91-2B4D-8CA4-E580FB2C95E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2915"/>
          <a:stretch/>
        </p:blipFill>
        <p:spPr>
          <a:xfrm>
            <a:off x="7937080" y="-40772"/>
            <a:ext cx="4537288" cy="20042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8C69AC-4840-7B4E-9732-376ACCA232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7051" y="5580987"/>
            <a:ext cx="2022812" cy="13460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4B6A5F-3B38-3449-82A0-45D7A5938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56213" y="-40772"/>
            <a:ext cx="4643449" cy="26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B94CB8F-B24A-694E-B220-EE33C1EA3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4" t="12598" r="9984" b="14566"/>
          <a:stretch/>
        </p:blipFill>
        <p:spPr>
          <a:xfrm>
            <a:off x="10329863" y="5682801"/>
            <a:ext cx="1907564" cy="119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EA57E-39D4-0540-846A-68E4AD38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545" y="2231552"/>
            <a:ext cx="9678592" cy="4643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EF71C-7B68-4541-B528-4490862C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851" y="4133377"/>
            <a:ext cx="2203131" cy="15413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E58552-5114-7040-B251-051BE24B0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43" y="2299951"/>
            <a:ext cx="2724339" cy="18714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B88EF2-E5DF-B046-B510-970EFFED2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101" y="4305981"/>
            <a:ext cx="2695258" cy="140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7E06A29-3C91-2B4D-8CA4-E580FB2C95E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2915"/>
          <a:stretch/>
        </p:blipFill>
        <p:spPr>
          <a:xfrm>
            <a:off x="5321125" y="5537724"/>
            <a:ext cx="3336917" cy="1474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B8C69AC-4840-7B4E-9732-376ACCA23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325" y="5564845"/>
            <a:ext cx="2022812" cy="134608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4B6A5F-3B38-3449-82A0-45D7A59381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421" r="17024"/>
          <a:stretch/>
        </p:blipFill>
        <p:spPr>
          <a:xfrm>
            <a:off x="9565229" y="2299950"/>
            <a:ext cx="2634130" cy="210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747CD5-32AE-A045-BC1D-0711066186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9803" y="4027816"/>
            <a:ext cx="2566881" cy="14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Srijeeta Maity</dc:creator>
  <cp:lastModifiedBy>Srijeeta Maity</cp:lastModifiedBy>
  <cp:revision>5</cp:revision>
  <dcterms:created xsi:type="dcterms:W3CDTF">2020-04-21T06:47:44Z</dcterms:created>
  <dcterms:modified xsi:type="dcterms:W3CDTF">2020-04-21T09:48:00Z</dcterms:modified>
</cp:coreProperties>
</file>