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809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D281-2EEF-E242-ACE2-8CD983572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67BC7-91C3-9F40-A43B-D29144B18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ECEB7-E210-0E4F-BB85-CE74C08D6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283C-BF2D-6A4D-BC1D-5B7E3F621B5D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34CB0-695B-4849-B852-DC053AC78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DE2FF-09AD-9C48-8DA4-4C71F488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717C-5C39-B74E-B643-76B0FD32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9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8407C-AEB8-784B-BCDD-AEB518395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D60E01-50E0-DF40-B097-EF78EEA6B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ABB76-57E1-364A-AF62-614D555B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283C-BF2D-6A4D-BC1D-5B7E3F621B5D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F6BCA-E298-FD44-996C-6C87E1A1C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481E1-0933-964E-8D38-270BE921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717C-5C39-B74E-B643-76B0FD32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47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F1FB5-3B6F-A74C-822A-FE1049DC6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22065-61B1-0C43-88EB-1C0DC2D21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1DD4A-6167-D249-A042-D7B519E3E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283C-BF2D-6A4D-BC1D-5B7E3F621B5D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EDE30-B3CF-F146-8128-F3A25FD2D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AAF4C-0B01-2F4A-BD6A-EAAACF257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717C-5C39-B74E-B643-76B0FD32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0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C1A1F-2B4F-6F46-835F-036B5945F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D92E3-8FCC-B94B-8961-B2DB1A092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7DDCC-0C3A-0E4C-A48B-654C3C773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283C-BF2D-6A4D-BC1D-5B7E3F621B5D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E917C-AE44-B140-B4E7-F3FC006A7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DBA05-D0C8-D148-90F1-23E8F617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717C-5C39-B74E-B643-76B0FD32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4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D6C3-C9A0-7D40-9923-7886CD856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3CFD6-F1C3-2749-9504-D0E4EDD9F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6998-113E-804D-B122-170F60A7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283C-BF2D-6A4D-BC1D-5B7E3F621B5D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C77FA-E2F5-1941-AD40-F40AB36D9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95378-683E-7446-8613-620F1F89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717C-5C39-B74E-B643-76B0FD32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7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F671A-6F54-4144-B0F6-C7C9975D3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886FF-DCFD-2D43-B9BA-27DE314BB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392C8-3C2D-9949-95B7-767E406A3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97F9F-377D-A142-81F9-B61AFD5D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283C-BF2D-6A4D-BC1D-5B7E3F621B5D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20C5C-B223-6F4D-901E-00186E514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820CA-1A20-144E-9018-1D37EF93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717C-5C39-B74E-B643-76B0FD32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997E-84F3-894D-90AF-B7F4D9716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6CB0E-1C28-1744-A561-58AE3609B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E0101-70FC-6844-A54E-BB9D5D21C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C7B28F-76AF-7E43-899D-BB2B3E00B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1D2879-64ED-A443-90CE-D16D7D769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79D32B-0CEF-9344-9C09-6F70D56DC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283C-BF2D-6A4D-BC1D-5B7E3F621B5D}" type="datetimeFigureOut">
              <a:rPr lang="en-US" smtClean="0"/>
              <a:t>5/19/20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7B6BD4-509A-5448-9FF5-42320990E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806BD2-A31E-7941-A4F6-6E9600EEF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717C-5C39-B74E-B643-76B0FD32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65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ABF6-B494-F841-9397-FDB8DC84D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408767-3B9A-784D-AE8B-3EFBE2925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283C-BF2D-6A4D-BC1D-5B7E3F621B5D}" type="datetimeFigureOut">
              <a:rPr lang="en-US" smtClean="0"/>
              <a:t>5/19/20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2BE7E7-7803-504A-9F8F-98E0BE78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6D988-439C-E047-B986-0F803928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717C-5C39-B74E-B643-76B0FD32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7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17F031-EEE7-5C4A-940F-D9C6FFF34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283C-BF2D-6A4D-BC1D-5B7E3F621B5D}" type="datetimeFigureOut">
              <a:rPr lang="en-US" smtClean="0"/>
              <a:t>5/19/20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A4CE4D-F0FC-E44F-A336-FCFCD362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A15D0-AA12-914C-8CE9-55648D06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717C-5C39-B74E-B643-76B0FD32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7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B028-739A-E64D-990C-26FE31CE4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71EAF-47FC-CE44-86C0-D3C846FFB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AE72D-CC6B-2442-B4AF-1ADF46F92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74F74-2DF6-BF40-915B-7D45A6CAD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283C-BF2D-6A4D-BC1D-5B7E3F621B5D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43679-7C8E-AC4C-B30F-BBA56FB3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FAB18-1F1A-A249-B3C8-317297DB9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717C-5C39-B74E-B643-76B0FD32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3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D4A46-05F2-D744-B236-930DE0C8F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8F3C68-B318-A64B-B59C-031D3F68B5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6E538-7133-F243-855A-1BCCF270A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B975A-883F-8D48-8633-259BFD9B9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283C-BF2D-6A4D-BC1D-5B7E3F621B5D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8550D-9074-4B40-9DD2-E726C8F7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38F29-E34F-EC47-B336-AACB3732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717C-5C39-B74E-B643-76B0FD32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B71ABC-3C36-FD44-A2DA-0505E373D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B8860-F6E0-3142-BC55-1A02689B9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CF7C8-3D73-114F-BB9B-89C70153FA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3283C-BF2D-6A4D-BC1D-5B7E3F621B5D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871A0-4DAD-4340-8C40-3209B09A3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AFA98-B864-5A44-8B3C-25D7BD4CC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8717C-5C39-B74E-B643-76B0FD32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3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9924E6D-5166-DC49-AE03-97345BD72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050" y="2438400"/>
            <a:ext cx="5549900" cy="19812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864628-2820-324E-96DB-6DC3B83982DD}"/>
              </a:ext>
            </a:extLst>
          </p:cNvPr>
          <p:cNvCxnSpPr>
            <a:cxnSpLocks/>
          </p:cNvCxnSpPr>
          <p:nvPr/>
        </p:nvCxnSpPr>
        <p:spPr>
          <a:xfrm>
            <a:off x="3669957" y="2633472"/>
            <a:ext cx="3697059" cy="0"/>
          </a:xfrm>
          <a:prstGeom prst="straightConnector1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E4594D-E0DD-1F49-8819-AD329B8C978D}"/>
              </a:ext>
            </a:extLst>
          </p:cNvPr>
          <p:cNvCxnSpPr>
            <a:cxnSpLocks/>
          </p:cNvCxnSpPr>
          <p:nvPr/>
        </p:nvCxnSpPr>
        <p:spPr>
          <a:xfrm>
            <a:off x="7367016" y="2633472"/>
            <a:ext cx="0" cy="2651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FDB38A-E5DF-A148-A15E-455D96E9C2C1}"/>
              </a:ext>
            </a:extLst>
          </p:cNvPr>
          <p:cNvCxnSpPr>
            <a:cxnSpLocks/>
          </p:cNvCxnSpPr>
          <p:nvPr/>
        </p:nvCxnSpPr>
        <p:spPr>
          <a:xfrm>
            <a:off x="7354659" y="3898147"/>
            <a:ext cx="0" cy="276957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E28F79-72DA-8A43-B584-4346C3C17AA6}"/>
              </a:ext>
            </a:extLst>
          </p:cNvPr>
          <p:cNvCxnSpPr>
            <a:cxnSpLocks/>
          </p:cNvCxnSpPr>
          <p:nvPr/>
        </p:nvCxnSpPr>
        <p:spPr>
          <a:xfrm flipH="1">
            <a:off x="3669957" y="4175104"/>
            <a:ext cx="369705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985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9924E6D-5166-DC49-AE03-97345BD72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050" y="2438400"/>
            <a:ext cx="5549900" cy="1981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8C49A7-E8A1-784F-BCA9-29A4DA375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098" y="2730436"/>
            <a:ext cx="1668468" cy="132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1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Srijeeta Maity</dc:creator>
  <cp:lastModifiedBy>Srijeeta Maity</cp:lastModifiedBy>
  <cp:revision>3</cp:revision>
  <dcterms:created xsi:type="dcterms:W3CDTF">2020-04-24T06:20:55Z</dcterms:created>
  <dcterms:modified xsi:type="dcterms:W3CDTF">2020-05-19T05:06:53Z</dcterms:modified>
</cp:coreProperties>
</file>