
<file path=[Content_Types].xml><?xml version="1.0" encoding="utf-8"?>
<Types xmlns="http://schemas.openxmlformats.org/package/2006/content-types">
  <Default Extension="png" ContentType="image/pn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 id="2147483700" r:id="rId5"/>
    <p:sldMasterId id="2147483713" r:id="rId6"/>
  </p:sldMasterIdLst>
  <p:sldIdLst>
    <p:sldId id="256" r:id="rId7"/>
    <p:sldId id="257" r:id="rId8"/>
    <p:sldId id="274" r:id="rId9"/>
    <p:sldId id="258" r:id="rId10"/>
    <p:sldId id="266" r:id="rId11"/>
    <p:sldId id="267" r:id="rId12"/>
    <p:sldId id="268" r:id="rId13"/>
    <p:sldId id="259" r:id="rId14"/>
    <p:sldId id="260" r:id="rId15"/>
    <p:sldId id="269" r:id="rId16"/>
    <p:sldId id="270" r:id="rId17"/>
    <p:sldId id="261" r:id="rId18"/>
    <p:sldId id="271" r:id="rId19"/>
    <p:sldId id="272" r:id="rId20"/>
    <p:sldId id="262" r:id="rId21"/>
    <p:sldId id="273" r:id="rId22"/>
    <p:sldId id="275" r:id="rId23"/>
    <p:sldId id="276" r:id="rId24"/>
    <p:sldId id="264" r:id="rId25"/>
    <p:sldId id="265" r:id="rId26"/>
  </p:sldIdLst>
  <p:sldSz cx="12192000" cy="68580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792"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slideMaster" Target="slideMasters/slideMaster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viewProps" Target="viewProps.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AU" sz="4400" b="0" strike="noStrike" spc="-1">
              <a:solidFill>
                <a:srgbClr val="000000"/>
              </a:solidFill>
              <a:uFill>
                <a:solidFill>
                  <a:srgbClr val="FFFFFF"/>
                </a:solidFill>
              </a:uFill>
              <a:latin typeface="Arial"/>
            </a:endParaRPr>
          </a:p>
        </p:txBody>
      </p:sp>
      <p:sp>
        <p:nvSpPr>
          <p:cNvPr id="39" name="PlaceHolder 2"/>
          <p:cNvSpPr>
            <a:spLocks noGrp="1"/>
          </p:cNvSpPr>
          <p:nvPr>
            <p:ph type="body"/>
          </p:nvPr>
        </p:nvSpPr>
        <p:spPr>
          <a:xfrm>
            <a:off x="609480" y="1604520"/>
            <a:ext cx="10972440" cy="189684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
        <p:nvSpPr>
          <p:cNvPr id="40" name="PlaceHolder 3"/>
          <p:cNvSpPr>
            <a:spLocks noGrp="1"/>
          </p:cNvSpPr>
          <p:nvPr>
            <p:ph type="body"/>
          </p:nvPr>
        </p:nvSpPr>
        <p:spPr>
          <a:xfrm>
            <a:off x="609480" y="3682080"/>
            <a:ext cx="10972440" cy="189684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AU" sz="4400" b="0" strike="noStrike" spc="-1">
              <a:solidFill>
                <a:srgbClr val="000000"/>
              </a:solidFill>
              <a:uFill>
                <a:solidFill>
                  <a:srgbClr val="FFFFFF"/>
                </a:solidFill>
              </a:uFill>
              <a:latin typeface="Arial"/>
            </a:endParaRPr>
          </a:p>
        </p:txBody>
      </p:sp>
      <p:sp>
        <p:nvSpPr>
          <p:cNvPr id="42" name="PlaceHolder 2"/>
          <p:cNvSpPr>
            <a:spLocks noGrp="1"/>
          </p:cNvSpPr>
          <p:nvPr>
            <p:ph type="body"/>
          </p:nvPr>
        </p:nvSpPr>
        <p:spPr>
          <a:xfrm>
            <a:off x="609480" y="1604520"/>
            <a:ext cx="5354280" cy="189684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
        <p:nvSpPr>
          <p:cNvPr id="43" name="PlaceHolder 3"/>
          <p:cNvSpPr>
            <a:spLocks noGrp="1"/>
          </p:cNvSpPr>
          <p:nvPr>
            <p:ph type="body"/>
          </p:nvPr>
        </p:nvSpPr>
        <p:spPr>
          <a:xfrm>
            <a:off x="6231960" y="1604520"/>
            <a:ext cx="5354280" cy="189684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
        <p:nvSpPr>
          <p:cNvPr id="44" name="PlaceHolder 4"/>
          <p:cNvSpPr>
            <a:spLocks noGrp="1"/>
          </p:cNvSpPr>
          <p:nvPr>
            <p:ph type="body"/>
          </p:nvPr>
        </p:nvSpPr>
        <p:spPr>
          <a:xfrm>
            <a:off x="6231960" y="3682080"/>
            <a:ext cx="5354280" cy="189684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
        <p:nvSpPr>
          <p:cNvPr id="45" name="PlaceHolder 5"/>
          <p:cNvSpPr>
            <a:spLocks noGrp="1"/>
          </p:cNvSpPr>
          <p:nvPr>
            <p:ph type="body"/>
          </p:nvPr>
        </p:nvSpPr>
        <p:spPr>
          <a:xfrm>
            <a:off x="609480" y="3682080"/>
            <a:ext cx="5354280" cy="189684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AU" sz="4400" b="0" strike="noStrike" spc="-1">
              <a:solidFill>
                <a:srgbClr val="000000"/>
              </a:solidFill>
              <a:uFill>
                <a:solidFill>
                  <a:srgbClr val="FFFFFF"/>
                </a:solidFill>
              </a:uFill>
              <a:latin typeface="Arial"/>
            </a:endParaRPr>
          </a:p>
        </p:txBody>
      </p:sp>
      <p:sp>
        <p:nvSpPr>
          <p:cNvPr id="47" name="PlaceHolder 2"/>
          <p:cNvSpPr>
            <a:spLocks noGrp="1"/>
          </p:cNvSpPr>
          <p:nvPr>
            <p:ph type="body"/>
          </p:nvPr>
        </p:nvSpPr>
        <p:spPr>
          <a:xfrm>
            <a:off x="609480" y="1604520"/>
            <a:ext cx="10972440" cy="397728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
        <p:nvSpPr>
          <p:cNvPr id="48" name="PlaceHolder 3"/>
          <p:cNvSpPr>
            <a:spLocks noGrp="1"/>
          </p:cNvSpPr>
          <p:nvPr>
            <p:ph type="body"/>
          </p:nvPr>
        </p:nvSpPr>
        <p:spPr>
          <a:xfrm>
            <a:off x="609480" y="1604520"/>
            <a:ext cx="10972440" cy="397728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pic>
        <p:nvPicPr>
          <p:cNvPr id="49" name="Picture 48"/>
          <p:cNvPicPr/>
          <p:nvPr/>
        </p:nvPicPr>
        <p:blipFill>
          <a:blip r:embed="rId2"/>
          <a:stretch/>
        </p:blipFill>
        <p:spPr>
          <a:xfrm>
            <a:off x="3602880" y="1604520"/>
            <a:ext cx="4984920" cy="3977280"/>
          </a:xfrm>
          <a:prstGeom prst="rect">
            <a:avLst/>
          </a:prstGeom>
          <a:ln>
            <a:noFill/>
          </a:ln>
        </p:spPr>
      </p:pic>
      <p:pic>
        <p:nvPicPr>
          <p:cNvPr id="50" name="Picture 49"/>
          <p:cNvPicPr/>
          <p:nvPr/>
        </p:nvPicPr>
        <p:blipFill>
          <a:blip r:embed="rId2"/>
          <a:stretch/>
        </p:blipFill>
        <p:spPr>
          <a:xfrm>
            <a:off x="3602880" y="1604520"/>
            <a:ext cx="4984920" cy="397728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AU" sz="4400" b="0" strike="noStrike" spc="-1">
              <a:solidFill>
                <a:srgbClr val="000000"/>
              </a:solidFill>
              <a:uFill>
                <a:solidFill>
                  <a:srgbClr val="FFFFFF"/>
                </a:solidFill>
              </a:uFill>
              <a:latin typeface="Arial"/>
            </a:endParaRPr>
          </a:p>
        </p:txBody>
      </p:sp>
      <p:sp>
        <p:nvSpPr>
          <p:cNvPr id="80"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A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AU" sz="4400" b="0" strike="noStrike" spc="-1">
              <a:solidFill>
                <a:srgbClr val="000000"/>
              </a:solidFill>
              <a:uFill>
                <a:solidFill>
                  <a:srgbClr val="FFFFFF"/>
                </a:solidFill>
              </a:uFill>
              <a:latin typeface="Arial"/>
            </a:endParaRPr>
          </a:p>
        </p:txBody>
      </p:sp>
      <p:sp>
        <p:nvSpPr>
          <p:cNvPr id="82" name="PlaceHolder 2"/>
          <p:cNvSpPr>
            <a:spLocks noGrp="1"/>
          </p:cNvSpPr>
          <p:nvPr>
            <p:ph type="body"/>
          </p:nvPr>
        </p:nvSpPr>
        <p:spPr>
          <a:xfrm>
            <a:off x="609480" y="1604520"/>
            <a:ext cx="10972440" cy="397728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AU" sz="4400" b="0" strike="noStrike" spc="-1">
              <a:solidFill>
                <a:srgbClr val="000000"/>
              </a:solidFill>
              <a:uFill>
                <a:solidFill>
                  <a:srgbClr val="FFFFFF"/>
                </a:solidFill>
              </a:uFill>
              <a:latin typeface="Arial"/>
            </a:endParaRPr>
          </a:p>
        </p:txBody>
      </p:sp>
      <p:sp>
        <p:nvSpPr>
          <p:cNvPr id="84" name="PlaceHolder 2"/>
          <p:cNvSpPr>
            <a:spLocks noGrp="1"/>
          </p:cNvSpPr>
          <p:nvPr>
            <p:ph type="body"/>
          </p:nvPr>
        </p:nvSpPr>
        <p:spPr>
          <a:xfrm>
            <a:off x="609480" y="1604520"/>
            <a:ext cx="5354280" cy="397728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
        <p:nvSpPr>
          <p:cNvPr id="85" name="PlaceHolder 3"/>
          <p:cNvSpPr>
            <a:spLocks noGrp="1"/>
          </p:cNvSpPr>
          <p:nvPr>
            <p:ph type="body"/>
          </p:nvPr>
        </p:nvSpPr>
        <p:spPr>
          <a:xfrm>
            <a:off x="6231960" y="1604520"/>
            <a:ext cx="5354280" cy="397728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AU"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7"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A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AU" sz="4400" b="0" strike="noStrike" spc="-1">
              <a:solidFill>
                <a:srgbClr val="000000"/>
              </a:solidFill>
              <a:uFill>
                <a:solidFill>
                  <a:srgbClr val="FFFFFF"/>
                </a:solidFill>
              </a:uFill>
              <a:latin typeface="Arial"/>
            </a:endParaRPr>
          </a:p>
        </p:txBody>
      </p:sp>
      <p:sp>
        <p:nvSpPr>
          <p:cNvPr id="89" name="PlaceHolder 2"/>
          <p:cNvSpPr>
            <a:spLocks noGrp="1"/>
          </p:cNvSpPr>
          <p:nvPr>
            <p:ph type="body"/>
          </p:nvPr>
        </p:nvSpPr>
        <p:spPr>
          <a:xfrm>
            <a:off x="609480" y="1604520"/>
            <a:ext cx="5354280" cy="189684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
        <p:nvSpPr>
          <p:cNvPr id="90" name="PlaceHolder 3"/>
          <p:cNvSpPr>
            <a:spLocks noGrp="1"/>
          </p:cNvSpPr>
          <p:nvPr>
            <p:ph type="body"/>
          </p:nvPr>
        </p:nvSpPr>
        <p:spPr>
          <a:xfrm>
            <a:off x="609480" y="3682080"/>
            <a:ext cx="5354280" cy="189684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
        <p:nvSpPr>
          <p:cNvPr id="91" name="PlaceHolder 4"/>
          <p:cNvSpPr>
            <a:spLocks noGrp="1"/>
          </p:cNvSpPr>
          <p:nvPr>
            <p:ph type="body"/>
          </p:nvPr>
        </p:nvSpPr>
        <p:spPr>
          <a:xfrm>
            <a:off x="6231960" y="1604520"/>
            <a:ext cx="5354280" cy="397728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AU" sz="4400" b="0" strike="noStrike" spc="-1">
              <a:solidFill>
                <a:srgbClr val="000000"/>
              </a:solidFill>
              <a:uFill>
                <a:solidFill>
                  <a:srgbClr val="FFFFFF"/>
                </a:solidFill>
              </a:uFill>
              <a:latin typeface="Arial"/>
            </a:endParaRPr>
          </a:p>
        </p:txBody>
      </p:sp>
      <p:sp>
        <p:nvSpPr>
          <p:cNvPr id="18"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A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AU" sz="4400" b="0" strike="noStrike" spc="-1">
              <a:solidFill>
                <a:srgbClr val="000000"/>
              </a:solidFill>
              <a:uFill>
                <a:solidFill>
                  <a:srgbClr val="FFFFFF"/>
                </a:solidFill>
              </a:uFill>
              <a:latin typeface="Arial"/>
            </a:endParaRPr>
          </a:p>
        </p:txBody>
      </p:sp>
      <p:sp>
        <p:nvSpPr>
          <p:cNvPr id="93" name="PlaceHolder 2"/>
          <p:cNvSpPr>
            <a:spLocks noGrp="1"/>
          </p:cNvSpPr>
          <p:nvPr>
            <p:ph type="body"/>
          </p:nvPr>
        </p:nvSpPr>
        <p:spPr>
          <a:xfrm>
            <a:off x="609480" y="1604520"/>
            <a:ext cx="5354280" cy="397728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
        <p:nvSpPr>
          <p:cNvPr id="94" name="PlaceHolder 3"/>
          <p:cNvSpPr>
            <a:spLocks noGrp="1"/>
          </p:cNvSpPr>
          <p:nvPr>
            <p:ph type="body"/>
          </p:nvPr>
        </p:nvSpPr>
        <p:spPr>
          <a:xfrm>
            <a:off x="6231960" y="1604520"/>
            <a:ext cx="5354280" cy="189684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
        <p:nvSpPr>
          <p:cNvPr id="95" name="PlaceHolder 4"/>
          <p:cNvSpPr>
            <a:spLocks noGrp="1"/>
          </p:cNvSpPr>
          <p:nvPr>
            <p:ph type="body"/>
          </p:nvPr>
        </p:nvSpPr>
        <p:spPr>
          <a:xfrm>
            <a:off x="6231960" y="3682080"/>
            <a:ext cx="5354280" cy="189684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AU" sz="4400" b="0" strike="noStrike" spc="-1">
              <a:solidFill>
                <a:srgbClr val="000000"/>
              </a:solidFill>
              <a:uFill>
                <a:solidFill>
                  <a:srgbClr val="FFFFFF"/>
                </a:solidFill>
              </a:uFill>
              <a:latin typeface="Arial"/>
            </a:endParaRPr>
          </a:p>
        </p:txBody>
      </p:sp>
      <p:sp>
        <p:nvSpPr>
          <p:cNvPr id="97" name="PlaceHolder 2"/>
          <p:cNvSpPr>
            <a:spLocks noGrp="1"/>
          </p:cNvSpPr>
          <p:nvPr>
            <p:ph type="body"/>
          </p:nvPr>
        </p:nvSpPr>
        <p:spPr>
          <a:xfrm>
            <a:off x="609480" y="1604520"/>
            <a:ext cx="5354280" cy="189684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
        <p:nvSpPr>
          <p:cNvPr id="98" name="PlaceHolder 3"/>
          <p:cNvSpPr>
            <a:spLocks noGrp="1"/>
          </p:cNvSpPr>
          <p:nvPr>
            <p:ph type="body"/>
          </p:nvPr>
        </p:nvSpPr>
        <p:spPr>
          <a:xfrm>
            <a:off x="6231960" y="1604520"/>
            <a:ext cx="5354280" cy="189684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
        <p:nvSpPr>
          <p:cNvPr id="99" name="PlaceHolder 4"/>
          <p:cNvSpPr>
            <a:spLocks noGrp="1"/>
          </p:cNvSpPr>
          <p:nvPr>
            <p:ph type="body"/>
          </p:nvPr>
        </p:nvSpPr>
        <p:spPr>
          <a:xfrm>
            <a:off x="609480" y="3682080"/>
            <a:ext cx="10972440" cy="189684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AU" sz="4400" b="0" strike="noStrike" spc="-1">
              <a:solidFill>
                <a:srgbClr val="000000"/>
              </a:solidFill>
              <a:uFill>
                <a:solidFill>
                  <a:srgbClr val="FFFFFF"/>
                </a:solidFill>
              </a:uFill>
              <a:latin typeface="Arial"/>
            </a:endParaRPr>
          </a:p>
        </p:txBody>
      </p:sp>
      <p:sp>
        <p:nvSpPr>
          <p:cNvPr id="101" name="PlaceHolder 2"/>
          <p:cNvSpPr>
            <a:spLocks noGrp="1"/>
          </p:cNvSpPr>
          <p:nvPr>
            <p:ph type="body"/>
          </p:nvPr>
        </p:nvSpPr>
        <p:spPr>
          <a:xfrm>
            <a:off x="609480" y="1604520"/>
            <a:ext cx="10972440" cy="189684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
        <p:nvSpPr>
          <p:cNvPr id="102" name="PlaceHolder 3"/>
          <p:cNvSpPr>
            <a:spLocks noGrp="1"/>
          </p:cNvSpPr>
          <p:nvPr>
            <p:ph type="body"/>
          </p:nvPr>
        </p:nvSpPr>
        <p:spPr>
          <a:xfrm>
            <a:off x="609480" y="3682080"/>
            <a:ext cx="10972440" cy="189684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AU" sz="4400" b="0" strike="noStrike" spc="-1">
              <a:solidFill>
                <a:srgbClr val="000000"/>
              </a:solidFill>
              <a:uFill>
                <a:solidFill>
                  <a:srgbClr val="FFFFFF"/>
                </a:solidFill>
              </a:uFill>
              <a:latin typeface="Arial"/>
            </a:endParaRPr>
          </a:p>
        </p:txBody>
      </p:sp>
      <p:sp>
        <p:nvSpPr>
          <p:cNvPr id="104" name="PlaceHolder 2"/>
          <p:cNvSpPr>
            <a:spLocks noGrp="1"/>
          </p:cNvSpPr>
          <p:nvPr>
            <p:ph type="body"/>
          </p:nvPr>
        </p:nvSpPr>
        <p:spPr>
          <a:xfrm>
            <a:off x="609480" y="1604520"/>
            <a:ext cx="5354280" cy="189684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
        <p:nvSpPr>
          <p:cNvPr id="105" name="PlaceHolder 3"/>
          <p:cNvSpPr>
            <a:spLocks noGrp="1"/>
          </p:cNvSpPr>
          <p:nvPr>
            <p:ph type="body"/>
          </p:nvPr>
        </p:nvSpPr>
        <p:spPr>
          <a:xfrm>
            <a:off x="6231960" y="1604520"/>
            <a:ext cx="5354280" cy="189684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
        <p:nvSpPr>
          <p:cNvPr id="106" name="PlaceHolder 4"/>
          <p:cNvSpPr>
            <a:spLocks noGrp="1"/>
          </p:cNvSpPr>
          <p:nvPr>
            <p:ph type="body"/>
          </p:nvPr>
        </p:nvSpPr>
        <p:spPr>
          <a:xfrm>
            <a:off x="6231960" y="3682080"/>
            <a:ext cx="5354280" cy="189684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
        <p:nvSpPr>
          <p:cNvPr id="107" name="PlaceHolder 5"/>
          <p:cNvSpPr>
            <a:spLocks noGrp="1"/>
          </p:cNvSpPr>
          <p:nvPr>
            <p:ph type="body"/>
          </p:nvPr>
        </p:nvSpPr>
        <p:spPr>
          <a:xfrm>
            <a:off x="609480" y="3682080"/>
            <a:ext cx="5354280" cy="189684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AU" sz="4400" b="0" strike="noStrike" spc="-1">
              <a:solidFill>
                <a:srgbClr val="000000"/>
              </a:solidFill>
              <a:uFill>
                <a:solidFill>
                  <a:srgbClr val="FFFFFF"/>
                </a:solidFill>
              </a:uFill>
              <a:latin typeface="Arial"/>
            </a:endParaRPr>
          </a:p>
        </p:txBody>
      </p:sp>
      <p:sp>
        <p:nvSpPr>
          <p:cNvPr id="109" name="PlaceHolder 2"/>
          <p:cNvSpPr>
            <a:spLocks noGrp="1"/>
          </p:cNvSpPr>
          <p:nvPr>
            <p:ph type="body"/>
          </p:nvPr>
        </p:nvSpPr>
        <p:spPr>
          <a:xfrm>
            <a:off x="609480" y="1604520"/>
            <a:ext cx="10972440" cy="397728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
        <p:nvSpPr>
          <p:cNvPr id="110" name="PlaceHolder 3"/>
          <p:cNvSpPr>
            <a:spLocks noGrp="1"/>
          </p:cNvSpPr>
          <p:nvPr>
            <p:ph type="body"/>
          </p:nvPr>
        </p:nvSpPr>
        <p:spPr>
          <a:xfrm>
            <a:off x="609480" y="1604520"/>
            <a:ext cx="10972440" cy="397728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pic>
        <p:nvPicPr>
          <p:cNvPr id="111" name="Picture 110"/>
          <p:cNvPicPr/>
          <p:nvPr/>
        </p:nvPicPr>
        <p:blipFill>
          <a:blip r:embed="rId2"/>
          <a:stretch/>
        </p:blipFill>
        <p:spPr>
          <a:xfrm>
            <a:off x="3602880" y="1604520"/>
            <a:ext cx="4984920" cy="3977280"/>
          </a:xfrm>
          <a:prstGeom prst="rect">
            <a:avLst/>
          </a:prstGeom>
          <a:ln>
            <a:noFill/>
          </a:ln>
        </p:spPr>
      </p:pic>
      <p:pic>
        <p:nvPicPr>
          <p:cNvPr id="112" name="Picture 111"/>
          <p:cNvPicPr/>
          <p:nvPr/>
        </p:nvPicPr>
        <p:blipFill>
          <a:blip r:embed="rId2"/>
          <a:stretch/>
        </p:blipFill>
        <p:spPr>
          <a:xfrm>
            <a:off x="3602880" y="1604520"/>
            <a:ext cx="4984920" cy="3977280"/>
          </a:xfrm>
          <a:prstGeom prst="rect">
            <a:avLst/>
          </a:prstGeom>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4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AU" sz="4400" b="0" strike="noStrike" spc="-1">
              <a:solidFill>
                <a:srgbClr val="000000"/>
              </a:solidFill>
              <a:uFill>
                <a:solidFill>
                  <a:srgbClr val="FFFFFF"/>
                </a:solidFill>
              </a:uFill>
              <a:latin typeface="Arial"/>
            </a:endParaRPr>
          </a:p>
        </p:txBody>
      </p:sp>
      <p:sp>
        <p:nvSpPr>
          <p:cNvPr id="142"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A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AU" sz="4400" b="0" strike="noStrike" spc="-1">
              <a:solidFill>
                <a:srgbClr val="000000"/>
              </a:solidFill>
              <a:uFill>
                <a:solidFill>
                  <a:srgbClr val="FFFFFF"/>
                </a:solidFill>
              </a:uFill>
              <a:latin typeface="Arial"/>
            </a:endParaRPr>
          </a:p>
        </p:txBody>
      </p:sp>
      <p:sp>
        <p:nvSpPr>
          <p:cNvPr id="144" name="PlaceHolder 2"/>
          <p:cNvSpPr>
            <a:spLocks noGrp="1"/>
          </p:cNvSpPr>
          <p:nvPr>
            <p:ph type="body"/>
          </p:nvPr>
        </p:nvSpPr>
        <p:spPr>
          <a:xfrm>
            <a:off x="609480" y="1604520"/>
            <a:ext cx="10972440" cy="397728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AU" sz="4400" b="0" strike="noStrike" spc="-1">
              <a:solidFill>
                <a:srgbClr val="000000"/>
              </a:solidFill>
              <a:uFill>
                <a:solidFill>
                  <a:srgbClr val="FFFFFF"/>
                </a:solidFill>
              </a:uFill>
              <a:latin typeface="Arial"/>
            </a:endParaRPr>
          </a:p>
        </p:txBody>
      </p:sp>
      <p:sp>
        <p:nvSpPr>
          <p:cNvPr id="146" name="PlaceHolder 2"/>
          <p:cNvSpPr>
            <a:spLocks noGrp="1"/>
          </p:cNvSpPr>
          <p:nvPr>
            <p:ph type="body"/>
          </p:nvPr>
        </p:nvSpPr>
        <p:spPr>
          <a:xfrm>
            <a:off x="609480" y="1604520"/>
            <a:ext cx="5354280" cy="397728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
        <p:nvSpPr>
          <p:cNvPr id="147" name="PlaceHolder 3"/>
          <p:cNvSpPr>
            <a:spLocks noGrp="1"/>
          </p:cNvSpPr>
          <p:nvPr>
            <p:ph type="body"/>
          </p:nvPr>
        </p:nvSpPr>
        <p:spPr>
          <a:xfrm>
            <a:off x="6231960" y="1604520"/>
            <a:ext cx="5354280" cy="397728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AU"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AU" sz="4400" b="0" strike="noStrike" spc="-1">
              <a:solidFill>
                <a:srgbClr val="000000"/>
              </a:solidFill>
              <a:uFill>
                <a:solidFill>
                  <a:srgbClr val="FFFFFF"/>
                </a:solidFill>
              </a:uFill>
              <a:latin typeface="Arial"/>
            </a:endParaRPr>
          </a:p>
        </p:txBody>
      </p:sp>
      <p:sp>
        <p:nvSpPr>
          <p:cNvPr id="20" name="PlaceHolder 2"/>
          <p:cNvSpPr>
            <a:spLocks noGrp="1"/>
          </p:cNvSpPr>
          <p:nvPr>
            <p:ph type="body"/>
          </p:nvPr>
        </p:nvSpPr>
        <p:spPr>
          <a:xfrm>
            <a:off x="609480" y="1604520"/>
            <a:ext cx="10972440" cy="397728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9"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A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AU" sz="4400" b="0" strike="noStrike" spc="-1">
              <a:solidFill>
                <a:srgbClr val="000000"/>
              </a:solidFill>
              <a:uFill>
                <a:solidFill>
                  <a:srgbClr val="FFFFFF"/>
                </a:solidFill>
              </a:uFill>
              <a:latin typeface="Arial"/>
            </a:endParaRPr>
          </a:p>
        </p:txBody>
      </p:sp>
      <p:sp>
        <p:nvSpPr>
          <p:cNvPr id="151" name="PlaceHolder 2"/>
          <p:cNvSpPr>
            <a:spLocks noGrp="1"/>
          </p:cNvSpPr>
          <p:nvPr>
            <p:ph type="body"/>
          </p:nvPr>
        </p:nvSpPr>
        <p:spPr>
          <a:xfrm>
            <a:off x="609480" y="1604520"/>
            <a:ext cx="5354280" cy="189684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
        <p:nvSpPr>
          <p:cNvPr id="152" name="PlaceHolder 3"/>
          <p:cNvSpPr>
            <a:spLocks noGrp="1"/>
          </p:cNvSpPr>
          <p:nvPr>
            <p:ph type="body"/>
          </p:nvPr>
        </p:nvSpPr>
        <p:spPr>
          <a:xfrm>
            <a:off x="609480" y="3682080"/>
            <a:ext cx="5354280" cy="189684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
        <p:nvSpPr>
          <p:cNvPr id="153" name="PlaceHolder 4"/>
          <p:cNvSpPr>
            <a:spLocks noGrp="1"/>
          </p:cNvSpPr>
          <p:nvPr>
            <p:ph type="body"/>
          </p:nvPr>
        </p:nvSpPr>
        <p:spPr>
          <a:xfrm>
            <a:off x="6231960" y="1604520"/>
            <a:ext cx="5354280" cy="397728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AU" sz="4400" b="0" strike="noStrike" spc="-1">
              <a:solidFill>
                <a:srgbClr val="000000"/>
              </a:solidFill>
              <a:uFill>
                <a:solidFill>
                  <a:srgbClr val="FFFFFF"/>
                </a:solidFill>
              </a:uFill>
              <a:latin typeface="Arial"/>
            </a:endParaRPr>
          </a:p>
        </p:txBody>
      </p:sp>
      <p:sp>
        <p:nvSpPr>
          <p:cNvPr id="155" name="PlaceHolder 2"/>
          <p:cNvSpPr>
            <a:spLocks noGrp="1"/>
          </p:cNvSpPr>
          <p:nvPr>
            <p:ph type="body"/>
          </p:nvPr>
        </p:nvSpPr>
        <p:spPr>
          <a:xfrm>
            <a:off x="609480" y="1604520"/>
            <a:ext cx="5354280" cy="397728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
        <p:nvSpPr>
          <p:cNvPr id="156" name="PlaceHolder 3"/>
          <p:cNvSpPr>
            <a:spLocks noGrp="1"/>
          </p:cNvSpPr>
          <p:nvPr>
            <p:ph type="body"/>
          </p:nvPr>
        </p:nvSpPr>
        <p:spPr>
          <a:xfrm>
            <a:off x="6231960" y="1604520"/>
            <a:ext cx="5354280" cy="189684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
        <p:nvSpPr>
          <p:cNvPr id="157" name="PlaceHolder 4"/>
          <p:cNvSpPr>
            <a:spLocks noGrp="1"/>
          </p:cNvSpPr>
          <p:nvPr>
            <p:ph type="body"/>
          </p:nvPr>
        </p:nvSpPr>
        <p:spPr>
          <a:xfrm>
            <a:off x="6231960" y="3682080"/>
            <a:ext cx="5354280" cy="189684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AU" sz="4400" b="0" strike="noStrike" spc="-1">
              <a:solidFill>
                <a:srgbClr val="000000"/>
              </a:solidFill>
              <a:uFill>
                <a:solidFill>
                  <a:srgbClr val="FFFFFF"/>
                </a:solidFill>
              </a:uFill>
              <a:latin typeface="Arial"/>
            </a:endParaRPr>
          </a:p>
        </p:txBody>
      </p:sp>
      <p:sp>
        <p:nvSpPr>
          <p:cNvPr id="159" name="PlaceHolder 2"/>
          <p:cNvSpPr>
            <a:spLocks noGrp="1"/>
          </p:cNvSpPr>
          <p:nvPr>
            <p:ph type="body"/>
          </p:nvPr>
        </p:nvSpPr>
        <p:spPr>
          <a:xfrm>
            <a:off x="609480" y="1604520"/>
            <a:ext cx="5354280" cy="189684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
        <p:nvSpPr>
          <p:cNvPr id="160" name="PlaceHolder 3"/>
          <p:cNvSpPr>
            <a:spLocks noGrp="1"/>
          </p:cNvSpPr>
          <p:nvPr>
            <p:ph type="body"/>
          </p:nvPr>
        </p:nvSpPr>
        <p:spPr>
          <a:xfrm>
            <a:off x="6231960" y="1604520"/>
            <a:ext cx="5354280" cy="189684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
        <p:nvSpPr>
          <p:cNvPr id="161" name="PlaceHolder 4"/>
          <p:cNvSpPr>
            <a:spLocks noGrp="1"/>
          </p:cNvSpPr>
          <p:nvPr>
            <p:ph type="body"/>
          </p:nvPr>
        </p:nvSpPr>
        <p:spPr>
          <a:xfrm>
            <a:off x="609480" y="3682080"/>
            <a:ext cx="10972440" cy="189684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6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AU" sz="4400" b="0" strike="noStrike" spc="-1">
              <a:solidFill>
                <a:srgbClr val="000000"/>
              </a:solidFill>
              <a:uFill>
                <a:solidFill>
                  <a:srgbClr val="FFFFFF"/>
                </a:solidFill>
              </a:uFill>
              <a:latin typeface="Arial"/>
            </a:endParaRPr>
          </a:p>
        </p:txBody>
      </p:sp>
      <p:sp>
        <p:nvSpPr>
          <p:cNvPr id="163" name="PlaceHolder 2"/>
          <p:cNvSpPr>
            <a:spLocks noGrp="1"/>
          </p:cNvSpPr>
          <p:nvPr>
            <p:ph type="body"/>
          </p:nvPr>
        </p:nvSpPr>
        <p:spPr>
          <a:xfrm>
            <a:off x="609480" y="1604520"/>
            <a:ext cx="10972440" cy="189684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
        <p:nvSpPr>
          <p:cNvPr id="164" name="PlaceHolder 3"/>
          <p:cNvSpPr>
            <a:spLocks noGrp="1"/>
          </p:cNvSpPr>
          <p:nvPr>
            <p:ph type="body"/>
          </p:nvPr>
        </p:nvSpPr>
        <p:spPr>
          <a:xfrm>
            <a:off x="609480" y="3682080"/>
            <a:ext cx="10972440" cy="189684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6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AU" sz="4400" b="0" strike="noStrike" spc="-1">
              <a:solidFill>
                <a:srgbClr val="000000"/>
              </a:solidFill>
              <a:uFill>
                <a:solidFill>
                  <a:srgbClr val="FFFFFF"/>
                </a:solidFill>
              </a:uFill>
              <a:latin typeface="Arial"/>
            </a:endParaRPr>
          </a:p>
        </p:txBody>
      </p:sp>
      <p:sp>
        <p:nvSpPr>
          <p:cNvPr id="166" name="PlaceHolder 2"/>
          <p:cNvSpPr>
            <a:spLocks noGrp="1"/>
          </p:cNvSpPr>
          <p:nvPr>
            <p:ph type="body"/>
          </p:nvPr>
        </p:nvSpPr>
        <p:spPr>
          <a:xfrm>
            <a:off x="609480" y="1604520"/>
            <a:ext cx="5354280" cy="189684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
        <p:nvSpPr>
          <p:cNvPr id="167" name="PlaceHolder 3"/>
          <p:cNvSpPr>
            <a:spLocks noGrp="1"/>
          </p:cNvSpPr>
          <p:nvPr>
            <p:ph type="body"/>
          </p:nvPr>
        </p:nvSpPr>
        <p:spPr>
          <a:xfrm>
            <a:off x="6231960" y="1604520"/>
            <a:ext cx="5354280" cy="189684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
        <p:nvSpPr>
          <p:cNvPr id="168" name="PlaceHolder 4"/>
          <p:cNvSpPr>
            <a:spLocks noGrp="1"/>
          </p:cNvSpPr>
          <p:nvPr>
            <p:ph type="body"/>
          </p:nvPr>
        </p:nvSpPr>
        <p:spPr>
          <a:xfrm>
            <a:off x="6231960" y="3682080"/>
            <a:ext cx="5354280" cy="189684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
        <p:nvSpPr>
          <p:cNvPr id="169" name="PlaceHolder 5"/>
          <p:cNvSpPr>
            <a:spLocks noGrp="1"/>
          </p:cNvSpPr>
          <p:nvPr>
            <p:ph type="body"/>
          </p:nvPr>
        </p:nvSpPr>
        <p:spPr>
          <a:xfrm>
            <a:off x="609480" y="3682080"/>
            <a:ext cx="5354280" cy="189684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7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AU" sz="4400" b="0" strike="noStrike" spc="-1">
              <a:solidFill>
                <a:srgbClr val="000000"/>
              </a:solidFill>
              <a:uFill>
                <a:solidFill>
                  <a:srgbClr val="FFFFFF"/>
                </a:solidFill>
              </a:uFill>
              <a:latin typeface="Arial"/>
            </a:endParaRPr>
          </a:p>
        </p:txBody>
      </p:sp>
      <p:sp>
        <p:nvSpPr>
          <p:cNvPr id="171" name="PlaceHolder 2"/>
          <p:cNvSpPr>
            <a:spLocks noGrp="1"/>
          </p:cNvSpPr>
          <p:nvPr>
            <p:ph type="body"/>
          </p:nvPr>
        </p:nvSpPr>
        <p:spPr>
          <a:xfrm>
            <a:off x="609480" y="1604520"/>
            <a:ext cx="10972440" cy="397728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
        <p:nvSpPr>
          <p:cNvPr id="172" name="PlaceHolder 3"/>
          <p:cNvSpPr>
            <a:spLocks noGrp="1"/>
          </p:cNvSpPr>
          <p:nvPr>
            <p:ph type="body"/>
          </p:nvPr>
        </p:nvSpPr>
        <p:spPr>
          <a:xfrm>
            <a:off x="609480" y="1604520"/>
            <a:ext cx="10972440" cy="397728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pic>
        <p:nvPicPr>
          <p:cNvPr id="173" name="Picture 172"/>
          <p:cNvPicPr/>
          <p:nvPr/>
        </p:nvPicPr>
        <p:blipFill>
          <a:blip r:embed="rId2"/>
          <a:stretch/>
        </p:blipFill>
        <p:spPr>
          <a:xfrm>
            <a:off x="3602880" y="1604520"/>
            <a:ext cx="4984920" cy="3977280"/>
          </a:xfrm>
          <a:prstGeom prst="rect">
            <a:avLst/>
          </a:prstGeom>
          <a:ln>
            <a:noFill/>
          </a:ln>
        </p:spPr>
      </p:pic>
      <p:pic>
        <p:nvPicPr>
          <p:cNvPr id="174" name="Picture 173"/>
          <p:cNvPicPr/>
          <p:nvPr/>
        </p:nvPicPr>
        <p:blipFill>
          <a:blip r:embed="rId2"/>
          <a:stretch/>
        </p:blipFill>
        <p:spPr>
          <a:xfrm>
            <a:off x="3602880" y="1604520"/>
            <a:ext cx="4984920" cy="3977280"/>
          </a:xfrm>
          <a:prstGeom prst="rect">
            <a:avLst/>
          </a:prstGeom>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0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AU" sz="4400" b="0" strike="noStrike" spc="-1">
              <a:solidFill>
                <a:srgbClr val="000000"/>
              </a:solidFill>
              <a:uFill>
                <a:solidFill>
                  <a:srgbClr val="FFFFFF"/>
                </a:solidFill>
              </a:uFill>
              <a:latin typeface="Arial"/>
            </a:endParaRPr>
          </a:p>
        </p:txBody>
      </p:sp>
      <p:sp>
        <p:nvSpPr>
          <p:cNvPr id="204"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A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0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AU" sz="4400" b="0" strike="noStrike" spc="-1">
              <a:solidFill>
                <a:srgbClr val="000000"/>
              </a:solidFill>
              <a:uFill>
                <a:solidFill>
                  <a:srgbClr val="FFFFFF"/>
                </a:solidFill>
              </a:uFill>
              <a:latin typeface="Arial"/>
            </a:endParaRPr>
          </a:p>
        </p:txBody>
      </p:sp>
      <p:sp>
        <p:nvSpPr>
          <p:cNvPr id="206" name="PlaceHolder 2"/>
          <p:cNvSpPr>
            <a:spLocks noGrp="1"/>
          </p:cNvSpPr>
          <p:nvPr>
            <p:ph type="body"/>
          </p:nvPr>
        </p:nvSpPr>
        <p:spPr>
          <a:xfrm>
            <a:off x="609480" y="1604520"/>
            <a:ext cx="10972440" cy="397728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AU" sz="4400" b="0" strike="noStrike" spc="-1">
              <a:solidFill>
                <a:srgbClr val="000000"/>
              </a:solidFill>
              <a:uFill>
                <a:solidFill>
                  <a:srgbClr val="FFFFFF"/>
                </a:solidFill>
              </a:uFill>
              <a:latin typeface="Arial"/>
            </a:endParaRPr>
          </a:p>
        </p:txBody>
      </p:sp>
      <p:sp>
        <p:nvSpPr>
          <p:cNvPr id="22" name="PlaceHolder 2"/>
          <p:cNvSpPr>
            <a:spLocks noGrp="1"/>
          </p:cNvSpPr>
          <p:nvPr>
            <p:ph type="body"/>
          </p:nvPr>
        </p:nvSpPr>
        <p:spPr>
          <a:xfrm>
            <a:off x="609480" y="1604520"/>
            <a:ext cx="5354280" cy="397728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
        <p:nvSpPr>
          <p:cNvPr id="23" name="PlaceHolder 3"/>
          <p:cNvSpPr>
            <a:spLocks noGrp="1"/>
          </p:cNvSpPr>
          <p:nvPr>
            <p:ph type="body"/>
          </p:nvPr>
        </p:nvSpPr>
        <p:spPr>
          <a:xfrm>
            <a:off x="6231960" y="1604520"/>
            <a:ext cx="5354280" cy="397728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0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AU" sz="4400" b="0" strike="noStrike" spc="-1">
              <a:solidFill>
                <a:srgbClr val="000000"/>
              </a:solidFill>
              <a:uFill>
                <a:solidFill>
                  <a:srgbClr val="FFFFFF"/>
                </a:solidFill>
              </a:uFill>
              <a:latin typeface="Arial"/>
            </a:endParaRPr>
          </a:p>
        </p:txBody>
      </p:sp>
      <p:sp>
        <p:nvSpPr>
          <p:cNvPr id="208" name="PlaceHolder 2"/>
          <p:cNvSpPr>
            <a:spLocks noGrp="1"/>
          </p:cNvSpPr>
          <p:nvPr>
            <p:ph type="body"/>
          </p:nvPr>
        </p:nvSpPr>
        <p:spPr>
          <a:xfrm>
            <a:off x="609480" y="1604520"/>
            <a:ext cx="5354280" cy="397728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
        <p:nvSpPr>
          <p:cNvPr id="209" name="PlaceHolder 3"/>
          <p:cNvSpPr>
            <a:spLocks noGrp="1"/>
          </p:cNvSpPr>
          <p:nvPr>
            <p:ph type="body"/>
          </p:nvPr>
        </p:nvSpPr>
        <p:spPr>
          <a:xfrm>
            <a:off x="6231960" y="1604520"/>
            <a:ext cx="5354280" cy="397728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1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AU"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11"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A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1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AU" sz="4400" b="0" strike="noStrike" spc="-1">
              <a:solidFill>
                <a:srgbClr val="000000"/>
              </a:solidFill>
              <a:uFill>
                <a:solidFill>
                  <a:srgbClr val="FFFFFF"/>
                </a:solidFill>
              </a:uFill>
              <a:latin typeface="Arial"/>
            </a:endParaRPr>
          </a:p>
        </p:txBody>
      </p:sp>
      <p:sp>
        <p:nvSpPr>
          <p:cNvPr id="213" name="PlaceHolder 2"/>
          <p:cNvSpPr>
            <a:spLocks noGrp="1"/>
          </p:cNvSpPr>
          <p:nvPr>
            <p:ph type="body"/>
          </p:nvPr>
        </p:nvSpPr>
        <p:spPr>
          <a:xfrm>
            <a:off x="609480" y="1604520"/>
            <a:ext cx="5354280" cy="189684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
        <p:nvSpPr>
          <p:cNvPr id="214" name="PlaceHolder 3"/>
          <p:cNvSpPr>
            <a:spLocks noGrp="1"/>
          </p:cNvSpPr>
          <p:nvPr>
            <p:ph type="body"/>
          </p:nvPr>
        </p:nvSpPr>
        <p:spPr>
          <a:xfrm>
            <a:off x="609480" y="3682080"/>
            <a:ext cx="5354280" cy="189684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
        <p:nvSpPr>
          <p:cNvPr id="215" name="PlaceHolder 4"/>
          <p:cNvSpPr>
            <a:spLocks noGrp="1"/>
          </p:cNvSpPr>
          <p:nvPr>
            <p:ph type="body"/>
          </p:nvPr>
        </p:nvSpPr>
        <p:spPr>
          <a:xfrm>
            <a:off x="6231960" y="1604520"/>
            <a:ext cx="5354280" cy="397728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1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AU" sz="4400" b="0" strike="noStrike" spc="-1">
              <a:solidFill>
                <a:srgbClr val="000000"/>
              </a:solidFill>
              <a:uFill>
                <a:solidFill>
                  <a:srgbClr val="FFFFFF"/>
                </a:solidFill>
              </a:uFill>
              <a:latin typeface="Arial"/>
            </a:endParaRPr>
          </a:p>
        </p:txBody>
      </p:sp>
      <p:sp>
        <p:nvSpPr>
          <p:cNvPr id="217" name="PlaceHolder 2"/>
          <p:cNvSpPr>
            <a:spLocks noGrp="1"/>
          </p:cNvSpPr>
          <p:nvPr>
            <p:ph type="body"/>
          </p:nvPr>
        </p:nvSpPr>
        <p:spPr>
          <a:xfrm>
            <a:off x="609480" y="1604520"/>
            <a:ext cx="5354280" cy="397728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
        <p:nvSpPr>
          <p:cNvPr id="218" name="PlaceHolder 3"/>
          <p:cNvSpPr>
            <a:spLocks noGrp="1"/>
          </p:cNvSpPr>
          <p:nvPr>
            <p:ph type="body"/>
          </p:nvPr>
        </p:nvSpPr>
        <p:spPr>
          <a:xfrm>
            <a:off x="6231960" y="1604520"/>
            <a:ext cx="5354280" cy="189684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
        <p:nvSpPr>
          <p:cNvPr id="219" name="PlaceHolder 4"/>
          <p:cNvSpPr>
            <a:spLocks noGrp="1"/>
          </p:cNvSpPr>
          <p:nvPr>
            <p:ph type="body"/>
          </p:nvPr>
        </p:nvSpPr>
        <p:spPr>
          <a:xfrm>
            <a:off x="6231960" y="3682080"/>
            <a:ext cx="5354280" cy="189684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AU" sz="4400" b="0" strike="noStrike" spc="-1">
              <a:solidFill>
                <a:srgbClr val="000000"/>
              </a:solidFill>
              <a:uFill>
                <a:solidFill>
                  <a:srgbClr val="FFFFFF"/>
                </a:solidFill>
              </a:uFill>
              <a:latin typeface="Arial"/>
            </a:endParaRPr>
          </a:p>
        </p:txBody>
      </p:sp>
      <p:sp>
        <p:nvSpPr>
          <p:cNvPr id="221" name="PlaceHolder 2"/>
          <p:cNvSpPr>
            <a:spLocks noGrp="1"/>
          </p:cNvSpPr>
          <p:nvPr>
            <p:ph type="body"/>
          </p:nvPr>
        </p:nvSpPr>
        <p:spPr>
          <a:xfrm>
            <a:off x="609480" y="1604520"/>
            <a:ext cx="5354280" cy="189684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
        <p:nvSpPr>
          <p:cNvPr id="222" name="PlaceHolder 3"/>
          <p:cNvSpPr>
            <a:spLocks noGrp="1"/>
          </p:cNvSpPr>
          <p:nvPr>
            <p:ph type="body"/>
          </p:nvPr>
        </p:nvSpPr>
        <p:spPr>
          <a:xfrm>
            <a:off x="6231960" y="1604520"/>
            <a:ext cx="5354280" cy="189684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
        <p:nvSpPr>
          <p:cNvPr id="223" name="PlaceHolder 4"/>
          <p:cNvSpPr>
            <a:spLocks noGrp="1"/>
          </p:cNvSpPr>
          <p:nvPr>
            <p:ph type="body"/>
          </p:nvPr>
        </p:nvSpPr>
        <p:spPr>
          <a:xfrm>
            <a:off x="609480" y="3682080"/>
            <a:ext cx="10972440" cy="189684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2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AU" sz="4400" b="0" strike="noStrike" spc="-1">
              <a:solidFill>
                <a:srgbClr val="000000"/>
              </a:solidFill>
              <a:uFill>
                <a:solidFill>
                  <a:srgbClr val="FFFFFF"/>
                </a:solidFill>
              </a:uFill>
              <a:latin typeface="Arial"/>
            </a:endParaRPr>
          </a:p>
        </p:txBody>
      </p:sp>
      <p:sp>
        <p:nvSpPr>
          <p:cNvPr id="225" name="PlaceHolder 2"/>
          <p:cNvSpPr>
            <a:spLocks noGrp="1"/>
          </p:cNvSpPr>
          <p:nvPr>
            <p:ph type="body"/>
          </p:nvPr>
        </p:nvSpPr>
        <p:spPr>
          <a:xfrm>
            <a:off x="609480" y="1604520"/>
            <a:ext cx="10972440" cy="189684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
        <p:nvSpPr>
          <p:cNvPr id="226" name="PlaceHolder 3"/>
          <p:cNvSpPr>
            <a:spLocks noGrp="1"/>
          </p:cNvSpPr>
          <p:nvPr>
            <p:ph type="body"/>
          </p:nvPr>
        </p:nvSpPr>
        <p:spPr>
          <a:xfrm>
            <a:off x="609480" y="3682080"/>
            <a:ext cx="10972440" cy="189684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2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AU" sz="4400" b="0" strike="noStrike" spc="-1">
              <a:solidFill>
                <a:srgbClr val="000000"/>
              </a:solidFill>
              <a:uFill>
                <a:solidFill>
                  <a:srgbClr val="FFFFFF"/>
                </a:solidFill>
              </a:uFill>
              <a:latin typeface="Arial"/>
            </a:endParaRPr>
          </a:p>
        </p:txBody>
      </p:sp>
      <p:sp>
        <p:nvSpPr>
          <p:cNvPr id="228" name="PlaceHolder 2"/>
          <p:cNvSpPr>
            <a:spLocks noGrp="1"/>
          </p:cNvSpPr>
          <p:nvPr>
            <p:ph type="body"/>
          </p:nvPr>
        </p:nvSpPr>
        <p:spPr>
          <a:xfrm>
            <a:off x="609480" y="1604520"/>
            <a:ext cx="5354280" cy="189684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
        <p:nvSpPr>
          <p:cNvPr id="229" name="PlaceHolder 3"/>
          <p:cNvSpPr>
            <a:spLocks noGrp="1"/>
          </p:cNvSpPr>
          <p:nvPr>
            <p:ph type="body"/>
          </p:nvPr>
        </p:nvSpPr>
        <p:spPr>
          <a:xfrm>
            <a:off x="6231960" y="1604520"/>
            <a:ext cx="5354280" cy="189684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
        <p:nvSpPr>
          <p:cNvPr id="230" name="PlaceHolder 4"/>
          <p:cNvSpPr>
            <a:spLocks noGrp="1"/>
          </p:cNvSpPr>
          <p:nvPr>
            <p:ph type="body"/>
          </p:nvPr>
        </p:nvSpPr>
        <p:spPr>
          <a:xfrm>
            <a:off x="6231960" y="3682080"/>
            <a:ext cx="5354280" cy="189684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
        <p:nvSpPr>
          <p:cNvPr id="231" name="PlaceHolder 5"/>
          <p:cNvSpPr>
            <a:spLocks noGrp="1"/>
          </p:cNvSpPr>
          <p:nvPr>
            <p:ph type="body"/>
          </p:nvPr>
        </p:nvSpPr>
        <p:spPr>
          <a:xfrm>
            <a:off x="609480" y="3682080"/>
            <a:ext cx="5354280" cy="189684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3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AU" sz="4400" b="0" strike="noStrike" spc="-1">
              <a:solidFill>
                <a:srgbClr val="000000"/>
              </a:solidFill>
              <a:uFill>
                <a:solidFill>
                  <a:srgbClr val="FFFFFF"/>
                </a:solidFill>
              </a:uFill>
              <a:latin typeface="Arial"/>
            </a:endParaRPr>
          </a:p>
        </p:txBody>
      </p:sp>
      <p:sp>
        <p:nvSpPr>
          <p:cNvPr id="233" name="PlaceHolder 2"/>
          <p:cNvSpPr>
            <a:spLocks noGrp="1"/>
          </p:cNvSpPr>
          <p:nvPr>
            <p:ph type="body"/>
          </p:nvPr>
        </p:nvSpPr>
        <p:spPr>
          <a:xfrm>
            <a:off x="609480" y="1604520"/>
            <a:ext cx="10972440" cy="397728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
        <p:nvSpPr>
          <p:cNvPr id="234" name="PlaceHolder 3"/>
          <p:cNvSpPr>
            <a:spLocks noGrp="1"/>
          </p:cNvSpPr>
          <p:nvPr>
            <p:ph type="body"/>
          </p:nvPr>
        </p:nvSpPr>
        <p:spPr>
          <a:xfrm>
            <a:off x="609480" y="1604520"/>
            <a:ext cx="10972440" cy="397728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pic>
        <p:nvPicPr>
          <p:cNvPr id="235" name="Picture 234"/>
          <p:cNvPicPr/>
          <p:nvPr/>
        </p:nvPicPr>
        <p:blipFill>
          <a:blip r:embed="rId2"/>
          <a:stretch/>
        </p:blipFill>
        <p:spPr>
          <a:xfrm>
            <a:off x="3602880" y="1604520"/>
            <a:ext cx="4984920" cy="3977280"/>
          </a:xfrm>
          <a:prstGeom prst="rect">
            <a:avLst/>
          </a:prstGeom>
          <a:ln>
            <a:noFill/>
          </a:ln>
        </p:spPr>
      </p:pic>
      <p:pic>
        <p:nvPicPr>
          <p:cNvPr id="236" name="Picture 235"/>
          <p:cNvPicPr/>
          <p:nvPr/>
        </p:nvPicPr>
        <p:blipFill>
          <a:blip r:embed="rId2"/>
          <a:stretch/>
        </p:blipFill>
        <p:spPr>
          <a:xfrm>
            <a:off x="3602880" y="1604520"/>
            <a:ext cx="4984920" cy="3977280"/>
          </a:xfrm>
          <a:prstGeom prst="rect">
            <a:avLst/>
          </a:prstGeom>
          <a:ln>
            <a:noFill/>
          </a:ln>
        </p:spPr>
      </p:pic>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AU"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6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AU" sz="4400" b="0" strike="noStrike" spc="-1">
              <a:solidFill>
                <a:srgbClr val="000000"/>
              </a:solidFill>
              <a:uFill>
                <a:solidFill>
                  <a:srgbClr val="FFFFFF"/>
                </a:solidFill>
              </a:uFill>
              <a:latin typeface="Arial"/>
            </a:endParaRPr>
          </a:p>
        </p:txBody>
      </p:sp>
      <p:sp>
        <p:nvSpPr>
          <p:cNvPr id="268"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A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6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AU" sz="4400" b="0" strike="noStrike" spc="-1">
              <a:solidFill>
                <a:srgbClr val="000000"/>
              </a:solidFill>
              <a:uFill>
                <a:solidFill>
                  <a:srgbClr val="FFFFFF"/>
                </a:solidFill>
              </a:uFill>
              <a:latin typeface="Arial"/>
            </a:endParaRPr>
          </a:p>
        </p:txBody>
      </p:sp>
      <p:sp>
        <p:nvSpPr>
          <p:cNvPr id="270" name="PlaceHolder 2"/>
          <p:cNvSpPr>
            <a:spLocks noGrp="1"/>
          </p:cNvSpPr>
          <p:nvPr>
            <p:ph type="body"/>
          </p:nvPr>
        </p:nvSpPr>
        <p:spPr>
          <a:xfrm>
            <a:off x="609480" y="1604520"/>
            <a:ext cx="10972440" cy="397728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7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AU" sz="4400" b="0" strike="noStrike" spc="-1">
              <a:solidFill>
                <a:srgbClr val="000000"/>
              </a:solidFill>
              <a:uFill>
                <a:solidFill>
                  <a:srgbClr val="FFFFFF"/>
                </a:solidFill>
              </a:uFill>
              <a:latin typeface="Arial"/>
            </a:endParaRPr>
          </a:p>
        </p:txBody>
      </p:sp>
      <p:sp>
        <p:nvSpPr>
          <p:cNvPr id="272" name="PlaceHolder 2"/>
          <p:cNvSpPr>
            <a:spLocks noGrp="1"/>
          </p:cNvSpPr>
          <p:nvPr>
            <p:ph type="body"/>
          </p:nvPr>
        </p:nvSpPr>
        <p:spPr>
          <a:xfrm>
            <a:off x="609480" y="1604520"/>
            <a:ext cx="5354280" cy="397728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
        <p:nvSpPr>
          <p:cNvPr id="273" name="PlaceHolder 3"/>
          <p:cNvSpPr>
            <a:spLocks noGrp="1"/>
          </p:cNvSpPr>
          <p:nvPr>
            <p:ph type="body"/>
          </p:nvPr>
        </p:nvSpPr>
        <p:spPr>
          <a:xfrm>
            <a:off x="6231960" y="1604520"/>
            <a:ext cx="5354280" cy="397728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7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AU"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75"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A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7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AU" sz="4400" b="0" strike="noStrike" spc="-1">
              <a:solidFill>
                <a:srgbClr val="000000"/>
              </a:solidFill>
              <a:uFill>
                <a:solidFill>
                  <a:srgbClr val="FFFFFF"/>
                </a:solidFill>
              </a:uFill>
              <a:latin typeface="Arial"/>
            </a:endParaRPr>
          </a:p>
        </p:txBody>
      </p:sp>
      <p:sp>
        <p:nvSpPr>
          <p:cNvPr id="277" name="PlaceHolder 2"/>
          <p:cNvSpPr>
            <a:spLocks noGrp="1"/>
          </p:cNvSpPr>
          <p:nvPr>
            <p:ph type="body"/>
          </p:nvPr>
        </p:nvSpPr>
        <p:spPr>
          <a:xfrm>
            <a:off x="609480" y="1604520"/>
            <a:ext cx="5354280" cy="189684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
        <p:nvSpPr>
          <p:cNvPr id="278" name="PlaceHolder 3"/>
          <p:cNvSpPr>
            <a:spLocks noGrp="1"/>
          </p:cNvSpPr>
          <p:nvPr>
            <p:ph type="body"/>
          </p:nvPr>
        </p:nvSpPr>
        <p:spPr>
          <a:xfrm>
            <a:off x="609480" y="3682080"/>
            <a:ext cx="5354280" cy="189684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
        <p:nvSpPr>
          <p:cNvPr id="279" name="PlaceHolder 4"/>
          <p:cNvSpPr>
            <a:spLocks noGrp="1"/>
          </p:cNvSpPr>
          <p:nvPr>
            <p:ph type="body"/>
          </p:nvPr>
        </p:nvSpPr>
        <p:spPr>
          <a:xfrm>
            <a:off x="6231960" y="1604520"/>
            <a:ext cx="5354280" cy="397728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8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AU" sz="4400" b="0" strike="noStrike" spc="-1">
              <a:solidFill>
                <a:srgbClr val="000000"/>
              </a:solidFill>
              <a:uFill>
                <a:solidFill>
                  <a:srgbClr val="FFFFFF"/>
                </a:solidFill>
              </a:uFill>
              <a:latin typeface="Arial"/>
            </a:endParaRPr>
          </a:p>
        </p:txBody>
      </p:sp>
      <p:sp>
        <p:nvSpPr>
          <p:cNvPr id="281" name="PlaceHolder 2"/>
          <p:cNvSpPr>
            <a:spLocks noGrp="1"/>
          </p:cNvSpPr>
          <p:nvPr>
            <p:ph type="body"/>
          </p:nvPr>
        </p:nvSpPr>
        <p:spPr>
          <a:xfrm>
            <a:off x="609480" y="1604520"/>
            <a:ext cx="5354280" cy="397728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
        <p:nvSpPr>
          <p:cNvPr id="282" name="PlaceHolder 3"/>
          <p:cNvSpPr>
            <a:spLocks noGrp="1"/>
          </p:cNvSpPr>
          <p:nvPr>
            <p:ph type="body"/>
          </p:nvPr>
        </p:nvSpPr>
        <p:spPr>
          <a:xfrm>
            <a:off x="6231960" y="1604520"/>
            <a:ext cx="5354280" cy="189684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
        <p:nvSpPr>
          <p:cNvPr id="283" name="PlaceHolder 4"/>
          <p:cNvSpPr>
            <a:spLocks noGrp="1"/>
          </p:cNvSpPr>
          <p:nvPr>
            <p:ph type="body"/>
          </p:nvPr>
        </p:nvSpPr>
        <p:spPr>
          <a:xfrm>
            <a:off x="6231960" y="3682080"/>
            <a:ext cx="5354280" cy="189684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8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AU" sz="4400" b="0" strike="noStrike" spc="-1">
              <a:solidFill>
                <a:srgbClr val="000000"/>
              </a:solidFill>
              <a:uFill>
                <a:solidFill>
                  <a:srgbClr val="FFFFFF"/>
                </a:solidFill>
              </a:uFill>
              <a:latin typeface="Arial"/>
            </a:endParaRPr>
          </a:p>
        </p:txBody>
      </p:sp>
      <p:sp>
        <p:nvSpPr>
          <p:cNvPr id="285" name="PlaceHolder 2"/>
          <p:cNvSpPr>
            <a:spLocks noGrp="1"/>
          </p:cNvSpPr>
          <p:nvPr>
            <p:ph type="body"/>
          </p:nvPr>
        </p:nvSpPr>
        <p:spPr>
          <a:xfrm>
            <a:off x="609480" y="1604520"/>
            <a:ext cx="5354280" cy="189684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
        <p:nvSpPr>
          <p:cNvPr id="286" name="PlaceHolder 3"/>
          <p:cNvSpPr>
            <a:spLocks noGrp="1"/>
          </p:cNvSpPr>
          <p:nvPr>
            <p:ph type="body"/>
          </p:nvPr>
        </p:nvSpPr>
        <p:spPr>
          <a:xfrm>
            <a:off x="6231960" y="1604520"/>
            <a:ext cx="5354280" cy="189684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
        <p:nvSpPr>
          <p:cNvPr id="287" name="PlaceHolder 4"/>
          <p:cNvSpPr>
            <a:spLocks noGrp="1"/>
          </p:cNvSpPr>
          <p:nvPr>
            <p:ph type="body"/>
          </p:nvPr>
        </p:nvSpPr>
        <p:spPr>
          <a:xfrm>
            <a:off x="609480" y="3682080"/>
            <a:ext cx="10972440" cy="189684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8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AU" sz="4400" b="0" strike="noStrike" spc="-1">
              <a:solidFill>
                <a:srgbClr val="000000"/>
              </a:solidFill>
              <a:uFill>
                <a:solidFill>
                  <a:srgbClr val="FFFFFF"/>
                </a:solidFill>
              </a:uFill>
              <a:latin typeface="Arial"/>
            </a:endParaRPr>
          </a:p>
        </p:txBody>
      </p:sp>
      <p:sp>
        <p:nvSpPr>
          <p:cNvPr id="289" name="PlaceHolder 2"/>
          <p:cNvSpPr>
            <a:spLocks noGrp="1"/>
          </p:cNvSpPr>
          <p:nvPr>
            <p:ph type="body"/>
          </p:nvPr>
        </p:nvSpPr>
        <p:spPr>
          <a:xfrm>
            <a:off x="609480" y="1604520"/>
            <a:ext cx="10972440" cy="189684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
        <p:nvSpPr>
          <p:cNvPr id="290" name="PlaceHolder 3"/>
          <p:cNvSpPr>
            <a:spLocks noGrp="1"/>
          </p:cNvSpPr>
          <p:nvPr>
            <p:ph type="body"/>
          </p:nvPr>
        </p:nvSpPr>
        <p:spPr>
          <a:xfrm>
            <a:off x="609480" y="3682080"/>
            <a:ext cx="10972440" cy="189684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AU" sz="4400" b="0" strike="noStrike" spc="-1">
              <a:solidFill>
                <a:srgbClr val="000000"/>
              </a:solidFill>
              <a:uFill>
                <a:solidFill>
                  <a:srgbClr val="FFFFFF"/>
                </a:solidFill>
              </a:uFill>
              <a:latin typeface="Arial"/>
            </a:endParaRPr>
          </a:p>
        </p:txBody>
      </p:sp>
      <p:sp>
        <p:nvSpPr>
          <p:cNvPr id="292" name="PlaceHolder 2"/>
          <p:cNvSpPr>
            <a:spLocks noGrp="1"/>
          </p:cNvSpPr>
          <p:nvPr>
            <p:ph type="body"/>
          </p:nvPr>
        </p:nvSpPr>
        <p:spPr>
          <a:xfrm>
            <a:off x="609480" y="1604520"/>
            <a:ext cx="5354280" cy="189684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
        <p:nvSpPr>
          <p:cNvPr id="293" name="PlaceHolder 3"/>
          <p:cNvSpPr>
            <a:spLocks noGrp="1"/>
          </p:cNvSpPr>
          <p:nvPr>
            <p:ph type="body"/>
          </p:nvPr>
        </p:nvSpPr>
        <p:spPr>
          <a:xfrm>
            <a:off x="6231960" y="1604520"/>
            <a:ext cx="5354280" cy="189684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
        <p:nvSpPr>
          <p:cNvPr id="294" name="PlaceHolder 4"/>
          <p:cNvSpPr>
            <a:spLocks noGrp="1"/>
          </p:cNvSpPr>
          <p:nvPr>
            <p:ph type="body"/>
          </p:nvPr>
        </p:nvSpPr>
        <p:spPr>
          <a:xfrm>
            <a:off x="6231960" y="3682080"/>
            <a:ext cx="5354280" cy="189684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
        <p:nvSpPr>
          <p:cNvPr id="295" name="PlaceHolder 5"/>
          <p:cNvSpPr>
            <a:spLocks noGrp="1"/>
          </p:cNvSpPr>
          <p:nvPr>
            <p:ph type="body"/>
          </p:nvPr>
        </p:nvSpPr>
        <p:spPr>
          <a:xfrm>
            <a:off x="609480" y="3682080"/>
            <a:ext cx="5354280" cy="189684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5"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A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9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AU" sz="4400" b="0" strike="noStrike" spc="-1">
              <a:solidFill>
                <a:srgbClr val="000000"/>
              </a:solidFill>
              <a:uFill>
                <a:solidFill>
                  <a:srgbClr val="FFFFFF"/>
                </a:solidFill>
              </a:uFill>
              <a:latin typeface="Arial"/>
            </a:endParaRPr>
          </a:p>
        </p:txBody>
      </p:sp>
      <p:sp>
        <p:nvSpPr>
          <p:cNvPr id="297" name="PlaceHolder 2"/>
          <p:cNvSpPr>
            <a:spLocks noGrp="1"/>
          </p:cNvSpPr>
          <p:nvPr>
            <p:ph type="body"/>
          </p:nvPr>
        </p:nvSpPr>
        <p:spPr>
          <a:xfrm>
            <a:off x="609480" y="1604520"/>
            <a:ext cx="10972440" cy="397728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
        <p:nvSpPr>
          <p:cNvPr id="298" name="PlaceHolder 3"/>
          <p:cNvSpPr>
            <a:spLocks noGrp="1"/>
          </p:cNvSpPr>
          <p:nvPr>
            <p:ph type="body"/>
          </p:nvPr>
        </p:nvSpPr>
        <p:spPr>
          <a:xfrm>
            <a:off x="609480" y="1604520"/>
            <a:ext cx="10972440" cy="397728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pic>
        <p:nvPicPr>
          <p:cNvPr id="299" name="Picture 298"/>
          <p:cNvPicPr/>
          <p:nvPr/>
        </p:nvPicPr>
        <p:blipFill>
          <a:blip r:embed="rId2"/>
          <a:stretch/>
        </p:blipFill>
        <p:spPr>
          <a:xfrm>
            <a:off x="3602880" y="1604520"/>
            <a:ext cx="4984920" cy="3977280"/>
          </a:xfrm>
          <a:prstGeom prst="rect">
            <a:avLst/>
          </a:prstGeom>
          <a:ln>
            <a:noFill/>
          </a:ln>
        </p:spPr>
      </p:pic>
      <p:pic>
        <p:nvPicPr>
          <p:cNvPr id="300" name="Picture 299"/>
          <p:cNvPicPr/>
          <p:nvPr/>
        </p:nvPicPr>
        <p:blipFill>
          <a:blip r:embed="rId2"/>
          <a:stretch/>
        </p:blipFill>
        <p:spPr>
          <a:xfrm>
            <a:off x="3602880" y="1604520"/>
            <a:ext cx="4984920" cy="3977280"/>
          </a:xfrm>
          <a:prstGeom prst="rect">
            <a:avLst/>
          </a:prstGeom>
          <a:ln>
            <a:noFill/>
          </a:ln>
        </p:spPr>
      </p:pic>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4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AU" sz="4400" b="0" strike="noStrike" spc="-1">
              <a:solidFill>
                <a:srgbClr val="000000"/>
              </a:solidFill>
              <a:uFill>
                <a:solidFill>
                  <a:srgbClr val="FFFFFF"/>
                </a:solidFill>
              </a:uFill>
              <a:latin typeface="Arial"/>
            </a:endParaRPr>
          </a:p>
        </p:txBody>
      </p:sp>
      <p:sp>
        <p:nvSpPr>
          <p:cNvPr id="347"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A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4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AU" sz="4400" b="0" strike="noStrike" spc="-1">
              <a:solidFill>
                <a:srgbClr val="000000"/>
              </a:solidFill>
              <a:uFill>
                <a:solidFill>
                  <a:srgbClr val="FFFFFF"/>
                </a:solidFill>
              </a:uFill>
              <a:latin typeface="Arial"/>
            </a:endParaRPr>
          </a:p>
        </p:txBody>
      </p:sp>
      <p:sp>
        <p:nvSpPr>
          <p:cNvPr id="349" name="PlaceHolder 2"/>
          <p:cNvSpPr>
            <a:spLocks noGrp="1"/>
          </p:cNvSpPr>
          <p:nvPr>
            <p:ph type="body"/>
          </p:nvPr>
        </p:nvSpPr>
        <p:spPr>
          <a:xfrm>
            <a:off x="609480" y="1604520"/>
            <a:ext cx="10972440" cy="397728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5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AU" sz="4400" b="0" strike="noStrike" spc="-1">
              <a:solidFill>
                <a:srgbClr val="000000"/>
              </a:solidFill>
              <a:uFill>
                <a:solidFill>
                  <a:srgbClr val="FFFFFF"/>
                </a:solidFill>
              </a:uFill>
              <a:latin typeface="Arial"/>
            </a:endParaRPr>
          </a:p>
        </p:txBody>
      </p:sp>
      <p:sp>
        <p:nvSpPr>
          <p:cNvPr id="351" name="PlaceHolder 2"/>
          <p:cNvSpPr>
            <a:spLocks noGrp="1"/>
          </p:cNvSpPr>
          <p:nvPr>
            <p:ph type="body"/>
          </p:nvPr>
        </p:nvSpPr>
        <p:spPr>
          <a:xfrm>
            <a:off x="609480" y="1604520"/>
            <a:ext cx="5354280" cy="397728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
        <p:nvSpPr>
          <p:cNvPr id="352" name="PlaceHolder 3"/>
          <p:cNvSpPr>
            <a:spLocks noGrp="1"/>
          </p:cNvSpPr>
          <p:nvPr>
            <p:ph type="body"/>
          </p:nvPr>
        </p:nvSpPr>
        <p:spPr>
          <a:xfrm>
            <a:off x="6231960" y="1604520"/>
            <a:ext cx="5354280" cy="397728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5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AU"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54"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A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5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AU" sz="4400" b="0" strike="noStrike" spc="-1">
              <a:solidFill>
                <a:srgbClr val="000000"/>
              </a:solidFill>
              <a:uFill>
                <a:solidFill>
                  <a:srgbClr val="FFFFFF"/>
                </a:solidFill>
              </a:uFill>
              <a:latin typeface="Arial"/>
            </a:endParaRPr>
          </a:p>
        </p:txBody>
      </p:sp>
      <p:sp>
        <p:nvSpPr>
          <p:cNvPr id="356" name="PlaceHolder 2"/>
          <p:cNvSpPr>
            <a:spLocks noGrp="1"/>
          </p:cNvSpPr>
          <p:nvPr>
            <p:ph type="body"/>
          </p:nvPr>
        </p:nvSpPr>
        <p:spPr>
          <a:xfrm>
            <a:off x="609480" y="1604520"/>
            <a:ext cx="5354280" cy="189684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
        <p:nvSpPr>
          <p:cNvPr id="357" name="PlaceHolder 3"/>
          <p:cNvSpPr>
            <a:spLocks noGrp="1"/>
          </p:cNvSpPr>
          <p:nvPr>
            <p:ph type="body"/>
          </p:nvPr>
        </p:nvSpPr>
        <p:spPr>
          <a:xfrm>
            <a:off x="609480" y="3682080"/>
            <a:ext cx="5354280" cy="189684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
        <p:nvSpPr>
          <p:cNvPr id="358" name="PlaceHolder 4"/>
          <p:cNvSpPr>
            <a:spLocks noGrp="1"/>
          </p:cNvSpPr>
          <p:nvPr>
            <p:ph type="body"/>
          </p:nvPr>
        </p:nvSpPr>
        <p:spPr>
          <a:xfrm>
            <a:off x="6231960" y="1604520"/>
            <a:ext cx="5354280" cy="397728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5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AU" sz="4400" b="0" strike="noStrike" spc="-1">
              <a:solidFill>
                <a:srgbClr val="000000"/>
              </a:solidFill>
              <a:uFill>
                <a:solidFill>
                  <a:srgbClr val="FFFFFF"/>
                </a:solidFill>
              </a:uFill>
              <a:latin typeface="Arial"/>
            </a:endParaRPr>
          </a:p>
        </p:txBody>
      </p:sp>
      <p:sp>
        <p:nvSpPr>
          <p:cNvPr id="360" name="PlaceHolder 2"/>
          <p:cNvSpPr>
            <a:spLocks noGrp="1"/>
          </p:cNvSpPr>
          <p:nvPr>
            <p:ph type="body"/>
          </p:nvPr>
        </p:nvSpPr>
        <p:spPr>
          <a:xfrm>
            <a:off x="609480" y="1604520"/>
            <a:ext cx="5354280" cy="397728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
        <p:nvSpPr>
          <p:cNvPr id="361" name="PlaceHolder 3"/>
          <p:cNvSpPr>
            <a:spLocks noGrp="1"/>
          </p:cNvSpPr>
          <p:nvPr>
            <p:ph type="body"/>
          </p:nvPr>
        </p:nvSpPr>
        <p:spPr>
          <a:xfrm>
            <a:off x="6231960" y="1604520"/>
            <a:ext cx="5354280" cy="189684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
        <p:nvSpPr>
          <p:cNvPr id="362" name="PlaceHolder 4"/>
          <p:cNvSpPr>
            <a:spLocks noGrp="1"/>
          </p:cNvSpPr>
          <p:nvPr>
            <p:ph type="body"/>
          </p:nvPr>
        </p:nvSpPr>
        <p:spPr>
          <a:xfrm>
            <a:off x="6231960" y="3682080"/>
            <a:ext cx="5354280" cy="189684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6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AU" sz="4400" b="0" strike="noStrike" spc="-1">
              <a:solidFill>
                <a:srgbClr val="000000"/>
              </a:solidFill>
              <a:uFill>
                <a:solidFill>
                  <a:srgbClr val="FFFFFF"/>
                </a:solidFill>
              </a:uFill>
              <a:latin typeface="Arial"/>
            </a:endParaRPr>
          </a:p>
        </p:txBody>
      </p:sp>
      <p:sp>
        <p:nvSpPr>
          <p:cNvPr id="364" name="PlaceHolder 2"/>
          <p:cNvSpPr>
            <a:spLocks noGrp="1"/>
          </p:cNvSpPr>
          <p:nvPr>
            <p:ph type="body"/>
          </p:nvPr>
        </p:nvSpPr>
        <p:spPr>
          <a:xfrm>
            <a:off x="609480" y="1604520"/>
            <a:ext cx="5354280" cy="189684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
        <p:nvSpPr>
          <p:cNvPr id="365" name="PlaceHolder 3"/>
          <p:cNvSpPr>
            <a:spLocks noGrp="1"/>
          </p:cNvSpPr>
          <p:nvPr>
            <p:ph type="body"/>
          </p:nvPr>
        </p:nvSpPr>
        <p:spPr>
          <a:xfrm>
            <a:off x="6231960" y="1604520"/>
            <a:ext cx="5354280" cy="189684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
        <p:nvSpPr>
          <p:cNvPr id="366" name="PlaceHolder 4"/>
          <p:cNvSpPr>
            <a:spLocks noGrp="1"/>
          </p:cNvSpPr>
          <p:nvPr>
            <p:ph type="body"/>
          </p:nvPr>
        </p:nvSpPr>
        <p:spPr>
          <a:xfrm>
            <a:off x="609480" y="3682080"/>
            <a:ext cx="10972440" cy="189684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AU" sz="4400" b="0" strike="noStrike" spc="-1">
              <a:solidFill>
                <a:srgbClr val="000000"/>
              </a:solidFill>
              <a:uFill>
                <a:solidFill>
                  <a:srgbClr val="FFFFFF"/>
                </a:solidFill>
              </a:uFill>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
        <p:nvSpPr>
          <p:cNvPr id="28" name="PlaceHolder 3"/>
          <p:cNvSpPr>
            <a:spLocks noGrp="1"/>
          </p:cNvSpPr>
          <p:nvPr>
            <p:ph type="body"/>
          </p:nvPr>
        </p:nvSpPr>
        <p:spPr>
          <a:xfrm>
            <a:off x="609480" y="3682080"/>
            <a:ext cx="5354280" cy="189684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
        <p:nvSpPr>
          <p:cNvPr id="29" name="PlaceHolder 4"/>
          <p:cNvSpPr>
            <a:spLocks noGrp="1"/>
          </p:cNvSpPr>
          <p:nvPr>
            <p:ph type="body"/>
          </p:nvPr>
        </p:nvSpPr>
        <p:spPr>
          <a:xfrm>
            <a:off x="6231960" y="1604520"/>
            <a:ext cx="5354280" cy="397728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6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AU" sz="4400" b="0" strike="noStrike" spc="-1">
              <a:solidFill>
                <a:srgbClr val="000000"/>
              </a:solidFill>
              <a:uFill>
                <a:solidFill>
                  <a:srgbClr val="FFFFFF"/>
                </a:solidFill>
              </a:uFill>
              <a:latin typeface="Arial"/>
            </a:endParaRPr>
          </a:p>
        </p:txBody>
      </p:sp>
      <p:sp>
        <p:nvSpPr>
          <p:cNvPr id="368" name="PlaceHolder 2"/>
          <p:cNvSpPr>
            <a:spLocks noGrp="1"/>
          </p:cNvSpPr>
          <p:nvPr>
            <p:ph type="body"/>
          </p:nvPr>
        </p:nvSpPr>
        <p:spPr>
          <a:xfrm>
            <a:off x="609480" y="1604520"/>
            <a:ext cx="10972440" cy="189684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
        <p:nvSpPr>
          <p:cNvPr id="369" name="PlaceHolder 3"/>
          <p:cNvSpPr>
            <a:spLocks noGrp="1"/>
          </p:cNvSpPr>
          <p:nvPr>
            <p:ph type="body"/>
          </p:nvPr>
        </p:nvSpPr>
        <p:spPr>
          <a:xfrm>
            <a:off x="609480" y="3682080"/>
            <a:ext cx="10972440" cy="189684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7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AU" sz="4400" b="0" strike="noStrike" spc="-1">
              <a:solidFill>
                <a:srgbClr val="000000"/>
              </a:solidFill>
              <a:uFill>
                <a:solidFill>
                  <a:srgbClr val="FFFFFF"/>
                </a:solidFill>
              </a:uFill>
              <a:latin typeface="Arial"/>
            </a:endParaRPr>
          </a:p>
        </p:txBody>
      </p:sp>
      <p:sp>
        <p:nvSpPr>
          <p:cNvPr id="371" name="PlaceHolder 2"/>
          <p:cNvSpPr>
            <a:spLocks noGrp="1"/>
          </p:cNvSpPr>
          <p:nvPr>
            <p:ph type="body"/>
          </p:nvPr>
        </p:nvSpPr>
        <p:spPr>
          <a:xfrm>
            <a:off x="609480" y="1604520"/>
            <a:ext cx="5354280" cy="189684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
        <p:nvSpPr>
          <p:cNvPr id="372" name="PlaceHolder 3"/>
          <p:cNvSpPr>
            <a:spLocks noGrp="1"/>
          </p:cNvSpPr>
          <p:nvPr>
            <p:ph type="body"/>
          </p:nvPr>
        </p:nvSpPr>
        <p:spPr>
          <a:xfrm>
            <a:off x="6231960" y="1604520"/>
            <a:ext cx="5354280" cy="189684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
        <p:nvSpPr>
          <p:cNvPr id="373" name="PlaceHolder 4"/>
          <p:cNvSpPr>
            <a:spLocks noGrp="1"/>
          </p:cNvSpPr>
          <p:nvPr>
            <p:ph type="body"/>
          </p:nvPr>
        </p:nvSpPr>
        <p:spPr>
          <a:xfrm>
            <a:off x="6231960" y="3682080"/>
            <a:ext cx="5354280" cy="189684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
        <p:nvSpPr>
          <p:cNvPr id="374" name="PlaceHolder 5"/>
          <p:cNvSpPr>
            <a:spLocks noGrp="1"/>
          </p:cNvSpPr>
          <p:nvPr>
            <p:ph type="body"/>
          </p:nvPr>
        </p:nvSpPr>
        <p:spPr>
          <a:xfrm>
            <a:off x="609480" y="3682080"/>
            <a:ext cx="5354280" cy="189684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7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AU" sz="4400" b="0" strike="noStrike" spc="-1">
              <a:solidFill>
                <a:srgbClr val="000000"/>
              </a:solidFill>
              <a:uFill>
                <a:solidFill>
                  <a:srgbClr val="FFFFFF"/>
                </a:solidFill>
              </a:uFill>
              <a:latin typeface="Arial"/>
            </a:endParaRPr>
          </a:p>
        </p:txBody>
      </p:sp>
      <p:sp>
        <p:nvSpPr>
          <p:cNvPr id="376" name="PlaceHolder 2"/>
          <p:cNvSpPr>
            <a:spLocks noGrp="1"/>
          </p:cNvSpPr>
          <p:nvPr>
            <p:ph type="body"/>
          </p:nvPr>
        </p:nvSpPr>
        <p:spPr>
          <a:xfrm>
            <a:off x="609480" y="1604520"/>
            <a:ext cx="10972440" cy="397728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
        <p:nvSpPr>
          <p:cNvPr id="377" name="PlaceHolder 3"/>
          <p:cNvSpPr>
            <a:spLocks noGrp="1"/>
          </p:cNvSpPr>
          <p:nvPr>
            <p:ph type="body"/>
          </p:nvPr>
        </p:nvSpPr>
        <p:spPr>
          <a:xfrm>
            <a:off x="609480" y="1604520"/>
            <a:ext cx="10972440" cy="397728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pic>
        <p:nvPicPr>
          <p:cNvPr id="378" name="Picture 377"/>
          <p:cNvPicPr/>
          <p:nvPr/>
        </p:nvPicPr>
        <p:blipFill>
          <a:blip r:embed="rId2"/>
          <a:stretch/>
        </p:blipFill>
        <p:spPr>
          <a:xfrm>
            <a:off x="3602880" y="1604520"/>
            <a:ext cx="4984920" cy="3977280"/>
          </a:xfrm>
          <a:prstGeom prst="rect">
            <a:avLst/>
          </a:prstGeom>
          <a:ln>
            <a:noFill/>
          </a:ln>
        </p:spPr>
      </p:pic>
      <p:pic>
        <p:nvPicPr>
          <p:cNvPr id="379" name="Picture 378"/>
          <p:cNvPicPr/>
          <p:nvPr/>
        </p:nvPicPr>
        <p:blipFill>
          <a:blip r:embed="rId2"/>
          <a:stretch/>
        </p:blipFill>
        <p:spPr>
          <a:xfrm>
            <a:off x="3602880" y="1604520"/>
            <a:ext cx="4984920" cy="3977280"/>
          </a:xfrm>
          <a:prstGeom prst="rect">
            <a:avLst/>
          </a:prstGeom>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AU" sz="4400" b="0" strike="noStrike" spc="-1">
              <a:solidFill>
                <a:srgbClr val="000000"/>
              </a:solidFill>
              <a:uFill>
                <a:solidFill>
                  <a:srgbClr val="FFFFFF"/>
                </a:solidFill>
              </a:uFill>
              <a:latin typeface="Arial"/>
            </a:endParaRPr>
          </a:p>
        </p:txBody>
      </p:sp>
      <p:sp>
        <p:nvSpPr>
          <p:cNvPr id="31" name="PlaceHolder 2"/>
          <p:cNvSpPr>
            <a:spLocks noGrp="1"/>
          </p:cNvSpPr>
          <p:nvPr>
            <p:ph type="body"/>
          </p:nvPr>
        </p:nvSpPr>
        <p:spPr>
          <a:xfrm>
            <a:off x="609480" y="1604520"/>
            <a:ext cx="5354280" cy="397728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
        <p:nvSpPr>
          <p:cNvPr id="32" name="PlaceHolder 3"/>
          <p:cNvSpPr>
            <a:spLocks noGrp="1"/>
          </p:cNvSpPr>
          <p:nvPr>
            <p:ph type="body"/>
          </p:nvPr>
        </p:nvSpPr>
        <p:spPr>
          <a:xfrm>
            <a:off x="6231960" y="1604520"/>
            <a:ext cx="5354280" cy="189684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
        <p:nvSpPr>
          <p:cNvPr id="33" name="PlaceHolder 4"/>
          <p:cNvSpPr>
            <a:spLocks noGrp="1"/>
          </p:cNvSpPr>
          <p:nvPr>
            <p:ph type="body"/>
          </p:nvPr>
        </p:nvSpPr>
        <p:spPr>
          <a:xfrm>
            <a:off x="6231960" y="3682080"/>
            <a:ext cx="5354280" cy="189684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AU" sz="4400" b="0" strike="noStrike" spc="-1">
              <a:solidFill>
                <a:srgbClr val="000000"/>
              </a:solidFill>
              <a:uFill>
                <a:solidFill>
                  <a:srgbClr val="FFFFFF"/>
                </a:solidFill>
              </a:uFill>
              <a:latin typeface="Arial"/>
            </a:endParaRPr>
          </a:p>
        </p:txBody>
      </p:sp>
      <p:sp>
        <p:nvSpPr>
          <p:cNvPr id="35" name="PlaceHolder 2"/>
          <p:cNvSpPr>
            <a:spLocks noGrp="1"/>
          </p:cNvSpPr>
          <p:nvPr>
            <p:ph type="body"/>
          </p:nvPr>
        </p:nvSpPr>
        <p:spPr>
          <a:xfrm>
            <a:off x="609480" y="1604520"/>
            <a:ext cx="5354280" cy="189684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
        <p:nvSpPr>
          <p:cNvPr id="36" name="PlaceHolder 3"/>
          <p:cNvSpPr>
            <a:spLocks noGrp="1"/>
          </p:cNvSpPr>
          <p:nvPr>
            <p:ph type="body"/>
          </p:nvPr>
        </p:nvSpPr>
        <p:spPr>
          <a:xfrm>
            <a:off x="6231960" y="1604520"/>
            <a:ext cx="5354280" cy="189684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
        <p:nvSpPr>
          <p:cNvPr id="37" name="PlaceHolder 4"/>
          <p:cNvSpPr>
            <a:spLocks noGrp="1"/>
          </p:cNvSpPr>
          <p:nvPr>
            <p:ph type="body"/>
          </p:nvPr>
        </p:nvSpPr>
        <p:spPr>
          <a:xfrm>
            <a:off x="609480" y="3682080"/>
            <a:ext cx="10972440" cy="1896840"/>
          </a:xfrm>
          <a:prstGeom prst="rect">
            <a:avLst/>
          </a:prstGeom>
        </p:spPr>
        <p:txBody>
          <a:bodyPr lIns="0" tIns="0" rIns="0" bIns="0"/>
          <a:lstStyle/>
          <a:p>
            <a:endParaRPr lang="en-AU" sz="3200" b="0" strike="noStrike" spc="-1">
              <a:solidFill>
                <a:srgbClr val="000000"/>
              </a:solidFill>
              <a:uFill>
                <a:solidFill>
                  <a:srgbClr val="FFFFFF"/>
                </a:solidFill>
              </a:u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w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wmf"/></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wmf"/></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1.wmf"/></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image" Target="../media/image1.wmf"/></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18" Type="http://schemas.openxmlformats.org/officeDocument/2006/relationships/image" Target="../media/image6.png"/><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17" Type="http://schemas.openxmlformats.org/officeDocument/2006/relationships/image" Target="../media/image5.png"/><Relationship Id="rId2" Type="http://schemas.openxmlformats.org/officeDocument/2006/relationships/slideLayout" Target="../slideLayouts/slideLayout62.xml"/><Relationship Id="rId16" Type="http://schemas.openxmlformats.org/officeDocument/2006/relationships/image" Target="../media/image4.png"/><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5" Type="http://schemas.openxmlformats.org/officeDocument/2006/relationships/image" Target="../media/image3.png"/><Relationship Id="rId10" Type="http://schemas.openxmlformats.org/officeDocument/2006/relationships/slideLayout" Target="../slideLayouts/slideLayout70.xml"/><Relationship Id="rId19" Type="http://schemas.openxmlformats.org/officeDocument/2006/relationships/image" Target="../media/image7.png"/><Relationship Id="rId4" Type="http://schemas.openxmlformats.org/officeDocument/2006/relationships/slideLayout" Target="../slideLayouts/slideLayout64.xml"/><Relationship Id="rId9" Type="http://schemas.openxmlformats.org/officeDocument/2006/relationships/slideLayout" Target="../slideLayouts/slideLayout69.xml"/><Relationship Id="rId14" Type="http://schemas.openxmlformats.org/officeDocument/2006/relationships/image" Target="../media/image1.w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6E7E7"/>
        </a:solidFill>
        <a:effectLst/>
      </p:bgPr>
    </p:bg>
    <p:spTree>
      <p:nvGrpSpPr>
        <p:cNvPr id="1" name=""/>
        <p:cNvGrpSpPr/>
        <p:nvPr/>
      </p:nvGrpSpPr>
      <p:grpSpPr>
        <a:xfrm>
          <a:off x="0" y="0"/>
          <a:ext cx="0" cy="0"/>
          <a:chOff x="0" y="0"/>
          <a:chExt cx="0" cy="0"/>
        </a:xfrm>
      </p:grpSpPr>
      <p:pic>
        <p:nvPicPr>
          <p:cNvPr id="17" name="Picture 16"/>
          <p:cNvPicPr/>
          <p:nvPr/>
        </p:nvPicPr>
        <p:blipFill>
          <a:blip r:embed="rId14"/>
          <a:stretch/>
        </p:blipFill>
        <p:spPr>
          <a:xfrm>
            <a:off x="360" y="0"/>
            <a:ext cx="360" cy="360"/>
          </a:xfrm>
          <a:prstGeom prst="rect">
            <a:avLst/>
          </a:prstGeom>
          <a:ln>
            <a:noFill/>
          </a:ln>
        </p:spPr>
      </p:pic>
      <p:pic>
        <p:nvPicPr>
          <p:cNvPr id="18" name="Picture 17"/>
          <p:cNvPicPr/>
          <p:nvPr/>
        </p:nvPicPr>
        <p:blipFill>
          <a:blip r:embed="rId14"/>
          <a:stretch/>
        </p:blipFill>
        <p:spPr>
          <a:xfrm>
            <a:off x="360" y="0"/>
            <a:ext cx="360" cy="360"/>
          </a:xfrm>
          <a:prstGeom prst="rect">
            <a:avLst/>
          </a:prstGeom>
          <a:ln>
            <a:noFill/>
          </a:ln>
        </p:spPr>
      </p:pic>
      <p:sp>
        <p:nvSpPr>
          <p:cNvPr id="2" name="CustomShape 1"/>
          <p:cNvSpPr/>
          <p:nvPr/>
        </p:nvSpPr>
        <p:spPr>
          <a:xfrm>
            <a:off x="12355200" y="33120"/>
            <a:ext cx="359280" cy="3592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3" name="CustomShape 2"/>
          <p:cNvSpPr/>
          <p:nvPr/>
        </p:nvSpPr>
        <p:spPr>
          <a:xfrm>
            <a:off x="12355200" y="393120"/>
            <a:ext cx="359280" cy="3592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4" name="CustomShape 3"/>
          <p:cNvSpPr/>
          <p:nvPr/>
        </p:nvSpPr>
        <p:spPr>
          <a:xfrm>
            <a:off x="12355200" y="753120"/>
            <a:ext cx="359280" cy="35928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p:style>
      </p:sp>
      <p:sp>
        <p:nvSpPr>
          <p:cNvPr id="5" name="CustomShape 4"/>
          <p:cNvSpPr/>
          <p:nvPr/>
        </p:nvSpPr>
        <p:spPr>
          <a:xfrm>
            <a:off x="12355200" y="1113120"/>
            <a:ext cx="359280" cy="35928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sp>
      <p:sp>
        <p:nvSpPr>
          <p:cNvPr id="6" name="CustomShape 5"/>
          <p:cNvSpPr/>
          <p:nvPr/>
        </p:nvSpPr>
        <p:spPr>
          <a:xfrm>
            <a:off x="12355200" y="1473120"/>
            <a:ext cx="359280" cy="35928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p:style>
      </p:sp>
      <p:sp>
        <p:nvSpPr>
          <p:cNvPr id="7" name="CustomShape 6"/>
          <p:cNvSpPr/>
          <p:nvPr/>
        </p:nvSpPr>
        <p:spPr>
          <a:xfrm>
            <a:off x="3772080" y="1847880"/>
            <a:ext cx="8419320" cy="5009400"/>
          </a:xfrm>
          <a:custGeom>
            <a:avLst/>
            <a:gdLst/>
            <a:ahLst/>
            <a:cxnLst/>
            <a:rect l="l" t="t" r="r" b="b"/>
            <a:pathLst>
              <a:path w="5304" h="3156">
                <a:moveTo>
                  <a:pt x="5302" y="3130"/>
                </a:moveTo>
                <a:lnTo>
                  <a:pt x="5302" y="3130"/>
                </a:lnTo>
                <a:lnTo>
                  <a:pt x="5302" y="994"/>
                </a:lnTo>
                <a:lnTo>
                  <a:pt x="5302" y="994"/>
                </a:lnTo>
                <a:lnTo>
                  <a:pt x="5302" y="982"/>
                </a:lnTo>
                <a:lnTo>
                  <a:pt x="5302" y="982"/>
                </a:lnTo>
                <a:lnTo>
                  <a:pt x="5302" y="968"/>
                </a:lnTo>
                <a:lnTo>
                  <a:pt x="5302" y="966"/>
                </a:lnTo>
                <a:lnTo>
                  <a:pt x="5300" y="964"/>
                </a:lnTo>
                <a:lnTo>
                  <a:pt x="5298" y="962"/>
                </a:lnTo>
                <a:lnTo>
                  <a:pt x="5294" y="964"/>
                </a:lnTo>
                <a:lnTo>
                  <a:pt x="5284" y="968"/>
                </a:lnTo>
                <a:lnTo>
                  <a:pt x="5284" y="968"/>
                </a:lnTo>
                <a:lnTo>
                  <a:pt x="5234" y="992"/>
                </a:lnTo>
                <a:lnTo>
                  <a:pt x="5184" y="1012"/>
                </a:lnTo>
                <a:lnTo>
                  <a:pt x="5132" y="1030"/>
                </a:lnTo>
                <a:lnTo>
                  <a:pt x="5080" y="1044"/>
                </a:lnTo>
                <a:lnTo>
                  <a:pt x="5080" y="1044"/>
                </a:lnTo>
                <a:lnTo>
                  <a:pt x="5012" y="1062"/>
                </a:lnTo>
                <a:lnTo>
                  <a:pt x="4944" y="1076"/>
                </a:lnTo>
                <a:lnTo>
                  <a:pt x="4876" y="1086"/>
                </a:lnTo>
                <a:lnTo>
                  <a:pt x="4806" y="1094"/>
                </a:lnTo>
                <a:lnTo>
                  <a:pt x="4736" y="1100"/>
                </a:lnTo>
                <a:lnTo>
                  <a:pt x="4668" y="1104"/>
                </a:lnTo>
                <a:lnTo>
                  <a:pt x="4598" y="1104"/>
                </a:lnTo>
                <a:lnTo>
                  <a:pt x="4528" y="1102"/>
                </a:lnTo>
                <a:lnTo>
                  <a:pt x="4528" y="1102"/>
                </a:lnTo>
                <a:lnTo>
                  <a:pt x="4436" y="1098"/>
                </a:lnTo>
                <a:lnTo>
                  <a:pt x="4344" y="1090"/>
                </a:lnTo>
                <a:lnTo>
                  <a:pt x="4254" y="1080"/>
                </a:lnTo>
                <a:lnTo>
                  <a:pt x="4164" y="1068"/>
                </a:lnTo>
                <a:lnTo>
                  <a:pt x="4074" y="1054"/>
                </a:lnTo>
                <a:lnTo>
                  <a:pt x="3984" y="1036"/>
                </a:lnTo>
                <a:lnTo>
                  <a:pt x="3894" y="1018"/>
                </a:lnTo>
                <a:lnTo>
                  <a:pt x="3806" y="996"/>
                </a:lnTo>
                <a:lnTo>
                  <a:pt x="3806" y="996"/>
                </a:lnTo>
                <a:lnTo>
                  <a:pt x="3660" y="960"/>
                </a:lnTo>
                <a:lnTo>
                  <a:pt x="3518" y="918"/>
                </a:lnTo>
                <a:lnTo>
                  <a:pt x="3376" y="874"/>
                </a:lnTo>
                <a:lnTo>
                  <a:pt x="3236" y="828"/>
                </a:lnTo>
                <a:lnTo>
                  <a:pt x="3096" y="778"/>
                </a:lnTo>
                <a:lnTo>
                  <a:pt x="2956" y="724"/>
                </a:lnTo>
                <a:lnTo>
                  <a:pt x="2818" y="670"/>
                </a:lnTo>
                <a:lnTo>
                  <a:pt x="2680" y="612"/>
                </a:lnTo>
                <a:lnTo>
                  <a:pt x="2680" y="612"/>
                </a:lnTo>
                <a:lnTo>
                  <a:pt x="2522" y="544"/>
                </a:lnTo>
                <a:lnTo>
                  <a:pt x="2366" y="474"/>
                </a:lnTo>
                <a:lnTo>
                  <a:pt x="2210" y="402"/>
                </a:lnTo>
                <a:lnTo>
                  <a:pt x="2056" y="326"/>
                </a:lnTo>
                <a:lnTo>
                  <a:pt x="1902" y="250"/>
                </a:lnTo>
                <a:lnTo>
                  <a:pt x="1748" y="172"/>
                </a:lnTo>
                <a:lnTo>
                  <a:pt x="1596" y="92"/>
                </a:lnTo>
                <a:lnTo>
                  <a:pt x="1446" y="10"/>
                </a:lnTo>
                <a:lnTo>
                  <a:pt x="1446" y="10"/>
                </a:lnTo>
                <a:lnTo>
                  <a:pt x="1438" y="6"/>
                </a:lnTo>
                <a:lnTo>
                  <a:pt x="1434" y="4"/>
                </a:lnTo>
                <a:lnTo>
                  <a:pt x="1432" y="0"/>
                </a:lnTo>
                <a:lnTo>
                  <a:pt x="1432" y="0"/>
                </a:lnTo>
                <a:lnTo>
                  <a:pt x="1424" y="0"/>
                </a:lnTo>
                <a:lnTo>
                  <a:pt x="1424" y="0"/>
                </a:lnTo>
                <a:lnTo>
                  <a:pt x="1286" y="88"/>
                </a:lnTo>
                <a:lnTo>
                  <a:pt x="1286" y="88"/>
                </a:lnTo>
                <a:lnTo>
                  <a:pt x="1208" y="140"/>
                </a:lnTo>
                <a:lnTo>
                  <a:pt x="1132" y="194"/>
                </a:lnTo>
                <a:lnTo>
                  <a:pt x="1056" y="248"/>
                </a:lnTo>
                <a:lnTo>
                  <a:pt x="982" y="304"/>
                </a:lnTo>
                <a:lnTo>
                  <a:pt x="910" y="362"/>
                </a:lnTo>
                <a:lnTo>
                  <a:pt x="838" y="422"/>
                </a:lnTo>
                <a:lnTo>
                  <a:pt x="770" y="484"/>
                </a:lnTo>
                <a:lnTo>
                  <a:pt x="702" y="548"/>
                </a:lnTo>
                <a:lnTo>
                  <a:pt x="702" y="548"/>
                </a:lnTo>
                <a:lnTo>
                  <a:pt x="660" y="592"/>
                </a:lnTo>
                <a:lnTo>
                  <a:pt x="618" y="634"/>
                </a:lnTo>
                <a:lnTo>
                  <a:pt x="578" y="678"/>
                </a:lnTo>
                <a:lnTo>
                  <a:pt x="538" y="724"/>
                </a:lnTo>
                <a:lnTo>
                  <a:pt x="500" y="768"/>
                </a:lnTo>
                <a:lnTo>
                  <a:pt x="464" y="814"/>
                </a:lnTo>
                <a:lnTo>
                  <a:pt x="428" y="862"/>
                </a:lnTo>
                <a:lnTo>
                  <a:pt x="392" y="910"/>
                </a:lnTo>
                <a:lnTo>
                  <a:pt x="360" y="958"/>
                </a:lnTo>
                <a:lnTo>
                  <a:pt x="328" y="1008"/>
                </a:lnTo>
                <a:lnTo>
                  <a:pt x="296" y="1058"/>
                </a:lnTo>
                <a:lnTo>
                  <a:pt x="268" y="1110"/>
                </a:lnTo>
                <a:lnTo>
                  <a:pt x="240" y="1162"/>
                </a:lnTo>
                <a:lnTo>
                  <a:pt x="212" y="1216"/>
                </a:lnTo>
                <a:lnTo>
                  <a:pt x="188" y="1270"/>
                </a:lnTo>
                <a:lnTo>
                  <a:pt x="164" y="1326"/>
                </a:lnTo>
                <a:lnTo>
                  <a:pt x="164" y="1326"/>
                </a:lnTo>
                <a:lnTo>
                  <a:pt x="136" y="1392"/>
                </a:lnTo>
                <a:lnTo>
                  <a:pt x="114" y="1460"/>
                </a:lnTo>
                <a:lnTo>
                  <a:pt x="92" y="1528"/>
                </a:lnTo>
                <a:lnTo>
                  <a:pt x="72" y="1596"/>
                </a:lnTo>
                <a:lnTo>
                  <a:pt x="56" y="1666"/>
                </a:lnTo>
                <a:lnTo>
                  <a:pt x="42" y="1736"/>
                </a:lnTo>
                <a:lnTo>
                  <a:pt x="28" y="1806"/>
                </a:lnTo>
                <a:lnTo>
                  <a:pt x="18" y="1876"/>
                </a:lnTo>
                <a:lnTo>
                  <a:pt x="18" y="1876"/>
                </a:lnTo>
                <a:lnTo>
                  <a:pt x="10" y="1958"/>
                </a:lnTo>
                <a:lnTo>
                  <a:pt x="4" y="2038"/>
                </a:lnTo>
                <a:lnTo>
                  <a:pt x="4" y="2038"/>
                </a:lnTo>
                <a:lnTo>
                  <a:pt x="4" y="2048"/>
                </a:lnTo>
                <a:lnTo>
                  <a:pt x="2" y="2052"/>
                </a:lnTo>
                <a:lnTo>
                  <a:pt x="0" y="2054"/>
                </a:lnTo>
                <a:lnTo>
                  <a:pt x="0" y="2054"/>
                </a:lnTo>
                <a:lnTo>
                  <a:pt x="0" y="2312"/>
                </a:lnTo>
                <a:lnTo>
                  <a:pt x="0" y="2312"/>
                </a:lnTo>
                <a:lnTo>
                  <a:pt x="4" y="2320"/>
                </a:lnTo>
                <a:lnTo>
                  <a:pt x="6" y="2330"/>
                </a:lnTo>
                <a:lnTo>
                  <a:pt x="6" y="2350"/>
                </a:lnTo>
                <a:lnTo>
                  <a:pt x="6" y="2350"/>
                </a:lnTo>
                <a:lnTo>
                  <a:pt x="14" y="2452"/>
                </a:lnTo>
                <a:lnTo>
                  <a:pt x="26" y="2552"/>
                </a:lnTo>
                <a:lnTo>
                  <a:pt x="40" y="2652"/>
                </a:lnTo>
                <a:lnTo>
                  <a:pt x="56" y="2752"/>
                </a:lnTo>
                <a:lnTo>
                  <a:pt x="76" y="2852"/>
                </a:lnTo>
                <a:lnTo>
                  <a:pt x="100" y="2950"/>
                </a:lnTo>
                <a:lnTo>
                  <a:pt x="124" y="3050"/>
                </a:lnTo>
                <a:lnTo>
                  <a:pt x="150" y="3148"/>
                </a:lnTo>
                <a:lnTo>
                  <a:pt x="150" y="3148"/>
                </a:lnTo>
                <a:lnTo>
                  <a:pt x="154" y="3156"/>
                </a:lnTo>
                <a:lnTo>
                  <a:pt x="154" y="3156"/>
                </a:lnTo>
                <a:lnTo>
                  <a:pt x="5304" y="3156"/>
                </a:lnTo>
                <a:lnTo>
                  <a:pt x="5304" y="3156"/>
                </a:lnTo>
                <a:lnTo>
                  <a:pt x="5302" y="3130"/>
                </a:lnTo>
                <a:lnTo>
                  <a:pt x="5302" y="3130"/>
                </a:lnTo>
                <a:close/>
              </a:path>
            </a:pathLst>
          </a:custGeom>
          <a:solidFill>
            <a:schemeClr val="accent2"/>
          </a:solidFill>
          <a:ln w="9360">
            <a:noFill/>
          </a:ln>
        </p:spPr>
        <p:style>
          <a:lnRef idx="0">
            <a:scrgbClr r="0" g="0" b="0"/>
          </a:lnRef>
          <a:fillRef idx="0">
            <a:scrgbClr r="0" g="0" b="0"/>
          </a:fillRef>
          <a:effectRef idx="0">
            <a:scrgbClr r="0" g="0" b="0"/>
          </a:effectRef>
          <a:fontRef idx="minor"/>
        </p:style>
      </p:sp>
      <p:sp>
        <p:nvSpPr>
          <p:cNvPr id="8" name="CustomShape 7"/>
          <p:cNvSpPr/>
          <p:nvPr/>
        </p:nvSpPr>
        <p:spPr>
          <a:xfrm>
            <a:off x="4865400" y="1039320"/>
            <a:ext cx="582120" cy="473040"/>
          </a:xfrm>
          <a:custGeom>
            <a:avLst/>
            <a:gdLst/>
            <a:ahLst/>
            <a:cxnLst/>
            <a:rect l="l" t="t"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360">
            <a:noFill/>
          </a:ln>
        </p:spPr>
        <p:style>
          <a:lnRef idx="0">
            <a:scrgbClr r="0" g="0" b="0"/>
          </a:lnRef>
          <a:fillRef idx="0">
            <a:scrgbClr r="0" g="0" b="0"/>
          </a:fillRef>
          <a:effectRef idx="0">
            <a:scrgbClr r="0" g="0" b="0"/>
          </a:effectRef>
          <a:fontRef idx="minor"/>
        </p:style>
      </p:sp>
      <p:sp>
        <p:nvSpPr>
          <p:cNvPr id="9" name="CustomShape 8"/>
          <p:cNvSpPr/>
          <p:nvPr/>
        </p:nvSpPr>
        <p:spPr>
          <a:xfrm>
            <a:off x="407880" y="712080"/>
            <a:ext cx="4096440" cy="1106640"/>
          </a:xfrm>
          <a:custGeom>
            <a:avLst/>
            <a:gdLst/>
            <a:ahLst/>
            <a:cxnLst/>
            <a:rect l="l" t="t"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360">
            <a:noFill/>
          </a:ln>
        </p:spPr>
        <p:style>
          <a:lnRef idx="0">
            <a:scrgbClr r="0" g="0" b="0"/>
          </a:lnRef>
          <a:fillRef idx="0">
            <a:scrgbClr r="0" g="0" b="0"/>
          </a:fillRef>
          <a:effectRef idx="0">
            <a:scrgbClr r="0" g="0" b="0"/>
          </a:effectRef>
          <a:fontRef idx="minor"/>
        </p:style>
      </p:sp>
      <p:sp>
        <p:nvSpPr>
          <p:cNvPr id="10" name="CustomShape 9"/>
          <p:cNvSpPr/>
          <p:nvPr/>
        </p:nvSpPr>
        <p:spPr>
          <a:xfrm>
            <a:off x="3499560" y="767520"/>
            <a:ext cx="112680" cy="118800"/>
          </a:xfrm>
          <a:custGeom>
            <a:avLst/>
            <a:gdLst/>
            <a:ahLst/>
            <a:cxnLst/>
            <a:rect l="l" t="t"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360">
            <a:noFill/>
          </a:ln>
        </p:spPr>
        <p:style>
          <a:lnRef idx="0">
            <a:scrgbClr r="0" g="0" b="0"/>
          </a:lnRef>
          <a:fillRef idx="0">
            <a:scrgbClr r="0" g="0" b="0"/>
          </a:fillRef>
          <a:effectRef idx="0">
            <a:scrgbClr r="0" g="0" b="0"/>
          </a:effectRef>
          <a:fontRef idx="minor"/>
        </p:style>
      </p:sp>
      <p:sp>
        <p:nvSpPr>
          <p:cNvPr id="11" name="CustomShape 10"/>
          <p:cNvSpPr/>
          <p:nvPr/>
        </p:nvSpPr>
        <p:spPr>
          <a:xfrm>
            <a:off x="4306320" y="788400"/>
            <a:ext cx="105480" cy="117360"/>
          </a:xfrm>
          <a:custGeom>
            <a:avLst/>
            <a:gdLst/>
            <a:ahLst/>
            <a:cxnLst/>
            <a:rect l="l" t="t"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360">
            <a:noFill/>
          </a:ln>
        </p:spPr>
        <p:style>
          <a:lnRef idx="0">
            <a:scrgbClr r="0" g="0" b="0"/>
          </a:lnRef>
          <a:fillRef idx="0">
            <a:scrgbClr r="0" g="0" b="0"/>
          </a:fillRef>
          <a:effectRef idx="0">
            <a:scrgbClr r="0" g="0" b="0"/>
          </a:effectRef>
          <a:fontRef idx="minor"/>
        </p:style>
      </p:sp>
      <p:sp>
        <p:nvSpPr>
          <p:cNvPr id="12" name="CustomShape 11"/>
          <p:cNvSpPr/>
          <p:nvPr/>
        </p:nvSpPr>
        <p:spPr>
          <a:xfrm>
            <a:off x="4563360" y="695880"/>
            <a:ext cx="883800" cy="749520"/>
          </a:xfrm>
          <a:custGeom>
            <a:avLst/>
            <a:gdLst/>
            <a:ahLst/>
            <a:cxnLst/>
            <a:rect l="l" t="t"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360">
            <a:noFill/>
          </a:ln>
        </p:spPr>
        <p:style>
          <a:lnRef idx="0">
            <a:scrgbClr r="0" g="0" b="0"/>
          </a:lnRef>
          <a:fillRef idx="0">
            <a:scrgbClr r="0" g="0" b="0"/>
          </a:fillRef>
          <a:effectRef idx="0">
            <a:scrgbClr r="0" g="0" b="0"/>
          </a:effectRef>
          <a:fontRef idx="minor"/>
        </p:style>
      </p:sp>
      <p:pic>
        <p:nvPicPr>
          <p:cNvPr id="13" name="Picture 12"/>
          <p:cNvPicPr/>
          <p:nvPr/>
        </p:nvPicPr>
        <p:blipFill>
          <a:blip r:embed="rId14"/>
          <a:stretch/>
        </p:blipFill>
        <p:spPr>
          <a:xfrm>
            <a:off x="360" y="0"/>
            <a:ext cx="360" cy="360"/>
          </a:xfrm>
          <a:prstGeom prst="rect">
            <a:avLst/>
          </a:prstGeom>
          <a:ln>
            <a:noFill/>
          </a:ln>
        </p:spPr>
      </p:pic>
      <p:pic>
        <p:nvPicPr>
          <p:cNvPr id="14" name="Picture 13"/>
          <p:cNvPicPr/>
          <p:nvPr/>
        </p:nvPicPr>
        <p:blipFill>
          <a:blip r:embed="rId14"/>
          <a:stretch/>
        </p:blipFill>
        <p:spPr>
          <a:xfrm>
            <a:off x="360" y="0"/>
            <a:ext cx="360" cy="360"/>
          </a:xfrm>
          <a:prstGeom prst="rect">
            <a:avLst/>
          </a:prstGeom>
          <a:ln>
            <a:noFill/>
          </a:ln>
        </p:spPr>
      </p:pic>
      <p:sp>
        <p:nvSpPr>
          <p:cNvPr id="15" name="PlaceHolder 12"/>
          <p:cNvSpPr>
            <a:spLocks noGrp="1"/>
          </p:cNvSpPr>
          <p:nvPr>
            <p:ph type="title"/>
          </p:nvPr>
        </p:nvSpPr>
        <p:spPr>
          <a:xfrm>
            <a:off x="609480" y="273600"/>
            <a:ext cx="10972440" cy="1144800"/>
          </a:xfrm>
          <a:prstGeom prst="rect">
            <a:avLst/>
          </a:prstGeom>
        </p:spPr>
        <p:txBody>
          <a:bodyPr lIns="0" tIns="0" rIns="0" bIns="0" anchor="ctr"/>
          <a:lstStyle/>
          <a:p>
            <a:pPr algn="ctr"/>
            <a:r>
              <a:rPr lang="en-AU" sz="4400" b="0" strike="noStrike" spc="-1">
                <a:solidFill>
                  <a:srgbClr val="000000"/>
                </a:solidFill>
                <a:uFill>
                  <a:solidFill>
                    <a:srgbClr val="FFFFFF"/>
                  </a:solidFill>
                </a:uFill>
                <a:latin typeface="Arial"/>
              </a:rPr>
              <a:t>Click to edit the title text format</a:t>
            </a:r>
          </a:p>
        </p:txBody>
      </p:sp>
      <p:sp>
        <p:nvSpPr>
          <p:cNvPr id="16" name="PlaceHolder 13"/>
          <p:cNvSpPr>
            <a:spLocks noGrp="1"/>
          </p:cNvSpPr>
          <p:nvPr>
            <p:ph type="body"/>
          </p:nvPr>
        </p:nvSpPr>
        <p:spPr>
          <a:xfrm>
            <a:off x="609480" y="1604520"/>
            <a:ext cx="10972440" cy="3977280"/>
          </a:xfrm>
          <a:prstGeom prst="rect">
            <a:avLst/>
          </a:prstGeom>
        </p:spPr>
        <p:txBody>
          <a:bodyPr lIns="0" tIns="0" rIns="0" bIns="0"/>
          <a:lstStyle/>
          <a:p>
            <a:pPr marL="432000" indent="-324000">
              <a:buClr>
                <a:srgbClr val="000000"/>
              </a:buClr>
              <a:buSzPct val="45000"/>
              <a:buFont typeface="Wingdings" charset="2"/>
              <a:buChar char=""/>
            </a:pPr>
            <a:r>
              <a:rPr lang="en-AU" sz="32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AU" sz="2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AU" sz="24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AU" sz="20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AU"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AU"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AU"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51" name="Picture 50"/>
          <p:cNvPicPr/>
          <p:nvPr/>
        </p:nvPicPr>
        <p:blipFill>
          <a:blip r:embed="rId14"/>
          <a:stretch/>
        </p:blipFill>
        <p:spPr>
          <a:xfrm>
            <a:off x="360" y="0"/>
            <a:ext cx="360" cy="360"/>
          </a:xfrm>
          <a:prstGeom prst="rect">
            <a:avLst/>
          </a:prstGeom>
          <a:ln>
            <a:noFill/>
          </a:ln>
        </p:spPr>
      </p:pic>
      <p:sp>
        <p:nvSpPr>
          <p:cNvPr id="52" name="CustomShape 1"/>
          <p:cNvSpPr/>
          <p:nvPr/>
        </p:nvSpPr>
        <p:spPr>
          <a:xfrm>
            <a:off x="11644560" y="334440"/>
            <a:ext cx="275040" cy="225360"/>
          </a:xfrm>
          <a:custGeom>
            <a:avLst/>
            <a:gdLst/>
            <a:ahLst/>
            <a:cxnLst/>
            <a:rect l="l" t="t"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360">
            <a:noFill/>
          </a:ln>
        </p:spPr>
        <p:style>
          <a:lnRef idx="0">
            <a:scrgbClr r="0" g="0" b="0"/>
          </a:lnRef>
          <a:fillRef idx="0">
            <a:scrgbClr r="0" g="0" b="0"/>
          </a:fillRef>
          <a:effectRef idx="0">
            <a:scrgbClr r="0" g="0" b="0"/>
          </a:effectRef>
          <a:fontRef idx="minor"/>
        </p:style>
      </p:sp>
      <p:sp>
        <p:nvSpPr>
          <p:cNvPr id="53" name="CustomShape 2"/>
          <p:cNvSpPr/>
          <p:nvPr/>
        </p:nvSpPr>
        <p:spPr>
          <a:xfrm>
            <a:off x="11501280" y="171720"/>
            <a:ext cx="418680" cy="356040"/>
          </a:xfrm>
          <a:custGeom>
            <a:avLst/>
            <a:gdLst/>
            <a:ahLst/>
            <a:cxnLst/>
            <a:rect l="l" t="t"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360">
            <a:noFill/>
          </a:ln>
        </p:spPr>
        <p:style>
          <a:lnRef idx="0">
            <a:scrgbClr r="0" g="0" b="0"/>
          </a:lnRef>
          <a:fillRef idx="0">
            <a:scrgbClr r="0" g="0" b="0"/>
          </a:fillRef>
          <a:effectRef idx="0">
            <a:scrgbClr r="0" g="0" b="0"/>
          </a:effectRef>
          <a:fontRef idx="minor"/>
        </p:style>
      </p:sp>
      <p:sp>
        <p:nvSpPr>
          <p:cNvPr id="54" name="CustomShape 3"/>
          <p:cNvSpPr/>
          <p:nvPr/>
        </p:nvSpPr>
        <p:spPr>
          <a:xfrm>
            <a:off x="11556360" y="6650640"/>
            <a:ext cx="567000" cy="12204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nchor="ctr"/>
          <a:lstStyle/>
          <a:p>
            <a:pPr algn="r">
              <a:lnSpc>
                <a:spcPct val="100000"/>
              </a:lnSpc>
            </a:pPr>
            <a:fld id="{E74BBD03-E1E9-4AD0-A8DB-5A8D3564FB61}" type="slidenum">
              <a:rPr lang="en-AU" sz="800" b="0" strike="noStrike" spc="-1">
                <a:solidFill>
                  <a:srgbClr val="A6A6A6"/>
                </a:solidFill>
                <a:uFill>
                  <a:solidFill>
                    <a:srgbClr val="FFFFFF"/>
                  </a:solidFill>
                </a:uFill>
                <a:latin typeface="Verdana"/>
                <a:ea typeface="DejaVu Sans"/>
              </a:rPr>
              <a:t>‹#›</a:t>
            </a:fld>
            <a:endParaRPr lang="en-AU" sz="1800" b="0" strike="noStrike" spc="-1">
              <a:solidFill>
                <a:srgbClr val="000000"/>
              </a:solidFill>
              <a:uFill>
                <a:solidFill>
                  <a:srgbClr val="FFFFFF"/>
                </a:solidFill>
              </a:uFill>
              <a:latin typeface="Arial"/>
            </a:endParaRPr>
          </a:p>
        </p:txBody>
      </p:sp>
      <p:sp>
        <p:nvSpPr>
          <p:cNvPr id="55" name="CustomShape 4"/>
          <p:cNvSpPr/>
          <p:nvPr/>
        </p:nvSpPr>
        <p:spPr>
          <a:xfrm>
            <a:off x="9017280" y="6650640"/>
            <a:ext cx="2663640" cy="122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r">
              <a:lnSpc>
                <a:spcPct val="100000"/>
              </a:lnSpc>
            </a:pPr>
            <a:r>
              <a:rPr lang="en-AU" sz="800" b="0" strike="noStrike" spc="-1">
                <a:solidFill>
                  <a:srgbClr val="A6A6A6"/>
                </a:solidFill>
                <a:uFill>
                  <a:solidFill>
                    <a:srgbClr val="FFFFFF"/>
                  </a:solidFill>
                </a:uFill>
                <a:latin typeface="Verdana"/>
                <a:ea typeface="DejaVu Sans"/>
              </a:rPr>
              <a:t>© Capgemini 2018. All rights reserved  </a:t>
            </a:r>
            <a:r>
              <a:rPr lang="en-AU" sz="800" b="0" strike="noStrike" spc="-1">
                <a:solidFill>
                  <a:srgbClr val="12ABDB"/>
                </a:solidFill>
                <a:uFill>
                  <a:solidFill>
                    <a:srgbClr val="FFFFFF"/>
                  </a:solidFill>
                </a:uFill>
                <a:latin typeface="Verdana"/>
                <a:ea typeface="DejaVu Sans"/>
              </a:rPr>
              <a:t>|</a:t>
            </a:r>
            <a:endParaRPr lang="en-AU" sz="1800" b="0" strike="noStrike" spc="-1">
              <a:solidFill>
                <a:srgbClr val="000000"/>
              </a:solidFill>
              <a:uFill>
                <a:solidFill>
                  <a:srgbClr val="FFFFFF"/>
                </a:solidFill>
              </a:uFill>
              <a:latin typeface="Arial"/>
            </a:endParaRPr>
          </a:p>
        </p:txBody>
      </p:sp>
      <p:sp>
        <p:nvSpPr>
          <p:cNvPr id="56" name="CustomShape 5"/>
          <p:cNvSpPr/>
          <p:nvPr/>
        </p:nvSpPr>
        <p:spPr>
          <a:xfrm>
            <a:off x="227520" y="6650640"/>
            <a:ext cx="4715640" cy="12240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nchor="ctr"/>
          <a:lstStyle/>
          <a:p>
            <a:pPr>
              <a:lnSpc>
                <a:spcPct val="100000"/>
              </a:lnSpc>
            </a:pPr>
            <a:r>
              <a:rPr lang="en-AU" sz="800" b="0" strike="noStrike" spc="-1">
                <a:solidFill>
                  <a:srgbClr val="A6A6A6"/>
                </a:solidFill>
                <a:uFill>
                  <a:solidFill>
                    <a:srgbClr val="FFFFFF"/>
                  </a:solidFill>
                </a:uFill>
                <a:latin typeface="Verdana"/>
                <a:ea typeface="DejaVu Sans"/>
              </a:rPr>
              <a:t>Presentation Title | Author | Date</a:t>
            </a:r>
            <a:endParaRPr lang="en-AU" sz="1800" b="0" strike="noStrike" spc="-1">
              <a:solidFill>
                <a:srgbClr val="000000"/>
              </a:solidFill>
              <a:uFill>
                <a:solidFill>
                  <a:srgbClr val="FFFFFF"/>
                </a:solidFill>
              </a:uFill>
              <a:latin typeface="Arial"/>
            </a:endParaRPr>
          </a:p>
        </p:txBody>
      </p:sp>
      <p:sp>
        <p:nvSpPr>
          <p:cNvPr id="57" name="CustomShape 6"/>
          <p:cNvSpPr/>
          <p:nvPr/>
        </p:nvSpPr>
        <p:spPr>
          <a:xfrm>
            <a:off x="12355200" y="33120"/>
            <a:ext cx="359280" cy="3592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58" name="CustomShape 7"/>
          <p:cNvSpPr/>
          <p:nvPr/>
        </p:nvSpPr>
        <p:spPr>
          <a:xfrm>
            <a:off x="12355200" y="393120"/>
            <a:ext cx="359280" cy="3592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59" name="CustomShape 8"/>
          <p:cNvSpPr/>
          <p:nvPr/>
        </p:nvSpPr>
        <p:spPr>
          <a:xfrm>
            <a:off x="12355200" y="753120"/>
            <a:ext cx="359280" cy="35928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p:style>
      </p:sp>
      <p:sp>
        <p:nvSpPr>
          <p:cNvPr id="60" name="CustomShape 9"/>
          <p:cNvSpPr/>
          <p:nvPr/>
        </p:nvSpPr>
        <p:spPr>
          <a:xfrm>
            <a:off x="12355200" y="1113120"/>
            <a:ext cx="359280" cy="35928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sp>
      <p:sp>
        <p:nvSpPr>
          <p:cNvPr id="61" name="CustomShape 10"/>
          <p:cNvSpPr/>
          <p:nvPr/>
        </p:nvSpPr>
        <p:spPr>
          <a:xfrm>
            <a:off x="12355200" y="1473120"/>
            <a:ext cx="359280" cy="35928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p:style>
      </p:sp>
      <p:sp>
        <p:nvSpPr>
          <p:cNvPr id="62" name="CustomShape 11"/>
          <p:cNvSpPr/>
          <p:nvPr/>
        </p:nvSpPr>
        <p:spPr>
          <a:xfrm>
            <a:off x="12355200" y="1954440"/>
            <a:ext cx="359280" cy="35928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p:style>
      </p:sp>
      <p:sp>
        <p:nvSpPr>
          <p:cNvPr id="63" name="CustomShape 12"/>
          <p:cNvSpPr/>
          <p:nvPr/>
        </p:nvSpPr>
        <p:spPr>
          <a:xfrm>
            <a:off x="12355200" y="2301840"/>
            <a:ext cx="359280" cy="35928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p:style>
      </p:sp>
      <p:sp>
        <p:nvSpPr>
          <p:cNvPr id="64" name="CustomShape 13"/>
          <p:cNvSpPr/>
          <p:nvPr/>
        </p:nvSpPr>
        <p:spPr>
          <a:xfrm>
            <a:off x="12355200" y="5080680"/>
            <a:ext cx="359280" cy="35928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p:style>
      </p:sp>
      <p:sp>
        <p:nvSpPr>
          <p:cNvPr id="65" name="CustomShape 14"/>
          <p:cNvSpPr/>
          <p:nvPr/>
        </p:nvSpPr>
        <p:spPr>
          <a:xfrm>
            <a:off x="12355200" y="6470280"/>
            <a:ext cx="359280" cy="35928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p:style>
      </p:sp>
      <p:sp>
        <p:nvSpPr>
          <p:cNvPr id="66" name="CustomShape 15"/>
          <p:cNvSpPr/>
          <p:nvPr/>
        </p:nvSpPr>
        <p:spPr>
          <a:xfrm>
            <a:off x="12355200" y="4038840"/>
            <a:ext cx="359280" cy="35928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p:style>
      </p:sp>
      <p:sp>
        <p:nvSpPr>
          <p:cNvPr id="67" name="CustomShape 16"/>
          <p:cNvSpPr/>
          <p:nvPr/>
        </p:nvSpPr>
        <p:spPr>
          <a:xfrm>
            <a:off x="12355200" y="4733280"/>
            <a:ext cx="359280" cy="35928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p:style>
      </p:sp>
      <p:sp>
        <p:nvSpPr>
          <p:cNvPr id="68" name="CustomShape 17"/>
          <p:cNvSpPr/>
          <p:nvPr/>
        </p:nvSpPr>
        <p:spPr>
          <a:xfrm>
            <a:off x="12355200" y="3691440"/>
            <a:ext cx="359280" cy="35928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p:style>
      </p:sp>
      <p:sp>
        <p:nvSpPr>
          <p:cNvPr id="69" name="CustomShape 18"/>
          <p:cNvSpPr/>
          <p:nvPr/>
        </p:nvSpPr>
        <p:spPr>
          <a:xfrm>
            <a:off x="12355200" y="2649240"/>
            <a:ext cx="359280" cy="35928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p:style>
      </p:sp>
      <p:sp>
        <p:nvSpPr>
          <p:cNvPr id="70" name="CustomShape 19"/>
          <p:cNvSpPr/>
          <p:nvPr/>
        </p:nvSpPr>
        <p:spPr>
          <a:xfrm>
            <a:off x="12355200" y="2996640"/>
            <a:ext cx="359280" cy="35928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p:style>
      </p:sp>
      <p:sp>
        <p:nvSpPr>
          <p:cNvPr id="71" name="CustomShape 20"/>
          <p:cNvSpPr/>
          <p:nvPr/>
        </p:nvSpPr>
        <p:spPr>
          <a:xfrm>
            <a:off x="12355200" y="3344040"/>
            <a:ext cx="359280" cy="35928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p:style>
      </p:sp>
      <p:sp>
        <p:nvSpPr>
          <p:cNvPr id="72" name="CustomShape 21"/>
          <p:cNvSpPr/>
          <p:nvPr/>
        </p:nvSpPr>
        <p:spPr>
          <a:xfrm>
            <a:off x="12355200" y="6122880"/>
            <a:ext cx="359280" cy="35928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p:style>
      </p:sp>
      <p:sp>
        <p:nvSpPr>
          <p:cNvPr id="73" name="CustomShape 22"/>
          <p:cNvSpPr/>
          <p:nvPr/>
        </p:nvSpPr>
        <p:spPr>
          <a:xfrm>
            <a:off x="12355200" y="5775480"/>
            <a:ext cx="359280" cy="35928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p:style>
      </p:sp>
      <p:sp>
        <p:nvSpPr>
          <p:cNvPr id="74" name="CustomShape 23"/>
          <p:cNvSpPr/>
          <p:nvPr/>
        </p:nvSpPr>
        <p:spPr>
          <a:xfrm>
            <a:off x="12355200" y="5428080"/>
            <a:ext cx="359280" cy="35928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p:style>
      </p:sp>
      <p:sp>
        <p:nvSpPr>
          <p:cNvPr id="75" name="CustomShape 24"/>
          <p:cNvSpPr/>
          <p:nvPr/>
        </p:nvSpPr>
        <p:spPr>
          <a:xfrm>
            <a:off x="12355200" y="4385880"/>
            <a:ext cx="359280" cy="35928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p:style>
      </p:sp>
      <p:pic>
        <p:nvPicPr>
          <p:cNvPr id="76" name="Picture 75"/>
          <p:cNvPicPr/>
          <p:nvPr/>
        </p:nvPicPr>
        <p:blipFill>
          <a:blip r:embed="rId14"/>
          <a:stretch/>
        </p:blipFill>
        <p:spPr>
          <a:xfrm>
            <a:off x="360" y="0"/>
            <a:ext cx="360" cy="360"/>
          </a:xfrm>
          <a:prstGeom prst="rect">
            <a:avLst/>
          </a:prstGeom>
          <a:ln>
            <a:noFill/>
          </a:ln>
        </p:spPr>
      </p:pic>
      <p:sp>
        <p:nvSpPr>
          <p:cNvPr id="77" name="PlaceHolder 25"/>
          <p:cNvSpPr>
            <a:spLocks noGrp="1"/>
          </p:cNvSpPr>
          <p:nvPr>
            <p:ph type="title"/>
          </p:nvPr>
        </p:nvSpPr>
        <p:spPr>
          <a:xfrm>
            <a:off x="609480" y="273600"/>
            <a:ext cx="10972440" cy="1144800"/>
          </a:xfrm>
          <a:prstGeom prst="rect">
            <a:avLst/>
          </a:prstGeom>
        </p:spPr>
        <p:txBody>
          <a:bodyPr lIns="0" tIns="0" rIns="0" bIns="0" anchor="ctr"/>
          <a:lstStyle/>
          <a:p>
            <a:pPr algn="ctr"/>
            <a:r>
              <a:rPr lang="en-AU" sz="4400" b="0" strike="noStrike" spc="-1">
                <a:solidFill>
                  <a:srgbClr val="000000"/>
                </a:solidFill>
                <a:uFill>
                  <a:solidFill>
                    <a:srgbClr val="FFFFFF"/>
                  </a:solidFill>
                </a:uFill>
                <a:latin typeface="Arial"/>
              </a:rPr>
              <a:t>Click to edit the title text format</a:t>
            </a:r>
          </a:p>
        </p:txBody>
      </p:sp>
      <p:sp>
        <p:nvSpPr>
          <p:cNvPr id="78" name="PlaceHolder 26"/>
          <p:cNvSpPr>
            <a:spLocks noGrp="1"/>
          </p:cNvSpPr>
          <p:nvPr>
            <p:ph type="body"/>
          </p:nvPr>
        </p:nvSpPr>
        <p:spPr>
          <a:xfrm>
            <a:off x="609480" y="1604520"/>
            <a:ext cx="10972440" cy="3977280"/>
          </a:xfrm>
          <a:prstGeom prst="rect">
            <a:avLst/>
          </a:prstGeom>
        </p:spPr>
        <p:txBody>
          <a:bodyPr lIns="0" tIns="0" rIns="0" bIns="0"/>
          <a:lstStyle/>
          <a:p>
            <a:pPr marL="432000" indent="-324000">
              <a:buClr>
                <a:srgbClr val="000000"/>
              </a:buClr>
              <a:buSzPct val="45000"/>
              <a:buFont typeface="Wingdings" charset="2"/>
              <a:buChar char=""/>
            </a:pPr>
            <a:r>
              <a:rPr lang="en-AU" sz="32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AU" sz="2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AU" sz="24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AU" sz="20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AU"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AU"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AU"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13" name="Picture 112"/>
          <p:cNvPicPr/>
          <p:nvPr/>
        </p:nvPicPr>
        <p:blipFill>
          <a:blip r:embed="rId14"/>
          <a:stretch/>
        </p:blipFill>
        <p:spPr>
          <a:xfrm>
            <a:off x="360" y="0"/>
            <a:ext cx="360" cy="360"/>
          </a:xfrm>
          <a:prstGeom prst="rect">
            <a:avLst/>
          </a:prstGeom>
          <a:ln>
            <a:noFill/>
          </a:ln>
        </p:spPr>
      </p:pic>
      <p:sp>
        <p:nvSpPr>
          <p:cNvPr id="114" name="CustomShape 1"/>
          <p:cNvSpPr/>
          <p:nvPr/>
        </p:nvSpPr>
        <p:spPr>
          <a:xfrm>
            <a:off x="11644560" y="334440"/>
            <a:ext cx="275040" cy="225360"/>
          </a:xfrm>
          <a:custGeom>
            <a:avLst/>
            <a:gdLst/>
            <a:ahLst/>
            <a:cxnLst/>
            <a:rect l="l" t="t"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360">
            <a:noFill/>
          </a:ln>
        </p:spPr>
        <p:style>
          <a:lnRef idx="0">
            <a:scrgbClr r="0" g="0" b="0"/>
          </a:lnRef>
          <a:fillRef idx="0">
            <a:scrgbClr r="0" g="0" b="0"/>
          </a:fillRef>
          <a:effectRef idx="0">
            <a:scrgbClr r="0" g="0" b="0"/>
          </a:effectRef>
          <a:fontRef idx="minor"/>
        </p:style>
      </p:sp>
      <p:sp>
        <p:nvSpPr>
          <p:cNvPr id="115" name="CustomShape 2"/>
          <p:cNvSpPr/>
          <p:nvPr/>
        </p:nvSpPr>
        <p:spPr>
          <a:xfrm>
            <a:off x="11501280" y="171720"/>
            <a:ext cx="418680" cy="356040"/>
          </a:xfrm>
          <a:custGeom>
            <a:avLst/>
            <a:gdLst/>
            <a:ahLst/>
            <a:cxnLst/>
            <a:rect l="l" t="t"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360">
            <a:noFill/>
          </a:ln>
        </p:spPr>
        <p:style>
          <a:lnRef idx="0">
            <a:scrgbClr r="0" g="0" b="0"/>
          </a:lnRef>
          <a:fillRef idx="0">
            <a:scrgbClr r="0" g="0" b="0"/>
          </a:fillRef>
          <a:effectRef idx="0">
            <a:scrgbClr r="0" g="0" b="0"/>
          </a:effectRef>
          <a:fontRef idx="minor"/>
        </p:style>
      </p:sp>
      <p:sp>
        <p:nvSpPr>
          <p:cNvPr id="116" name="CustomShape 3"/>
          <p:cNvSpPr/>
          <p:nvPr/>
        </p:nvSpPr>
        <p:spPr>
          <a:xfrm>
            <a:off x="11556360" y="6650640"/>
            <a:ext cx="567000" cy="12204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nchor="ctr"/>
          <a:lstStyle/>
          <a:p>
            <a:pPr algn="r">
              <a:lnSpc>
                <a:spcPct val="100000"/>
              </a:lnSpc>
            </a:pPr>
            <a:fld id="{07DA97B6-363A-47EB-A645-27F713912615}" type="slidenum">
              <a:rPr lang="en-AU" sz="800" b="0" strike="noStrike" spc="-1">
                <a:solidFill>
                  <a:srgbClr val="A6A6A6"/>
                </a:solidFill>
                <a:uFill>
                  <a:solidFill>
                    <a:srgbClr val="FFFFFF"/>
                  </a:solidFill>
                </a:uFill>
                <a:latin typeface="Verdana"/>
                <a:ea typeface="DejaVu Sans"/>
              </a:rPr>
              <a:t>‹#›</a:t>
            </a:fld>
            <a:endParaRPr lang="en-AU" sz="1800" b="0" strike="noStrike" spc="-1">
              <a:solidFill>
                <a:srgbClr val="000000"/>
              </a:solidFill>
              <a:uFill>
                <a:solidFill>
                  <a:srgbClr val="FFFFFF"/>
                </a:solidFill>
              </a:uFill>
              <a:latin typeface="Arial"/>
            </a:endParaRPr>
          </a:p>
        </p:txBody>
      </p:sp>
      <p:sp>
        <p:nvSpPr>
          <p:cNvPr id="117" name="CustomShape 4"/>
          <p:cNvSpPr/>
          <p:nvPr/>
        </p:nvSpPr>
        <p:spPr>
          <a:xfrm>
            <a:off x="9017280" y="6650640"/>
            <a:ext cx="2663640" cy="122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r">
              <a:lnSpc>
                <a:spcPct val="100000"/>
              </a:lnSpc>
            </a:pPr>
            <a:r>
              <a:rPr lang="en-AU" sz="800" b="0" strike="noStrike" spc="-1">
                <a:solidFill>
                  <a:srgbClr val="A6A6A6"/>
                </a:solidFill>
                <a:uFill>
                  <a:solidFill>
                    <a:srgbClr val="FFFFFF"/>
                  </a:solidFill>
                </a:uFill>
                <a:latin typeface="Verdana"/>
                <a:ea typeface="DejaVu Sans"/>
              </a:rPr>
              <a:t>© Capgemini 2018. All rights reserved  </a:t>
            </a:r>
            <a:r>
              <a:rPr lang="en-AU" sz="800" b="0" strike="noStrike" spc="-1">
                <a:solidFill>
                  <a:srgbClr val="12ABDB"/>
                </a:solidFill>
                <a:uFill>
                  <a:solidFill>
                    <a:srgbClr val="FFFFFF"/>
                  </a:solidFill>
                </a:uFill>
                <a:latin typeface="Verdana"/>
                <a:ea typeface="DejaVu Sans"/>
              </a:rPr>
              <a:t>|</a:t>
            </a:r>
            <a:endParaRPr lang="en-AU" sz="1800" b="0" strike="noStrike" spc="-1">
              <a:solidFill>
                <a:srgbClr val="000000"/>
              </a:solidFill>
              <a:uFill>
                <a:solidFill>
                  <a:srgbClr val="FFFFFF"/>
                </a:solidFill>
              </a:uFill>
              <a:latin typeface="Arial"/>
            </a:endParaRPr>
          </a:p>
        </p:txBody>
      </p:sp>
      <p:sp>
        <p:nvSpPr>
          <p:cNvPr id="118" name="CustomShape 5"/>
          <p:cNvSpPr/>
          <p:nvPr/>
        </p:nvSpPr>
        <p:spPr>
          <a:xfrm>
            <a:off x="227520" y="6650640"/>
            <a:ext cx="4715640" cy="12240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nchor="ctr"/>
          <a:lstStyle/>
          <a:p>
            <a:pPr>
              <a:lnSpc>
                <a:spcPct val="100000"/>
              </a:lnSpc>
            </a:pPr>
            <a:r>
              <a:rPr lang="en-AU" sz="800" b="0" strike="noStrike" spc="-1">
                <a:solidFill>
                  <a:srgbClr val="A6A6A6"/>
                </a:solidFill>
                <a:uFill>
                  <a:solidFill>
                    <a:srgbClr val="FFFFFF"/>
                  </a:solidFill>
                </a:uFill>
                <a:latin typeface="Verdana"/>
                <a:ea typeface="DejaVu Sans"/>
              </a:rPr>
              <a:t>Presentation Title | Author | Date</a:t>
            </a:r>
            <a:endParaRPr lang="en-AU" sz="1800" b="0" strike="noStrike" spc="-1">
              <a:solidFill>
                <a:srgbClr val="000000"/>
              </a:solidFill>
              <a:uFill>
                <a:solidFill>
                  <a:srgbClr val="FFFFFF"/>
                </a:solidFill>
              </a:uFill>
              <a:latin typeface="Arial"/>
            </a:endParaRPr>
          </a:p>
        </p:txBody>
      </p:sp>
      <p:sp>
        <p:nvSpPr>
          <p:cNvPr id="119" name="CustomShape 6"/>
          <p:cNvSpPr/>
          <p:nvPr/>
        </p:nvSpPr>
        <p:spPr>
          <a:xfrm>
            <a:off x="12355200" y="33120"/>
            <a:ext cx="359280" cy="3592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120" name="CustomShape 7"/>
          <p:cNvSpPr/>
          <p:nvPr/>
        </p:nvSpPr>
        <p:spPr>
          <a:xfrm>
            <a:off x="12355200" y="393120"/>
            <a:ext cx="359280" cy="3592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121" name="CustomShape 8"/>
          <p:cNvSpPr/>
          <p:nvPr/>
        </p:nvSpPr>
        <p:spPr>
          <a:xfrm>
            <a:off x="12355200" y="753120"/>
            <a:ext cx="359280" cy="35928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p:style>
      </p:sp>
      <p:sp>
        <p:nvSpPr>
          <p:cNvPr id="122" name="CustomShape 9"/>
          <p:cNvSpPr/>
          <p:nvPr/>
        </p:nvSpPr>
        <p:spPr>
          <a:xfrm>
            <a:off x="12355200" y="1113120"/>
            <a:ext cx="359280" cy="35928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sp>
      <p:sp>
        <p:nvSpPr>
          <p:cNvPr id="123" name="CustomShape 10"/>
          <p:cNvSpPr/>
          <p:nvPr/>
        </p:nvSpPr>
        <p:spPr>
          <a:xfrm>
            <a:off x="12355200" y="1473120"/>
            <a:ext cx="359280" cy="35928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p:style>
      </p:sp>
      <p:sp>
        <p:nvSpPr>
          <p:cNvPr id="124" name="CustomShape 11"/>
          <p:cNvSpPr/>
          <p:nvPr/>
        </p:nvSpPr>
        <p:spPr>
          <a:xfrm>
            <a:off x="12355200" y="1954440"/>
            <a:ext cx="359280" cy="35928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p:style>
      </p:sp>
      <p:sp>
        <p:nvSpPr>
          <p:cNvPr id="125" name="CustomShape 12"/>
          <p:cNvSpPr/>
          <p:nvPr/>
        </p:nvSpPr>
        <p:spPr>
          <a:xfrm>
            <a:off x="12355200" y="2301840"/>
            <a:ext cx="359280" cy="35928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p:style>
      </p:sp>
      <p:sp>
        <p:nvSpPr>
          <p:cNvPr id="126" name="CustomShape 13"/>
          <p:cNvSpPr/>
          <p:nvPr/>
        </p:nvSpPr>
        <p:spPr>
          <a:xfrm>
            <a:off x="12355200" y="5080680"/>
            <a:ext cx="359280" cy="35928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p:style>
      </p:sp>
      <p:sp>
        <p:nvSpPr>
          <p:cNvPr id="127" name="CustomShape 14"/>
          <p:cNvSpPr/>
          <p:nvPr/>
        </p:nvSpPr>
        <p:spPr>
          <a:xfrm>
            <a:off x="12355200" y="6470280"/>
            <a:ext cx="359280" cy="35928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p:style>
      </p:sp>
      <p:sp>
        <p:nvSpPr>
          <p:cNvPr id="128" name="CustomShape 15"/>
          <p:cNvSpPr/>
          <p:nvPr/>
        </p:nvSpPr>
        <p:spPr>
          <a:xfrm>
            <a:off x="12355200" y="4038840"/>
            <a:ext cx="359280" cy="35928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p:style>
      </p:sp>
      <p:sp>
        <p:nvSpPr>
          <p:cNvPr id="129" name="CustomShape 16"/>
          <p:cNvSpPr/>
          <p:nvPr/>
        </p:nvSpPr>
        <p:spPr>
          <a:xfrm>
            <a:off x="12355200" y="4733280"/>
            <a:ext cx="359280" cy="35928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p:style>
      </p:sp>
      <p:sp>
        <p:nvSpPr>
          <p:cNvPr id="130" name="CustomShape 17"/>
          <p:cNvSpPr/>
          <p:nvPr/>
        </p:nvSpPr>
        <p:spPr>
          <a:xfrm>
            <a:off x="12355200" y="3691440"/>
            <a:ext cx="359280" cy="35928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p:style>
      </p:sp>
      <p:sp>
        <p:nvSpPr>
          <p:cNvPr id="131" name="CustomShape 18"/>
          <p:cNvSpPr/>
          <p:nvPr/>
        </p:nvSpPr>
        <p:spPr>
          <a:xfrm>
            <a:off x="12355200" y="2649240"/>
            <a:ext cx="359280" cy="35928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p:style>
      </p:sp>
      <p:sp>
        <p:nvSpPr>
          <p:cNvPr id="132" name="CustomShape 19"/>
          <p:cNvSpPr/>
          <p:nvPr/>
        </p:nvSpPr>
        <p:spPr>
          <a:xfrm>
            <a:off x="12355200" y="2996640"/>
            <a:ext cx="359280" cy="35928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p:style>
      </p:sp>
      <p:sp>
        <p:nvSpPr>
          <p:cNvPr id="133" name="CustomShape 20"/>
          <p:cNvSpPr/>
          <p:nvPr/>
        </p:nvSpPr>
        <p:spPr>
          <a:xfrm>
            <a:off x="12355200" y="3344040"/>
            <a:ext cx="359280" cy="35928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p:style>
      </p:sp>
      <p:sp>
        <p:nvSpPr>
          <p:cNvPr id="134" name="CustomShape 21"/>
          <p:cNvSpPr/>
          <p:nvPr/>
        </p:nvSpPr>
        <p:spPr>
          <a:xfrm>
            <a:off x="12355200" y="6122880"/>
            <a:ext cx="359280" cy="35928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p:style>
      </p:sp>
      <p:sp>
        <p:nvSpPr>
          <p:cNvPr id="135" name="CustomShape 22"/>
          <p:cNvSpPr/>
          <p:nvPr/>
        </p:nvSpPr>
        <p:spPr>
          <a:xfrm>
            <a:off x="12355200" y="5775480"/>
            <a:ext cx="359280" cy="35928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p:style>
      </p:sp>
      <p:sp>
        <p:nvSpPr>
          <p:cNvPr id="136" name="CustomShape 23"/>
          <p:cNvSpPr/>
          <p:nvPr/>
        </p:nvSpPr>
        <p:spPr>
          <a:xfrm>
            <a:off x="12355200" y="5428080"/>
            <a:ext cx="359280" cy="35928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p:style>
      </p:sp>
      <p:sp>
        <p:nvSpPr>
          <p:cNvPr id="137" name="CustomShape 24"/>
          <p:cNvSpPr/>
          <p:nvPr/>
        </p:nvSpPr>
        <p:spPr>
          <a:xfrm>
            <a:off x="12355200" y="4385880"/>
            <a:ext cx="359280" cy="35928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p:style>
      </p:sp>
      <p:pic>
        <p:nvPicPr>
          <p:cNvPr id="138" name="Picture 137"/>
          <p:cNvPicPr/>
          <p:nvPr/>
        </p:nvPicPr>
        <p:blipFill>
          <a:blip r:embed="rId14"/>
          <a:stretch/>
        </p:blipFill>
        <p:spPr>
          <a:xfrm>
            <a:off x="360" y="0"/>
            <a:ext cx="360" cy="360"/>
          </a:xfrm>
          <a:prstGeom prst="rect">
            <a:avLst/>
          </a:prstGeom>
          <a:ln>
            <a:noFill/>
          </a:ln>
        </p:spPr>
      </p:pic>
      <p:sp>
        <p:nvSpPr>
          <p:cNvPr id="139" name="PlaceHolder 25"/>
          <p:cNvSpPr>
            <a:spLocks noGrp="1"/>
          </p:cNvSpPr>
          <p:nvPr>
            <p:ph type="title"/>
          </p:nvPr>
        </p:nvSpPr>
        <p:spPr>
          <a:xfrm>
            <a:off x="609480" y="273600"/>
            <a:ext cx="10972440" cy="1144800"/>
          </a:xfrm>
          <a:prstGeom prst="rect">
            <a:avLst/>
          </a:prstGeom>
        </p:spPr>
        <p:txBody>
          <a:bodyPr lIns="0" tIns="0" rIns="0" bIns="0" anchor="ctr"/>
          <a:lstStyle/>
          <a:p>
            <a:pPr algn="ctr"/>
            <a:r>
              <a:rPr lang="en-AU" sz="4400" b="0" strike="noStrike" spc="-1">
                <a:solidFill>
                  <a:srgbClr val="000000"/>
                </a:solidFill>
                <a:uFill>
                  <a:solidFill>
                    <a:srgbClr val="FFFFFF"/>
                  </a:solidFill>
                </a:uFill>
                <a:latin typeface="Arial"/>
              </a:rPr>
              <a:t>Click to edit the title text format</a:t>
            </a:r>
          </a:p>
        </p:txBody>
      </p:sp>
      <p:sp>
        <p:nvSpPr>
          <p:cNvPr id="140" name="PlaceHolder 26"/>
          <p:cNvSpPr>
            <a:spLocks noGrp="1"/>
          </p:cNvSpPr>
          <p:nvPr>
            <p:ph type="body"/>
          </p:nvPr>
        </p:nvSpPr>
        <p:spPr>
          <a:xfrm>
            <a:off x="609480" y="1604520"/>
            <a:ext cx="10972440" cy="3977280"/>
          </a:xfrm>
          <a:prstGeom prst="rect">
            <a:avLst/>
          </a:prstGeom>
        </p:spPr>
        <p:txBody>
          <a:bodyPr lIns="0" tIns="0" rIns="0" bIns="0"/>
          <a:lstStyle/>
          <a:p>
            <a:pPr marL="432000" indent="-324000">
              <a:buClr>
                <a:srgbClr val="000000"/>
              </a:buClr>
              <a:buSzPct val="45000"/>
              <a:buFont typeface="Wingdings" charset="2"/>
              <a:buChar char=""/>
            </a:pPr>
            <a:r>
              <a:rPr lang="en-AU" sz="32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AU" sz="2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AU" sz="24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AU" sz="20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AU"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AU"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AU"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p:bodyStyle/>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75" name="Picture 174"/>
          <p:cNvPicPr/>
          <p:nvPr/>
        </p:nvPicPr>
        <p:blipFill>
          <a:blip r:embed="rId14"/>
          <a:stretch/>
        </p:blipFill>
        <p:spPr>
          <a:xfrm>
            <a:off x="360" y="0"/>
            <a:ext cx="360" cy="360"/>
          </a:xfrm>
          <a:prstGeom prst="rect">
            <a:avLst/>
          </a:prstGeom>
          <a:ln>
            <a:noFill/>
          </a:ln>
        </p:spPr>
      </p:pic>
      <p:sp>
        <p:nvSpPr>
          <p:cNvPr id="176" name="CustomShape 1"/>
          <p:cNvSpPr/>
          <p:nvPr/>
        </p:nvSpPr>
        <p:spPr>
          <a:xfrm>
            <a:off x="11644560" y="334440"/>
            <a:ext cx="275040" cy="225360"/>
          </a:xfrm>
          <a:custGeom>
            <a:avLst/>
            <a:gdLst/>
            <a:ahLst/>
            <a:cxnLst/>
            <a:rect l="l" t="t"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360">
            <a:noFill/>
          </a:ln>
        </p:spPr>
        <p:style>
          <a:lnRef idx="0">
            <a:scrgbClr r="0" g="0" b="0"/>
          </a:lnRef>
          <a:fillRef idx="0">
            <a:scrgbClr r="0" g="0" b="0"/>
          </a:fillRef>
          <a:effectRef idx="0">
            <a:scrgbClr r="0" g="0" b="0"/>
          </a:effectRef>
          <a:fontRef idx="minor"/>
        </p:style>
      </p:sp>
      <p:sp>
        <p:nvSpPr>
          <p:cNvPr id="177" name="CustomShape 2"/>
          <p:cNvSpPr/>
          <p:nvPr/>
        </p:nvSpPr>
        <p:spPr>
          <a:xfrm>
            <a:off x="11501280" y="171720"/>
            <a:ext cx="418680" cy="356040"/>
          </a:xfrm>
          <a:custGeom>
            <a:avLst/>
            <a:gdLst/>
            <a:ahLst/>
            <a:cxnLst/>
            <a:rect l="l" t="t"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360">
            <a:noFill/>
          </a:ln>
        </p:spPr>
        <p:style>
          <a:lnRef idx="0">
            <a:scrgbClr r="0" g="0" b="0"/>
          </a:lnRef>
          <a:fillRef idx="0">
            <a:scrgbClr r="0" g="0" b="0"/>
          </a:fillRef>
          <a:effectRef idx="0">
            <a:scrgbClr r="0" g="0" b="0"/>
          </a:effectRef>
          <a:fontRef idx="minor"/>
        </p:style>
      </p:sp>
      <p:sp>
        <p:nvSpPr>
          <p:cNvPr id="178" name="CustomShape 3"/>
          <p:cNvSpPr/>
          <p:nvPr/>
        </p:nvSpPr>
        <p:spPr>
          <a:xfrm>
            <a:off x="11556360" y="6650640"/>
            <a:ext cx="567000" cy="12204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nchor="ctr"/>
          <a:lstStyle/>
          <a:p>
            <a:pPr algn="r">
              <a:lnSpc>
                <a:spcPct val="100000"/>
              </a:lnSpc>
            </a:pPr>
            <a:fld id="{0700CEDA-B9E8-4CFD-A346-1F0A7C641CAC}" type="slidenum">
              <a:rPr lang="en-AU" sz="800" b="0" strike="noStrike" spc="-1">
                <a:solidFill>
                  <a:srgbClr val="A6A6A6"/>
                </a:solidFill>
                <a:uFill>
                  <a:solidFill>
                    <a:srgbClr val="FFFFFF"/>
                  </a:solidFill>
                </a:uFill>
                <a:latin typeface="Verdana"/>
                <a:ea typeface="DejaVu Sans"/>
              </a:rPr>
              <a:t>‹#›</a:t>
            </a:fld>
            <a:endParaRPr lang="en-AU" sz="1800" b="0" strike="noStrike" spc="-1">
              <a:solidFill>
                <a:srgbClr val="000000"/>
              </a:solidFill>
              <a:uFill>
                <a:solidFill>
                  <a:srgbClr val="FFFFFF"/>
                </a:solidFill>
              </a:uFill>
              <a:latin typeface="Arial"/>
            </a:endParaRPr>
          </a:p>
        </p:txBody>
      </p:sp>
      <p:sp>
        <p:nvSpPr>
          <p:cNvPr id="179" name="CustomShape 4"/>
          <p:cNvSpPr/>
          <p:nvPr/>
        </p:nvSpPr>
        <p:spPr>
          <a:xfrm>
            <a:off x="9017280" y="6650640"/>
            <a:ext cx="2663640" cy="122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r">
              <a:lnSpc>
                <a:spcPct val="100000"/>
              </a:lnSpc>
            </a:pPr>
            <a:r>
              <a:rPr lang="en-AU" sz="800" b="0" strike="noStrike" spc="-1">
                <a:solidFill>
                  <a:srgbClr val="A6A6A6"/>
                </a:solidFill>
                <a:uFill>
                  <a:solidFill>
                    <a:srgbClr val="FFFFFF"/>
                  </a:solidFill>
                </a:uFill>
                <a:latin typeface="Verdana"/>
                <a:ea typeface="DejaVu Sans"/>
              </a:rPr>
              <a:t>© Capgemini 2018. All rights reserved  </a:t>
            </a:r>
            <a:r>
              <a:rPr lang="en-AU" sz="800" b="0" strike="noStrike" spc="-1">
                <a:solidFill>
                  <a:srgbClr val="12ABDB"/>
                </a:solidFill>
                <a:uFill>
                  <a:solidFill>
                    <a:srgbClr val="FFFFFF"/>
                  </a:solidFill>
                </a:uFill>
                <a:latin typeface="Verdana"/>
                <a:ea typeface="DejaVu Sans"/>
              </a:rPr>
              <a:t>|</a:t>
            </a:r>
            <a:endParaRPr lang="en-AU" sz="1800" b="0" strike="noStrike" spc="-1">
              <a:solidFill>
                <a:srgbClr val="000000"/>
              </a:solidFill>
              <a:uFill>
                <a:solidFill>
                  <a:srgbClr val="FFFFFF"/>
                </a:solidFill>
              </a:uFill>
              <a:latin typeface="Arial"/>
            </a:endParaRPr>
          </a:p>
        </p:txBody>
      </p:sp>
      <p:sp>
        <p:nvSpPr>
          <p:cNvPr id="180" name="CustomShape 5"/>
          <p:cNvSpPr/>
          <p:nvPr/>
        </p:nvSpPr>
        <p:spPr>
          <a:xfrm>
            <a:off x="227520" y="6650640"/>
            <a:ext cx="4715640" cy="12240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nchor="ctr"/>
          <a:lstStyle/>
          <a:p>
            <a:pPr>
              <a:lnSpc>
                <a:spcPct val="100000"/>
              </a:lnSpc>
            </a:pPr>
            <a:r>
              <a:rPr lang="en-AU" sz="800" b="0" strike="noStrike" spc="-1">
                <a:solidFill>
                  <a:srgbClr val="A6A6A6"/>
                </a:solidFill>
                <a:uFill>
                  <a:solidFill>
                    <a:srgbClr val="FFFFFF"/>
                  </a:solidFill>
                </a:uFill>
                <a:latin typeface="Verdana"/>
                <a:ea typeface="DejaVu Sans"/>
              </a:rPr>
              <a:t>Presentation Title | Author | Date</a:t>
            </a:r>
            <a:endParaRPr lang="en-AU" sz="1800" b="0" strike="noStrike" spc="-1">
              <a:solidFill>
                <a:srgbClr val="000000"/>
              </a:solidFill>
              <a:uFill>
                <a:solidFill>
                  <a:srgbClr val="FFFFFF"/>
                </a:solidFill>
              </a:uFill>
              <a:latin typeface="Arial"/>
            </a:endParaRPr>
          </a:p>
        </p:txBody>
      </p:sp>
      <p:sp>
        <p:nvSpPr>
          <p:cNvPr id="181" name="CustomShape 6"/>
          <p:cNvSpPr/>
          <p:nvPr/>
        </p:nvSpPr>
        <p:spPr>
          <a:xfrm>
            <a:off x="12355200" y="33120"/>
            <a:ext cx="359280" cy="3592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182" name="CustomShape 7"/>
          <p:cNvSpPr/>
          <p:nvPr/>
        </p:nvSpPr>
        <p:spPr>
          <a:xfrm>
            <a:off x="12355200" y="393120"/>
            <a:ext cx="359280" cy="3592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183" name="CustomShape 8"/>
          <p:cNvSpPr/>
          <p:nvPr/>
        </p:nvSpPr>
        <p:spPr>
          <a:xfrm>
            <a:off x="12355200" y="753120"/>
            <a:ext cx="359280" cy="35928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p:style>
      </p:sp>
      <p:sp>
        <p:nvSpPr>
          <p:cNvPr id="184" name="CustomShape 9"/>
          <p:cNvSpPr/>
          <p:nvPr/>
        </p:nvSpPr>
        <p:spPr>
          <a:xfrm>
            <a:off x="12355200" y="1113120"/>
            <a:ext cx="359280" cy="35928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sp>
      <p:sp>
        <p:nvSpPr>
          <p:cNvPr id="185" name="CustomShape 10"/>
          <p:cNvSpPr/>
          <p:nvPr/>
        </p:nvSpPr>
        <p:spPr>
          <a:xfrm>
            <a:off x="12355200" y="1473120"/>
            <a:ext cx="359280" cy="35928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p:style>
      </p:sp>
      <p:sp>
        <p:nvSpPr>
          <p:cNvPr id="186" name="CustomShape 11"/>
          <p:cNvSpPr/>
          <p:nvPr/>
        </p:nvSpPr>
        <p:spPr>
          <a:xfrm>
            <a:off x="12355200" y="1954440"/>
            <a:ext cx="359280" cy="35928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p:style>
      </p:sp>
      <p:sp>
        <p:nvSpPr>
          <p:cNvPr id="187" name="CustomShape 12"/>
          <p:cNvSpPr/>
          <p:nvPr/>
        </p:nvSpPr>
        <p:spPr>
          <a:xfrm>
            <a:off x="12355200" y="2301840"/>
            <a:ext cx="359280" cy="35928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p:style>
      </p:sp>
      <p:sp>
        <p:nvSpPr>
          <p:cNvPr id="188" name="CustomShape 13"/>
          <p:cNvSpPr/>
          <p:nvPr/>
        </p:nvSpPr>
        <p:spPr>
          <a:xfrm>
            <a:off x="12355200" y="5080680"/>
            <a:ext cx="359280" cy="35928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p:style>
      </p:sp>
      <p:sp>
        <p:nvSpPr>
          <p:cNvPr id="189" name="CustomShape 14"/>
          <p:cNvSpPr/>
          <p:nvPr/>
        </p:nvSpPr>
        <p:spPr>
          <a:xfrm>
            <a:off x="12355200" y="6470280"/>
            <a:ext cx="359280" cy="35928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p:style>
      </p:sp>
      <p:sp>
        <p:nvSpPr>
          <p:cNvPr id="190" name="CustomShape 15"/>
          <p:cNvSpPr/>
          <p:nvPr/>
        </p:nvSpPr>
        <p:spPr>
          <a:xfrm>
            <a:off x="12355200" y="4038840"/>
            <a:ext cx="359280" cy="35928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p:style>
      </p:sp>
      <p:sp>
        <p:nvSpPr>
          <p:cNvPr id="191" name="CustomShape 16"/>
          <p:cNvSpPr/>
          <p:nvPr/>
        </p:nvSpPr>
        <p:spPr>
          <a:xfrm>
            <a:off x="12355200" y="4733280"/>
            <a:ext cx="359280" cy="35928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p:style>
      </p:sp>
      <p:sp>
        <p:nvSpPr>
          <p:cNvPr id="192" name="CustomShape 17"/>
          <p:cNvSpPr/>
          <p:nvPr/>
        </p:nvSpPr>
        <p:spPr>
          <a:xfrm>
            <a:off x="12355200" y="3691440"/>
            <a:ext cx="359280" cy="35928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p:style>
      </p:sp>
      <p:sp>
        <p:nvSpPr>
          <p:cNvPr id="193" name="CustomShape 18"/>
          <p:cNvSpPr/>
          <p:nvPr/>
        </p:nvSpPr>
        <p:spPr>
          <a:xfrm>
            <a:off x="12355200" y="2649240"/>
            <a:ext cx="359280" cy="35928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p:style>
      </p:sp>
      <p:sp>
        <p:nvSpPr>
          <p:cNvPr id="194" name="CustomShape 19"/>
          <p:cNvSpPr/>
          <p:nvPr/>
        </p:nvSpPr>
        <p:spPr>
          <a:xfrm>
            <a:off x="12355200" y="2996640"/>
            <a:ext cx="359280" cy="35928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p:style>
      </p:sp>
      <p:sp>
        <p:nvSpPr>
          <p:cNvPr id="195" name="CustomShape 20"/>
          <p:cNvSpPr/>
          <p:nvPr/>
        </p:nvSpPr>
        <p:spPr>
          <a:xfrm>
            <a:off x="12355200" y="3344040"/>
            <a:ext cx="359280" cy="35928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p:style>
      </p:sp>
      <p:sp>
        <p:nvSpPr>
          <p:cNvPr id="196" name="CustomShape 21"/>
          <p:cNvSpPr/>
          <p:nvPr/>
        </p:nvSpPr>
        <p:spPr>
          <a:xfrm>
            <a:off x="12355200" y="6122880"/>
            <a:ext cx="359280" cy="35928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p:style>
      </p:sp>
      <p:sp>
        <p:nvSpPr>
          <p:cNvPr id="197" name="CustomShape 22"/>
          <p:cNvSpPr/>
          <p:nvPr/>
        </p:nvSpPr>
        <p:spPr>
          <a:xfrm>
            <a:off x="12355200" y="5775480"/>
            <a:ext cx="359280" cy="35928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p:style>
      </p:sp>
      <p:sp>
        <p:nvSpPr>
          <p:cNvPr id="198" name="CustomShape 23"/>
          <p:cNvSpPr/>
          <p:nvPr/>
        </p:nvSpPr>
        <p:spPr>
          <a:xfrm>
            <a:off x="12355200" y="5428080"/>
            <a:ext cx="359280" cy="35928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p:style>
      </p:sp>
      <p:sp>
        <p:nvSpPr>
          <p:cNvPr id="199" name="CustomShape 24"/>
          <p:cNvSpPr/>
          <p:nvPr/>
        </p:nvSpPr>
        <p:spPr>
          <a:xfrm>
            <a:off x="12355200" y="4385880"/>
            <a:ext cx="359280" cy="35928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p:style>
      </p:sp>
      <p:pic>
        <p:nvPicPr>
          <p:cNvPr id="200" name="Picture 199"/>
          <p:cNvPicPr/>
          <p:nvPr/>
        </p:nvPicPr>
        <p:blipFill>
          <a:blip r:embed="rId14"/>
          <a:stretch/>
        </p:blipFill>
        <p:spPr>
          <a:xfrm>
            <a:off x="360" y="0"/>
            <a:ext cx="360" cy="360"/>
          </a:xfrm>
          <a:prstGeom prst="rect">
            <a:avLst/>
          </a:prstGeom>
          <a:ln>
            <a:noFill/>
          </a:ln>
        </p:spPr>
      </p:pic>
      <p:sp>
        <p:nvSpPr>
          <p:cNvPr id="201" name="PlaceHolder 25"/>
          <p:cNvSpPr>
            <a:spLocks noGrp="1"/>
          </p:cNvSpPr>
          <p:nvPr>
            <p:ph type="title"/>
          </p:nvPr>
        </p:nvSpPr>
        <p:spPr>
          <a:xfrm>
            <a:off x="609480" y="273600"/>
            <a:ext cx="10972440" cy="1144800"/>
          </a:xfrm>
          <a:prstGeom prst="rect">
            <a:avLst/>
          </a:prstGeom>
        </p:spPr>
        <p:txBody>
          <a:bodyPr lIns="0" tIns="0" rIns="0" bIns="0" anchor="ctr"/>
          <a:lstStyle/>
          <a:p>
            <a:pPr algn="ctr"/>
            <a:r>
              <a:rPr lang="en-AU" sz="4400" b="0" strike="noStrike" spc="-1">
                <a:solidFill>
                  <a:srgbClr val="000000"/>
                </a:solidFill>
                <a:uFill>
                  <a:solidFill>
                    <a:srgbClr val="FFFFFF"/>
                  </a:solidFill>
                </a:uFill>
                <a:latin typeface="Arial"/>
              </a:rPr>
              <a:t>Click to edit the title text format</a:t>
            </a:r>
          </a:p>
        </p:txBody>
      </p:sp>
      <p:sp>
        <p:nvSpPr>
          <p:cNvPr id="202" name="PlaceHolder 26"/>
          <p:cNvSpPr>
            <a:spLocks noGrp="1"/>
          </p:cNvSpPr>
          <p:nvPr>
            <p:ph type="body"/>
          </p:nvPr>
        </p:nvSpPr>
        <p:spPr>
          <a:xfrm>
            <a:off x="609480" y="1604520"/>
            <a:ext cx="10972440" cy="3977280"/>
          </a:xfrm>
          <a:prstGeom prst="rect">
            <a:avLst/>
          </a:prstGeom>
        </p:spPr>
        <p:txBody>
          <a:bodyPr lIns="0" tIns="0" rIns="0" bIns="0"/>
          <a:lstStyle/>
          <a:p>
            <a:pPr marL="432000" indent="-324000">
              <a:buClr>
                <a:srgbClr val="000000"/>
              </a:buClr>
              <a:buSzPct val="45000"/>
              <a:buFont typeface="Wingdings" charset="2"/>
              <a:buChar char=""/>
            </a:pPr>
            <a:r>
              <a:rPr lang="en-AU" sz="32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AU" sz="2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AU" sz="24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AU" sz="20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AU"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AU"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AU"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p:bodyStyle/>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37" name="Picture 236"/>
          <p:cNvPicPr/>
          <p:nvPr/>
        </p:nvPicPr>
        <p:blipFill>
          <a:blip r:embed="rId14"/>
          <a:stretch/>
        </p:blipFill>
        <p:spPr>
          <a:xfrm>
            <a:off x="360" y="0"/>
            <a:ext cx="360" cy="360"/>
          </a:xfrm>
          <a:prstGeom prst="rect">
            <a:avLst/>
          </a:prstGeom>
          <a:ln>
            <a:noFill/>
          </a:ln>
        </p:spPr>
      </p:pic>
      <p:pic>
        <p:nvPicPr>
          <p:cNvPr id="238" name="Picture 237"/>
          <p:cNvPicPr/>
          <p:nvPr/>
        </p:nvPicPr>
        <p:blipFill>
          <a:blip r:embed="rId14"/>
          <a:stretch/>
        </p:blipFill>
        <p:spPr>
          <a:xfrm>
            <a:off x="360" y="0"/>
            <a:ext cx="360" cy="360"/>
          </a:xfrm>
          <a:prstGeom prst="rect">
            <a:avLst/>
          </a:prstGeom>
          <a:ln>
            <a:noFill/>
          </a:ln>
        </p:spPr>
      </p:pic>
      <p:sp>
        <p:nvSpPr>
          <p:cNvPr id="239" name="CustomShape 1"/>
          <p:cNvSpPr/>
          <p:nvPr/>
        </p:nvSpPr>
        <p:spPr>
          <a:xfrm>
            <a:off x="11644560" y="334440"/>
            <a:ext cx="275040" cy="225360"/>
          </a:xfrm>
          <a:custGeom>
            <a:avLst/>
            <a:gdLst/>
            <a:ahLst/>
            <a:cxnLst/>
            <a:rect l="l" t="t"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360">
            <a:noFill/>
          </a:ln>
        </p:spPr>
        <p:style>
          <a:lnRef idx="0">
            <a:scrgbClr r="0" g="0" b="0"/>
          </a:lnRef>
          <a:fillRef idx="0">
            <a:scrgbClr r="0" g="0" b="0"/>
          </a:fillRef>
          <a:effectRef idx="0">
            <a:scrgbClr r="0" g="0" b="0"/>
          </a:effectRef>
          <a:fontRef idx="minor"/>
        </p:style>
      </p:sp>
      <p:sp>
        <p:nvSpPr>
          <p:cNvPr id="240" name="CustomShape 2"/>
          <p:cNvSpPr/>
          <p:nvPr/>
        </p:nvSpPr>
        <p:spPr>
          <a:xfrm>
            <a:off x="11501280" y="171720"/>
            <a:ext cx="418680" cy="356040"/>
          </a:xfrm>
          <a:custGeom>
            <a:avLst/>
            <a:gdLst/>
            <a:ahLst/>
            <a:cxnLst/>
            <a:rect l="l" t="t"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360">
            <a:noFill/>
          </a:ln>
        </p:spPr>
        <p:style>
          <a:lnRef idx="0">
            <a:scrgbClr r="0" g="0" b="0"/>
          </a:lnRef>
          <a:fillRef idx="0">
            <a:scrgbClr r="0" g="0" b="0"/>
          </a:fillRef>
          <a:effectRef idx="0">
            <a:scrgbClr r="0" g="0" b="0"/>
          </a:effectRef>
          <a:fontRef idx="minor"/>
        </p:style>
      </p:sp>
      <p:sp>
        <p:nvSpPr>
          <p:cNvPr id="241" name="CustomShape 3"/>
          <p:cNvSpPr/>
          <p:nvPr/>
        </p:nvSpPr>
        <p:spPr>
          <a:xfrm>
            <a:off x="11556360" y="6650640"/>
            <a:ext cx="567000" cy="12204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nchor="ctr"/>
          <a:lstStyle/>
          <a:p>
            <a:pPr algn="r">
              <a:lnSpc>
                <a:spcPct val="100000"/>
              </a:lnSpc>
            </a:pPr>
            <a:fld id="{A6850161-CFCB-440A-A01E-C720F5158FB2}" type="slidenum">
              <a:rPr lang="en-AU" sz="800" b="0" strike="noStrike" spc="-1">
                <a:solidFill>
                  <a:srgbClr val="A6A6A6"/>
                </a:solidFill>
                <a:uFill>
                  <a:solidFill>
                    <a:srgbClr val="FFFFFF"/>
                  </a:solidFill>
                </a:uFill>
                <a:latin typeface="Verdana"/>
                <a:ea typeface="DejaVu Sans"/>
              </a:rPr>
              <a:t>‹#›</a:t>
            </a:fld>
            <a:endParaRPr lang="en-AU" sz="1800" b="0" strike="noStrike" spc="-1">
              <a:solidFill>
                <a:srgbClr val="000000"/>
              </a:solidFill>
              <a:uFill>
                <a:solidFill>
                  <a:srgbClr val="FFFFFF"/>
                </a:solidFill>
              </a:uFill>
              <a:latin typeface="Arial"/>
            </a:endParaRPr>
          </a:p>
        </p:txBody>
      </p:sp>
      <p:sp>
        <p:nvSpPr>
          <p:cNvPr id="242" name="CustomShape 4"/>
          <p:cNvSpPr/>
          <p:nvPr/>
        </p:nvSpPr>
        <p:spPr>
          <a:xfrm>
            <a:off x="9017280" y="6650640"/>
            <a:ext cx="2663640" cy="122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r">
              <a:lnSpc>
                <a:spcPct val="100000"/>
              </a:lnSpc>
            </a:pPr>
            <a:r>
              <a:rPr lang="en-AU" sz="800" b="0" strike="noStrike" spc="-1">
                <a:solidFill>
                  <a:srgbClr val="A6A6A6"/>
                </a:solidFill>
                <a:uFill>
                  <a:solidFill>
                    <a:srgbClr val="FFFFFF"/>
                  </a:solidFill>
                </a:uFill>
                <a:latin typeface="Verdana"/>
                <a:ea typeface="DejaVu Sans"/>
              </a:rPr>
              <a:t>© Capgemini 2018. All rights reserved  </a:t>
            </a:r>
            <a:r>
              <a:rPr lang="en-AU" sz="800" b="0" strike="noStrike" spc="-1">
                <a:solidFill>
                  <a:srgbClr val="12ABDB"/>
                </a:solidFill>
                <a:uFill>
                  <a:solidFill>
                    <a:srgbClr val="FFFFFF"/>
                  </a:solidFill>
                </a:uFill>
                <a:latin typeface="Verdana"/>
                <a:ea typeface="DejaVu Sans"/>
              </a:rPr>
              <a:t>|</a:t>
            </a:r>
            <a:endParaRPr lang="en-AU" sz="1800" b="0" strike="noStrike" spc="-1">
              <a:solidFill>
                <a:srgbClr val="000000"/>
              </a:solidFill>
              <a:uFill>
                <a:solidFill>
                  <a:srgbClr val="FFFFFF"/>
                </a:solidFill>
              </a:uFill>
              <a:latin typeface="Arial"/>
            </a:endParaRPr>
          </a:p>
        </p:txBody>
      </p:sp>
      <p:sp>
        <p:nvSpPr>
          <p:cNvPr id="243" name="CustomShape 5"/>
          <p:cNvSpPr/>
          <p:nvPr/>
        </p:nvSpPr>
        <p:spPr>
          <a:xfrm>
            <a:off x="227520" y="6650640"/>
            <a:ext cx="4715640" cy="12240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nchor="ctr"/>
          <a:lstStyle/>
          <a:p>
            <a:pPr>
              <a:lnSpc>
                <a:spcPct val="100000"/>
              </a:lnSpc>
            </a:pPr>
            <a:r>
              <a:rPr lang="en-AU" sz="800" b="0" strike="noStrike" spc="-1">
                <a:solidFill>
                  <a:srgbClr val="A6A6A6"/>
                </a:solidFill>
                <a:uFill>
                  <a:solidFill>
                    <a:srgbClr val="FFFFFF"/>
                  </a:solidFill>
                </a:uFill>
                <a:latin typeface="Verdana"/>
                <a:ea typeface="DejaVu Sans"/>
              </a:rPr>
              <a:t>Presentation Title | Author | Date</a:t>
            </a:r>
            <a:endParaRPr lang="en-AU" sz="1800" b="0" strike="noStrike" spc="-1">
              <a:solidFill>
                <a:srgbClr val="000000"/>
              </a:solidFill>
              <a:uFill>
                <a:solidFill>
                  <a:srgbClr val="FFFFFF"/>
                </a:solidFill>
              </a:uFill>
              <a:latin typeface="Arial"/>
            </a:endParaRPr>
          </a:p>
        </p:txBody>
      </p:sp>
      <p:sp>
        <p:nvSpPr>
          <p:cNvPr id="244" name="CustomShape 6"/>
          <p:cNvSpPr/>
          <p:nvPr/>
        </p:nvSpPr>
        <p:spPr>
          <a:xfrm>
            <a:off x="12355200" y="33120"/>
            <a:ext cx="359280" cy="3592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245" name="CustomShape 7"/>
          <p:cNvSpPr/>
          <p:nvPr/>
        </p:nvSpPr>
        <p:spPr>
          <a:xfrm>
            <a:off x="12355200" y="393120"/>
            <a:ext cx="359280" cy="3592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246" name="CustomShape 8"/>
          <p:cNvSpPr/>
          <p:nvPr/>
        </p:nvSpPr>
        <p:spPr>
          <a:xfrm>
            <a:off x="12355200" y="753120"/>
            <a:ext cx="359280" cy="35928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p:style>
      </p:sp>
      <p:sp>
        <p:nvSpPr>
          <p:cNvPr id="247" name="CustomShape 9"/>
          <p:cNvSpPr/>
          <p:nvPr/>
        </p:nvSpPr>
        <p:spPr>
          <a:xfrm>
            <a:off x="12355200" y="1113120"/>
            <a:ext cx="359280" cy="35928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sp>
      <p:sp>
        <p:nvSpPr>
          <p:cNvPr id="248" name="CustomShape 10"/>
          <p:cNvSpPr/>
          <p:nvPr/>
        </p:nvSpPr>
        <p:spPr>
          <a:xfrm>
            <a:off x="12355200" y="1473120"/>
            <a:ext cx="359280" cy="35928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p:style>
      </p:sp>
      <p:sp>
        <p:nvSpPr>
          <p:cNvPr id="249" name="CustomShape 11"/>
          <p:cNvSpPr/>
          <p:nvPr/>
        </p:nvSpPr>
        <p:spPr>
          <a:xfrm>
            <a:off x="12355200" y="1954440"/>
            <a:ext cx="359280" cy="35928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p:style>
      </p:sp>
      <p:sp>
        <p:nvSpPr>
          <p:cNvPr id="250" name="CustomShape 12"/>
          <p:cNvSpPr/>
          <p:nvPr/>
        </p:nvSpPr>
        <p:spPr>
          <a:xfrm>
            <a:off x="12355200" y="2301840"/>
            <a:ext cx="359280" cy="35928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p:style>
      </p:sp>
      <p:sp>
        <p:nvSpPr>
          <p:cNvPr id="251" name="CustomShape 13"/>
          <p:cNvSpPr/>
          <p:nvPr/>
        </p:nvSpPr>
        <p:spPr>
          <a:xfrm>
            <a:off x="12355200" y="5080680"/>
            <a:ext cx="359280" cy="35928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p:style>
      </p:sp>
      <p:sp>
        <p:nvSpPr>
          <p:cNvPr id="252" name="CustomShape 14"/>
          <p:cNvSpPr/>
          <p:nvPr/>
        </p:nvSpPr>
        <p:spPr>
          <a:xfrm>
            <a:off x="12355200" y="6470280"/>
            <a:ext cx="359280" cy="35928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p:style>
      </p:sp>
      <p:sp>
        <p:nvSpPr>
          <p:cNvPr id="253" name="CustomShape 15"/>
          <p:cNvSpPr/>
          <p:nvPr/>
        </p:nvSpPr>
        <p:spPr>
          <a:xfrm>
            <a:off x="12355200" y="4038840"/>
            <a:ext cx="359280" cy="35928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p:style>
      </p:sp>
      <p:sp>
        <p:nvSpPr>
          <p:cNvPr id="254" name="CustomShape 16"/>
          <p:cNvSpPr/>
          <p:nvPr/>
        </p:nvSpPr>
        <p:spPr>
          <a:xfrm>
            <a:off x="12355200" y="4733280"/>
            <a:ext cx="359280" cy="35928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p:style>
      </p:sp>
      <p:sp>
        <p:nvSpPr>
          <p:cNvPr id="255" name="CustomShape 17"/>
          <p:cNvSpPr/>
          <p:nvPr/>
        </p:nvSpPr>
        <p:spPr>
          <a:xfrm>
            <a:off x="12355200" y="3691440"/>
            <a:ext cx="359280" cy="35928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p:style>
      </p:sp>
      <p:sp>
        <p:nvSpPr>
          <p:cNvPr id="256" name="CustomShape 18"/>
          <p:cNvSpPr/>
          <p:nvPr/>
        </p:nvSpPr>
        <p:spPr>
          <a:xfrm>
            <a:off x="12355200" y="2649240"/>
            <a:ext cx="359280" cy="35928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p:style>
      </p:sp>
      <p:sp>
        <p:nvSpPr>
          <p:cNvPr id="257" name="CustomShape 19"/>
          <p:cNvSpPr/>
          <p:nvPr/>
        </p:nvSpPr>
        <p:spPr>
          <a:xfrm>
            <a:off x="12355200" y="2996640"/>
            <a:ext cx="359280" cy="35928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p:style>
      </p:sp>
      <p:sp>
        <p:nvSpPr>
          <p:cNvPr id="258" name="CustomShape 20"/>
          <p:cNvSpPr/>
          <p:nvPr/>
        </p:nvSpPr>
        <p:spPr>
          <a:xfrm>
            <a:off x="12355200" y="3344040"/>
            <a:ext cx="359280" cy="35928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p:style>
      </p:sp>
      <p:sp>
        <p:nvSpPr>
          <p:cNvPr id="259" name="CustomShape 21"/>
          <p:cNvSpPr/>
          <p:nvPr/>
        </p:nvSpPr>
        <p:spPr>
          <a:xfrm>
            <a:off x="12355200" y="6122880"/>
            <a:ext cx="359280" cy="35928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p:style>
      </p:sp>
      <p:sp>
        <p:nvSpPr>
          <p:cNvPr id="260" name="CustomShape 22"/>
          <p:cNvSpPr/>
          <p:nvPr/>
        </p:nvSpPr>
        <p:spPr>
          <a:xfrm>
            <a:off x="12355200" y="5775480"/>
            <a:ext cx="359280" cy="35928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p:style>
      </p:sp>
      <p:sp>
        <p:nvSpPr>
          <p:cNvPr id="261" name="CustomShape 23"/>
          <p:cNvSpPr/>
          <p:nvPr/>
        </p:nvSpPr>
        <p:spPr>
          <a:xfrm>
            <a:off x="12355200" y="5428080"/>
            <a:ext cx="359280" cy="35928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p:style>
      </p:sp>
      <p:sp>
        <p:nvSpPr>
          <p:cNvPr id="262" name="CustomShape 24"/>
          <p:cNvSpPr/>
          <p:nvPr/>
        </p:nvSpPr>
        <p:spPr>
          <a:xfrm>
            <a:off x="12355200" y="4385880"/>
            <a:ext cx="359280" cy="35928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p:style>
      </p:sp>
      <p:pic>
        <p:nvPicPr>
          <p:cNvPr id="263" name="Picture 262"/>
          <p:cNvPicPr/>
          <p:nvPr/>
        </p:nvPicPr>
        <p:blipFill>
          <a:blip r:embed="rId14"/>
          <a:stretch/>
        </p:blipFill>
        <p:spPr>
          <a:xfrm>
            <a:off x="360" y="0"/>
            <a:ext cx="360" cy="360"/>
          </a:xfrm>
          <a:prstGeom prst="rect">
            <a:avLst/>
          </a:prstGeom>
          <a:ln>
            <a:noFill/>
          </a:ln>
        </p:spPr>
      </p:pic>
      <p:pic>
        <p:nvPicPr>
          <p:cNvPr id="264" name="Picture 263"/>
          <p:cNvPicPr/>
          <p:nvPr/>
        </p:nvPicPr>
        <p:blipFill>
          <a:blip r:embed="rId14"/>
          <a:stretch/>
        </p:blipFill>
        <p:spPr>
          <a:xfrm>
            <a:off x="360" y="0"/>
            <a:ext cx="360" cy="360"/>
          </a:xfrm>
          <a:prstGeom prst="rect">
            <a:avLst/>
          </a:prstGeom>
          <a:ln>
            <a:noFill/>
          </a:ln>
        </p:spPr>
      </p:pic>
      <p:sp>
        <p:nvSpPr>
          <p:cNvPr id="265" name="PlaceHolder 25"/>
          <p:cNvSpPr>
            <a:spLocks noGrp="1"/>
          </p:cNvSpPr>
          <p:nvPr>
            <p:ph type="title"/>
          </p:nvPr>
        </p:nvSpPr>
        <p:spPr>
          <a:xfrm>
            <a:off x="609480" y="273600"/>
            <a:ext cx="10972440" cy="1144800"/>
          </a:xfrm>
          <a:prstGeom prst="rect">
            <a:avLst/>
          </a:prstGeom>
        </p:spPr>
        <p:txBody>
          <a:bodyPr lIns="0" tIns="0" rIns="0" bIns="0" anchor="ctr"/>
          <a:lstStyle/>
          <a:p>
            <a:pPr algn="ctr"/>
            <a:r>
              <a:rPr lang="en-AU" sz="4400" b="0" strike="noStrike" spc="-1">
                <a:solidFill>
                  <a:srgbClr val="000000"/>
                </a:solidFill>
                <a:uFill>
                  <a:solidFill>
                    <a:srgbClr val="FFFFFF"/>
                  </a:solidFill>
                </a:uFill>
                <a:latin typeface="Arial"/>
              </a:rPr>
              <a:t>Click to edit the title text format</a:t>
            </a:r>
          </a:p>
        </p:txBody>
      </p:sp>
      <p:sp>
        <p:nvSpPr>
          <p:cNvPr id="266" name="PlaceHolder 26"/>
          <p:cNvSpPr>
            <a:spLocks noGrp="1"/>
          </p:cNvSpPr>
          <p:nvPr>
            <p:ph type="body"/>
          </p:nvPr>
        </p:nvSpPr>
        <p:spPr>
          <a:xfrm>
            <a:off x="609480" y="1604520"/>
            <a:ext cx="10972440" cy="3977280"/>
          </a:xfrm>
          <a:prstGeom prst="rect">
            <a:avLst/>
          </a:prstGeom>
        </p:spPr>
        <p:txBody>
          <a:bodyPr lIns="0" tIns="0" rIns="0" bIns="0"/>
          <a:lstStyle/>
          <a:p>
            <a:pPr marL="432000" indent="-324000">
              <a:buClr>
                <a:srgbClr val="000000"/>
              </a:buClr>
              <a:buSzPct val="45000"/>
              <a:buFont typeface="Wingdings" charset="2"/>
              <a:buChar char=""/>
            </a:pPr>
            <a:r>
              <a:rPr lang="en-AU" sz="32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AU" sz="2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AU" sz="24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AU" sz="20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AU"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AU"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AU"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p:bodyStyle/>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ECECEC"/>
        </a:solidFill>
        <a:effectLst/>
      </p:bgPr>
    </p:bg>
    <p:spTree>
      <p:nvGrpSpPr>
        <p:cNvPr id="1" name=""/>
        <p:cNvGrpSpPr/>
        <p:nvPr/>
      </p:nvGrpSpPr>
      <p:grpSpPr>
        <a:xfrm>
          <a:off x="0" y="0"/>
          <a:ext cx="0" cy="0"/>
          <a:chOff x="0" y="0"/>
          <a:chExt cx="0" cy="0"/>
        </a:xfrm>
      </p:grpSpPr>
      <p:pic>
        <p:nvPicPr>
          <p:cNvPr id="301" name="Picture 300"/>
          <p:cNvPicPr/>
          <p:nvPr/>
        </p:nvPicPr>
        <p:blipFill>
          <a:blip r:embed="rId14"/>
          <a:stretch/>
        </p:blipFill>
        <p:spPr>
          <a:xfrm>
            <a:off x="360" y="0"/>
            <a:ext cx="360" cy="360"/>
          </a:xfrm>
          <a:prstGeom prst="rect">
            <a:avLst/>
          </a:prstGeom>
          <a:ln>
            <a:noFill/>
          </a:ln>
        </p:spPr>
      </p:pic>
      <p:sp>
        <p:nvSpPr>
          <p:cNvPr id="302" name="CustomShape 1"/>
          <p:cNvSpPr/>
          <p:nvPr/>
        </p:nvSpPr>
        <p:spPr>
          <a:xfrm>
            <a:off x="0" y="0"/>
            <a:ext cx="12191400" cy="685728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p:style>
      </p:sp>
      <p:sp>
        <p:nvSpPr>
          <p:cNvPr id="303" name="CustomShape 2"/>
          <p:cNvSpPr/>
          <p:nvPr/>
        </p:nvSpPr>
        <p:spPr>
          <a:xfrm>
            <a:off x="0" y="0"/>
            <a:ext cx="5942160" cy="6857280"/>
          </a:xfrm>
          <a:custGeom>
            <a:avLst/>
            <a:gdLst/>
            <a:ahLst/>
            <a:cxnLst/>
            <a:rect l="l" t="t" r="r" b="b"/>
            <a:pathLst>
              <a:path w="5942703" h="6858000">
                <a:moveTo>
                  <a:pt x="0" y="0"/>
                </a:moveTo>
                <a:lnTo>
                  <a:pt x="1934854" y="0"/>
                </a:lnTo>
                <a:lnTo>
                  <a:pt x="2016936" y="210681"/>
                </a:lnTo>
                <a:cubicBezTo>
                  <a:pt x="3206701" y="3025068"/>
                  <a:pt x="5838311" y="3712297"/>
                  <a:pt x="5381513" y="2418544"/>
                </a:cubicBezTo>
                <a:cubicBezTo>
                  <a:pt x="6119798" y="2697936"/>
                  <a:pt x="6539698" y="4845048"/>
                  <a:pt x="3933862" y="6759409"/>
                </a:cubicBezTo>
                <a:lnTo>
                  <a:pt x="3795861" y="6858000"/>
                </a:lnTo>
                <a:lnTo>
                  <a:pt x="0" y="6858000"/>
                </a:lnTo>
                <a:close/>
              </a:path>
            </a:pathLst>
          </a:custGeom>
          <a:solidFill>
            <a:srgbClr val="300B48"/>
          </a:solidFill>
          <a:ln>
            <a:noFill/>
          </a:ln>
        </p:spPr>
        <p:style>
          <a:lnRef idx="0">
            <a:scrgbClr r="0" g="0" b="0"/>
          </a:lnRef>
          <a:fillRef idx="0">
            <a:scrgbClr r="0" g="0" b="0"/>
          </a:fillRef>
          <a:effectRef idx="0">
            <a:scrgbClr r="0" g="0" b="0"/>
          </a:effectRef>
          <a:fontRef idx="minor"/>
        </p:style>
      </p:sp>
      <p:sp>
        <p:nvSpPr>
          <p:cNvPr id="304" name="CustomShape 3"/>
          <p:cNvSpPr/>
          <p:nvPr/>
        </p:nvSpPr>
        <p:spPr>
          <a:xfrm>
            <a:off x="5231520" y="2690640"/>
            <a:ext cx="481680" cy="395280"/>
          </a:xfrm>
          <a:custGeom>
            <a:avLst/>
            <a:gdLst/>
            <a:ahLst/>
            <a:cxnLst/>
            <a:rect l="l" t="t"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p:spPr>
        <p:style>
          <a:lnRef idx="0">
            <a:scrgbClr r="0" g="0" b="0"/>
          </a:lnRef>
          <a:fillRef idx="0">
            <a:scrgbClr r="0" g="0" b="0"/>
          </a:fillRef>
          <a:effectRef idx="0">
            <a:scrgbClr r="0" g="0" b="0"/>
          </a:effectRef>
          <a:fontRef idx="minor"/>
        </p:style>
      </p:sp>
      <p:sp>
        <p:nvSpPr>
          <p:cNvPr id="305" name="CustomShape 4"/>
          <p:cNvSpPr/>
          <p:nvPr/>
        </p:nvSpPr>
        <p:spPr>
          <a:xfrm>
            <a:off x="4979160" y="2404080"/>
            <a:ext cx="734400" cy="626040"/>
          </a:xfrm>
          <a:custGeom>
            <a:avLst/>
            <a:gdLst/>
            <a:ahLst/>
            <a:cxnLst/>
            <a:rect l="l" t="t"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p:spPr>
        <p:style>
          <a:lnRef idx="0">
            <a:scrgbClr r="0" g="0" b="0"/>
          </a:lnRef>
          <a:fillRef idx="0">
            <a:scrgbClr r="0" g="0" b="0"/>
          </a:fillRef>
          <a:effectRef idx="0">
            <a:scrgbClr r="0" g="0" b="0"/>
          </a:effectRef>
          <a:fontRef idx="minor"/>
        </p:style>
      </p:sp>
      <p:sp>
        <p:nvSpPr>
          <p:cNvPr id="306" name="CustomShape 5"/>
          <p:cNvSpPr/>
          <p:nvPr/>
        </p:nvSpPr>
        <p:spPr>
          <a:xfrm>
            <a:off x="6536160" y="2886480"/>
            <a:ext cx="4898880" cy="76968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0" tIns="0" rIns="0" bIns="0"/>
          <a:lstStyle/>
          <a:p>
            <a:pPr algn="just">
              <a:lnSpc>
                <a:spcPct val="100000"/>
              </a:lnSpc>
            </a:pPr>
            <a:r>
              <a:rPr lang="en-AU" sz="900" b="0" strike="noStrike" spc="-1">
                <a:solidFill>
                  <a:srgbClr val="000000"/>
                </a:solidFill>
                <a:uFill>
                  <a:solidFill>
                    <a:srgbClr val="FFFFFF"/>
                  </a:solidFill>
                </a:uFill>
                <a:latin typeface="Verdana"/>
                <a:ea typeface="DejaVu Sans"/>
              </a:rPr>
              <a:t>A global leader in consulting, technology services and digital transformation, Capgemini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200,000 team members in over 40 countries. The Group reported 2017 global revenues of EUR 12.8 billion.</a:t>
            </a:r>
            <a:endParaRPr lang="en-AU" sz="1800" b="0" strike="noStrike" spc="-1">
              <a:solidFill>
                <a:srgbClr val="000000"/>
              </a:solidFill>
              <a:uFill>
                <a:solidFill>
                  <a:srgbClr val="FFFFFF"/>
                </a:solidFill>
              </a:uFill>
              <a:latin typeface="Arial"/>
            </a:endParaRPr>
          </a:p>
        </p:txBody>
      </p:sp>
      <p:sp>
        <p:nvSpPr>
          <p:cNvPr id="307" name="CustomShape 6"/>
          <p:cNvSpPr/>
          <p:nvPr/>
        </p:nvSpPr>
        <p:spPr>
          <a:xfrm>
            <a:off x="6536160" y="2507040"/>
            <a:ext cx="2219400" cy="25344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0" tIns="0" rIns="0" bIns="0"/>
          <a:lstStyle/>
          <a:p>
            <a:pPr>
              <a:lnSpc>
                <a:spcPts val="249"/>
              </a:lnSpc>
            </a:pPr>
            <a:r>
              <a:rPr lang="en-AU" sz="1400" b="0" strike="noStrike" spc="-1">
                <a:solidFill>
                  <a:srgbClr val="0070AD"/>
                </a:solidFill>
                <a:uFill>
                  <a:solidFill>
                    <a:srgbClr val="FFFFFF"/>
                  </a:solidFill>
                </a:uFill>
                <a:latin typeface="Verdana"/>
                <a:ea typeface="DejaVu Sans"/>
              </a:rPr>
              <a:t>About Capgemini</a:t>
            </a:r>
            <a:endParaRPr lang="en-AU" sz="1800" b="0" strike="noStrike" spc="-1">
              <a:solidFill>
                <a:srgbClr val="000000"/>
              </a:solidFill>
              <a:uFill>
                <a:solidFill>
                  <a:srgbClr val="FFFFFF"/>
                </a:solidFill>
              </a:uFill>
              <a:latin typeface="Arial"/>
            </a:endParaRPr>
          </a:p>
        </p:txBody>
      </p:sp>
      <p:sp>
        <p:nvSpPr>
          <p:cNvPr id="308" name="CustomShape 7"/>
          <p:cNvSpPr/>
          <p:nvPr/>
        </p:nvSpPr>
        <p:spPr>
          <a:xfrm>
            <a:off x="6536160" y="4235760"/>
            <a:ext cx="2056680" cy="40644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0" tIns="0" rIns="0" bIns="0"/>
          <a:lstStyle/>
          <a:p>
            <a:pPr algn="just">
              <a:lnSpc>
                <a:spcPts val="149"/>
              </a:lnSpc>
            </a:pPr>
            <a:r>
              <a:rPr lang="en-AU" sz="900" b="0" strike="noStrike" spc="-1">
                <a:solidFill>
                  <a:srgbClr val="000000"/>
                </a:solidFill>
                <a:uFill>
                  <a:solidFill>
                    <a:srgbClr val="FFFFFF"/>
                  </a:solidFill>
                </a:uFill>
                <a:latin typeface="Verdana"/>
                <a:ea typeface="DejaVu Sans"/>
              </a:rPr>
              <a:t>Learn more about us at</a:t>
            </a:r>
            <a:endParaRPr lang="en-AU" sz="1800" b="0" strike="noStrike" spc="-1">
              <a:solidFill>
                <a:srgbClr val="000000"/>
              </a:solidFill>
              <a:uFill>
                <a:solidFill>
                  <a:srgbClr val="FFFFFF"/>
                </a:solidFill>
              </a:uFill>
              <a:latin typeface="Arial"/>
            </a:endParaRPr>
          </a:p>
          <a:p>
            <a:pPr algn="just">
              <a:lnSpc>
                <a:spcPts val="149"/>
              </a:lnSpc>
            </a:pPr>
            <a:r>
              <a:rPr lang="en-AU" sz="1400" b="0" strike="noStrike" spc="-1">
                <a:solidFill>
                  <a:srgbClr val="12ABDB"/>
                </a:solidFill>
                <a:uFill>
                  <a:solidFill>
                    <a:srgbClr val="FFFFFF"/>
                  </a:solidFill>
                </a:uFill>
                <a:latin typeface="Verdana"/>
                <a:ea typeface="DejaVu Sans"/>
              </a:rPr>
              <a:t>www.capgemini.com</a:t>
            </a:r>
            <a:endParaRPr lang="en-AU" sz="1800" b="0" strike="noStrike" spc="-1">
              <a:solidFill>
                <a:srgbClr val="000000"/>
              </a:solidFill>
              <a:uFill>
                <a:solidFill>
                  <a:srgbClr val="FFFFFF"/>
                </a:solidFill>
              </a:uFill>
              <a:latin typeface="Arial"/>
            </a:endParaRPr>
          </a:p>
        </p:txBody>
      </p:sp>
      <p:pic>
        <p:nvPicPr>
          <p:cNvPr id="309" name="Picture 2"/>
          <p:cNvPicPr/>
          <p:nvPr/>
        </p:nvPicPr>
        <p:blipFill>
          <a:blip r:embed="rId15"/>
          <a:stretch/>
        </p:blipFill>
        <p:spPr>
          <a:xfrm>
            <a:off x="810000" y="3979080"/>
            <a:ext cx="332640" cy="332640"/>
          </a:xfrm>
          <a:prstGeom prst="rect">
            <a:avLst/>
          </a:prstGeom>
          <a:ln>
            <a:noFill/>
          </a:ln>
        </p:spPr>
      </p:pic>
      <p:pic>
        <p:nvPicPr>
          <p:cNvPr id="310" name="Picture 4"/>
          <p:cNvPicPr/>
          <p:nvPr/>
        </p:nvPicPr>
        <p:blipFill>
          <a:blip r:embed="rId16"/>
          <a:stretch/>
        </p:blipFill>
        <p:spPr>
          <a:xfrm>
            <a:off x="1193400" y="3979080"/>
            <a:ext cx="332640" cy="332640"/>
          </a:xfrm>
          <a:prstGeom prst="rect">
            <a:avLst/>
          </a:prstGeom>
          <a:ln>
            <a:noFill/>
          </a:ln>
        </p:spPr>
      </p:pic>
      <p:pic>
        <p:nvPicPr>
          <p:cNvPr id="311" name="Picture 5"/>
          <p:cNvPicPr/>
          <p:nvPr/>
        </p:nvPicPr>
        <p:blipFill>
          <a:blip r:embed="rId17"/>
          <a:stretch/>
        </p:blipFill>
        <p:spPr>
          <a:xfrm>
            <a:off x="1576800" y="3979080"/>
            <a:ext cx="332640" cy="332640"/>
          </a:xfrm>
          <a:prstGeom prst="rect">
            <a:avLst/>
          </a:prstGeom>
          <a:ln>
            <a:noFill/>
          </a:ln>
        </p:spPr>
      </p:pic>
      <p:pic>
        <p:nvPicPr>
          <p:cNvPr id="312" name="Picture 6"/>
          <p:cNvPicPr/>
          <p:nvPr/>
        </p:nvPicPr>
        <p:blipFill>
          <a:blip r:embed="rId18"/>
          <a:stretch/>
        </p:blipFill>
        <p:spPr>
          <a:xfrm>
            <a:off x="1960200" y="3979080"/>
            <a:ext cx="332640" cy="332640"/>
          </a:xfrm>
          <a:prstGeom prst="rect">
            <a:avLst/>
          </a:prstGeom>
          <a:ln>
            <a:noFill/>
          </a:ln>
        </p:spPr>
      </p:pic>
      <p:pic>
        <p:nvPicPr>
          <p:cNvPr id="313" name="Picture 7"/>
          <p:cNvPicPr/>
          <p:nvPr/>
        </p:nvPicPr>
        <p:blipFill>
          <a:blip r:embed="rId19"/>
          <a:stretch/>
        </p:blipFill>
        <p:spPr>
          <a:xfrm>
            <a:off x="426600" y="3979080"/>
            <a:ext cx="332640" cy="332640"/>
          </a:xfrm>
          <a:prstGeom prst="rect">
            <a:avLst/>
          </a:prstGeom>
          <a:ln>
            <a:noFill/>
          </a:ln>
        </p:spPr>
      </p:pic>
      <p:sp>
        <p:nvSpPr>
          <p:cNvPr id="314" name="CustomShape 8"/>
          <p:cNvSpPr/>
          <p:nvPr/>
        </p:nvSpPr>
        <p:spPr>
          <a:xfrm>
            <a:off x="426600" y="5768280"/>
            <a:ext cx="4012560" cy="44136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AU" sz="800" b="0" strike="noStrike" spc="-1">
                <a:solidFill>
                  <a:srgbClr val="FFFFFF"/>
                </a:solidFill>
                <a:uFill>
                  <a:solidFill>
                    <a:srgbClr val="FFFFFF"/>
                  </a:solidFill>
                </a:uFill>
                <a:latin typeface="Verdana"/>
                <a:ea typeface="DejaVu Sans"/>
              </a:rPr>
              <a:t>This presentation contains information that may be privileged or confidential and is the property of the Capgemini Group.</a:t>
            </a:r>
            <a:endParaRPr lang="en-AU" sz="1800" b="0" strike="noStrike" spc="-1">
              <a:solidFill>
                <a:srgbClr val="000000"/>
              </a:solidFill>
              <a:uFill>
                <a:solidFill>
                  <a:srgbClr val="FFFFFF"/>
                </a:solidFill>
              </a:uFill>
              <a:latin typeface="Arial"/>
            </a:endParaRPr>
          </a:p>
          <a:p>
            <a:pPr>
              <a:lnSpc>
                <a:spcPct val="100000"/>
              </a:lnSpc>
            </a:pPr>
            <a:r>
              <a:rPr lang="en-AU" sz="800" b="0" strike="noStrike" spc="-1">
                <a:solidFill>
                  <a:srgbClr val="FFFFFF"/>
                </a:solidFill>
                <a:uFill>
                  <a:solidFill>
                    <a:srgbClr val="FFFFFF"/>
                  </a:solidFill>
                </a:uFill>
                <a:latin typeface="Arial"/>
                <a:ea typeface="DejaVu Sans"/>
              </a:rPr>
              <a:t>Copyright © 2018 Capgemini. All rights reserved.</a:t>
            </a:r>
            <a:endParaRPr lang="en-AU" sz="1800" b="0" strike="noStrike" spc="-1">
              <a:solidFill>
                <a:srgbClr val="000000"/>
              </a:solidFill>
              <a:uFill>
                <a:solidFill>
                  <a:srgbClr val="FFFFFF"/>
                </a:solidFill>
              </a:uFill>
              <a:latin typeface="Arial"/>
            </a:endParaRPr>
          </a:p>
        </p:txBody>
      </p:sp>
      <p:sp>
        <p:nvSpPr>
          <p:cNvPr id="315" name="CustomShape 9"/>
          <p:cNvSpPr/>
          <p:nvPr/>
        </p:nvSpPr>
        <p:spPr>
          <a:xfrm>
            <a:off x="7489800" y="3812040"/>
            <a:ext cx="2335320" cy="123840"/>
          </a:xfrm>
          <a:prstGeom prst="rect">
            <a:avLst/>
          </a:prstGeom>
          <a:noFill/>
          <a:ln>
            <a:noFill/>
          </a:ln>
        </p:spPr>
        <p:style>
          <a:lnRef idx="2">
            <a:schemeClr val="accent1">
              <a:shade val="50000"/>
            </a:schemeClr>
          </a:lnRef>
          <a:fillRef idx="1">
            <a:schemeClr val="accent1"/>
          </a:fillRef>
          <a:effectRef idx="0">
            <a:schemeClr val="accent1"/>
          </a:effectRef>
          <a:fontRef idx="minor"/>
        </p:style>
      </p:sp>
      <p:sp>
        <p:nvSpPr>
          <p:cNvPr id="316" name="CustomShape 10"/>
          <p:cNvSpPr/>
          <p:nvPr/>
        </p:nvSpPr>
        <p:spPr>
          <a:xfrm>
            <a:off x="10730880" y="3812040"/>
            <a:ext cx="704160" cy="123840"/>
          </a:xfrm>
          <a:prstGeom prst="rect">
            <a:avLst/>
          </a:prstGeom>
          <a:noFill/>
          <a:ln>
            <a:noFill/>
          </a:ln>
        </p:spPr>
        <p:style>
          <a:lnRef idx="2">
            <a:schemeClr val="accent1">
              <a:shade val="50000"/>
            </a:schemeClr>
          </a:lnRef>
          <a:fillRef idx="1">
            <a:schemeClr val="accent1"/>
          </a:fillRef>
          <a:effectRef idx="0">
            <a:schemeClr val="accent1"/>
          </a:effectRef>
          <a:fontRef idx="minor"/>
        </p:style>
      </p:sp>
      <p:sp>
        <p:nvSpPr>
          <p:cNvPr id="317" name="CustomShape 11"/>
          <p:cNvSpPr/>
          <p:nvPr/>
        </p:nvSpPr>
        <p:spPr>
          <a:xfrm>
            <a:off x="443880" y="4485600"/>
            <a:ext cx="91080" cy="131400"/>
          </a:xfrm>
          <a:custGeom>
            <a:avLst/>
            <a:gdLst/>
            <a:ahLst/>
            <a:cxnLst/>
            <a:rect l="l" t="t" r="r" b="b"/>
            <a:pathLst>
              <a:path w="48" h="67">
                <a:moveTo>
                  <a:pt x="18" y="0"/>
                </a:moveTo>
                <a:cubicBezTo>
                  <a:pt x="28" y="0"/>
                  <a:pt x="36" y="2"/>
                  <a:pt x="41" y="5"/>
                </a:cubicBezTo>
                <a:cubicBezTo>
                  <a:pt x="46" y="9"/>
                  <a:pt x="48" y="14"/>
                  <a:pt x="48" y="22"/>
                </a:cubicBezTo>
                <a:cubicBezTo>
                  <a:pt x="48" y="26"/>
                  <a:pt x="48" y="29"/>
                  <a:pt x="46" y="32"/>
                </a:cubicBezTo>
                <a:cubicBezTo>
                  <a:pt x="45" y="35"/>
                  <a:pt x="43" y="37"/>
                  <a:pt x="40" y="39"/>
                </a:cubicBezTo>
                <a:cubicBezTo>
                  <a:pt x="38" y="41"/>
                  <a:pt x="35" y="42"/>
                  <a:pt x="31" y="43"/>
                </a:cubicBezTo>
                <a:cubicBezTo>
                  <a:pt x="27" y="44"/>
                  <a:pt x="23" y="44"/>
                  <a:pt x="18" y="44"/>
                </a:cubicBezTo>
                <a:cubicBezTo>
                  <a:pt x="12" y="44"/>
                  <a:pt x="12" y="44"/>
                  <a:pt x="12" y="44"/>
                </a:cubicBezTo>
                <a:cubicBezTo>
                  <a:pt x="12" y="67"/>
                  <a:pt x="12" y="67"/>
                  <a:pt x="12" y="67"/>
                </a:cubicBezTo>
                <a:cubicBezTo>
                  <a:pt x="0" y="67"/>
                  <a:pt x="0" y="67"/>
                  <a:pt x="0" y="67"/>
                </a:cubicBezTo>
                <a:cubicBezTo>
                  <a:pt x="0" y="2"/>
                  <a:pt x="0" y="2"/>
                  <a:pt x="0" y="2"/>
                </a:cubicBezTo>
                <a:cubicBezTo>
                  <a:pt x="2" y="1"/>
                  <a:pt x="6" y="1"/>
                  <a:pt x="9" y="1"/>
                </a:cubicBezTo>
                <a:cubicBezTo>
                  <a:pt x="12" y="0"/>
                  <a:pt x="16" y="0"/>
                  <a:pt x="18" y="0"/>
                </a:cubicBezTo>
                <a:close/>
                <a:moveTo>
                  <a:pt x="19" y="11"/>
                </a:moveTo>
                <a:cubicBezTo>
                  <a:pt x="16" y="11"/>
                  <a:pt x="14" y="11"/>
                  <a:pt x="12" y="11"/>
                </a:cubicBezTo>
                <a:cubicBezTo>
                  <a:pt x="12" y="34"/>
                  <a:pt x="12" y="34"/>
                  <a:pt x="12" y="34"/>
                </a:cubicBezTo>
                <a:cubicBezTo>
                  <a:pt x="18" y="34"/>
                  <a:pt x="18" y="34"/>
                  <a:pt x="18" y="34"/>
                </a:cubicBezTo>
                <a:cubicBezTo>
                  <a:pt x="23" y="34"/>
                  <a:pt x="28" y="33"/>
                  <a:pt x="31" y="31"/>
                </a:cubicBezTo>
                <a:cubicBezTo>
                  <a:pt x="34" y="29"/>
                  <a:pt x="36" y="26"/>
                  <a:pt x="36" y="22"/>
                </a:cubicBezTo>
                <a:cubicBezTo>
                  <a:pt x="36" y="20"/>
                  <a:pt x="35" y="18"/>
                  <a:pt x="35" y="16"/>
                </a:cubicBezTo>
                <a:cubicBezTo>
                  <a:pt x="34" y="15"/>
                  <a:pt x="33" y="14"/>
                  <a:pt x="31" y="13"/>
                </a:cubicBezTo>
                <a:cubicBezTo>
                  <a:pt x="30" y="12"/>
                  <a:pt x="28" y="12"/>
                  <a:pt x="26" y="11"/>
                </a:cubicBezTo>
                <a:cubicBezTo>
                  <a:pt x="24" y="11"/>
                  <a:pt x="22" y="11"/>
                  <a:pt x="19" y="11"/>
                </a:cubicBezTo>
                <a:close/>
              </a:path>
            </a:pathLst>
          </a:custGeom>
          <a:solidFill>
            <a:schemeClr val="bg1"/>
          </a:solidFill>
          <a:ln>
            <a:noFill/>
          </a:ln>
        </p:spPr>
        <p:style>
          <a:lnRef idx="0">
            <a:scrgbClr r="0" g="0" b="0"/>
          </a:lnRef>
          <a:fillRef idx="0">
            <a:scrgbClr r="0" g="0" b="0"/>
          </a:fillRef>
          <a:effectRef idx="0">
            <a:scrgbClr r="0" g="0" b="0"/>
          </a:effectRef>
          <a:fontRef idx="minor"/>
        </p:style>
      </p:sp>
      <p:sp>
        <p:nvSpPr>
          <p:cNvPr id="318" name="CustomShape 12"/>
          <p:cNvSpPr/>
          <p:nvPr/>
        </p:nvSpPr>
        <p:spPr>
          <a:xfrm>
            <a:off x="541800" y="4516920"/>
            <a:ext cx="87120" cy="104040"/>
          </a:xfrm>
          <a:custGeom>
            <a:avLst/>
            <a:gdLst/>
            <a:ahLst/>
            <a:cxnLst/>
            <a:rect l="l" t="t" r="r" b="b"/>
            <a:pathLst>
              <a:path w="46" h="53">
                <a:moveTo>
                  <a:pt x="0" y="27"/>
                </a:moveTo>
                <a:cubicBezTo>
                  <a:pt x="0" y="22"/>
                  <a:pt x="1" y="18"/>
                  <a:pt x="2" y="15"/>
                </a:cubicBezTo>
                <a:cubicBezTo>
                  <a:pt x="4" y="12"/>
                  <a:pt x="6" y="9"/>
                  <a:pt x="8" y="7"/>
                </a:cubicBezTo>
                <a:cubicBezTo>
                  <a:pt x="10" y="4"/>
                  <a:pt x="12" y="3"/>
                  <a:pt x="15" y="2"/>
                </a:cubicBezTo>
                <a:cubicBezTo>
                  <a:pt x="18" y="0"/>
                  <a:pt x="21" y="0"/>
                  <a:pt x="24" y="0"/>
                </a:cubicBezTo>
                <a:cubicBezTo>
                  <a:pt x="31" y="0"/>
                  <a:pt x="36" y="2"/>
                  <a:pt x="40" y="6"/>
                </a:cubicBezTo>
                <a:cubicBezTo>
                  <a:pt x="44" y="11"/>
                  <a:pt x="46" y="17"/>
                  <a:pt x="46" y="26"/>
                </a:cubicBezTo>
                <a:cubicBezTo>
                  <a:pt x="46" y="26"/>
                  <a:pt x="46" y="27"/>
                  <a:pt x="46" y="28"/>
                </a:cubicBezTo>
                <a:cubicBezTo>
                  <a:pt x="46" y="29"/>
                  <a:pt x="46" y="29"/>
                  <a:pt x="46" y="30"/>
                </a:cubicBezTo>
                <a:cubicBezTo>
                  <a:pt x="12" y="30"/>
                  <a:pt x="12" y="30"/>
                  <a:pt x="12" y="30"/>
                </a:cubicBezTo>
                <a:cubicBezTo>
                  <a:pt x="13" y="34"/>
                  <a:pt x="14" y="37"/>
                  <a:pt x="17" y="39"/>
                </a:cubicBezTo>
                <a:cubicBezTo>
                  <a:pt x="19" y="41"/>
                  <a:pt x="23" y="43"/>
                  <a:pt x="28" y="43"/>
                </a:cubicBezTo>
                <a:cubicBezTo>
                  <a:pt x="31" y="43"/>
                  <a:pt x="33" y="42"/>
                  <a:pt x="35" y="42"/>
                </a:cubicBezTo>
                <a:cubicBezTo>
                  <a:pt x="38" y="41"/>
                  <a:pt x="40" y="41"/>
                  <a:pt x="41" y="40"/>
                </a:cubicBezTo>
                <a:cubicBezTo>
                  <a:pt x="43" y="50"/>
                  <a:pt x="43" y="50"/>
                  <a:pt x="43" y="50"/>
                </a:cubicBezTo>
                <a:cubicBezTo>
                  <a:pt x="42" y="50"/>
                  <a:pt x="41" y="50"/>
                  <a:pt x="40" y="51"/>
                </a:cubicBezTo>
                <a:cubicBezTo>
                  <a:pt x="39" y="51"/>
                  <a:pt x="38" y="51"/>
                  <a:pt x="36" y="52"/>
                </a:cubicBezTo>
                <a:cubicBezTo>
                  <a:pt x="35" y="52"/>
                  <a:pt x="33" y="52"/>
                  <a:pt x="31" y="52"/>
                </a:cubicBezTo>
                <a:cubicBezTo>
                  <a:pt x="30" y="53"/>
                  <a:pt x="28" y="53"/>
                  <a:pt x="26" y="53"/>
                </a:cubicBezTo>
                <a:cubicBezTo>
                  <a:pt x="22" y="53"/>
                  <a:pt x="18" y="52"/>
                  <a:pt x="15" y="51"/>
                </a:cubicBezTo>
                <a:cubicBezTo>
                  <a:pt x="12" y="49"/>
                  <a:pt x="9" y="48"/>
                  <a:pt x="7" y="45"/>
                </a:cubicBezTo>
                <a:cubicBezTo>
                  <a:pt x="5" y="43"/>
                  <a:pt x="3" y="40"/>
                  <a:pt x="2" y="37"/>
                </a:cubicBezTo>
                <a:cubicBezTo>
                  <a:pt x="1" y="34"/>
                  <a:pt x="0" y="30"/>
                  <a:pt x="0" y="27"/>
                </a:cubicBezTo>
                <a:close/>
                <a:moveTo>
                  <a:pt x="34" y="21"/>
                </a:moveTo>
                <a:cubicBezTo>
                  <a:pt x="34" y="20"/>
                  <a:pt x="34" y="18"/>
                  <a:pt x="34" y="17"/>
                </a:cubicBezTo>
                <a:cubicBezTo>
                  <a:pt x="33" y="15"/>
                  <a:pt x="32" y="14"/>
                  <a:pt x="32" y="13"/>
                </a:cubicBezTo>
                <a:cubicBezTo>
                  <a:pt x="31" y="12"/>
                  <a:pt x="30" y="11"/>
                  <a:pt x="28" y="11"/>
                </a:cubicBezTo>
                <a:cubicBezTo>
                  <a:pt x="27" y="10"/>
                  <a:pt x="26" y="10"/>
                  <a:pt x="24" y="10"/>
                </a:cubicBezTo>
                <a:cubicBezTo>
                  <a:pt x="22" y="10"/>
                  <a:pt x="21" y="10"/>
                  <a:pt x="19" y="11"/>
                </a:cubicBezTo>
                <a:cubicBezTo>
                  <a:pt x="18" y="11"/>
                  <a:pt x="17" y="12"/>
                  <a:pt x="16" y="13"/>
                </a:cubicBezTo>
                <a:cubicBezTo>
                  <a:pt x="15" y="14"/>
                  <a:pt x="14" y="16"/>
                  <a:pt x="14" y="17"/>
                </a:cubicBezTo>
                <a:cubicBezTo>
                  <a:pt x="13" y="18"/>
                  <a:pt x="13" y="20"/>
                  <a:pt x="13" y="21"/>
                </a:cubicBezTo>
                <a:lnTo>
                  <a:pt x="34" y="21"/>
                </a:lnTo>
                <a:close/>
              </a:path>
            </a:pathLst>
          </a:custGeom>
          <a:solidFill>
            <a:schemeClr val="bg1"/>
          </a:solidFill>
          <a:ln>
            <a:noFill/>
          </a:ln>
        </p:spPr>
        <p:style>
          <a:lnRef idx="0">
            <a:scrgbClr r="0" g="0" b="0"/>
          </a:lnRef>
          <a:fillRef idx="0">
            <a:scrgbClr r="0" g="0" b="0"/>
          </a:fillRef>
          <a:effectRef idx="0">
            <a:scrgbClr r="0" g="0" b="0"/>
          </a:effectRef>
          <a:fontRef idx="minor"/>
        </p:style>
      </p:sp>
      <p:sp>
        <p:nvSpPr>
          <p:cNvPr id="319" name="CustomShape 13"/>
          <p:cNvSpPr/>
          <p:nvPr/>
        </p:nvSpPr>
        <p:spPr>
          <a:xfrm>
            <a:off x="642960" y="4516920"/>
            <a:ext cx="92520" cy="104040"/>
          </a:xfrm>
          <a:custGeom>
            <a:avLst/>
            <a:gdLst/>
            <a:ahLst/>
            <a:cxnLst/>
            <a:rect l="l" t="t" r="r" b="b"/>
            <a:pathLst>
              <a:path w="49" h="53">
                <a:moveTo>
                  <a:pt x="49" y="26"/>
                </a:moveTo>
                <a:cubicBezTo>
                  <a:pt x="49" y="30"/>
                  <a:pt x="48" y="34"/>
                  <a:pt x="47" y="37"/>
                </a:cubicBezTo>
                <a:cubicBezTo>
                  <a:pt x="46" y="40"/>
                  <a:pt x="44" y="43"/>
                  <a:pt x="42" y="45"/>
                </a:cubicBezTo>
                <a:cubicBezTo>
                  <a:pt x="40" y="48"/>
                  <a:pt x="37" y="50"/>
                  <a:pt x="34" y="51"/>
                </a:cubicBezTo>
                <a:cubicBezTo>
                  <a:pt x="31" y="52"/>
                  <a:pt x="28" y="53"/>
                  <a:pt x="24" y="53"/>
                </a:cubicBezTo>
                <a:cubicBezTo>
                  <a:pt x="21" y="53"/>
                  <a:pt x="18" y="52"/>
                  <a:pt x="15" y="51"/>
                </a:cubicBezTo>
                <a:cubicBezTo>
                  <a:pt x="12" y="50"/>
                  <a:pt x="9" y="48"/>
                  <a:pt x="7" y="45"/>
                </a:cubicBezTo>
                <a:cubicBezTo>
                  <a:pt x="5" y="43"/>
                  <a:pt x="3" y="40"/>
                  <a:pt x="2" y="37"/>
                </a:cubicBezTo>
                <a:cubicBezTo>
                  <a:pt x="1" y="34"/>
                  <a:pt x="0" y="30"/>
                  <a:pt x="0" y="26"/>
                </a:cubicBezTo>
                <a:cubicBezTo>
                  <a:pt x="0" y="22"/>
                  <a:pt x="1" y="19"/>
                  <a:pt x="2" y="15"/>
                </a:cubicBezTo>
                <a:cubicBezTo>
                  <a:pt x="3" y="12"/>
                  <a:pt x="5" y="9"/>
                  <a:pt x="7" y="7"/>
                </a:cubicBezTo>
                <a:cubicBezTo>
                  <a:pt x="9" y="5"/>
                  <a:pt x="12" y="3"/>
                  <a:pt x="15" y="2"/>
                </a:cubicBezTo>
                <a:cubicBezTo>
                  <a:pt x="18" y="1"/>
                  <a:pt x="21" y="0"/>
                  <a:pt x="24" y="0"/>
                </a:cubicBezTo>
                <a:cubicBezTo>
                  <a:pt x="28" y="0"/>
                  <a:pt x="31" y="1"/>
                  <a:pt x="34" y="2"/>
                </a:cubicBezTo>
                <a:cubicBezTo>
                  <a:pt x="37" y="3"/>
                  <a:pt x="40" y="5"/>
                  <a:pt x="42" y="7"/>
                </a:cubicBezTo>
                <a:cubicBezTo>
                  <a:pt x="44" y="9"/>
                  <a:pt x="46" y="12"/>
                  <a:pt x="47" y="15"/>
                </a:cubicBezTo>
                <a:cubicBezTo>
                  <a:pt x="48" y="19"/>
                  <a:pt x="49" y="22"/>
                  <a:pt x="49" y="26"/>
                </a:cubicBezTo>
                <a:close/>
                <a:moveTo>
                  <a:pt x="37" y="26"/>
                </a:moveTo>
                <a:cubicBezTo>
                  <a:pt x="37" y="21"/>
                  <a:pt x="36" y="17"/>
                  <a:pt x="33" y="14"/>
                </a:cubicBezTo>
                <a:cubicBezTo>
                  <a:pt x="31" y="11"/>
                  <a:pt x="28" y="10"/>
                  <a:pt x="24" y="10"/>
                </a:cubicBezTo>
                <a:cubicBezTo>
                  <a:pt x="21" y="10"/>
                  <a:pt x="18" y="11"/>
                  <a:pt x="16" y="14"/>
                </a:cubicBezTo>
                <a:cubicBezTo>
                  <a:pt x="13" y="17"/>
                  <a:pt x="12" y="21"/>
                  <a:pt x="12" y="26"/>
                </a:cubicBezTo>
                <a:cubicBezTo>
                  <a:pt x="12" y="31"/>
                  <a:pt x="13" y="35"/>
                  <a:pt x="16" y="38"/>
                </a:cubicBezTo>
                <a:cubicBezTo>
                  <a:pt x="18" y="41"/>
                  <a:pt x="21" y="43"/>
                  <a:pt x="24" y="43"/>
                </a:cubicBezTo>
                <a:cubicBezTo>
                  <a:pt x="28" y="43"/>
                  <a:pt x="31" y="41"/>
                  <a:pt x="33" y="38"/>
                </a:cubicBezTo>
                <a:cubicBezTo>
                  <a:pt x="36" y="35"/>
                  <a:pt x="37" y="31"/>
                  <a:pt x="37" y="26"/>
                </a:cubicBezTo>
                <a:close/>
              </a:path>
            </a:pathLst>
          </a:custGeom>
          <a:solidFill>
            <a:schemeClr val="bg1"/>
          </a:solidFill>
          <a:ln>
            <a:noFill/>
          </a:ln>
        </p:spPr>
        <p:style>
          <a:lnRef idx="0">
            <a:scrgbClr r="0" g="0" b="0"/>
          </a:lnRef>
          <a:fillRef idx="0">
            <a:scrgbClr r="0" g="0" b="0"/>
          </a:fillRef>
          <a:effectRef idx="0">
            <a:scrgbClr r="0" g="0" b="0"/>
          </a:effectRef>
          <a:fontRef idx="minor"/>
        </p:style>
      </p:sp>
      <p:sp>
        <p:nvSpPr>
          <p:cNvPr id="320" name="CustomShape 14"/>
          <p:cNvSpPr/>
          <p:nvPr/>
        </p:nvSpPr>
        <p:spPr>
          <a:xfrm>
            <a:off x="755640" y="4516920"/>
            <a:ext cx="85320" cy="135360"/>
          </a:xfrm>
          <a:custGeom>
            <a:avLst/>
            <a:gdLst/>
            <a:ahLst/>
            <a:cxnLst/>
            <a:rect l="l" t="t" r="r" b="b"/>
            <a:pathLst>
              <a:path w="45" h="69">
                <a:moveTo>
                  <a:pt x="45" y="26"/>
                </a:moveTo>
                <a:cubicBezTo>
                  <a:pt x="45" y="30"/>
                  <a:pt x="44" y="34"/>
                  <a:pt x="43" y="37"/>
                </a:cubicBezTo>
                <a:cubicBezTo>
                  <a:pt x="42" y="40"/>
                  <a:pt x="41" y="43"/>
                  <a:pt x="39" y="45"/>
                </a:cubicBezTo>
                <a:cubicBezTo>
                  <a:pt x="37" y="47"/>
                  <a:pt x="35" y="49"/>
                  <a:pt x="32" y="51"/>
                </a:cubicBezTo>
                <a:cubicBezTo>
                  <a:pt x="29" y="52"/>
                  <a:pt x="26" y="52"/>
                  <a:pt x="23" y="52"/>
                </a:cubicBezTo>
                <a:cubicBezTo>
                  <a:pt x="20" y="52"/>
                  <a:pt x="18" y="52"/>
                  <a:pt x="16" y="52"/>
                </a:cubicBezTo>
                <a:cubicBezTo>
                  <a:pt x="14" y="51"/>
                  <a:pt x="13" y="50"/>
                  <a:pt x="11" y="50"/>
                </a:cubicBezTo>
                <a:cubicBezTo>
                  <a:pt x="11" y="69"/>
                  <a:pt x="11" y="69"/>
                  <a:pt x="11" y="69"/>
                </a:cubicBezTo>
                <a:cubicBezTo>
                  <a:pt x="0" y="69"/>
                  <a:pt x="0" y="69"/>
                  <a:pt x="0" y="69"/>
                </a:cubicBezTo>
                <a:cubicBezTo>
                  <a:pt x="0" y="3"/>
                  <a:pt x="0" y="3"/>
                  <a:pt x="0" y="3"/>
                </a:cubicBezTo>
                <a:cubicBezTo>
                  <a:pt x="2" y="2"/>
                  <a:pt x="5" y="2"/>
                  <a:pt x="8" y="1"/>
                </a:cubicBezTo>
                <a:cubicBezTo>
                  <a:pt x="12" y="0"/>
                  <a:pt x="16" y="0"/>
                  <a:pt x="19" y="0"/>
                </a:cubicBezTo>
                <a:cubicBezTo>
                  <a:pt x="23" y="0"/>
                  <a:pt x="27" y="1"/>
                  <a:pt x="30" y="2"/>
                </a:cubicBezTo>
                <a:cubicBezTo>
                  <a:pt x="33" y="3"/>
                  <a:pt x="36" y="5"/>
                  <a:pt x="38" y="7"/>
                </a:cubicBezTo>
                <a:cubicBezTo>
                  <a:pt x="40" y="9"/>
                  <a:pt x="42" y="12"/>
                  <a:pt x="43" y="15"/>
                </a:cubicBezTo>
                <a:cubicBezTo>
                  <a:pt x="44" y="19"/>
                  <a:pt x="45" y="22"/>
                  <a:pt x="45" y="26"/>
                </a:cubicBezTo>
                <a:close/>
                <a:moveTo>
                  <a:pt x="33" y="27"/>
                </a:moveTo>
                <a:cubicBezTo>
                  <a:pt x="33" y="21"/>
                  <a:pt x="32" y="17"/>
                  <a:pt x="29" y="14"/>
                </a:cubicBezTo>
                <a:cubicBezTo>
                  <a:pt x="27" y="12"/>
                  <a:pt x="23" y="10"/>
                  <a:pt x="18" y="10"/>
                </a:cubicBezTo>
                <a:cubicBezTo>
                  <a:pt x="17" y="10"/>
                  <a:pt x="16" y="10"/>
                  <a:pt x="15" y="10"/>
                </a:cubicBezTo>
                <a:cubicBezTo>
                  <a:pt x="14" y="10"/>
                  <a:pt x="12" y="11"/>
                  <a:pt x="11" y="11"/>
                </a:cubicBezTo>
                <a:cubicBezTo>
                  <a:pt x="11" y="40"/>
                  <a:pt x="11" y="40"/>
                  <a:pt x="11" y="40"/>
                </a:cubicBezTo>
                <a:cubicBezTo>
                  <a:pt x="12" y="40"/>
                  <a:pt x="14" y="41"/>
                  <a:pt x="15" y="42"/>
                </a:cubicBezTo>
                <a:cubicBezTo>
                  <a:pt x="17" y="42"/>
                  <a:pt x="19" y="42"/>
                  <a:pt x="21" y="42"/>
                </a:cubicBezTo>
                <a:cubicBezTo>
                  <a:pt x="25" y="42"/>
                  <a:pt x="28" y="41"/>
                  <a:pt x="30" y="38"/>
                </a:cubicBezTo>
                <a:cubicBezTo>
                  <a:pt x="32" y="35"/>
                  <a:pt x="33" y="31"/>
                  <a:pt x="33" y="27"/>
                </a:cubicBezTo>
                <a:close/>
              </a:path>
            </a:pathLst>
          </a:custGeom>
          <a:solidFill>
            <a:schemeClr val="bg1"/>
          </a:solidFill>
          <a:ln>
            <a:noFill/>
          </a:ln>
        </p:spPr>
        <p:style>
          <a:lnRef idx="0">
            <a:scrgbClr r="0" g="0" b="0"/>
          </a:lnRef>
          <a:fillRef idx="0">
            <a:scrgbClr r="0" g="0" b="0"/>
          </a:fillRef>
          <a:effectRef idx="0">
            <a:scrgbClr r="0" g="0" b="0"/>
          </a:effectRef>
          <a:fontRef idx="minor"/>
        </p:style>
      </p:sp>
      <p:sp>
        <p:nvSpPr>
          <p:cNvPr id="321" name="CustomShape 15"/>
          <p:cNvSpPr/>
          <p:nvPr/>
        </p:nvSpPr>
        <p:spPr>
          <a:xfrm>
            <a:off x="861120" y="4471920"/>
            <a:ext cx="35640" cy="147240"/>
          </a:xfrm>
          <a:custGeom>
            <a:avLst/>
            <a:gdLst/>
            <a:ahLst/>
            <a:cxnLst/>
            <a:rect l="l" t="t" r="r" b="b"/>
            <a:pathLst>
              <a:path w="19" h="75">
                <a:moveTo>
                  <a:pt x="17" y="75"/>
                </a:moveTo>
                <a:cubicBezTo>
                  <a:pt x="14" y="75"/>
                  <a:pt x="11" y="75"/>
                  <a:pt x="9" y="74"/>
                </a:cubicBezTo>
                <a:cubicBezTo>
                  <a:pt x="7" y="73"/>
                  <a:pt x="5" y="72"/>
                  <a:pt x="3" y="71"/>
                </a:cubicBezTo>
                <a:cubicBezTo>
                  <a:pt x="2" y="70"/>
                  <a:pt x="1" y="68"/>
                  <a:pt x="1" y="66"/>
                </a:cubicBezTo>
                <a:cubicBezTo>
                  <a:pt x="0" y="64"/>
                  <a:pt x="0" y="62"/>
                  <a:pt x="0" y="60"/>
                </a:cubicBezTo>
                <a:cubicBezTo>
                  <a:pt x="0" y="2"/>
                  <a:pt x="0" y="2"/>
                  <a:pt x="0" y="2"/>
                </a:cubicBezTo>
                <a:cubicBezTo>
                  <a:pt x="11" y="0"/>
                  <a:pt x="11" y="0"/>
                  <a:pt x="11" y="0"/>
                </a:cubicBezTo>
                <a:cubicBezTo>
                  <a:pt x="11" y="57"/>
                  <a:pt x="11" y="57"/>
                  <a:pt x="11" y="57"/>
                </a:cubicBezTo>
                <a:cubicBezTo>
                  <a:pt x="11" y="59"/>
                  <a:pt x="11" y="60"/>
                  <a:pt x="12" y="61"/>
                </a:cubicBezTo>
                <a:cubicBezTo>
                  <a:pt x="12" y="62"/>
                  <a:pt x="12" y="63"/>
                  <a:pt x="13" y="63"/>
                </a:cubicBezTo>
                <a:cubicBezTo>
                  <a:pt x="13" y="64"/>
                  <a:pt x="14" y="65"/>
                  <a:pt x="15" y="65"/>
                </a:cubicBezTo>
                <a:cubicBezTo>
                  <a:pt x="16" y="65"/>
                  <a:pt x="18" y="66"/>
                  <a:pt x="19" y="66"/>
                </a:cubicBezTo>
                <a:lnTo>
                  <a:pt x="17" y="75"/>
                </a:lnTo>
                <a:close/>
              </a:path>
            </a:pathLst>
          </a:custGeom>
          <a:solidFill>
            <a:schemeClr val="bg1"/>
          </a:solidFill>
          <a:ln>
            <a:noFill/>
          </a:ln>
        </p:spPr>
        <p:style>
          <a:lnRef idx="0">
            <a:scrgbClr r="0" g="0" b="0"/>
          </a:lnRef>
          <a:fillRef idx="0">
            <a:scrgbClr r="0" g="0" b="0"/>
          </a:fillRef>
          <a:effectRef idx="0">
            <a:scrgbClr r="0" g="0" b="0"/>
          </a:effectRef>
          <a:fontRef idx="minor"/>
        </p:style>
      </p:sp>
      <p:sp>
        <p:nvSpPr>
          <p:cNvPr id="322" name="CustomShape 16"/>
          <p:cNvSpPr/>
          <p:nvPr/>
        </p:nvSpPr>
        <p:spPr>
          <a:xfrm>
            <a:off x="906480" y="4516920"/>
            <a:ext cx="85320" cy="104040"/>
          </a:xfrm>
          <a:custGeom>
            <a:avLst/>
            <a:gdLst/>
            <a:ahLst/>
            <a:cxnLst/>
            <a:rect l="l" t="t" r="r" b="b"/>
            <a:pathLst>
              <a:path w="45" h="53">
                <a:moveTo>
                  <a:pt x="0" y="27"/>
                </a:moveTo>
                <a:cubicBezTo>
                  <a:pt x="0" y="22"/>
                  <a:pt x="0" y="18"/>
                  <a:pt x="2" y="15"/>
                </a:cubicBezTo>
                <a:cubicBezTo>
                  <a:pt x="3" y="12"/>
                  <a:pt x="5" y="9"/>
                  <a:pt x="7" y="7"/>
                </a:cubicBezTo>
                <a:cubicBezTo>
                  <a:pt x="9" y="4"/>
                  <a:pt x="12" y="3"/>
                  <a:pt x="14" y="2"/>
                </a:cubicBezTo>
                <a:cubicBezTo>
                  <a:pt x="17" y="0"/>
                  <a:pt x="20" y="0"/>
                  <a:pt x="23" y="0"/>
                </a:cubicBezTo>
                <a:cubicBezTo>
                  <a:pt x="30" y="0"/>
                  <a:pt x="35" y="2"/>
                  <a:pt x="39" y="6"/>
                </a:cubicBezTo>
                <a:cubicBezTo>
                  <a:pt x="43"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2" y="43"/>
                  <a:pt x="27" y="43"/>
                </a:cubicBezTo>
                <a:cubicBezTo>
                  <a:pt x="30" y="43"/>
                  <a:pt x="32" y="42"/>
                  <a:pt x="35" y="42"/>
                </a:cubicBezTo>
                <a:cubicBezTo>
                  <a:pt x="37" y="41"/>
                  <a:pt x="39" y="41"/>
                  <a:pt x="40" y="40"/>
                </a:cubicBezTo>
                <a:cubicBezTo>
                  <a:pt x="42" y="50"/>
                  <a:pt x="42" y="50"/>
                  <a:pt x="42" y="50"/>
                </a:cubicBezTo>
                <a:cubicBezTo>
                  <a:pt x="41" y="50"/>
                  <a:pt x="40" y="50"/>
                  <a:pt x="39" y="51"/>
                </a:cubicBezTo>
                <a:cubicBezTo>
                  <a:pt x="38" y="51"/>
                  <a:pt x="37" y="51"/>
                  <a:pt x="35" y="52"/>
                </a:cubicBezTo>
                <a:cubicBezTo>
                  <a:pt x="34" y="52"/>
                  <a:pt x="32" y="52"/>
                  <a:pt x="31" y="52"/>
                </a:cubicBezTo>
                <a:cubicBezTo>
                  <a:pt x="29" y="53"/>
                  <a:pt x="27" y="53"/>
                  <a:pt x="26" y="53"/>
                </a:cubicBezTo>
                <a:cubicBezTo>
                  <a:pt x="21" y="53"/>
                  <a:pt x="17" y="52"/>
                  <a:pt x="14" y="51"/>
                </a:cubicBezTo>
                <a:cubicBezTo>
                  <a:pt x="11" y="49"/>
                  <a:pt x="8" y="48"/>
                  <a:pt x="6" y="45"/>
                </a:cubicBezTo>
                <a:cubicBezTo>
                  <a:pt x="4" y="43"/>
                  <a:pt x="2" y="40"/>
                  <a:pt x="1" y="37"/>
                </a:cubicBezTo>
                <a:cubicBezTo>
                  <a:pt x="0" y="34"/>
                  <a:pt x="0" y="30"/>
                  <a:pt x="0" y="27"/>
                </a:cubicBezTo>
                <a:close/>
                <a:moveTo>
                  <a:pt x="33" y="21"/>
                </a:moveTo>
                <a:cubicBezTo>
                  <a:pt x="33" y="20"/>
                  <a:pt x="33" y="18"/>
                  <a:pt x="33" y="17"/>
                </a:cubicBezTo>
                <a:cubicBezTo>
                  <a:pt x="32" y="15"/>
                  <a:pt x="32" y="14"/>
                  <a:pt x="31" y="13"/>
                </a:cubicBezTo>
                <a:cubicBezTo>
                  <a:pt x="30" y="12"/>
                  <a:pt x="29" y="11"/>
                  <a:pt x="28" y="11"/>
                </a:cubicBezTo>
                <a:cubicBezTo>
                  <a:pt x="26" y="10"/>
                  <a:pt x="25" y="10"/>
                  <a:pt x="23" y="10"/>
                </a:cubicBezTo>
                <a:cubicBezTo>
                  <a:pt x="21" y="10"/>
                  <a:pt x="20" y="10"/>
                  <a:pt x="18" y="11"/>
                </a:cubicBezTo>
                <a:cubicBezTo>
                  <a:pt x="17" y="11"/>
                  <a:pt x="16" y="12"/>
                  <a:pt x="15" y="13"/>
                </a:cubicBezTo>
                <a:cubicBezTo>
                  <a:pt x="14" y="14"/>
                  <a:pt x="13" y="16"/>
                  <a:pt x="13" y="17"/>
                </a:cubicBezTo>
                <a:cubicBezTo>
                  <a:pt x="12" y="18"/>
                  <a:pt x="12" y="20"/>
                  <a:pt x="12" y="21"/>
                </a:cubicBezTo>
                <a:lnTo>
                  <a:pt x="33" y="21"/>
                </a:lnTo>
                <a:close/>
              </a:path>
            </a:pathLst>
          </a:custGeom>
          <a:solidFill>
            <a:schemeClr val="bg1"/>
          </a:solidFill>
          <a:ln>
            <a:noFill/>
          </a:ln>
        </p:spPr>
        <p:style>
          <a:lnRef idx="0">
            <a:scrgbClr r="0" g="0" b="0"/>
          </a:lnRef>
          <a:fillRef idx="0">
            <a:scrgbClr r="0" g="0" b="0"/>
          </a:fillRef>
          <a:effectRef idx="0">
            <a:scrgbClr r="0" g="0" b="0"/>
          </a:effectRef>
          <a:fontRef idx="minor"/>
        </p:style>
      </p:sp>
      <p:sp>
        <p:nvSpPr>
          <p:cNvPr id="323" name="CustomShape 17"/>
          <p:cNvSpPr/>
          <p:nvPr/>
        </p:nvSpPr>
        <p:spPr>
          <a:xfrm>
            <a:off x="1051920" y="4516920"/>
            <a:ext cx="131400" cy="100080"/>
          </a:xfrm>
          <a:custGeom>
            <a:avLst/>
            <a:gdLst/>
            <a:ahLst/>
            <a:cxnLst/>
            <a:rect l="l" t="t" r="r" b="b"/>
            <a:pathLst>
              <a:path w="69" h="51">
                <a:moveTo>
                  <a:pt x="29" y="25"/>
                </a:moveTo>
                <a:cubicBezTo>
                  <a:pt x="29" y="20"/>
                  <a:pt x="28" y="16"/>
                  <a:pt x="27" y="14"/>
                </a:cubicBezTo>
                <a:cubicBezTo>
                  <a:pt x="25" y="11"/>
                  <a:pt x="23" y="10"/>
                  <a:pt x="19" y="10"/>
                </a:cubicBezTo>
                <a:cubicBezTo>
                  <a:pt x="18" y="10"/>
                  <a:pt x="17" y="10"/>
                  <a:pt x="15" y="10"/>
                </a:cubicBezTo>
                <a:cubicBezTo>
                  <a:pt x="13" y="11"/>
                  <a:pt x="12" y="11"/>
                  <a:pt x="12" y="11"/>
                </a:cubicBezTo>
                <a:cubicBezTo>
                  <a:pt x="12" y="51"/>
                  <a:pt x="12" y="51"/>
                  <a:pt x="12" y="51"/>
                </a:cubicBezTo>
                <a:cubicBezTo>
                  <a:pt x="0" y="51"/>
                  <a:pt x="0" y="51"/>
                  <a:pt x="0" y="51"/>
                </a:cubicBezTo>
                <a:cubicBezTo>
                  <a:pt x="0" y="3"/>
                  <a:pt x="0" y="3"/>
                  <a:pt x="0" y="3"/>
                </a:cubicBezTo>
                <a:cubicBezTo>
                  <a:pt x="2" y="2"/>
                  <a:pt x="5" y="2"/>
                  <a:pt x="9" y="1"/>
                </a:cubicBezTo>
                <a:cubicBezTo>
                  <a:pt x="12" y="0"/>
                  <a:pt x="16" y="0"/>
                  <a:pt x="20" y="0"/>
                </a:cubicBezTo>
                <a:cubicBezTo>
                  <a:pt x="24" y="0"/>
                  <a:pt x="26" y="1"/>
                  <a:pt x="29" y="1"/>
                </a:cubicBezTo>
                <a:cubicBezTo>
                  <a:pt x="31" y="2"/>
                  <a:pt x="33" y="4"/>
                  <a:pt x="34" y="5"/>
                </a:cubicBezTo>
                <a:cubicBezTo>
                  <a:pt x="35" y="4"/>
                  <a:pt x="36" y="4"/>
                  <a:pt x="37" y="3"/>
                </a:cubicBezTo>
                <a:cubicBezTo>
                  <a:pt x="38" y="3"/>
                  <a:pt x="39" y="2"/>
                  <a:pt x="41" y="2"/>
                </a:cubicBezTo>
                <a:cubicBezTo>
                  <a:pt x="42" y="1"/>
                  <a:pt x="43" y="1"/>
                  <a:pt x="45" y="1"/>
                </a:cubicBezTo>
                <a:cubicBezTo>
                  <a:pt x="46" y="0"/>
                  <a:pt x="48" y="0"/>
                  <a:pt x="49" y="0"/>
                </a:cubicBezTo>
                <a:cubicBezTo>
                  <a:pt x="53" y="0"/>
                  <a:pt x="56" y="1"/>
                  <a:pt x="59" y="2"/>
                </a:cubicBezTo>
                <a:cubicBezTo>
                  <a:pt x="62" y="3"/>
                  <a:pt x="63" y="4"/>
                  <a:pt x="65" y="6"/>
                </a:cubicBezTo>
                <a:cubicBezTo>
                  <a:pt x="66" y="9"/>
                  <a:pt x="67" y="11"/>
                  <a:pt x="68" y="14"/>
                </a:cubicBezTo>
                <a:cubicBezTo>
                  <a:pt x="68" y="17"/>
                  <a:pt x="69" y="20"/>
                  <a:pt x="69" y="23"/>
                </a:cubicBezTo>
                <a:cubicBezTo>
                  <a:pt x="69" y="51"/>
                  <a:pt x="69" y="51"/>
                  <a:pt x="69" y="51"/>
                </a:cubicBezTo>
                <a:cubicBezTo>
                  <a:pt x="57" y="51"/>
                  <a:pt x="57" y="51"/>
                  <a:pt x="57" y="51"/>
                </a:cubicBezTo>
                <a:cubicBezTo>
                  <a:pt x="57" y="25"/>
                  <a:pt x="57" y="25"/>
                  <a:pt x="57" y="25"/>
                </a:cubicBezTo>
                <a:cubicBezTo>
                  <a:pt x="57" y="20"/>
                  <a:pt x="56" y="16"/>
                  <a:pt x="55" y="14"/>
                </a:cubicBezTo>
                <a:cubicBezTo>
                  <a:pt x="54" y="11"/>
                  <a:pt x="51" y="10"/>
                  <a:pt x="48" y="10"/>
                </a:cubicBezTo>
                <a:cubicBezTo>
                  <a:pt x="46" y="10"/>
                  <a:pt x="44" y="10"/>
                  <a:pt x="43" y="11"/>
                </a:cubicBezTo>
                <a:cubicBezTo>
                  <a:pt x="41" y="12"/>
                  <a:pt x="40" y="12"/>
                  <a:pt x="39" y="13"/>
                </a:cubicBezTo>
                <a:cubicBezTo>
                  <a:pt x="39" y="14"/>
                  <a:pt x="40" y="16"/>
                  <a:pt x="40" y="18"/>
                </a:cubicBezTo>
                <a:cubicBezTo>
                  <a:pt x="40" y="20"/>
                  <a:pt x="40" y="22"/>
                  <a:pt x="40" y="24"/>
                </a:cubicBezTo>
                <a:cubicBezTo>
                  <a:pt x="40" y="51"/>
                  <a:pt x="40" y="51"/>
                  <a:pt x="40" y="51"/>
                </a:cubicBezTo>
                <a:cubicBezTo>
                  <a:pt x="29" y="51"/>
                  <a:pt x="29" y="51"/>
                  <a:pt x="29" y="51"/>
                </a:cubicBezTo>
                <a:lnTo>
                  <a:pt x="29" y="25"/>
                </a:lnTo>
                <a:close/>
              </a:path>
            </a:pathLst>
          </a:custGeom>
          <a:solidFill>
            <a:schemeClr val="bg1"/>
          </a:solidFill>
          <a:ln>
            <a:noFill/>
          </a:ln>
        </p:spPr>
        <p:style>
          <a:lnRef idx="0">
            <a:scrgbClr r="0" g="0" b="0"/>
          </a:lnRef>
          <a:fillRef idx="0">
            <a:scrgbClr r="0" g="0" b="0"/>
          </a:fillRef>
          <a:effectRef idx="0">
            <a:scrgbClr r="0" g="0" b="0"/>
          </a:effectRef>
          <a:fontRef idx="minor"/>
        </p:style>
      </p:sp>
      <p:sp>
        <p:nvSpPr>
          <p:cNvPr id="324" name="CustomShape 18"/>
          <p:cNvSpPr/>
          <p:nvPr/>
        </p:nvSpPr>
        <p:spPr>
          <a:xfrm>
            <a:off x="1199160" y="4516920"/>
            <a:ext cx="77760" cy="101880"/>
          </a:xfrm>
          <a:custGeom>
            <a:avLst/>
            <a:gdLst/>
            <a:ahLst/>
            <a:cxnLst/>
            <a:rect l="l" t="t" r="r" b="b"/>
            <a:pathLst>
              <a:path w="41" h="52">
                <a:moveTo>
                  <a:pt x="21" y="0"/>
                </a:moveTo>
                <a:cubicBezTo>
                  <a:pt x="25" y="0"/>
                  <a:pt x="28" y="0"/>
                  <a:pt x="30" y="1"/>
                </a:cubicBezTo>
                <a:cubicBezTo>
                  <a:pt x="33" y="2"/>
                  <a:pt x="35" y="4"/>
                  <a:pt x="37" y="5"/>
                </a:cubicBezTo>
                <a:cubicBezTo>
                  <a:pt x="38" y="7"/>
                  <a:pt x="39" y="9"/>
                  <a:pt x="40" y="12"/>
                </a:cubicBezTo>
                <a:cubicBezTo>
                  <a:pt x="41" y="14"/>
                  <a:pt x="41" y="17"/>
                  <a:pt x="41" y="20"/>
                </a:cubicBezTo>
                <a:cubicBezTo>
                  <a:pt x="41" y="50"/>
                  <a:pt x="41" y="50"/>
                  <a:pt x="41" y="50"/>
                </a:cubicBezTo>
                <a:cubicBezTo>
                  <a:pt x="39" y="51"/>
                  <a:pt x="37" y="51"/>
                  <a:pt x="33" y="52"/>
                </a:cubicBezTo>
                <a:cubicBezTo>
                  <a:pt x="29" y="52"/>
                  <a:pt x="25" y="52"/>
                  <a:pt x="21" y="52"/>
                </a:cubicBezTo>
                <a:cubicBezTo>
                  <a:pt x="18" y="52"/>
                  <a:pt x="15" y="52"/>
                  <a:pt x="12" y="52"/>
                </a:cubicBezTo>
                <a:cubicBezTo>
                  <a:pt x="10" y="51"/>
                  <a:pt x="8" y="50"/>
                  <a:pt x="6" y="49"/>
                </a:cubicBezTo>
                <a:cubicBezTo>
                  <a:pt x="4" y="47"/>
                  <a:pt x="3" y="46"/>
                  <a:pt x="2" y="44"/>
                </a:cubicBezTo>
                <a:cubicBezTo>
                  <a:pt x="1" y="42"/>
                  <a:pt x="0" y="39"/>
                  <a:pt x="0" y="36"/>
                </a:cubicBezTo>
                <a:cubicBezTo>
                  <a:pt x="0" y="33"/>
                  <a:pt x="1" y="31"/>
                  <a:pt x="2" y="29"/>
                </a:cubicBezTo>
                <a:cubicBezTo>
                  <a:pt x="3" y="27"/>
                  <a:pt x="5" y="25"/>
                  <a:pt x="7" y="24"/>
                </a:cubicBezTo>
                <a:cubicBezTo>
                  <a:pt x="9" y="23"/>
                  <a:pt x="11" y="22"/>
                  <a:pt x="13" y="21"/>
                </a:cubicBezTo>
                <a:cubicBezTo>
                  <a:pt x="16" y="21"/>
                  <a:pt x="19" y="21"/>
                  <a:pt x="21" y="21"/>
                </a:cubicBezTo>
                <a:cubicBezTo>
                  <a:pt x="23" y="21"/>
                  <a:pt x="24" y="21"/>
                  <a:pt x="25" y="21"/>
                </a:cubicBezTo>
                <a:cubicBezTo>
                  <a:pt x="27" y="21"/>
                  <a:pt x="28" y="21"/>
                  <a:pt x="30" y="22"/>
                </a:cubicBezTo>
                <a:cubicBezTo>
                  <a:pt x="30" y="20"/>
                  <a:pt x="30" y="20"/>
                  <a:pt x="30" y="20"/>
                </a:cubicBezTo>
                <a:cubicBezTo>
                  <a:pt x="30" y="18"/>
                  <a:pt x="30" y="17"/>
                  <a:pt x="29" y="16"/>
                </a:cubicBezTo>
                <a:cubicBezTo>
                  <a:pt x="29" y="15"/>
                  <a:pt x="28" y="14"/>
                  <a:pt x="28" y="13"/>
                </a:cubicBezTo>
                <a:cubicBezTo>
                  <a:pt x="27" y="12"/>
                  <a:pt x="26" y="11"/>
                  <a:pt x="25" y="10"/>
                </a:cubicBezTo>
                <a:cubicBezTo>
                  <a:pt x="23" y="10"/>
                  <a:pt x="22" y="10"/>
                  <a:pt x="20" y="10"/>
                </a:cubicBezTo>
                <a:cubicBezTo>
                  <a:pt x="17" y="10"/>
                  <a:pt x="14" y="10"/>
                  <a:pt x="12" y="10"/>
                </a:cubicBezTo>
                <a:cubicBezTo>
                  <a:pt x="10" y="11"/>
                  <a:pt x="8" y="11"/>
                  <a:pt x="7" y="12"/>
                </a:cubicBezTo>
                <a:cubicBezTo>
                  <a:pt x="5" y="2"/>
                  <a:pt x="5" y="2"/>
                  <a:pt x="5" y="2"/>
                </a:cubicBezTo>
                <a:cubicBezTo>
                  <a:pt x="7" y="2"/>
                  <a:pt x="9" y="1"/>
                  <a:pt x="12" y="1"/>
                </a:cubicBezTo>
                <a:cubicBezTo>
                  <a:pt x="15" y="0"/>
                  <a:pt x="18" y="0"/>
                  <a:pt x="21" y="0"/>
                </a:cubicBezTo>
                <a:close/>
                <a:moveTo>
                  <a:pt x="22" y="43"/>
                </a:moveTo>
                <a:cubicBezTo>
                  <a:pt x="25" y="43"/>
                  <a:pt x="28" y="43"/>
                  <a:pt x="30" y="43"/>
                </a:cubicBezTo>
                <a:cubicBezTo>
                  <a:pt x="30" y="30"/>
                  <a:pt x="30" y="30"/>
                  <a:pt x="30" y="30"/>
                </a:cubicBezTo>
                <a:cubicBezTo>
                  <a:pt x="29" y="30"/>
                  <a:pt x="28" y="29"/>
                  <a:pt x="27" y="29"/>
                </a:cubicBezTo>
                <a:cubicBezTo>
                  <a:pt x="26" y="29"/>
                  <a:pt x="24" y="29"/>
                  <a:pt x="23" y="29"/>
                </a:cubicBezTo>
                <a:cubicBezTo>
                  <a:pt x="22" y="29"/>
                  <a:pt x="20" y="29"/>
                  <a:pt x="19" y="29"/>
                </a:cubicBezTo>
                <a:cubicBezTo>
                  <a:pt x="18" y="29"/>
                  <a:pt x="17" y="30"/>
                  <a:pt x="16" y="30"/>
                </a:cubicBezTo>
                <a:cubicBezTo>
                  <a:pt x="15" y="31"/>
                  <a:pt x="14" y="31"/>
                  <a:pt x="13" y="32"/>
                </a:cubicBezTo>
                <a:cubicBezTo>
                  <a:pt x="12" y="33"/>
                  <a:pt x="12" y="35"/>
                  <a:pt x="12" y="36"/>
                </a:cubicBezTo>
                <a:cubicBezTo>
                  <a:pt x="12" y="39"/>
                  <a:pt x="13" y="41"/>
                  <a:pt x="15" y="42"/>
                </a:cubicBezTo>
                <a:cubicBezTo>
                  <a:pt x="16" y="43"/>
                  <a:pt x="19" y="43"/>
                  <a:pt x="22" y="43"/>
                </a:cubicBezTo>
                <a:close/>
              </a:path>
            </a:pathLst>
          </a:custGeom>
          <a:solidFill>
            <a:schemeClr val="bg1"/>
          </a:solidFill>
          <a:ln>
            <a:noFill/>
          </a:ln>
        </p:spPr>
        <p:style>
          <a:lnRef idx="0">
            <a:scrgbClr r="0" g="0" b="0"/>
          </a:lnRef>
          <a:fillRef idx="0">
            <a:scrgbClr r="0" g="0" b="0"/>
          </a:fillRef>
          <a:effectRef idx="0">
            <a:scrgbClr r="0" g="0" b="0"/>
          </a:effectRef>
          <a:fontRef idx="minor"/>
        </p:style>
      </p:sp>
      <p:sp>
        <p:nvSpPr>
          <p:cNvPr id="325" name="CustomShape 19"/>
          <p:cNvSpPr/>
          <p:nvPr/>
        </p:nvSpPr>
        <p:spPr>
          <a:xfrm>
            <a:off x="1300680" y="4489560"/>
            <a:ext cx="58320" cy="131400"/>
          </a:xfrm>
          <a:custGeom>
            <a:avLst/>
            <a:gdLst/>
            <a:ahLst/>
            <a:cxnLst/>
            <a:rect l="l" t="t"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5"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5" y="67"/>
                  <a:pt x="12" y="66"/>
                  <a:pt x="9" y="65"/>
                </a:cubicBezTo>
                <a:cubicBezTo>
                  <a:pt x="7" y="64"/>
                  <a:pt x="5" y="63"/>
                  <a:pt x="4" y="61"/>
                </a:cubicBezTo>
                <a:cubicBezTo>
                  <a:pt x="2" y="59"/>
                  <a:pt x="1" y="57"/>
                  <a:pt x="1" y="54"/>
                </a:cubicBezTo>
                <a:cubicBezTo>
                  <a:pt x="0" y="52"/>
                  <a:pt x="0" y="49"/>
                  <a:pt x="0" y="45"/>
                </a:cubicBezTo>
                <a:lnTo>
                  <a:pt x="0" y="2"/>
                </a:lnTo>
                <a:close/>
              </a:path>
            </a:pathLst>
          </a:custGeom>
          <a:solidFill>
            <a:schemeClr val="bg1"/>
          </a:solidFill>
          <a:ln>
            <a:noFill/>
          </a:ln>
        </p:spPr>
        <p:style>
          <a:lnRef idx="0">
            <a:scrgbClr r="0" g="0" b="0"/>
          </a:lnRef>
          <a:fillRef idx="0">
            <a:scrgbClr r="0" g="0" b="0"/>
          </a:fillRef>
          <a:effectRef idx="0">
            <a:scrgbClr r="0" g="0" b="0"/>
          </a:effectRef>
          <a:fontRef idx="minor"/>
        </p:style>
      </p:sp>
      <p:sp>
        <p:nvSpPr>
          <p:cNvPr id="326" name="CustomShape 20"/>
          <p:cNvSpPr/>
          <p:nvPr/>
        </p:nvSpPr>
        <p:spPr>
          <a:xfrm>
            <a:off x="1373400" y="4489560"/>
            <a:ext cx="58320" cy="131400"/>
          </a:xfrm>
          <a:custGeom>
            <a:avLst/>
            <a:gdLst/>
            <a:ahLst/>
            <a:cxnLst/>
            <a:rect l="l" t="t" r="r" b="b"/>
            <a:pathLst>
              <a:path w="31" h="67">
                <a:moveTo>
                  <a:pt x="0" y="2"/>
                </a:moveTo>
                <a:cubicBezTo>
                  <a:pt x="12" y="0"/>
                  <a:pt x="12" y="0"/>
                  <a:pt x="12" y="0"/>
                </a:cubicBezTo>
                <a:cubicBezTo>
                  <a:pt x="12" y="15"/>
                  <a:pt x="12" y="15"/>
                  <a:pt x="12" y="15"/>
                </a:cubicBezTo>
                <a:cubicBezTo>
                  <a:pt x="29" y="15"/>
                  <a:pt x="29" y="15"/>
                  <a:pt x="29" y="15"/>
                </a:cubicBezTo>
                <a:cubicBezTo>
                  <a:pt x="29" y="25"/>
                  <a:pt x="29" y="25"/>
                  <a:pt x="29" y="25"/>
                </a:cubicBezTo>
                <a:cubicBezTo>
                  <a:pt x="12" y="25"/>
                  <a:pt x="12" y="25"/>
                  <a:pt x="12" y="25"/>
                </a:cubicBezTo>
                <a:cubicBezTo>
                  <a:pt x="12" y="45"/>
                  <a:pt x="12" y="45"/>
                  <a:pt x="12" y="45"/>
                </a:cubicBezTo>
                <a:cubicBezTo>
                  <a:pt x="12" y="49"/>
                  <a:pt x="12" y="52"/>
                  <a:pt x="14" y="54"/>
                </a:cubicBezTo>
                <a:cubicBezTo>
                  <a:pt x="15" y="56"/>
                  <a:pt x="17" y="57"/>
                  <a:pt x="20" y="57"/>
                </a:cubicBezTo>
                <a:cubicBezTo>
                  <a:pt x="22" y="57"/>
                  <a:pt x="24" y="56"/>
                  <a:pt x="26" y="56"/>
                </a:cubicBezTo>
                <a:cubicBezTo>
                  <a:pt x="27" y="55"/>
                  <a:pt x="29" y="55"/>
                  <a:pt x="30" y="55"/>
                </a:cubicBezTo>
                <a:cubicBezTo>
                  <a:pt x="31" y="64"/>
                  <a:pt x="31" y="64"/>
                  <a:pt x="31" y="64"/>
                </a:cubicBezTo>
                <a:cubicBezTo>
                  <a:pt x="30" y="64"/>
                  <a:pt x="28" y="65"/>
                  <a:pt x="26" y="66"/>
                </a:cubicBezTo>
                <a:cubicBezTo>
                  <a:pt x="24" y="66"/>
                  <a:pt x="21" y="67"/>
                  <a:pt x="19" y="67"/>
                </a:cubicBezTo>
                <a:cubicBezTo>
                  <a:pt x="15" y="67"/>
                  <a:pt x="12" y="66"/>
                  <a:pt x="10" y="65"/>
                </a:cubicBezTo>
                <a:cubicBezTo>
                  <a:pt x="7" y="64"/>
                  <a:pt x="5" y="63"/>
                  <a:pt x="4" y="61"/>
                </a:cubicBezTo>
                <a:cubicBezTo>
                  <a:pt x="2" y="59"/>
                  <a:pt x="1" y="57"/>
                  <a:pt x="1" y="54"/>
                </a:cubicBezTo>
                <a:cubicBezTo>
                  <a:pt x="0" y="52"/>
                  <a:pt x="0" y="49"/>
                  <a:pt x="0" y="45"/>
                </a:cubicBezTo>
                <a:lnTo>
                  <a:pt x="0" y="2"/>
                </a:lnTo>
                <a:close/>
              </a:path>
            </a:pathLst>
          </a:custGeom>
          <a:solidFill>
            <a:schemeClr val="bg1"/>
          </a:solidFill>
          <a:ln>
            <a:noFill/>
          </a:ln>
        </p:spPr>
        <p:style>
          <a:lnRef idx="0">
            <a:scrgbClr r="0" g="0" b="0"/>
          </a:lnRef>
          <a:fillRef idx="0">
            <a:scrgbClr r="0" g="0" b="0"/>
          </a:fillRef>
          <a:effectRef idx="0">
            <a:scrgbClr r="0" g="0" b="0"/>
          </a:effectRef>
          <a:fontRef idx="minor"/>
        </p:style>
      </p:sp>
      <p:sp>
        <p:nvSpPr>
          <p:cNvPr id="327" name="CustomShape 21"/>
          <p:cNvSpPr/>
          <p:nvPr/>
        </p:nvSpPr>
        <p:spPr>
          <a:xfrm>
            <a:off x="1440360" y="4516920"/>
            <a:ext cx="85320" cy="104040"/>
          </a:xfrm>
          <a:custGeom>
            <a:avLst/>
            <a:gdLst/>
            <a:ahLst/>
            <a:cxnLst/>
            <a:rect l="l" t="t" r="r" b="b"/>
            <a:pathLst>
              <a:path w="45" h="53">
                <a:moveTo>
                  <a:pt x="0" y="27"/>
                </a:moveTo>
                <a:cubicBezTo>
                  <a:pt x="0" y="22"/>
                  <a:pt x="1" y="18"/>
                  <a:pt x="2" y="15"/>
                </a:cubicBezTo>
                <a:cubicBezTo>
                  <a:pt x="3" y="12"/>
                  <a:pt x="5" y="9"/>
                  <a:pt x="7" y="7"/>
                </a:cubicBezTo>
                <a:cubicBezTo>
                  <a:pt x="9" y="4"/>
                  <a:pt x="12" y="3"/>
                  <a:pt x="15" y="2"/>
                </a:cubicBezTo>
                <a:cubicBezTo>
                  <a:pt x="18" y="0"/>
                  <a:pt x="21" y="0"/>
                  <a:pt x="23" y="0"/>
                </a:cubicBezTo>
                <a:cubicBezTo>
                  <a:pt x="30" y="0"/>
                  <a:pt x="36" y="2"/>
                  <a:pt x="40" y="6"/>
                </a:cubicBezTo>
                <a:cubicBezTo>
                  <a:pt x="44"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3" y="43"/>
                  <a:pt x="27" y="43"/>
                </a:cubicBezTo>
                <a:cubicBezTo>
                  <a:pt x="30" y="43"/>
                  <a:pt x="33" y="42"/>
                  <a:pt x="35" y="42"/>
                </a:cubicBezTo>
                <a:cubicBezTo>
                  <a:pt x="37" y="41"/>
                  <a:pt x="39" y="41"/>
                  <a:pt x="41" y="40"/>
                </a:cubicBezTo>
                <a:cubicBezTo>
                  <a:pt x="42" y="50"/>
                  <a:pt x="42" y="50"/>
                  <a:pt x="42" y="50"/>
                </a:cubicBezTo>
                <a:cubicBezTo>
                  <a:pt x="42" y="50"/>
                  <a:pt x="41" y="50"/>
                  <a:pt x="40" y="51"/>
                </a:cubicBezTo>
                <a:cubicBezTo>
                  <a:pt x="38" y="51"/>
                  <a:pt x="37" y="51"/>
                  <a:pt x="36" y="52"/>
                </a:cubicBezTo>
                <a:cubicBezTo>
                  <a:pt x="34" y="52"/>
                  <a:pt x="33" y="52"/>
                  <a:pt x="31" y="52"/>
                </a:cubicBezTo>
                <a:cubicBezTo>
                  <a:pt x="29" y="53"/>
                  <a:pt x="28" y="53"/>
                  <a:pt x="26" y="53"/>
                </a:cubicBezTo>
                <a:cubicBezTo>
                  <a:pt x="22" y="53"/>
                  <a:pt x="18" y="52"/>
                  <a:pt x="14" y="51"/>
                </a:cubicBezTo>
                <a:cubicBezTo>
                  <a:pt x="11" y="49"/>
                  <a:pt x="8" y="48"/>
                  <a:pt x="6" y="45"/>
                </a:cubicBezTo>
                <a:cubicBezTo>
                  <a:pt x="4" y="43"/>
                  <a:pt x="3" y="40"/>
                  <a:pt x="2" y="37"/>
                </a:cubicBezTo>
                <a:cubicBezTo>
                  <a:pt x="1" y="34"/>
                  <a:pt x="0" y="30"/>
                  <a:pt x="0" y="27"/>
                </a:cubicBezTo>
                <a:close/>
                <a:moveTo>
                  <a:pt x="34" y="21"/>
                </a:moveTo>
                <a:cubicBezTo>
                  <a:pt x="34" y="20"/>
                  <a:pt x="34" y="18"/>
                  <a:pt x="33" y="17"/>
                </a:cubicBezTo>
                <a:cubicBezTo>
                  <a:pt x="33" y="15"/>
                  <a:pt x="32" y="14"/>
                  <a:pt x="31" y="13"/>
                </a:cubicBezTo>
                <a:cubicBezTo>
                  <a:pt x="30" y="12"/>
                  <a:pt x="29" y="11"/>
                  <a:pt x="28" y="11"/>
                </a:cubicBezTo>
                <a:cubicBezTo>
                  <a:pt x="27" y="10"/>
                  <a:pt x="25" y="10"/>
                  <a:pt x="24" y="10"/>
                </a:cubicBezTo>
                <a:cubicBezTo>
                  <a:pt x="22" y="10"/>
                  <a:pt x="20" y="10"/>
                  <a:pt x="19" y="11"/>
                </a:cubicBezTo>
                <a:cubicBezTo>
                  <a:pt x="18" y="11"/>
                  <a:pt x="16" y="12"/>
                  <a:pt x="15" y="13"/>
                </a:cubicBezTo>
                <a:cubicBezTo>
                  <a:pt x="15" y="14"/>
                  <a:pt x="14" y="16"/>
                  <a:pt x="13" y="17"/>
                </a:cubicBezTo>
                <a:cubicBezTo>
                  <a:pt x="13" y="18"/>
                  <a:pt x="12" y="20"/>
                  <a:pt x="12" y="21"/>
                </a:cubicBezTo>
                <a:lnTo>
                  <a:pt x="34" y="21"/>
                </a:lnTo>
                <a:close/>
              </a:path>
            </a:pathLst>
          </a:custGeom>
          <a:solidFill>
            <a:schemeClr val="bg1"/>
          </a:solidFill>
          <a:ln>
            <a:noFill/>
          </a:ln>
        </p:spPr>
        <p:style>
          <a:lnRef idx="0">
            <a:scrgbClr r="0" g="0" b="0"/>
          </a:lnRef>
          <a:fillRef idx="0">
            <a:scrgbClr r="0" g="0" b="0"/>
          </a:fillRef>
          <a:effectRef idx="0">
            <a:scrgbClr r="0" g="0" b="0"/>
          </a:effectRef>
          <a:fontRef idx="minor"/>
        </p:style>
      </p:sp>
      <p:sp>
        <p:nvSpPr>
          <p:cNvPr id="328" name="CustomShape 22"/>
          <p:cNvSpPr/>
          <p:nvPr/>
        </p:nvSpPr>
        <p:spPr>
          <a:xfrm>
            <a:off x="1546920" y="4516920"/>
            <a:ext cx="56880" cy="100080"/>
          </a:xfrm>
          <a:custGeom>
            <a:avLst/>
            <a:gdLst/>
            <a:ahLst/>
            <a:cxnLst/>
            <a:rect l="l" t="t" r="r" b="b"/>
            <a:pathLst>
              <a:path w="30" h="51">
                <a:moveTo>
                  <a:pt x="28" y="12"/>
                </a:moveTo>
                <a:cubicBezTo>
                  <a:pt x="27" y="11"/>
                  <a:pt x="26" y="11"/>
                  <a:pt x="24" y="11"/>
                </a:cubicBezTo>
                <a:cubicBezTo>
                  <a:pt x="23" y="10"/>
                  <a:pt x="21" y="10"/>
                  <a:pt x="19" y="10"/>
                </a:cubicBezTo>
                <a:cubicBezTo>
                  <a:pt x="17" y="10"/>
                  <a:pt x="16" y="10"/>
                  <a:pt x="14" y="10"/>
                </a:cubicBezTo>
                <a:cubicBezTo>
                  <a:pt x="13" y="11"/>
                  <a:pt x="12" y="11"/>
                  <a:pt x="11" y="11"/>
                </a:cubicBezTo>
                <a:cubicBezTo>
                  <a:pt x="11" y="51"/>
                  <a:pt x="11" y="51"/>
                  <a:pt x="11" y="51"/>
                </a:cubicBezTo>
                <a:cubicBezTo>
                  <a:pt x="0" y="51"/>
                  <a:pt x="0" y="51"/>
                  <a:pt x="0" y="51"/>
                </a:cubicBezTo>
                <a:cubicBezTo>
                  <a:pt x="0" y="4"/>
                  <a:pt x="0" y="4"/>
                  <a:pt x="0" y="4"/>
                </a:cubicBezTo>
                <a:cubicBezTo>
                  <a:pt x="2" y="3"/>
                  <a:pt x="5" y="2"/>
                  <a:pt x="8" y="1"/>
                </a:cubicBezTo>
                <a:cubicBezTo>
                  <a:pt x="12" y="0"/>
                  <a:pt x="15" y="0"/>
                  <a:pt x="19" y="0"/>
                </a:cubicBezTo>
                <a:cubicBezTo>
                  <a:pt x="20" y="0"/>
                  <a:pt x="21" y="0"/>
                  <a:pt x="22" y="0"/>
                </a:cubicBezTo>
                <a:cubicBezTo>
                  <a:pt x="23" y="0"/>
                  <a:pt x="24" y="0"/>
                  <a:pt x="25" y="1"/>
                </a:cubicBezTo>
                <a:cubicBezTo>
                  <a:pt x="26" y="1"/>
                  <a:pt x="27" y="1"/>
                  <a:pt x="28" y="1"/>
                </a:cubicBezTo>
                <a:cubicBezTo>
                  <a:pt x="29" y="1"/>
                  <a:pt x="30" y="2"/>
                  <a:pt x="30" y="2"/>
                </a:cubicBezTo>
                <a:lnTo>
                  <a:pt x="28" y="12"/>
                </a:lnTo>
                <a:close/>
              </a:path>
            </a:pathLst>
          </a:custGeom>
          <a:solidFill>
            <a:schemeClr val="bg1"/>
          </a:solidFill>
          <a:ln>
            <a:noFill/>
          </a:ln>
        </p:spPr>
        <p:style>
          <a:lnRef idx="0">
            <a:scrgbClr r="0" g="0" b="0"/>
          </a:lnRef>
          <a:fillRef idx="0">
            <a:scrgbClr r="0" g="0" b="0"/>
          </a:fillRef>
          <a:effectRef idx="0">
            <a:scrgbClr r="0" g="0" b="0"/>
          </a:effectRef>
          <a:fontRef idx="minor"/>
        </p:style>
      </p:sp>
      <p:sp>
        <p:nvSpPr>
          <p:cNvPr id="329" name="CustomShape 23"/>
          <p:cNvSpPr/>
          <p:nvPr/>
        </p:nvSpPr>
        <p:spPr>
          <a:xfrm>
            <a:off x="1600560" y="4593960"/>
            <a:ext cx="29880" cy="54360"/>
          </a:xfrm>
          <a:custGeom>
            <a:avLst/>
            <a:gdLst/>
            <a:ahLst/>
            <a:cxnLst/>
            <a:rect l="l" t="t" r="r" b="b"/>
            <a:pathLst>
              <a:path w="16" h="28">
                <a:moveTo>
                  <a:pt x="16" y="0"/>
                </a:moveTo>
                <a:cubicBezTo>
                  <a:pt x="16" y="1"/>
                  <a:pt x="16" y="1"/>
                  <a:pt x="16" y="2"/>
                </a:cubicBezTo>
                <a:cubicBezTo>
                  <a:pt x="16" y="3"/>
                  <a:pt x="16" y="3"/>
                  <a:pt x="16" y="4"/>
                </a:cubicBezTo>
                <a:cubicBezTo>
                  <a:pt x="16" y="8"/>
                  <a:pt x="15" y="12"/>
                  <a:pt x="14" y="16"/>
                </a:cubicBezTo>
                <a:cubicBezTo>
                  <a:pt x="13" y="20"/>
                  <a:pt x="11" y="24"/>
                  <a:pt x="9" y="28"/>
                </a:cubicBezTo>
                <a:cubicBezTo>
                  <a:pt x="0" y="25"/>
                  <a:pt x="0" y="25"/>
                  <a:pt x="0" y="25"/>
                </a:cubicBezTo>
                <a:cubicBezTo>
                  <a:pt x="1" y="22"/>
                  <a:pt x="2" y="18"/>
                  <a:pt x="3" y="14"/>
                </a:cubicBezTo>
                <a:cubicBezTo>
                  <a:pt x="3" y="11"/>
                  <a:pt x="4" y="8"/>
                  <a:pt x="4" y="5"/>
                </a:cubicBezTo>
                <a:cubicBezTo>
                  <a:pt x="4" y="4"/>
                  <a:pt x="4" y="3"/>
                  <a:pt x="4" y="2"/>
                </a:cubicBezTo>
                <a:cubicBezTo>
                  <a:pt x="4" y="1"/>
                  <a:pt x="4" y="0"/>
                  <a:pt x="4" y="0"/>
                </a:cubicBezTo>
                <a:lnTo>
                  <a:pt x="16" y="0"/>
                </a:lnTo>
                <a:close/>
              </a:path>
            </a:pathLst>
          </a:custGeom>
          <a:solidFill>
            <a:schemeClr val="bg1"/>
          </a:solidFill>
          <a:ln>
            <a:noFill/>
          </a:ln>
        </p:spPr>
        <p:style>
          <a:lnRef idx="0">
            <a:scrgbClr r="0" g="0" b="0"/>
          </a:lnRef>
          <a:fillRef idx="0">
            <a:scrgbClr r="0" g="0" b="0"/>
          </a:fillRef>
          <a:effectRef idx="0">
            <a:scrgbClr r="0" g="0" b="0"/>
          </a:effectRef>
          <a:fontRef idx="minor"/>
        </p:style>
      </p:sp>
      <p:sp>
        <p:nvSpPr>
          <p:cNvPr id="330" name="CustomShape 24"/>
          <p:cNvSpPr/>
          <p:nvPr/>
        </p:nvSpPr>
        <p:spPr>
          <a:xfrm>
            <a:off x="1692360" y="4516920"/>
            <a:ext cx="58320" cy="100080"/>
          </a:xfrm>
          <a:custGeom>
            <a:avLst/>
            <a:gdLst/>
            <a:ahLst/>
            <a:cxnLst/>
            <a:rect l="l" t="t" r="r" b="b"/>
            <a:pathLst>
              <a:path w="31" h="51">
                <a:moveTo>
                  <a:pt x="29" y="12"/>
                </a:moveTo>
                <a:cubicBezTo>
                  <a:pt x="28" y="11"/>
                  <a:pt x="26" y="11"/>
                  <a:pt x="25" y="11"/>
                </a:cubicBezTo>
                <a:cubicBezTo>
                  <a:pt x="23" y="10"/>
                  <a:pt x="21" y="10"/>
                  <a:pt x="19" y="10"/>
                </a:cubicBezTo>
                <a:cubicBezTo>
                  <a:pt x="18" y="10"/>
                  <a:pt x="16" y="10"/>
                  <a:pt x="15" y="10"/>
                </a:cubicBezTo>
                <a:cubicBezTo>
                  <a:pt x="13" y="11"/>
                  <a:pt x="12" y="11"/>
                  <a:pt x="12" y="11"/>
                </a:cubicBezTo>
                <a:cubicBezTo>
                  <a:pt x="12" y="51"/>
                  <a:pt x="12" y="51"/>
                  <a:pt x="12" y="51"/>
                </a:cubicBezTo>
                <a:cubicBezTo>
                  <a:pt x="0" y="51"/>
                  <a:pt x="0" y="51"/>
                  <a:pt x="0" y="51"/>
                </a:cubicBezTo>
                <a:cubicBezTo>
                  <a:pt x="0" y="4"/>
                  <a:pt x="0" y="4"/>
                  <a:pt x="0" y="4"/>
                </a:cubicBezTo>
                <a:cubicBezTo>
                  <a:pt x="2" y="3"/>
                  <a:pt x="5" y="2"/>
                  <a:pt x="9" y="1"/>
                </a:cubicBezTo>
                <a:cubicBezTo>
                  <a:pt x="12" y="0"/>
                  <a:pt x="16" y="0"/>
                  <a:pt x="20" y="0"/>
                </a:cubicBezTo>
                <a:cubicBezTo>
                  <a:pt x="20" y="0"/>
                  <a:pt x="21" y="0"/>
                  <a:pt x="22" y="0"/>
                </a:cubicBezTo>
                <a:cubicBezTo>
                  <a:pt x="23" y="0"/>
                  <a:pt x="24" y="0"/>
                  <a:pt x="25" y="1"/>
                </a:cubicBezTo>
                <a:cubicBezTo>
                  <a:pt x="26" y="1"/>
                  <a:pt x="27" y="1"/>
                  <a:pt x="28" y="1"/>
                </a:cubicBezTo>
                <a:cubicBezTo>
                  <a:pt x="29" y="1"/>
                  <a:pt x="30" y="2"/>
                  <a:pt x="31" y="2"/>
                </a:cubicBezTo>
                <a:lnTo>
                  <a:pt x="29" y="12"/>
                </a:lnTo>
                <a:close/>
              </a:path>
            </a:pathLst>
          </a:custGeom>
          <a:solidFill>
            <a:schemeClr val="bg1"/>
          </a:solidFill>
          <a:ln>
            <a:noFill/>
          </a:ln>
        </p:spPr>
        <p:style>
          <a:lnRef idx="0">
            <a:scrgbClr r="0" g="0" b="0"/>
          </a:lnRef>
          <a:fillRef idx="0">
            <a:scrgbClr r="0" g="0" b="0"/>
          </a:fillRef>
          <a:effectRef idx="0">
            <a:scrgbClr r="0" g="0" b="0"/>
          </a:effectRef>
          <a:fontRef idx="minor"/>
        </p:style>
      </p:sp>
      <p:sp>
        <p:nvSpPr>
          <p:cNvPr id="331" name="CustomShape 25"/>
          <p:cNvSpPr/>
          <p:nvPr/>
        </p:nvSpPr>
        <p:spPr>
          <a:xfrm>
            <a:off x="1757520" y="4516920"/>
            <a:ext cx="85320" cy="104040"/>
          </a:xfrm>
          <a:custGeom>
            <a:avLst/>
            <a:gdLst/>
            <a:ahLst/>
            <a:cxnLst/>
            <a:rect l="l" t="t" r="r" b="b"/>
            <a:pathLst>
              <a:path w="45" h="53">
                <a:moveTo>
                  <a:pt x="0" y="27"/>
                </a:moveTo>
                <a:cubicBezTo>
                  <a:pt x="0" y="22"/>
                  <a:pt x="1" y="18"/>
                  <a:pt x="2" y="15"/>
                </a:cubicBezTo>
                <a:cubicBezTo>
                  <a:pt x="3" y="12"/>
                  <a:pt x="5" y="9"/>
                  <a:pt x="7" y="7"/>
                </a:cubicBezTo>
                <a:cubicBezTo>
                  <a:pt x="9" y="4"/>
                  <a:pt x="12" y="3"/>
                  <a:pt x="15" y="2"/>
                </a:cubicBezTo>
                <a:cubicBezTo>
                  <a:pt x="18" y="0"/>
                  <a:pt x="20" y="0"/>
                  <a:pt x="23" y="0"/>
                </a:cubicBezTo>
                <a:cubicBezTo>
                  <a:pt x="30" y="0"/>
                  <a:pt x="36" y="2"/>
                  <a:pt x="40" y="6"/>
                </a:cubicBezTo>
                <a:cubicBezTo>
                  <a:pt x="43"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3" y="43"/>
                  <a:pt x="27" y="43"/>
                </a:cubicBezTo>
                <a:cubicBezTo>
                  <a:pt x="30" y="43"/>
                  <a:pt x="33" y="42"/>
                  <a:pt x="35" y="42"/>
                </a:cubicBezTo>
                <a:cubicBezTo>
                  <a:pt x="37" y="41"/>
                  <a:pt x="39" y="41"/>
                  <a:pt x="41" y="40"/>
                </a:cubicBezTo>
                <a:cubicBezTo>
                  <a:pt x="42" y="50"/>
                  <a:pt x="42" y="50"/>
                  <a:pt x="42" y="50"/>
                </a:cubicBezTo>
                <a:cubicBezTo>
                  <a:pt x="42" y="50"/>
                  <a:pt x="41" y="50"/>
                  <a:pt x="40" y="51"/>
                </a:cubicBezTo>
                <a:cubicBezTo>
                  <a:pt x="38" y="51"/>
                  <a:pt x="37" y="51"/>
                  <a:pt x="36" y="52"/>
                </a:cubicBezTo>
                <a:cubicBezTo>
                  <a:pt x="34" y="52"/>
                  <a:pt x="33" y="52"/>
                  <a:pt x="31" y="52"/>
                </a:cubicBezTo>
                <a:cubicBezTo>
                  <a:pt x="29" y="53"/>
                  <a:pt x="28" y="53"/>
                  <a:pt x="26" y="53"/>
                </a:cubicBezTo>
                <a:cubicBezTo>
                  <a:pt x="22" y="53"/>
                  <a:pt x="18" y="52"/>
                  <a:pt x="14" y="51"/>
                </a:cubicBezTo>
                <a:cubicBezTo>
                  <a:pt x="11" y="49"/>
                  <a:pt x="8" y="48"/>
                  <a:pt x="6" y="45"/>
                </a:cubicBezTo>
                <a:cubicBezTo>
                  <a:pt x="4" y="43"/>
                  <a:pt x="3" y="40"/>
                  <a:pt x="2" y="37"/>
                </a:cubicBezTo>
                <a:cubicBezTo>
                  <a:pt x="1" y="34"/>
                  <a:pt x="0" y="30"/>
                  <a:pt x="0" y="27"/>
                </a:cubicBezTo>
                <a:close/>
                <a:moveTo>
                  <a:pt x="34" y="21"/>
                </a:moveTo>
                <a:cubicBezTo>
                  <a:pt x="34" y="20"/>
                  <a:pt x="34" y="18"/>
                  <a:pt x="33" y="17"/>
                </a:cubicBezTo>
                <a:cubicBezTo>
                  <a:pt x="33" y="15"/>
                  <a:pt x="32" y="14"/>
                  <a:pt x="31" y="13"/>
                </a:cubicBezTo>
                <a:cubicBezTo>
                  <a:pt x="30" y="12"/>
                  <a:pt x="29" y="11"/>
                  <a:pt x="28" y="11"/>
                </a:cubicBezTo>
                <a:cubicBezTo>
                  <a:pt x="27" y="10"/>
                  <a:pt x="25" y="10"/>
                  <a:pt x="24" y="10"/>
                </a:cubicBezTo>
                <a:cubicBezTo>
                  <a:pt x="22" y="10"/>
                  <a:pt x="20" y="10"/>
                  <a:pt x="19" y="11"/>
                </a:cubicBezTo>
                <a:cubicBezTo>
                  <a:pt x="17" y="11"/>
                  <a:pt x="16" y="12"/>
                  <a:pt x="15" y="13"/>
                </a:cubicBezTo>
                <a:cubicBezTo>
                  <a:pt x="14" y="14"/>
                  <a:pt x="14" y="16"/>
                  <a:pt x="13" y="17"/>
                </a:cubicBezTo>
                <a:cubicBezTo>
                  <a:pt x="13" y="18"/>
                  <a:pt x="12" y="20"/>
                  <a:pt x="12" y="21"/>
                </a:cubicBezTo>
                <a:lnTo>
                  <a:pt x="34" y="21"/>
                </a:lnTo>
                <a:close/>
              </a:path>
            </a:pathLst>
          </a:custGeom>
          <a:solidFill>
            <a:schemeClr val="bg1"/>
          </a:solidFill>
          <a:ln>
            <a:noFill/>
          </a:ln>
        </p:spPr>
        <p:style>
          <a:lnRef idx="0">
            <a:scrgbClr r="0" g="0" b="0"/>
          </a:lnRef>
          <a:fillRef idx="0">
            <a:scrgbClr r="0" g="0" b="0"/>
          </a:fillRef>
          <a:effectRef idx="0">
            <a:scrgbClr r="0" g="0" b="0"/>
          </a:effectRef>
          <a:fontRef idx="minor"/>
        </p:style>
      </p:sp>
      <p:sp>
        <p:nvSpPr>
          <p:cNvPr id="332" name="CustomShape 26"/>
          <p:cNvSpPr/>
          <p:nvPr/>
        </p:nvSpPr>
        <p:spPr>
          <a:xfrm>
            <a:off x="1856880" y="4516920"/>
            <a:ext cx="70200" cy="104040"/>
          </a:xfrm>
          <a:custGeom>
            <a:avLst/>
            <a:gdLst/>
            <a:ahLst/>
            <a:cxnLst/>
            <a:rect l="l" t="t" r="r" b="b"/>
            <a:pathLst>
              <a:path w="37" h="53">
                <a:moveTo>
                  <a:pt x="16" y="43"/>
                </a:moveTo>
                <a:cubicBezTo>
                  <a:pt x="19" y="43"/>
                  <a:pt x="22" y="43"/>
                  <a:pt x="23" y="42"/>
                </a:cubicBezTo>
                <a:cubicBezTo>
                  <a:pt x="24" y="41"/>
                  <a:pt x="25" y="40"/>
                  <a:pt x="25" y="38"/>
                </a:cubicBezTo>
                <a:cubicBezTo>
                  <a:pt x="25" y="36"/>
                  <a:pt x="24" y="35"/>
                  <a:pt x="23" y="34"/>
                </a:cubicBezTo>
                <a:cubicBezTo>
                  <a:pt x="21" y="33"/>
                  <a:pt x="19" y="32"/>
                  <a:pt x="15" y="30"/>
                </a:cubicBezTo>
                <a:cubicBezTo>
                  <a:pt x="13" y="30"/>
                  <a:pt x="11" y="29"/>
                  <a:pt x="10" y="28"/>
                </a:cubicBezTo>
                <a:cubicBezTo>
                  <a:pt x="8" y="27"/>
                  <a:pt x="6" y="26"/>
                  <a:pt x="5" y="25"/>
                </a:cubicBezTo>
                <a:cubicBezTo>
                  <a:pt x="4" y="24"/>
                  <a:pt x="3" y="22"/>
                  <a:pt x="2" y="21"/>
                </a:cubicBezTo>
                <a:cubicBezTo>
                  <a:pt x="1" y="19"/>
                  <a:pt x="1" y="17"/>
                  <a:pt x="1" y="15"/>
                </a:cubicBezTo>
                <a:cubicBezTo>
                  <a:pt x="1" y="10"/>
                  <a:pt x="3" y="7"/>
                  <a:pt x="6" y="4"/>
                </a:cubicBezTo>
                <a:cubicBezTo>
                  <a:pt x="9" y="1"/>
                  <a:pt x="14" y="0"/>
                  <a:pt x="20" y="0"/>
                </a:cubicBezTo>
                <a:cubicBezTo>
                  <a:pt x="23" y="0"/>
                  <a:pt x="26" y="0"/>
                  <a:pt x="28" y="1"/>
                </a:cubicBezTo>
                <a:cubicBezTo>
                  <a:pt x="31" y="1"/>
                  <a:pt x="33" y="2"/>
                  <a:pt x="34" y="2"/>
                </a:cubicBezTo>
                <a:cubicBezTo>
                  <a:pt x="32" y="12"/>
                  <a:pt x="32" y="12"/>
                  <a:pt x="32" y="12"/>
                </a:cubicBezTo>
                <a:cubicBezTo>
                  <a:pt x="31" y="11"/>
                  <a:pt x="29" y="11"/>
                  <a:pt x="27" y="10"/>
                </a:cubicBezTo>
                <a:cubicBezTo>
                  <a:pt x="25" y="10"/>
                  <a:pt x="23" y="9"/>
                  <a:pt x="20" y="9"/>
                </a:cubicBezTo>
                <a:cubicBezTo>
                  <a:pt x="18" y="9"/>
                  <a:pt x="16" y="10"/>
                  <a:pt x="15" y="11"/>
                </a:cubicBezTo>
                <a:cubicBezTo>
                  <a:pt x="13" y="11"/>
                  <a:pt x="13" y="13"/>
                  <a:pt x="13" y="14"/>
                </a:cubicBezTo>
                <a:cubicBezTo>
                  <a:pt x="13" y="15"/>
                  <a:pt x="13" y="16"/>
                  <a:pt x="13" y="17"/>
                </a:cubicBezTo>
                <a:cubicBezTo>
                  <a:pt x="13" y="17"/>
                  <a:pt x="14" y="18"/>
                  <a:pt x="14" y="18"/>
                </a:cubicBezTo>
                <a:cubicBezTo>
                  <a:pt x="15" y="19"/>
                  <a:pt x="16" y="19"/>
                  <a:pt x="17" y="20"/>
                </a:cubicBezTo>
                <a:cubicBezTo>
                  <a:pt x="18" y="20"/>
                  <a:pt x="20" y="21"/>
                  <a:pt x="21" y="22"/>
                </a:cubicBezTo>
                <a:cubicBezTo>
                  <a:pt x="24" y="23"/>
                  <a:pt x="27" y="24"/>
                  <a:pt x="28" y="25"/>
                </a:cubicBezTo>
                <a:cubicBezTo>
                  <a:pt x="30" y="26"/>
                  <a:pt x="32" y="27"/>
                  <a:pt x="33" y="28"/>
                </a:cubicBezTo>
                <a:cubicBezTo>
                  <a:pt x="34" y="29"/>
                  <a:pt x="35" y="31"/>
                  <a:pt x="36" y="32"/>
                </a:cubicBezTo>
                <a:cubicBezTo>
                  <a:pt x="37" y="34"/>
                  <a:pt x="37" y="36"/>
                  <a:pt x="37" y="38"/>
                </a:cubicBezTo>
                <a:cubicBezTo>
                  <a:pt x="37" y="43"/>
                  <a:pt x="35" y="46"/>
                  <a:pt x="31" y="49"/>
                </a:cubicBezTo>
                <a:cubicBezTo>
                  <a:pt x="28" y="51"/>
                  <a:pt x="23" y="53"/>
                  <a:pt x="16" y="53"/>
                </a:cubicBezTo>
                <a:cubicBezTo>
                  <a:pt x="12" y="53"/>
                  <a:pt x="8" y="52"/>
                  <a:pt x="6" y="52"/>
                </a:cubicBezTo>
                <a:cubicBezTo>
                  <a:pt x="3" y="51"/>
                  <a:pt x="1" y="50"/>
                  <a:pt x="0" y="50"/>
                </a:cubicBezTo>
                <a:cubicBezTo>
                  <a:pt x="2" y="40"/>
                  <a:pt x="2" y="40"/>
                  <a:pt x="2" y="40"/>
                </a:cubicBezTo>
                <a:cubicBezTo>
                  <a:pt x="4" y="41"/>
                  <a:pt x="6" y="41"/>
                  <a:pt x="8" y="42"/>
                </a:cubicBezTo>
                <a:cubicBezTo>
                  <a:pt x="11" y="43"/>
                  <a:pt x="13" y="43"/>
                  <a:pt x="16" y="43"/>
                </a:cubicBezTo>
                <a:close/>
              </a:path>
            </a:pathLst>
          </a:custGeom>
          <a:solidFill>
            <a:schemeClr val="bg1"/>
          </a:solidFill>
          <a:ln>
            <a:noFill/>
          </a:ln>
        </p:spPr>
        <p:style>
          <a:lnRef idx="0">
            <a:scrgbClr r="0" g="0" b="0"/>
          </a:lnRef>
          <a:fillRef idx="0">
            <a:scrgbClr r="0" g="0" b="0"/>
          </a:fillRef>
          <a:effectRef idx="0">
            <a:scrgbClr r="0" g="0" b="0"/>
          </a:effectRef>
          <a:fontRef idx="minor"/>
        </p:style>
      </p:sp>
      <p:sp>
        <p:nvSpPr>
          <p:cNvPr id="333" name="CustomShape 27"/>
          <p:cNvSpPr/>
          <p:nvPr/>
        </p:nvSpPr>
        <p:spPr>
          <a:xfrm>
            <a:off x="1943280" y="4519080"/>
            <a:ext cx="79200" cy="101880"/>
          </a:xfrm>
          <a:custGeom>
            <a:avLst/>
            <a:gdLst/>
            <a:ahLst/>
            <a:cxnLst/>
            <a:rect l="l" t="t" r="r" b="b"/>
            <a:pathLst>
              <a:path w="42" h="52">
                <a:moveTo>
                  <a:pt x="42" y="49"/>
                </a:moveTo>
                <a:cubicBezTo>
                  <a:pt x="40" y="49"/>
                  <a:pt x="37" y="50"/>
                  <a:pt x="33" y="51"/>
                </a:cubicBezTo>
                <a:cubicBezTo>
                  <a:pt x="30" y="51"/>
                  <a:pt x="26" y="52"/>
                  <a:pt x="21" y="52"/>
                </a:cubicBezTo>
                <a:cubicBezTo>
                  <a:pt x="17" y="52"/>
                  <a:pt x="14" y="51"/>
                  <a:pt x="11" y="50"/>
                </a:cubicBezTo>
                <a:cubicBezTo>
                  <a:pt x="9" y="49"/>
                  <a:pt x="6" y="47"/>
                  <a:pt x="5" y="45"/>
                </a:cubicBezTo>
                <a:cubicBezTo>
                  <a:pt x="3" y="43"/>
                  <a:pt x="2" y="40"/>
                  <a:pt x="1" y="38"/>
                </a:cubicBezTo>
                <a:cubicBezTo>
                  <a:pt x="1" y="35"/>
                  <a:pt x="0" y="32"/>
                  <a:pt x="0" y="28"/>
                </a:cubicBezTo>
                <a:cubicBezTo>
                  <a:pt x="0" y="0"/>
                  <a:pt x="0" y="0"/>
                  <a:pt x="0" y="0"/>
                </a:cubicBezTo>
                <a:cubicBezTo>
                  <a:pt x="12" y="0"/>
                  <a:pt x="12" y="0"/>
                  <a:pt x="12" y="0"/>
                </a:cubicBezTo>
                <a:cubicBezTo>
                  <a:pt x="12" y="26"/>
                  <a:pt x="12" y="26"/>
                  <a:pt x="12" y="26"/>
                </a:cubicBezTo>
                <a:cubicBezTo>
                  <a:pt x="12" y="32"/>
                  <a:pt x="13" y="36"/>
                  <a:pt x="14" y="38"/>
                </a:cubicBezTo>
                <a:cubicBezTo>
                  <a:pt x="16" y="40"/>
                  <a:pt x="18" y="41"/>
                  <a:pt x="22" y="41"/>
                </a:cubicBezTo>
                <a:cubicBezTo>
                  <a:pt x="24" y="41"/>
                  <a:pt x="25" y="41"/>
                  <a:pt x="27" y="41"/>
                </a:cubicBezTo>
                <a:cubicBezTo>
                  <a:pt x="28" y="41"/>
                  <a:pt x="30" y="41"/>
                  <a:pt x="30" y="41"/>
                </a:cubicBezTo>
                <a:cubicBezTo>
                  <a:pt x="30" y="0"/>
                  <a:pt x="30" y="0"/>
                  <a:pt x="30" y="0"/>
                </a:cubicBezTo>
                <a:cubicBezTo>
                  <a:pt x="42" y="0"/>
                  <a:pt x="42" y="0"/>
                  <a:pt x="42" y="0"/>
                </a:cubicBezTo>
                <a:lnTo>
                  <a:pt x="42" y="49"/>
                </a:lnTo>
                <a:close/>
              </a:path>
            </a:pathLst>
          </a:custGeom>
          <a:solidFill>
            <a:schemeClr val="bg1"/>
          </a:solidFill>
          <a:ln>
            <a:noFill/>
          </a:ln>
        </p:spPr>
        <p:style>
          <a:lnRef idx="0">
            <a:scrgbClr r="0" g="0" b="0"/>
          </a:lnRef>
          <a:fillRef idx="0">
            <a:scrgbClr r="0" g="0" b="0"/>
          </a:fillRef>
          <a:effectRef idx="0">
            <a:scrgbClr r="0" g="0" b="0"/>
          </a:effectRef>
          <a:fontRef idx="minor"/>
        </p:style>
      </p:sp>
      <p:sp>
        <p:nvSpPr>
          <p:cNvPr id="334" name="CustomShape 28"/>
          <p:cNvSpPr/>
          <p:nvPr/>
        </p:nvSpPr>
        <p:spPr>
          <a:xfrm>
            <a:off x="2047680" y="4471920"/>
            <a:ext cx="36000" cy="147240"/>
          </a:xfrm>
          <a:custGeom>
            <a:avLst/>
            <a:gdLst/>
            <a:ahLst/>
            <a:cxnLst/>
            <a:rect l="l" t="t" r="r" b="b"/>
            <a:pathLst>
              <a:path w="19" h="75">
                <a:moveTo>
                  <a:pt x="17" y="75"/>
                </a:moveTo>
                <a:cubicBezTo>
                  <a:pt x="14" y="75"/>
                  <a:pt x="11" y="75"/>
                  <a:pt x="9" y="74"/>
                </a:cubicBezTo>
                <a:cubicBezTo>
                  <a:pt x="6" y="73"/>
                  <a:pt x="5" y="72"/>
                  <a:pt x="3" y="71"/>
                </a:cubicBezTo>
                <a:cubicBezTo>
                  <a:pt x="2" y="70"/>
                  <a:pt x="1" y="68"/>
                  <a:pt x="0" y="66"/>
                </a:cubicBezTo>
                <a:cubicBezTo>
                  <a:pt x="0" y="64"/>
                  <a:pt x="0" y="62"/>
                  <a:pt x="0" y="60"/>
                </a:cubicBezTo>
                <a:cubicBezTo>
                  <a:pt x="0" y="2"/>
                  <a:pt x="0" y="2"/>
                  <a:pt x="0" y="2"/>
                </a:cubicBezTo>
                <a:cubicBezTo>
                  <a:pt x="11" y="0"/>
                  <a:pt x="11" y="0"/>
                  <a:pt x="11" y="0"/>
                </a:cubicBezTo>
                <a:cubicBezTo>
                  <a:pt x="11" y="57"/>
                  <a:pt x="11" y="57"/>
                  <a:pt x="11" y="57"/>
                </a:cubicBezTo>
                <a:cubicBezTo>
                  <a:pt x="11" y="59"/>
                  <a:pt x="11" y="60"/>
                  <a:pt x="12" y="61"/>
                </a:cubicBezTo>
                <a:cubicBezTo>
                  <a:pt x="12" y="62"/>
                  <a:pt x="12" y="63"/>
                  <a:pt x="13" y="63"/>
                </a:cubicBezTo>
                <a:cubicBezTo>
                  <a:pt x="13" y="64"/>
                  <a:pt x="14" y="65"/>
                  <a:pt x="15" y="65"/>
                </a:cubicBezTo>
                <a:cubicBezTo>
                  <a:pt x="16" y="65"/>
                  <a:pt x="17" y="66"/>
                  <a:pt x="19" y="66"/>
                </a:cubicBezTo>
                <a:lnTo>
                  <a:pt x="17" y="75"/>
                </a:lnTo>
                <a:close/>
              </a:path>
            </a:pathLst>
          </a:custGeom>
          <a:solidFill>
            <a:schemeClr val="bg1"/>
          </a:solidFill>
          <a:ln>
            <a:noFill/>
          </a:ln>
        </p:spPr>
        <p:style>
          <a:lnRef idx="0">
            <a:scrgbClr r="0" g="0" b="0"/>
          </a:lnRef>
          <a:fillRef idx="0">
            <a:scrgbClr r="0" g="0" b="0"/>
          </a:fillRef>
          <a:effectRef idx="0">
            <a:scrgbClr r="0" g="0" b="0"/>
          </a:effectRef>
          <a:fontRef idx="minor"/>
        </p:style>
      </p:sp>
      <p:sp>
        <p:nvSpPr>
          <p:cNvPr id="335" name="CustomShape 29"/>
          <p:cNvSpPr/>
          <p:nvPr/>
        </p:nvSpPr>
        <p:spPr>
          <a:xfrm>
            <a:off x="2098080" y="4489560"/>
            <a:ext cx="58320" cy="131400"/>
          </a:xfrm>
          <a:custGeom>
            <a:avLst/>
            <a:gdLst/>
            <a:ahLst/>
            <a:cxnLst/>
            <a:rect l="l" t="t"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5"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5" y="67"/>
                  <a:pt x="12" y="66"/>
                  <a:pt x="9" y="65"/>
                </a:cubicBezTo>
                <a:cubicBezTo>
                  <a:pt x="7" y="64"/>
                  <a:pt x="5" y="63"/>
                  <a:pt x="4" y="61"/>
                </a:cubicBezTo>
                <a:cubicBezTo>
                  <a:pt x="2" y="59"/>
                  <a:pt x="1" y="57"/>
                  <a:pt x="1" y="54"/>
                </a:cubicBezTo>
                <a:cubicBezTo>
                  <a:pt x="0" y="52"/>
                  <a:pt x="0" y="49"/>
                  <a:pt x="0" y="45"/>
                </a:cubicBezTo>
                <a:lnTo>
                  <a:pt x="0" y="2"/>
                </a:lnTo>
                <a:close/>
              </a:path>
            </a:pathLst>
          </a:custGeom>
          <a:solidFill>
            <a:schemeClr val="bg1"/>
          </a:solidFill>
          <a:ln>
            <a:noFill/>
          </a:ln>
        </p:spPr>
        <p:style>
          <a:lnRef idx="0">
            <a:scrgbClr r="0" g="0" b="0"/>
          </a:lnRef>
          <a:fillRef idx="0">
            <a:scrgbClr r="0" g="0" b="0"/>
          </a:fillRef>
          <a:effectRef idx="0">
            <a:scrgbClr r="0" g="0" b="0"/>
          </a:effectRef>
          <a:fontRef idx="minor"/>
        </p:style>
      </p:sp>
      <p:sp>
        <p:nvSpPr>
          <p:cNvPr id="336" name="CustomShape 30"/>
          <p:cNvSpPr/>
          <p:nvPr/>
        </p:nvSpPr>
        <p:spPr>
          <a:xfrm>
            <a:off x="2164680" y="4516920"/>
            <a:ext cx="70200" cy="104040"/>
          </a:xfrm>
          <a:custGeom>
            <a:avLst/>
            <a:gdLst/>
            <a:ahLst/>
            <a:cxnLst/>
            <a:rect l="l" t="t" r="r" b="b"/>
            <a:pathLst>
              <a:path w="37" h="53">
                <a:moveTo>
                  <a:pt x="16" y="43"/>
                </a:moveTo>
                <a:cubicBezTo>
                  <a:pt x="19" y="43"/>
                  <a:pt x="21" y="43"/>
                  <a:pt x="23" y="42"/>
                </a:cubicBezTo>
                <a:cubicBezTo>
                  <a:pt x="24" y="41"/>
                  <a:pt x="25" y="40"/>
                  <a:pt x="25" y="38"/>
                </a:cubicBezTo>
                <a:cubicBezTo>
                  <a:pt x="25" y="36"/>
                  <a:pt x="24" y="35"/>
                  <a:pt x="23" y="34"/>
                </a:cubicBezTo>
                <a:cubicBezTo>
                  <a:pt x="21" y="33"/>
                  <a:pt x="19" y="32"/>
                  <a:pt x="15" y="30"/>
                </a:cubicBezTo>
                <a:cubicBezTo>
                  <a:pt x="13" y="30"/>
                  <a:pt x="11" y="29"/>
                  <a:pt x="9" y="28"/>
                </a:cubicBezTo>
                <a:cubicBezTo>
                  <a:pt x="8" y="27"/>
                  <a:pt x="6" y="26"/>
                  <a:pt x="5" y="25"/>
                </a:cubicBezTo>
                <a:cubicBezTo>
                  <a:pt x="4" y="24"/>
                  <a:pt x="3" y="22"/>
                  <a:pt x="2" y="21"/>
                </a:cubicBezTo>
                <a:cubicBezTo>
                  <a:pt x="1" y="19"/>
                  <a:pt x="1" y="17"/>
                  <a:pt x="1" y="15"/>
                </a:cubicBezTo>
                <a:cubicBezTo>
                  <a:pt x="1" y="10"/>
                  <a:pt x="2" y="7"/>
                  <a:pt x="6" y="4"/>
                </a:cubicBezTo>
                <a:cubicBezTo>
                  <a:pt x="9" y="1"/>
                  <a:pt x="14" y="0"/>
                  <a:pt x="20" y="0"/>
                </a:cubicBezTo>
                <a:cubicBezTo>
                  <a:pt x="23" y="0"/>
                  <a:pt x="25" y="0"/>
                  <a:pt x="28" y="1"/>
                </a:cubicBezTo>
                <a:cubicBezTo>
                  <a:pt x="31" y="1"/>
                  <a:pt x="33" y="2"/>
                  <a:pt x="34" y="2"/>
                </a:cubicBezTo>
                <a:cubicBezTo>
                  <a:pt x="32" y="12"/>
                  <a:pt x="32" y="12"/>
                  <a:pt x="32" y="12"/>
                </a:cubicBezTo>
                <a:cubicBezTo>
                  <a:pt x="31" y="11"/>
                  <a:pt x="29" y="11"/>
                  <a:pt x="27" y="10"/>
                </a:cubicBezTo>
                <a:cubicBezTo>
                  <a:pt x="25" y="10"/>
                  <a:pt x="23" y="9"/>
                  <a:pt x="20" y="9"/>
                </a:cubicBezTo>
                <a:cubicBezTo>
                  <a:pt x="18" y="9"/>
                  <a:pt x="16" y="10"/>
                  <a:pt x="15" y="11"/>
                </a:cubicBezTo>
                <a:cubicBezTo>
                  <a:pt x="13" y="11"/>
                  <a:pt x="12" y="13"/>
                  <a:pt x="12" y="14"/>
                </a:cubicBezTo>
                <a:cubicBezTo>
                  <a:pt x="12" y="15"/>
                  <a:pt x="12" y="16"/>
                  <a:pt x="13" y="17"/>
                </a:cubicBezTo>
                <a:cubicBezTo>
                  <a:pt x="13" y="17"/>
                  <a:pt x="14" y="18"/>
                  <a:pt x="14" y="18"/>
                </a:cubicBezTo>
                <a:cubicBezTo>
                  <a:pt x="15" y="19"/>
                  <a:pt x="16" y="19"/>
                  <a:pt x="17" y="20"/>
                </a:cubicBezTo>
                <a:cubicBezTo>
                  <a:pt x="18" y="20"/>
                  <a:pt x="20" y="21"/>
                  <a:pt x="21" y="22"/>
                </a:cubicBezTo>
                <a:cubicBezTo>
                  <a:pt x="24" y="23"/>
                  <a:pt x="26" y="24"/>
                  <a:pt x="28" y="25"/>
                </a:cubicBezTo>
                <a:cubicBezTo>
                  <a:pt x="30" y="26"/>
                  <a:pt x="32" y="27"/>
                  <a:pt x="33" y="28"/>
                </a:cubicBezTo>
                <a:cubicBezTo>
                  <a:pt x="34" y="29"/>
                  <a:pt x="35" y="31"/>
                  <a:pt x="36" y="32"/>
                </a:cubicBezTo>
                <a:cubicBezTo>
                  <a:pt x="36" y="34"/>
                  <a:pt x="37" y="36"/>
                  <a:pt x="37" y="38"/>
                </a:cubicBezTo>
                <a:cubicBezTo>
                  <a:pt x="37" y="43"/>
                  <a:pt x="35" y="46"/>
                  <a:pt x="31" y="49"/>
                </a:cubicBezTo>
                <a:cubicBezTo>
                  <a:pt x="28" y="51"/>
                  <a:pt x="23" y="53"/>
                  <a:pt x="16" y="53"/>
                </a:cubicBezTo>
                <a:cubicBezTo>
                  <a:pt x="12" y="53"/>
                  <a:pt x="8" y="52"/>
                  <a:pt x="5" y="52"/>
                </a:cubicBezTo>
                <a:cubicBezTo>
                  <a:pt x="3" y="51"/>
                  <a:pt x="1" y="50"/>
                  <a:pt x="0" y="50"/>
                </a:cubicBezTo>
                <a:cubicBezTo>
                  <a:pt x="2" y="40"/>
                  <a:pt x="2" y="40"/>
                  <a:pt x="2" y="40"/>
                </a:cubicBezTo>
                <a:cubicBezTo>
                  <a:pt x="3" y="41"/>
                  <a:pt x="6" y="41"/>
                  <a:pt x="8" y="42"/>
                </a:cubicBezTo>
                <a:cubicBezTo>
                  <a:pt x="10" y="43"/>
                  <a:pt x="13" y="43"/>
                  <a:pt x="16" y="43"/>
                </a:cubicBezTo>
                <a:close/>
              </a:path>
            </a:pathLst>
          </a:custGeom>
          <a:solidFill>
            <a:schemeClr val="bg1"/>
          </a:solidFill>
          <a:ln>
            <a:noFill/>
          </a:ln>
        </p:spPr>
        <p:style>
          <a:lnRef idx="0">
            <a:scrgbClr r="0" g="0" b="0"/>
          </a:lnRef>
          <a:fillRef idx="0">
            <a:scrgbClr r="0" g="0" b="0"/>
          </a:fillRef>
          <a:effectRef idx="0">
            <a:scrgbClr r="0" g="0" b="0"/>
          </a:effectRef>
          <a:fontRef idx="minor"/>
        </p:style>
      </p:sp>
      <p:sp>
        <p:nvSpPr>
          <p:cNvPr id="337" name="CustomShape 31"/>
          <p:cNvSpPr/>
          <p:nvPr/>
        </p:nvSpPr>
        <p:spPr>
          <a:xfrm>
            <a:off x="2285280" y="4516920"/>
            <a:ext cx="73800" cy="104040"/>
          </a:xfrm>
          <a:custGeom>
            <a:avLst/>
            <a:gdLst/>
            <a:ahLst/>
            <a:cxnLst/>
            <a:rect l="l" t="t" r="r" b="b"/>
            <a:pathLst>
              <a:path w="39" h="53">
                <a:moveTo>
                  <a:pt x="0" y="26"/>
                </a:moveTo>
                <a:cubicBezTo>
                  <a:pt x="0" y="23"/>
                  <a:pt x="1" y="19"/>
                  <a:pt x="2" y="16"/>
                </a:cubicBezTo>
                <a:cubicBezTo>
                  <a:pt x="3" y="13"/>
                  <a:pt x="5" y="10"/>
                  <a:pt x="7" y="7"/>
                </a:cubicBezTo>
                <a:cubicBezTo>
                  <a:pt x="9" y="5"/>
                  <a:pt x="12" y="3"/>
                  <a:pt x="15" y="2"/>
                </a:cubicBezTo>
                <a:cubicBezTo>
                  <a:pt x="18" y="1"/>
                  <a:pt x="21" y="0"/>
                  <a:pt x="25" y="0"/>
                </a:cubicBezTo>
                <a:cubicBezTo>
                  <a:pt x="30" y="0"/>
                  <a:pt x="34" y="1"/>
                  <a:pt x="39" y="3"/>
                </a:cubicBezTo>
                <a:cubicBezTo>
                  <a:pt x="36" y="12"/>
                  <a:pt x="36" y="12"/>
                  <a:pt x="36" y="12"/>
                </a:cubicBezTo>
                <a:cubicBezTo>
                  <a:pt x="35" y="11"/>
                  <a:pt x="33" y="11"/>
                  <a:pt x="31" y="11"/>
                </a:cubicBezTo>
                <a:cubicBezTo>
                  <a:pt x="30" y="10"/>
                  <a:pt x="28" y="10"/>
                  <a:pt x="26" y="10"/>
                </a:cubicBezTo>
                <a:cubicBezTo>
                  <a:pt x="21" y="10"/>
                  <a:pt x="18" y="11"/>
                  <a:pt x="16" y="14"/>
                </a:cubicBezTo>
                <a:cubicBezTo>
                  <a:pt x="13" y="17"/>
                  <a:pt x="12" y="21"/>
                  <a:pt x="12" y="26"/>
                </a:cubicBezTo>
                <a:cubicBezTo>
                  <a:pt x="12" y="31"/>
                  <a:pt x="13" y="35"/>
                  <a:pt x="15" y="38"/>
                </a:cubicBezTo>
                <a:cubicBezTo>
                  <a:pt x="18" y="41"/>
                  <a:pt x="21" y="43"/>
                  <a:pt x="27" y="43"/>
                </a:cubicBezTo>
                <a:cubicBezTo>
                  <a:pt x="29" y="43"/>
                  <a:pt x="31" y="42"/>
                  <a:pt x="33" y="42"/>
                </a:cubicBezTo>
                <a:cubicBezTo>
                  <a:pt x="35" y="42"/>
                  <a:pt x="36" y="41"/>
                  <a:pt x="38" y="41"/>
                </a:cubicBezTo>
                <a:cubicBezTo>
                  <a:pt x="39" y="50"/>
                  <a:pt x="39" y="50"/>
                  <a:pt x="39" y="50"/>
                </a:cubicBezTo>
                <a:cubicBezTo>
                  <a:pt x="38" y="51"/>
                  <a:pt x="36" y="51"/>
                  <a:pt x="33" y="52"/>
                </a:cubicBezTo>
                <a:cubicBezTo>
                  <a:pt x="31" y="52"/>
                  <a:pt x="28" y="53"/>
                  <a:pt x="25" y="53"/>
                </a:cubicBezTo>
                <a:cubicBezTo>
                  <a:pt x="21" y="53"/>
                  <a:pt x="17" y="52"/>
                  <a:pt x="14" y="51"/>
                </a:cubicBezTo>
                <a:cubicBezTo>
                  <a:pt x="11" y="49"/>
                  <a:pt x="8" y="48"/>
                  <a:pt x="6" y="45"/>
                </a:cubicBezTo>
                <a:cubicBezTo>
                  <a:pt x="4" y="43"/>
                  <a:pt x="3" y="40"/>
                  <a:pt x="2" y="37"/>
                </a:cubicBezTo>
                <a:cubicBezTo>
                  <a:pt x="1" y="34"/>
                  <a:pt x="0" y="30"/>
                  <a:pt x="0" y="26"/>
                </a:cubicBezTo>
                <a:close/>
              </a:path>
            </a:pathLst>
          </a:custGeom>
          <a:solidFill>
            <a:schemeClr val="bg1"/>
          </a:solidFill>
          <a:ln>
            <a:noFill/>
          </a:ln>
        </p:spPr>
        <p:style>
          <a:lnRef idx="0">
            <a:scrgbClr r="0" g="0" b="0"/>
          </a:lnRef>
          <a:fillRef idx="0">
            <a:scrgbClr r="0" g="0" b="0"/>
          </a:fillRef>
          <a:effectRef idx="0">
            <a:scrgbClr r="0" g="0" b="0"/>
          </a:effectRef>
          <a:fontRef idx="minor"/>
        </p:style>
      </p:sp>
      <p:sp>
        <p:nvSpPr>
          <p:cNvPr id="338" name="CustomShape 32"/>
          <p:cNvSpPr/>
          <p:nvPr/>
        </p:nvSpPr>
        <p:spPr>
          <a:xfrm>
            <a:off x="2367360" y="4516920"/>
            <a:ext cx="90720" cy="104040"/>
          </a:xfrm>
          <a:custGeom>
            <a:avLst/>
            <a:gdLst/>
            <a:ahLst/>
            <a:cxnLst/>
            <a:rect l="l" t="t" r="r" b="b"/>
            <a:pathLst>
              <a:path w="48" h="53">
                <a:moveTo>
                  <a:pt x="48" y="26"/>
                </a:moveTo>
                <a:cubicBezTo>
                  <a:pt x="48" y="30"/>
                  <a:pt x="47" y="34"/>
                  <a:pt x="46" y="37"/>
                </a:cubicBezTo>
                <a:cubicBezTo>
                  <a:pt x="45" y="40"/>
                  <a:pt x="43" y="43"/>
                  <a:pt x="41" y="45"/>
                </a:cubicBezTo>
                <a:cubicBezTo>
                  <a:pt x="39" y="48"/>
                  <a:pt x="36" y="50"/>
                  <a:pt x="33" y="51"/>
                </a:cubicBezTo>
                <a:cubicBezTo>
                  <a:pt x="30" y="52"/>
                  <a:pt x="27" y="53"/>
                  <a:pt x="24" y="53"/>
                </a:cubicBezTo>
                <a:cubicBezTo>
                  <a:pt x="20" y="53"/>
                  <a:pt x="17" y="52"/>
                  <a:pt x="14" y="51"/>
                </a:cubicBezTo>
                <a:cubicBezTo>
                  <a:pt x="11" y="50"/>
                  <a:pt x="8" y="48"/>
                  <a:pt x="6" y="45"/>
                </a:cubicBezTo>
                <a:cubicBezTo>
                  <a:pt x="4" y="43"/>
                  <a:pt x="2" y="40"/>
                  <a:pt x="1" y="37"/>
                </a:cubicBezTo>
                <a:cubicBezTo>
                  <a:pt x="0" y="34"/>
                  <a:pt x="0" y="30"/>
                  <a:pt x="0" y="26"/>
                </a:cubicBezTo>
                <a:cubicBezTo>
                  <a:pt x="0" y="22"/>
                  <a:pt x="0" y="19"/>
                  <a:pt x="1" y="15"/>
                </a:cubicBezTo>
                <a:cubicBezTo>
                  <a:pt x="2" y="12"/>
                  <a:pt x="4" y="9"/>
                  <a:pt x="6" y="7"/>
                </a:cubicBezTo>
                <a:cubicBezTo>
                  <a:pt x="8" y="5"/>
                  <a:pt x="11" y="3"/>
                  <a:pt x="14" y="2"/>
                </a:cubicBezTo>
                <a:cubicBezTo>
                  <a:pt x="17" y="1"/>
                  <a:pt x="20" y="0"/>
                  <a:pt x="24" y="0"/>
                </a:cubicBezTo>
                <a:cubicBezTo>
                  <a:pt x="27" y="0"/>
                  <a:pt x="30" y="1"/>
                  <a:pt x="33" y="2"/>
                </a:cubicBezTo>
                <a:cubicBezTo>
                  <a:pt x="36" y="3"/>
                  <a:pt x="39" y="5"/>
                  <a:pt x="41" y="7"/>
                </a:cubicBezTo>
                <a:cubicBezTo>
                  <a:pt x="43" y="9"/>
                  <a:pt x="45" y="12"/>
                  <a:pt x="46" y="15"/>
                </a:cubicBezTo>
                <a:cubicBezTo>
                  <a:pt x="47" y="19"/>
                  <a:pt x="48" y="22"/>
                  <a:pt x="48" y="26"/>
                </a:cubicBezTo>
                <a:close/>
                <a:moveTo>
                  <a:pt x="36" y="26"/>
                </a:moveTo>
                <a:cubicBezTo>
                  <a:pt x="36" y="21"/>
                  <a:pt x="35" y="17"/>
                  <a:pt x="33" y="14"/>
                </a:cubicBezTo>
                <a:cubicBezTo>
                  <a:pt x="30" y="11"/>
                  <a:pt x="27" y="10"/>
                  <a:pt x="24" y="10"/>
                </a:cubicBezTo>
                <a:cubicBezTo>
                  <a:pt x="20" y="10"/>
                  <a:pt x="17" y="11"/>
                  <a:pt x="15" y="14"/>
                </a:cubicBezTo>
                <a:cubicBezTo>
                  <a:pt x="13" y="17"/>
                  <a:pt x="11" y="21"/>
                  <a:pt x="11" y="26"/>
                </a:cubicBezTo>
                <a:cubicBezTo>
                  <a:pt x="11" y="31"/>
                  <a:pt x="13" y="35"/>
                  <a:pt x="15" y="38"/>
                </a:cubicBezTo>
                <a:cubicBezTo>
                  <a:pt x="17" y="41"/>
                  <a:pt x="20" y="43"/>
                  <a:pt x="24" y="43"/>
                </a:cubicBezTo>
                <a:cubicBezTo>
                  <a:pt x="27" y="43"/>
                  <a:pt x="30" y="41"/>
                  <a:pt x="33" y="38"/>
                </a:cubicBezTo>
                <a:cubicBezTo>
                  <a:pt x="35" y="35"/>
                  <a:pt x="36" y="31"/>
                  <a:pt x="36" y="26"/>
                </a:cubicBezTo>
                <a:close/>
              </a:path>
            </a:pathLst>
          </a:custGeom>
          <a:solidFill>
            <a:schemeClr val="bg1"/>
          </a:solidFill>
          <a:ln>
            <a:noFill/>
          </a:ln>
        </p:spPr>
        <p:style>
          <a:lnRef idx="0">
            <a:scrgbClr r="0" g="0" b="0"/>
          </a:lnRef>
          <a:fillRef idx="0">
            <a:scrgbClr r="0" g="0" b="0"/>
          </a:fillRef>
          <a:effectRef idx="0">
            <a:scrgbClr r="0" g="0" b="0"/>
          </a:effectRef>
          <a:fontRef idx="minor"/>
        </p:style>
      </p:sp>
      <p:sp>
        <p:nvSpPr>
          <p:cNvPr id="339" name="CustomShape 33"/>
          <p:cNvSpPr/>
          <p:nvPr/>
        </p:nvSpPr>
        <p:spPr>
          <a:xfrm>
            <a:off x="2476080" y="4519080"/>
            <a:ext cx="79560" cy="101880"/>
          </a:xfrm>
          <a:custGeom>
            <a:avLst/>
            <a:gdLst/>
            <a:ahLst/>
            <a:cxnLst/>
            <a:rect l="l" t="t" r="r" b="b"/>
            <a:pathLst>
              <a:path w="42" h="52">
                <a:moveTo>
                  <a:pt x="42" y="49"/>
                </a:moveTo>
                <a:cubicBezTo>
                  <a:pt x="40" y="49"/>
                  <a:pt x="37" y="50"/>
                  <a:pt x="33" y="51"/>
                </a:cubicBezTo>
                <a:cubicBezTo>
                  <a:pt x="30" y="51"/>
                  <a:pt x="26" y="52"/>
                  <a:pt x="21" y="52"/>
                </a:cubicBezTo>
                <a:cubicBezTo>
                  <a:pt x="17" y="52"/>
                  <a:pt x="14" y="51"/>
                  <a:pt x="11" y="50"/>
                </a:cubicBezTo>
                <a:cubicBezTo>
                  <a:pt x="9" y="49"/>
                  <a:pt x="6" y="47"/>
                  <a:pt x="5" y="45"/>
                </a:cubicBezTo>
                <a:cubicBezTo>
                  <a:pt x="3" y="43"/>
                  <a:pt x="2" y="40"/>
                  <a:pt x="1" y="38"/>
                </a:cubicBezTo>
                <a:cubicBezTo>
                  <a:pt x="1" y="35"/>
                  <a:pt x="0" y="32"/>
                  <a:pt x="0" y="28"/>
                </a:cubicBezTo>
                <a:cubicBezTo>
                  <a:pt x="0" y="0"/>
                  <a:pt x="0" y="0"/>
                  <a:pt x="0" y="0"/>
                </a:cubicBezTo>
                <a:cubicBezTo>
                  <a:pt x="12" y="0"/>
                  <a:pt x="12" y="0"/>
                  <a:pt x="12" y="0"/>
                </a:cubicBezTo>
                <a:cubicBezTo>
                  <a:pt x="12" y="26"/>
                  <a:pt x="12" y="26"/>
                  <a:pt x="12" y="26"/>
                </a:cubicBezTo>
                <a:cubicBezTo>
                  <a:pt x="12" y="32"/>
                  <a:pt x="13" y="36"/>
                  <a:pt x="14" y="38"/>
                </a:cubicBezTo>
                <a:cubicBezTo>
                  <a:pt x="16" y="40"/>
                  <a:pt x="19" y="41"/>
                  <a:pt x="22" y="41"/>
                </a:cubicBezTo>
                <a:cubicBezTo>
                  <a:pt x="24" y="41"/>
                  <a:pt x="25" y="41"/>
                  <a:pt x="27" y="41"/>
                </a:cubicBezTo>
                <a:cubicBezTo>
                  <a:pt x="28" y="41"/>
                  <a:pt x="30" y="41"/>
                  <a:pt x="30" y="41"/>
                </a:cubicBezTo>
                <a:cubicBezTo>
                  <a:pt x="30" y="0"/>
                  <a:pt x="30" y="0"/>
                  <a:pt x="30" y="0"/>
                </a:cubicBezTo>
                <a:cubicBezTo>
                  <a:pt x="42" y="0"/>
                  <a:pt x="42" y="0"/>
                  <a:pt x="42" y="0"/>
                </a:cubicBezTo>
                <a:lnTo>
                  <a:pt x="42" y="49"/>
                </a:lnTo>
                <a:close/>
              </a:path>
            </a:pathLst>
          </a:custGeom>
          <a:solidFill>
            <a:schemeClr val="bg1"/>
          </a:solidFill>
          <a:ln>
            <a:noFill/>
          </a:ln>
        </p:spPr>
        <p:style>
          <a:lnRef idx="0">
            <a:scrgbClr r="0" g="0" b="0"/>
          </a:lnRef>
          <a:fillRef idx="0">
            <a:scrgbClr r="0" g="0" b="0"/>
          </a:fillRef>
          <a:effectRef idx="0">
            <a:scrgbClr r="0" g="0" b="0"/>
          </a:effectRef>
          <a:fontRef idx="minor"/>
        </p:style>
      </p:sp>
      <p:sp>
        <p:nvSpPr>
          <p:cNvPr id="340" name="CustomShape 34"/>
          <p:cNvSpPr/>
          <p:nvPr/>
        </p:nvSpPr>
        <p:spPr>
          <a:xfrm>
            <a:off x="2581560" y="4516920"/>
            <a:ext cx="79560" cy="100080"/>
          </a:xfrm>
          <a:custGeom>
            <a:avLst/>
            <a:gdLst/>
            <a:ahLst/>
            <a:cxnLst/>
            <a:rect l="l" t="t" r="r" b="b"/>
            <a:pathLst>
              <a:path w="42" h="51">
                <a:moveTo>
                  <a:pt x="0" y="3"/>
                </a:moveTo>
                <a:cubicBezTo>
                  <a:pt x="2" y="2"/>
                  <a:pt x="5" y="2"/>
                  <a:pt x="9" y="1"/>
                </a:cubicBezTo>
                <a:cubicBezTo>
                  <a:pt x="12" y="0"/>
                  <a:pt x="16" y="0"/>
                  <a:pt x="20" y="0"/>
                </a:cubicBezTo>
                <a:cubicBezTo>
                  <a:pt x="25" y="0"/>
                  <a:pt x="28" y="1"/>
                  <a:pt x="31" y="2"/>
                </a:cubicBezTo>
                <a:cubicBezTo>
                  <a:pt x="34" y="3"/>
                  <a:pt x="36" y="4"/>
                  <a:pt x="37" y="6"/>
                </a:cubicBezTo>
                <a:cubicBezTo>
                  <a:pt x="39" y="9"/>
                  <a:pt x="40" y="11"/>
                  <a:pt x="41" y="14"/>
                </a:cubicBezTo>
                <a:cubicBezTo>
                  <a:pt x="41" y="17"/>
                  <a:pt x="42" y="20"/>
                  <a:pt x="42" y="23"/>
                </a:cubicBezTo>
                <a:cubicBezTo>
                  <a:pt x="42" y="51"/>
                  <a:pt x="42" y="51"/>
                  <a:pt x="42" y="51"/>
                </a:cubicBezTo>
                <a:cubicBezTo>
                  <a:pt x="30" y="51"/>
                  <a:pt x="30" y="51"/>
                  <a:pt x="30" y="51"/>
                </a:cubicBezTo>
                <a:cubicBezTo>
                  <a:pt x="30" y="25"/>
                  <a:pt x="30" y="25"/>
                  <a:pt x="30" y="25"/>
                </a:cubicBezTo>
                <a:cubicBezTo>
                  <a:pt x="30" y="22"/>
                  <a:pt x="30" y="20"/>
                  <a:pt x="30" y="18"/>
                </a:cubicBezTo>
                <a:cubicBezTo>
                  <a:pt x="29" y="16"/>
                  <a:pt x="29" y="15"/>
                  <a:pt x="28" y="13"/>
                </a:cubicBezTo>
                <a:cubicBezTo>
                  <a:pt x="27" y="12"/>
                  <a:pt x="26" y="11"/>
                  <a:pt x="25" y="11"/>
                </a:cubicBezTo>
                <a:cubicBezTo>
                  <a:pt x="23" y="10"/>
                  <a:pt x="22" y="10"/>
                  <a:pt x="20" y="10"/>
                </a:cubicBezTo>
                <a:cubicBezTo>
                  <a:pt x="18" y="10"/>
                  <a:pt x="17" y="10"/>
                  <a:pt x="15" y="10"/>
                </a:cubicBezTo>
                <a:cubicBezTo>
                  <a:pt x="13" y="11"/>
                  <a:pt x="12" y="11"/>
                  <a:pt x="11" y="11"/>
                </a:cubicBezTo>
                <a:cubicBezTo>
                  <a:pt x="11" y="51"/>
                  <a:pt x="11" y="51"/>
                  <a:pt x="11" y="51"/>
                </a:cubicBezTo>
                <a:cubicBezTo>
                  <a:pt x="0" y="51"/>
                  <a:pt x="0" y="51"/>
                  <a:pt x="0" y="51"/>
                </a:cubicBezTo>
                <a:lnTo>
                  <a:pt x="0" y="3"/>
                </a:lnTo>
                <a:close/>
              </a:path>
            </a:pathLst>
          </a:custGeom>
          <a:solidFill>
            <a:schemeClr val="bg1"/>
          </a:solidFill>
          <a:ln>
            <a:noFill/>
          </a:ln>
        </p:spPr>
        <p:style>
          <a:lnRef idx="0">
            <a:scrgbClr r="0" g="0" b="0"/>
          </a:lnRef>
          <a:fillRef idx="0">
            <a:scrgbClr r="0" g="0" b="0"/>
          </a:fillRef>
          <a:effectRef idx="0">
            <a:scrgbClr r="0" g="0" b="0"/>
          </a:effectRef>
          <a:fontRef idx="minor"/>
        </p:style>
      </p:sp>
      <p:sp>
        <p:nvSpPr>
          <p:cNvPr id="341" name="CustomShape 35"/>
          <p:cNvSpPr/>
          <p:nvPr/>
        </p:nvSpPr>
        <p:spPr>
          <a:xfrm>
            <a:off x="2684880" y="4489560"/>
            <a:ext cx="58320" cy="131400"/>
          </a:xfrm>
          <a:custGeom>
            <a:avLst/>
            <a:gdLst/>
            <a:ahLst/>
            <a:cxnLst/>
            <a:rect l="l" t="t"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4"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4" y="67"/>
                  <a:pt x="11" y="66"/>
                  <a:pt x="9" y="65"/>
                </a:cubicBezTo>
                <a:cubicBezTo>
                  <a:pt x="7" y="64"/>
                  <a:pt x="5" y="63"/>
                  <a:pt x="3" y="61"/>
                </a:cubicBezTo>
                <a:cubicBezTo>
                  <a:pt x="2" y="59"/>
                  <a:pt x="1" y="57"/>
                  <a:pt x="0" y="54"/>
                </a:cubicBezTo>
                <a:cubicBezTo>
                  <a:pt x="0" y="52"/>
                  <a:pt x="0" y="49"/>
                  <a:pt x="0" y="45"/>
                </a:cubicBezTo>
                <a:lnTo>
                  <a:pt x="0" y="2"/>
                </a:lnTo>
                <a:close/>
              </a:path>
            </a:pathLst>
          </a:custGeom>
          <a:solidFill>
            <a:schemeClr val="bg1"/>
          </a:solidFill>
          <a:ln>
            <a:noFill/>
          </a:ln>
        </p:spPr>
        <p:style>
          <a:lnRef idx="0">
            <a:scrgbClr r="0" g="0" b="0"/>
          </a:lnRef>
          <a:fillRef idx="0">
            <a:scrgbClr r="0" g="0" b="0"/>
          </a:fillRef>
          <a:effectRef idx="0">
            <a:scrgbClr r="0" g="0" b="0"/>
          </a:effectRef>
          <a:fontRef idx="minor"/>
        </p:style>
      </p:sp>
      <p:sp>
        <p:nvSpPr>
          <p:cNvPr id="342" name="CustomShape 36"/>
          <p:cNvSpPr/>
          <p:nvPr/>
        </p:nvSpPr>
        <p:spPr>
          <a:xfrm>
            <a:off x="2755080" y="4590000"/>
            <a:ext cx="28080" cy="30960"/>
          </a:xfrm>
          <a:custGeom>
            <a:avLst/>
            <a:gdLst/>
            <a:ahLst/>
            <a:cxnLst/>
            <a:rect l="l" t="t" r="r" b="b"/>
            <a:pathLst>
              <a:path w="15" h="16">
                <a:moveTo>
                  <a:pt x="15" y="8"/>
                </a:moveTo>
                <a:cubicBezTo>
                  <a:pt x="15" y="10"/>
                  <a:pt x="14" y="12"/>
                  <a:pt x="13" y="14"/>
                </a:cubicBezTo>
                <a:cubicBezTo>
                  <a:pt x="11" y="15"/>
                  <a:pt x="10" y="16"/>
                  <a:pt x="8" y="16"/>
                </a:cubicBezTo>
                <a:cubicBezTo>
                  <a:pt x="5" y="16"/>
                  <a:pt x="4" y="15"/>
                  <a:pt x="2" y="14"/>
                </a:cubicBezTo>
                <a:cubicBezTo>
                  <a:pt x="1" y="12"/>
                  <a:pt x="0" y="10"/>
                  <a:pt x="0" y="8"/>
                </a:cubicBezTo>
                <a:cubicBezTo>
                  <a:pt x="0" y="6"/>
                  <a:pt x="1" y="4"/>
                  <a:pt x="2" y="3"/>
                </a:cubicBezTo>
                <a:cubicBezTo>
                  <a:pt x="4" y="1"/>
                  <a:pt x="5" y="0"/>
                  <a:pt x="8" y="0"/>
                </a:cubicBezTo>
                <a:cubicBezTo>
                  <a:pt x="10" y="0"/>
                  <a:pt x="11" y="1"/>
                  <a:pt x="13" y="3"/>
                </a:cubicBezTo>
                <a:cubicBezTo>
                  <a:pt x="14" y="4"/>
                  <a:pt x="15" y="6"/>
                  <a:pt x="15" y="8"/>
                </a:cubicBezTo>
                <a:close/>
              </a:path>
            </a:pathLst>
          </a:custGeom>
          <a:solidFill>
            <a:schemeClr val="bg1"/>
          </a:solidFill>
          <a:ln>
            <a:noFill/>
          </a:ln>
        </p:spPr>
        <p:style>
          <a:lnRef idx="0">
            <a:scrgbClr r="0" g="0" b="0"/>
          </a:lnRef>
          <a:fillRef idx="0">
            <a:scrgbClr r="0" g="0" b="0"/>
          </a:fillRef>
          <a:effectRef idx="0">
            <a:scrgbClr r="0" g="0" b="0"/>
          </a:effectRef>
          <a:fontRef idx="minor"/>
        </p:style>
      </p:sp>
      <p:pic>
        <p:nvPicPr>
          <p:cNvPr id="343" name="Picture 342"/>
          <p:cNvPicPr/>
          <p:nvPr/>
        </p:nvPicPr>
        <p:blipFill>
          <a:blip r:embed="rId14"/>
          <a:stretch/>
        </p:blipFill>
        <p:spPr>
          <a:xfrm>
            <a:off x="360" y="0"/>
            <a:ext cx="360" cy="360"/>
          </a:xfrm>
          <a:prstGeom prst="rect">
            <a:avLst/>
          </a:prstGeom>
          <a:ln>
            <a:noFill/>
          </a:ln>
        </p:spPr>
      </p:pic>
      <p:sp>
        <p:nvSpPr>
          <p:cNvPr id="344" name="PlaceHolder 37"/>
          <p:cNvSpPr>
            <a:spLocks noGrp="1"/>
          </p:cNvSpPr>
          <p:nvPr>
            <p:ph type="title"/>
          </p:nvPr>
        </p:nvSpPr>
        <p:spPr>
          <a:xfrm>
            <a:off x="609480" y="273600"/>
            <a:ext cx="10972440" cy="1144800"/>
          </a:xfrm>
          <a:prstGeom prst="rect">
            <a:avLst/>
          </a:prstGeom>
        </p:spPr>
        <p:txBody>
          <a:bodyPr lIns="0" tIns="0" rIns="0" bIns="0" anchor="ctr"/>
          <a:lstStyle/>
          <a:p>
            <a:pPr algn="ctr"/>
            <a:r>
              <a:rPr lang="en-AU" sz="4400" b="0" strike="noStrike" spc="-1">
                <a:solidFill>
                  <a:srgbClr val="000000"/>
                </a:solidFill>
                <a:uFill>
                  <a:solidFill>
                    <a:srgbClr val="FFFFFF"/>
                  </a:solidFill>
                </a:uFill>
                <a:latin typeface="Arial"/>
              </a:rPr>
              <a:t>Click to edit the title text format</a:t>
            </a:r>
          </a:p>
        </p:txBody>
      </p:sp>
      <p:sp>
        <p:nvSpPr>
          <p:cNvPr id="345" name="PlaceHolder 38"/>
          <p:cNvSpPr>
            <a:spLocks noGrp="1"/>
          </p:cNvSpPr>
          <p:nvPr>
            <p:ph type="body"/>
          </p:nvPr>
        </p:nvSpPr>
        <p:spPr>
          <a:xfrm>
            <a:off x="609480" y="1604520"/>
            <a:ext cx="10972440" cy="3977280"/>
          </a:xfrm>
          <a:prstGeom prst="rect">
            <a:avLst/>
          </a:prstGeom>
        </p:spPr>
        <p:txBody>
          <a:bodyPr lIns="0" tIns="0" rIns="0" bIns="0"/>
          <a:lstStyle/>
          <a:p>
            <a:pPr marL="432000" indent="-324000">
              <a:buClr>
                <a:srgbClr val="000000"/>
              </a:buClr>
              <a:buSzPct val="45000"/>
              <a:buFont typeface="Wingdings" charset="2"/>
              <a:buChar char=""/>
            </a:pPr>
            <a:r>
              <a:rPr lang="en-AU" sz="32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AU" sz="2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AU" sz="24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AU" sz="20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AU"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AU"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AU"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 name="CustomShape 1"/>
          <p:cNvSpPr/>
          <p:nvPr/>
        </p:nvSpPr>
        <p:spPr>
          <a:xfrm>
            <a:off x="5029200" y="3768840"/>
            <a:ext cx="6259680" cy="1067760"/>
          </a:xfrm>
          <a:prstGeom prst="rect">
            <a:avLst/>
          </a:prstGeom>
          <a:noFill/>
          <a:ln w="12600">
            <a:noFill/>
          </a:ln>
        </p:spPr>
        <p:style>
          <a:lnRef idx="0">
            <a:scrgbClr r="0" g="0" b="0"/>
          </a:lnRef>
          <a:fillRef idx="0">
            <a:scrgbClr r="0" g="0" b="0"/>
          </a:fillRef>
          <a:effectRef idx="0">
            <a:scrgbClr r="0" g="0" b="0"/>
          </a:effectRef>
          <a:fontRef idx="minor"/>
        </p:style>
        <p:txBody>
          <a:bodyPr lIns="0" tIns="0" rIns="0" bIns="0" anchor="b"/>
          <a:lstStyle/>
          <a:p>
            <a:endParaRPr lang="en-AU" sz="3200" b="1" spc="-1" dirty="0">
              <a:solidFill>
                <a:srgbClr val="FFFFFF"/>
              </a:solidFill>
              <a:uFill>
                <a:solidFill>
                  <a:srgbClr val="FFFFFF"/>
                </a:solidFill>
              </a:uFill>
              <a:latin typeface="Verdana"/>
              <a:ea typeface="DejaVu Sans"/>
            </a:endParaRPr>
          </a:p>
          <a:p>
            <a:endParaRPr lang="en-AU" sz="3200" b="1" spc="-1" dirty="0">
              <a:solidFill>
                <a:srgbClr val="FFFFFF"/>
              </a:solidFill>
              <a:uFill>
                <a:solidFill>
                  <a:srgbClr val="FFFFFF"/>
                </a:solidFill>
              </a:uFill>
              <a:latin typeface="Verdana"/>
              <a:ea typeface="DejaVu Sans"/>
            </a:endParaRPr>
          </a:p>
          <a:p>
            <a:endParaRPr lang="en-AU" sz="3200" b="1" spc="-1" dirty="0">
              <a:solidFill>
                <a:srgbClr val="FFFFFF"/>
              </a:solidFill>
              <a:uFill>
                <a:solidFill>
                  <a:srgbClr val="FFFFFF"/>
                </a:solidFill>
              </a:uFill>
              <a:latin typeface="Verdana"/>
              <a:ea typeface="DejaVu Sans"/>
            </a:endParaRPr>
          </a:p>
          <a:p>
            <a:endParaRPr lang="en-AU" sz="3200" b="1" spc="-1" dirty="0">
              <a:solidFill>
                <a:srgbClr val="FFFFFF"/>
              </a:solidFill>
              <a:uFill>
                <a:solidFill>
                  <a:srgbClr val="FFFFFF"/>
                </a:solidFill>
              </a:uFill>
              <a:latin typeface="Verdana"/>
              <a:ea typeface="DejaVu Sans"/>
            </a:endParaRPr>
          </a:p>
          <a:p>
            <a:endParaRPr lang="en-AU" sz="3200" b="1" spc="-1" dirty="0">
              <a:solidFill>
                <a:srgbClr val="FFFFFF"/>
              </a:solidFill>
              <a:uFill>
                <a:solidFill>
                  <a:srgbClr val="FFFFFF"/>
                </a:solidFill>
              </a:uFill>
              <a:latin typeface="Verdana"/>
              <a:ea typeface="DejaVu Sans"/>
            </a:endParaRPr>
          </a:p>
          <a:p>
            <a:r>
              <a:rPr lang="en-AU" sz="3200" b="1" spc="-1" dirty="0">
                <a:solidFill>
                  <a:srgbClr val="FFFFFF"/>
                </a:solidFill>
                <a:uFill>
                  <a:solidFill>
                    <a:srgbClr val="FFFFFF"/>
                  </a:solidFill>
                </a:uFill>
                <a:latin typeface="Verdana"/>
                <a:ea typeface="DejaVu Sans"/>
              </a:rPr>
              <a:t>Hybris Hackathon</a:t>
            </a:r>
            <a:endParaRPr lang="en-AU" sz="1800" b="0" strike="noStrike" spc="-1" dirty="0">
              <a:solidFill>
                <a:srgbClr val="000000"/>
              </a:solidFill>
              <a:uFill>
                <a:solidFill>
                  <a:srgbClr val="FFFFFF"/>
                </a:solidFill>
              </a:uFill>
              <a:latin typeface="Arial"/>
            </a:endParaRPr>
          </a:p>
          <a:p>
            <a:pPr>
              <a:lnSpc>
                <a:spcPct val="100000"/>
              </a:lnSpc>
            </a:pPr>
            <a:r>
              <a:rPr lang="en-US" sz="2800" b="1" spc="-1" dirty="0">
                <a:solidFill>
                  <a:srgbClr val="FFFFFF"/>
                </a:solidFill>
                <a:uFill>
                  <a:solidFill>
                    <a:srgbClr val="FFFFFF"/>
                  </a:solidFill>
                </a:uFill>
                <a:latin typeface="Verdana"/>
              </a:rPr>
              <a:t>Privacy-Preserving Selective Aggregation of Online User Behavior Data</a:t>
            </a:r>
            <a:endParaRPr lang="en-AU" sz="1800" b="0" strike="noStrike" spc="-1" dirty="0">
              <a:solidFill>
                <a:srgbClr val="000000"/>
              </a:solidFill>
              <a:uFill>
                <a:solidFill>
                  <a:srgbClr val="FFFFFF"/>
                </a:solidFill>
              </a:uFill>
              <a:latin typeface="Arial"/>
            </a:endParaRPr>
          </a:p>
        </p:txBody>
      </p:sp>
      <p:pic>
        <p:nvPicPr>
          <p:cNvPr id="381" name="Picture 6"/>
          <p:cNvPicPr/>
          <p:nvPr/>
        </p:nvPicPr>
        <p:blipFill>
          <a:blip r:embed="rId2"/>
          <a:stretch/>
        </p:blipFill>
        <p:spPr>
          <a:xfrm>
            <a:off x="6370200" y="565560"/>
            <a:ext cx="1935000" cy="957960"/>
          </a:xfrm>
          <a:prstGeom prst="rect">
            <a:avLst/>
          </a:prstGeom>
          <a:ln>
            <a:noFill/>
          </a:ln>
        </p:spPr>
      </p:pic>
      <p:sp>
        <p:nvSpPr>
          <p:cNvPr id="382" name="Line 2"/>
          <p:cNvSpPr/>
          <p:nvPr/>
        </p:nvSpPr>
        <p:spPr>
          <a:xfrm>
            <a:off x="5943600" y="565200"/>
            <a:ext cx="360" cy="914400"/>
          </a:xfrm>
          <a:prstGeom prst="line">
            <a:avLst/>
          </a:prstGeom>
          <a:ln>
            <a:round/>
          </a:ln>
        </p:spPr>
        <p:style>
          <a:lnRef idx="3">
            <a:schemeClr val="dk1"/>
          </a:lnRef>
          <a:fillRef idx="0">
            <a:schemeClr val="dk1"/>
          </a:fillRef>
          <a:effectRef idx="2">
            <a:schemeClr val="dk1"/>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0F337E4-2FB3-4311-9A9C-E21EA4CCC877}"/>
              </a:ext>
            </a:extLst>
          </p:cNvPr>
          <p:cNvSpPr/>
          <p:nvPr/>
        </p:nvSpPr>
        <p:spPr>
          <a:xfrm>
            <a:off x="3048000" y="968743"/>
            <a:ext cx="6096000" cy="4920514"/>
          </a:xfrm>
          <a:prstGeom prst="rect">
            <a:avLst/>
          </a:prstGeom>
        </p:spPr>
        <p:txBody>
          <a:bodyPr>
            <a:spAutoFit/>
          </a:bodyPr>
          <a:lstStyle/>
          <a:p>
            <a:pPr algn="just">
              <a:lnSpc>
                <a:spcPct val="150000"/>
              </a:lnSpc>
              <a:spcAft>
                <a:spcPts val="600"/>
              </a:spcAft>
            </a:pPr>
            <a:r>
              <a:rPr lang="en-US" b="1" dirty="0">
                <a:latin typeface="Times New Roman" panose="02020603050405020304" pitchFamily="18" charset="0"/>
                <a:ea typeface="Times New Roman" panose="02020603050405020304" pitchFamily="18" charset="0"/>
              </a:rPr>
              <a:t>Economic Feasibility</a:t>
            </a:r>
            <a:endParaRPr lang="en-US" sz="1200" dirty="0">
              <a:latin typeface="Times New Roman" panose="02020603050405020304" pitchFamily="18" charset="0"/>
              <a:ea typeface="Times New Roman" panose="02020603050405020304" pitchFamily="18" charset="0"/>
            </a:endParaRPr>
          </a:p>
          <a:p>
            <a:pPr indent="457200" algn="just">
              <a:lnSpc>
                <a:spcPct val="150000"/>
              </a:lnSpc>
              <a:spcAft>
                <a:spcPts val="600"/>
              </a:spcAft>
            </a:pPr>
            <a:r>
              <a:rPr lang="en-US" dirty="0">
                <a:latin typeface="Times New Roman" panose="02020603050405020304" pitchFamily="18" charset="0"/>
                <a:ea typeface="Times New Roman" panose="02020603050405020304" pitchFamily="18" charset="0"/>
              </a:rPr>
              <a:t>Economic Feasibility or Cost-benefit is an assessment of the economic justification for a computer based project. As hardware was installed from the beginning &amp; for lots of purposes thus the cost on project of hardware is low. Since the system is a network based, any number of employees connected to the LAN within that organization can use this tool from at anytime. The Virtual Private Network is to be developed using the existing resources of the organization. So the project is economically feasible.</a:t>
            </a:r>
            <a:endParaRPr lang="en-US" sz="1200" dirty="0">
              <a:latin typeface="Times New Roman" panose="02020603050405020304" pitchFamily="18" charset="0"/>
              <a:ea typeface="Times New Roman" panose="02020603050405020304" pitchFamily="18" charset="0"/>
            </a:endParaRPr>
          </a:p>
          <a:p>
            <a:pPr algn="just">
              <a:lnSpc>
                <a:spcPct val="150000"/>
              </a:lnSpc>
              <a:spcBef>
                <a:spcPts val="1200"/>
              </a:spcBef>
              <a:spcAft>
                <a:spcPts val="300"/>
              </a:spcAft>
              <a:tabLst>
                <a:tab pos="1847850" algn="l"/>
              </a:tabLst>
            </a:pPr>
            <a:r>
              <a:rPr lang="en-US" b="1" dirty="0">
                <a:latin typeface="Times New Roman" panose="02020603050405020304" pitchFamily="18" charset="0"/>
              </a:rPr>
              <a:t> </a:t>
            </a:r>
            <a:endParaRPr lang="en-US" dirty="0"/>
          </a:p>
        </p:txBody>
      </p:sp>
    </p:spTree>
    <p:extLst>
      <p:ext uri="{BB962C8B-B14F-4D97-AF65-F5344CB8AC3E}">
        <p14:creationId xmlns:p14="http://schemas.microsoft.com/office/powerpoint/2010/main" val="28310839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824C1C2-C79D-4519-8B4C-01FC0407E7FC}"/>
              </a:ext>
            </a:extLst>
          </p:cNvPr>
          <p:cNvSpPr/>
          <p:nvPr/>
        </p:nvSpPr>
        <p:spPr>
          <a:xfrm>
            <a:off x="3048000" y="895486"/>
            <a:ext cx="6096000" cy="5067028"/>
          </a:xfrm>
          <a:prstGeom prst="rect">
            <a:avLst/>
          </a:prstGeom>
        </p:spPr>
        <p:txBody>
          <a:bodyPr>
            <a:spAutoFit/>
          </a:bodyPr>
          <a:lstStyle/>
          <a:p>
            <a:pPr algn="just">
              <a:lnSpc>
                <a:spcPct val="150000"/>
              </a:lnSpc>
              <a:spcBef>
                <a:spcPts val="1200"/>
              </a:spcBef>
              <a:spcAft>
                <a:spcPts val="300"/>
              </a:spcAft>
              <a:tabLst>
                <a:tab pos="1847850" algn="l"/>
              </a:tabLst>
            </a:pPr>
            <a:r>
              <a:rPr lang="en-US" b="1" dirty="0">
                <a:latin typeface="Times New Roman" panose="02020603050405020304" pitchFamily="18" charset="0"/>
              </a:rPr>
              <a:t>Technical Feasibility</a:t>
            </a:r>
            <a:endParaRPr lang="en-US" sz="1600" b="1" dirty="0">
              <a:latin typeface="Times New Roman" panose="02020603050405020304" pitchFamily="18" charset="0"/>
            </a:endParaRPr>
          </a:p>
          <a:p>
            <a:pPr indent="457200" algn="just">
              <a:lnSpc>
                <a:spcPct val="150000"/>
              </a:lnSpc>
              <a:tabLst>
                <a:tab pos="1828800" algn="l"/>
              </a:tabLst>
            </a:pPr>
            <a:r>
              <a:rPr lang="en-US" dirty="0">
                <a:latin typeface="Times New Roman" panose="02020603050405020304" pitchFamily="18" charset="0"/>
                <a:ea typeface="Times New Roman" panose="02020603050405020304" pitchFamily="18" charset="0"/>
              </a:rPr>
              <a:t>According to Roger S. Pressman, Technical Feasibility is the assessment of the technical resources of the organization. The organization needs IBM compatible machines with a graphical web browser connected to the Internet and Intranet. The system is developed for platform Independent environment. Java Server Pages, JavaScript, HTML, SQL server and WebLogic Server are used to develop the system. The technical feasibility has been carried out. The system is technically feasible for development and  can be developed with the existing facility.</a:t>
            </a:r>
            <a:endParaRPr lang="en-US" sz="1200" dirty="0">
              <a:latin typeface="Times New Roman" panose="02020603050405020304" pitchFamily="18" charset="0"/>
              <a:ea typeface="Times New Roman" panose="02020603050405020304" pitchFamily="18" charset="0"/>
            </a:endParaRPr>
          </a:p>
          <a:p>
            <a:pPr algn="just">
              <a:lnSpc>
                <a:spcPct val="150000"/>
              </a:lnSpc>
              <a:tabLst>
                <a:tab pos="0" algn="l"/>
              </a:tabLst>
            </a:pPr>
            <a:r>
              <a:rPr lang="en-US" b="1" dirty="0">
                <a:latin typeface="Times New Roman" panose="02020603050405020304" pitchFamily="18" charset="0"/>
                <a:ea typeface="Times New Roman" panose="02020603050405020304" pitchFamily="18" charset="0"/>
              </a:rPr>
              <a:t> </a:t>
            </a:r>
            <a:endParaRPr lang="en-US" sz="1200"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2025601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 name="CustomShape 1"/>
          <p:cNvSpPr/>
          <p:nvPr/>
        </p:nvSpPr>
        <p:spPr>
          <a:xfrm>
            <a:off x="227520" y="1219320"/>
            <a:ext cx="9601560" cy="743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endParaRPr lang="en-AU" sz="1800" b="0" strike="noStrike" spc="-1" dirty="0">
              <a:solidFill>
                <a:srgbClr val="000000"/>
              </a:solidFill>
              <a:uFill>
                <a:solidFill>
                  <a:srgbClr val="FFFFFF"/>
                </a:solidFill>
              </a:uFill>
              <a:latin typeface="Arial"/>
            </a:endParaRPr>
          </a:p>
        </p:txBody>
      </p:sp>
      <p:sp>
        <p:nvSpPr>
          <p:cNvPr id="392" name="CustomShape 2"/>
          <p:cNvSpPr/>
          <p:nvPr/>
        </p:nvSpPr>
        <p:spPr>
          <a:xfrm>
            <a:off x="227520" y="0"/>
            <a:ext cx="11124360" cy="11041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90000"/>
              </a:lnSpc>
            </a:pPr>
            <a:r>
              <a:rPr lang="en-AU" sz="3000" b="0" strike="noStrike" spc="-1">
                <a:solidFill>
                  <a:srgbClr val="0070AD"/>
                </a:solidFill>
                <a:uFill>
                  <a:solidFill>
                    <a:srgbClr val="FFFFFF"/>
                  </a:solidFill>
                </a:uFill>
                <a:latin typeface="Verdana"/>
              </a:rPr>
              <a:t>Prototype/ MVP Demo Video/Screenshots</a:t>
            </a:r>
            <a:endParaRPr lang="en-AU" sz="1800" b="0" strike="noStrike" spc="-1">
              <a:solidFill>
                <a:srgbClr val="000000"/>
              </a:solidFill>
              <a:uFill>
                <a:solidFill>
                  <a:srgbClr val="FFFFFF"/>
                </a:solidFill>
              </a:uFill>
              <a:latin typeface="Arial"/>
            </a:endParaRPr>
          </a:p>
        </p:txBody>
      </p:sp>
      <p:pic>
        <p:nvPicPr>
          <p:cNvPr id="3" name="Picture 2">
            <a:extLst>
              <a:ext uri="{FF2B5EF4-FFF2-40B4-BE49-F238E27FC236}">
                <a16:creationId xmlns:a16="http://schemas.microsoft.com/office/drawing/2014/main" id="{944CC698-614D-40EA-90C1-95AB3D5894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73"/>
            <a:ext cx="12192000" cy="6854653"/>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D0A4F07-6C9B-4BC6-8FAA-97AD3FB681C6}"/>
              </a:ext>
            </a:extLst>
          </p:cNvPr>
          <p:cNvPicPr>
            <a:picLocks noChangeAspect="1"/>
          </p:cNvPicPr>
          <p:nvPr/>
        </p:nvPicPr>
        <p:blipFill rotWithShape="1">
          <a:blip r:embed="rId2">
            <a:extLst>
              <a:ext uri="{28A0092B-C50C-407E-A947-70E740481C1C}">
                <a14:useLocalDpi xmlns:a14="http://schemas.microsoft.com/office/drawing/2010/main" val="0"/>
              </a:ext>
            </a:extLst>
          </a:blip>
          <a:srcRect t="3311" b="-3311"/>
          <a:stretch/>
        </p:blipFill>
        <p:spPr>
          <a:xfrm>
            <a:off x="0" y="228600"/>
            <a:ext cx="12192000" cy="6854653"/>
          </a:xfrm>
          <a:prstGeom prst="rect">
            <a:avLst/>
          </a:prstGeom>
        </p:spPr>
      </p:pic>
    </p:spTree>
    <p:extLst>
      <p:ext uri="{BB962C8B-B14F-4D97-AF65-F5344CB8AC3E}">
        <p14:creationId xmlns:p14="http://schemas.microsoft.com/office/powerpoint/2010/main" val="8419100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8F57C0B-10D9-475B-A6AC-E6680EFC7A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73"/>
            <a:ext cx="12192000" cy="6854653"/>
          </a:xfrm>
          <a:prstGeom prst="rect">
            <a:avLst/>
          </a:prstGeom>
        </p:spPr>
      </p:pic>
    </p:spTree>
    <p:extLst>
      <p:ext uri="{BB962C8B-B14F-4D97-AF65-F5344CB8AC3E}">
        <p14:creationId xmlns:p14="http://schemas.microsoft.com/office/powerpoint/2010/main" val="33401711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 name="CustomShape 1"/>
          <p:cNvSpPr/>
          <p:nvPr/>
        </p:nvSpPr>
        <p:spPr>
          <a:xfrm>
            <a:off x="227520" y="-457200"/>
            <a:ext cx="9983280" cy="6019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r>
              <a:rPr lang="en-US" b="1" dirty="0"/>
              <a:t> </a:t>
            </a:r>
            <a:endParaRPr lang="en-US" dirty="0"/>
          </a:p>
          <a:p>
            <a:r>
              <a:rPr lang="en-US" b="1" dirty="0"/>
              <a:t> </a:t>
            </a:r>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r>
              <a:rPr lang="en-US" sz="3200" b="1" dirty="0"/>
              <a:t>              SYSTEM DESIGN AND DEVELPOMENT</a:t>
            </a:r>
          </a:p>
          <a:p>
            <a:r>
              <a:rPr lang="en-US" b="1" dirty="0"/>
              <a:t>INPUT DESIGN</a:t>
            </a:r>
            <a:endParaRPr lang="en-US" dirty="0"/>
          </a:p>
          <a:p>
            <a:r>
              <a:rPr lang="en-US" b="1" dirty="0"/>
              <a:t> </a:t>
            </a:r>
            <a:endParaRPr lang="en-US" dirty="0"/>
          </a:p>
          <a:p>
            <a:r>
              <a:rPr lang="en-US" dirty="0">
                <a:latin typeface="Times New Roman" panose="02020603050405020304" pitchFamily="18" charset="0"/>
                <a:cs typeface="Times New Roman" panose="02020603050405020304" pitchFamily="18" charset="0"/>
              </a:rPr>
              <a:t>Input Design plays a vital role in the life cycle of software development, it requires very careful attention of developers. The input design is to feed data to the application as accurate as possible. So inputs are supposed to be designed effectively so that the errors occurring while feeding are minimized. According to Software Engineering Concepts, the input forms or screens are designed to provide to have a validation control over the input limit, range and other related validations.</a:t>
            </a:r>
          </a:p>
          <a:p>
            <a:r>
              <a:rPr lang="en-US" dirty="0">
                <a:latin typeface="Times New Roman" panose="02020603050405020304" pitchFamily="18" charset="0"/>
                <a:cs typeface="Times New Roman" panose="02020603050405020304" pitchFamily="18" charset="0"/>
              </a:rPr>
              <a:t> This system has input screens in almost all the modules. Error messages are developed to alert the user whenever he commits some mistakes and guides him in the right way so that invalid entries are not made.  </a:t>
            </a:r>
          </a:p>
          <a:p>
            <a:r>
              <a:rPr lang="en-US" dirty="0">
                <a:latin typeface="Times New Roman" panose="02020603050405020304" pitchFamily="18" charset="0"/>
                <a:cs typeface="Times New Roman" panose="02020603050405020304" pitchFamily="18" charset="0"/>
              </a:rPr>
              <a:t>Input design is the process of converting the user created input into a computer-based format. The goal of the input design is to make the data entry logical and free from errors. The error is in the input are controlled by the input design. The application has been developed in user-friendly manner. The forms have been designed in such a way during the processing the cursor is placed in the position where must be entered. The user is also provided with in an option to select an appropriate input from various alternatives related to the field in certain cases.</a:t>
            </a:r>
          </a:p>
          <a:p>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Validations are required for each data entered. Whenever a user enters an erroneous data, error message is displayed and the user can move on to the subsequent pages after completing all the entries in the current page.</a:t>
            </a:r>
          </a:p>
          <a:p>
            <a:r>
              <a:rPr lang="en-US" dirty="0"/>
              <a:t> </a:t>
            </a:r>
          </a:p>
          <a:p>
            <a:pPr>
              <a:lnSpc>
                <a:spcPct val="100000"/>
              </a:lnSpc>
            </a:pPr>
            <a:endParaRPr lang="en-AU" sz="1800" b="0" strike="noStrike" spc="-1" dirty="0">
              <a:solidFill>
                <a:srgbClr val="000000"/>
              </a:solidFill>
              <a:uFill>
                <a:solidFill>
                  <a:srgbClr val="FFFFFF"/>
                </a:solidFill>
              </a:uFill>
              <a:latin typeface="Arial"/>
            </a:endParaRPr>
          </a:p>
        </p:txBody>
      </p:sp>
      <p:sp>
        <p:nvSpPr>
          <p:cNvPr id="394" name="CustomShape 2"/>
          <p:cNvSpPr/>
          <p:nvPr/>
        </p:nvSpPr>
        <p:spPr>
          <a:xfrm>
            <a:off x="227520" y="0"/>
            <a:ext cx="11124360" cy="11041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90000"/>
              </a:lnSpc>
            </a:pPr>
            <a:endParaRPr lang="en-AU"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F1B87CC-4F9C-4D14-9BC5-8D254FEDC4BC}"/>
              </a:ext>
            </a:extLst>
          </p:cNvPr>
          <p:cNvSpPr/>
          <p:nvPr/>
        </p:nvSpPr>
        <p:spPr>
          <a:xfrm>
            <a:off x="228600" y="-1986905"/>
            <a:ext cx="11201400" cy="8220840"/>
          </a:xfrm>
          <a:prstGeom prst="rect">
            <a:avLst/>
          </a:prstGeom>
        </p:spPr>
        <p:txBody>
          <a:bodyPr wrap="square">
            <a:spAutoFit/>
          </a:bodyPr>
          <a:lstStyle/>
          <a:p>
            <a:pPr algn="just">
              <a:lnSpc>
                <a:spcPct val="150000"/>
              </a:lnSpc>
            </a:pPr>
            <a:endParaRPr lang="en-US" sz="2400" b="1" dirty="0">
              <a:latin typeface="Times New Roman" panose="02020603050405020304" pitchFamily="18" charset="0"/>
              <a:ea typeface="Times New Roman" panose="02020603050405020304" pitchFamily="18" charset="0"/>
            </a:endParaRPr>
          </a:p>
          <a:p>
            <a:pPr algn="just">
              <a:lnSpc>
                <a:spcPct val="150000"/>
              </a:lnSpc>
            </a:pPr>
            <a:endParaRPr lang="en-US" sz="2400" b="1" dirty="0">
              <a:latin typeface="Times New Roman" panose="02020603050405020304" pitchFamily="18" charset="0"/>
              <a:ea typeface="Times New Roman" panose="02020603050405020304" pitchFamily="18" charset="0"/>
            </a:endParaRPr>
          </a:p>
          <a:p>
            <a:pPr algn="just">
              <a:lnSpc>
                <a:spcPct val="150000"/>
              </a:lnSpc>
            </a:pPr>
            <a:endParaRPr lang="en-US" sz="2400" b="1" dirty="0">
              <a:latin typeface="Times New Roman" panose="02020603050405020304" pitchFamily="18" charset="0"/>
              <a:ea typeface="Times New Roman" panose="02020603050405020304" pitchFamily="18" charset="0"/>
            </a:endParaRPr>
          </a:p>
          <a:p>
            <a:pPr algn="just">
              <a:lnSpc>
                <a:spcPct val="150000"/>
              </a:lnSpc>
            </a:pPr>
            <a:endParaRPr lang="en-US" sz="2400" b="1" dirty="0">
              <a:latin typeface="Times New Roman" panose="02020603050405020304" pitchFamily="18" charset="0"/>
              <a:ea typeface="Times New Roman" panose="02020603050405020304" pitchFamily="18" charset="0"/>
            </a:endParaRPr>
          </a:p>
          <a:p>
            <a:pPr algn="just">
              <a:lnSpc>
                <a:spcPct val="150000"/>
              </a:lnSpc>
            </a:pPr>
            <a:r>
              <a:rPr lang="en-US" sz="2400" b="1" dirty="0">
                <a:latin typeface="Times New Roman" panose="02020603050405020304" pitchFamily="18" charset="0"/>
                <a:ea typeface="Times New Roman" panose="02020603050405020304" pitchFamily="18" charset="0"/>
              </a:rPr>
              <a:t>OUTPUT DESIGN</a:t>
            </a:r>
            <a:endParaRPr lang="en-US" sz="2000" b="1" dirty="0">
              <a:latin typeface="Times New Roman" panose="02020603050405020304" pitchFamily="18" charset="0"/>
              <a:ea typeface="Times New Roman" panose="02020603050405020304" pitchFamily="18" charset="0"/>
            </a:endParaRPr>
          </a:p>
          <a:p>
            <a:pPr marL="457200" marR="0" algn="just">
              <a:lnSpc>
                <a:spcPct val="150000"/>
              </a:lnSpc>
              <a:spcBef>
                <a:spcPts val="0"/>
              </a:spcBef>
              <a:spcAft>
                <a:spcPts val="0"/>
              </a:spcAft>
            </a:pPr>
            <a:endParaRPr lang="en-US" dirty="0">
              <a:latin typeface="Calibri" panose="020F0502020204030204" pitchFamily="34" charset="0"/>
              <a:ea typeface="Times New Roman" panose="02020603050405020304" pitchFamily="18" charset="0"/>
              <a:cs typeface="Times New Roman" panose="02020603050405020304" pitchFamily="18" charset="0"/>
            </a:endParaRPr>
          </a:p>
          <a:p>
            <a:pPr marL="457200" marR="0" algn="just">
              <a:lnSpc>
                <a:spcPct val="150000"/>
              </a:lnSpc>
              <a:spcBef>
                <a:spcPts val="0"/>
              </a:spcBef>
              <a:spcAft>
                <a:spcPts val="0"/>
              </a:spcAft>
            </a:pPr>
            <a:r>
              <a:rPr lang="en-US" dirty="0">
                <a:latin typeface="Times New Roman" panose="02020603050405020304" pitchFamily="18" charset="0"/>
                <a:ea typeface="Times New Roman" panose="02020603050405020304" pitchFamily="18" charset="0"/>
                <a:cs typeface="Times New Roman" panose="02020603050405020304" pitchFamily="18" charset="0"/>
              </a:rPr>
              <a:t>The Output from the computer is required to mainly create an efficient method of communication within the company primarily among the project leader and his team members, in other words, the administrator and the clients. The output of VPN is the system which allows the project leader to manage his clients in terms of creating new clients and assigning new projects to them, maintaining a record of the project validity and providing folder level access to each client on the user side depending on the projects allotted to him. After completion of a project, a new project may be assigned to the client. User authentication procedures are maintained at the initial stages itself. A new user may be created by the administrator himself or a user can himself register as a new user but the task of assigning projects and validating a new user rests with the administrator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only.The</a:t>
            </a:r>
            <a:r>
              <a:rPr lang="en-US" dirty="0">
                <a:latin typeface="Times New Roman" panose="02020603050405020304" pitchFamily="18" charset="0"/>
                <a:ea typeface="Times New Roman" panose="02020603050405020304" pitchFamily="18" charset="0"/>
                <a:cs typeface="Times New Roman" panose="02020603050405020304" pitchFamily="18" charset="0"/>
              </a:rPr>
              <a:t> application starts running when it is executed for the first time. The server has to be started and then the internet explorer in used as the browser. The project will run on the local area network so the server machine will serve as the administrator while the other connected systems can act as the clients. The developed system is highly user friendly and can be easily understood by anyone using it even for the first time.</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517152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BCF6ED7-D2ED-41B6-AF01-BA838A3C87BA}"/>
              </a:ext>
            </a:extLst>
          </p:cNvPr>
          <p:cNvSpPr/>
          <p:nvPr/>
        </p:nvSpPr>
        <p:spPr>
          <a:xfrm>
            <a:off x="3048000" y="175706"/>
            <a:ext cx="6096000" cy="6506589"/>
          </a:xfrm>
          <a:prstGeom prst="rect">
            <a:avLst/>
          </a:prstGeom>
        </p:spPr>
        <p:txBody>
          <a:bodyPr>
            <a:spAutoFit/>
          </a:bodyPr>
          <a:lstStyle/>
          <a:p>
            <a:pPr>
              <a:lnSpc>
                <a:spcPct val="115000"/>
              </a:lnSpc>
              <a:spcAft>
                <a:spcPts val="1000"/>
              </a:spcAft>
            </a:pPr>
            <a:r>
              <a:rPr lang="en-US" sz="1400" dirty="0">
                <a:latin typeface="Calibri" panose="020F0502020204030204" pitchFamily="34" charset="0"/>
                <a:ea typeface="Times New Roman" panose="02020603050405020304" pitchFamily="18" charset="0"/>
                <a:cs typeface="Times New Roman" panose="02020603050405020304" pitchFamily="18" charset="0"/>
              </a:rPr>
              <a:t> </a:t>
            </a:r>
          </a:p>
          <a:p>
            <a:pPr algn="ctr">
              <a:lnSpc>
                <a:spcPct val="115000"/>
              </a:lnSpc>
              <a:spcAft>
                <a:spcPts val="1000"/>
              </a:spcAft>
            </a:pPr>
            <a:r>
              <a:rPr lang="en-US" sz="2400" b="1" dirty="0">
                <a:latin typeface="Times New Roman" panose="02020603050405020304" pitchFamily="18" charset="0"/>
                <a:ea typeface="Times New Roman" panose="02020603050405020304" pitchFamily="18" charset="0"/>
                <a:cs typeface="Times New Roman" panose="02020603050405020304" pitchFamily="18" charset="0"/>
              </a:rPr>
              <a:t>CONCLUSION</a:t>
            </a:r>
            <a:endParaRPr lang="en-US" sz="1400" dirty="0">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1000"/>
              </a:spcAft>
            </a:pPr>
            <a:r>
              <a:rPr lang="en-US" dirty="0">
                <a:latin typeface="Times New Roman" panose="02020603050405020304" pitchFamily="18" charset="0"/>
                <a:ea typeface="Times New Roman" panose="02020603050405020304" pitchFamily="18" charset="0"/>
                <a:cs typeface="Times New Roman" panose="02020603050405020304" pitchFamily="18" charset="0"/>
              </a:rPr>
              <a:t>In this paper, we have described the challenges of making online user data aggregation while preserving users’ privacy. Based on BGN homomorphic cryptosystem, we have designed the first system that is able to securely and selectively aggregate user data, making it practical in realistic data analytics. It guarantees strong privacy preservation by utilizing differential privacy mechanism to protect individuals’ privacy. We have presented PPSA to evaluate aggregation selected by one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boolean</a:t>
            </a:r>
            <a:r>
              <a:rPr lang="en-US" dirty="0">
                <a:latin typeface="Times New Roman" panose="02020603050405020304" pitchFamily="18" charset="0"/>
                <a:ea typeface="Times New Roman" panose="02020603050405020304" pitchFamily="18" charset="0"/>
                <a:cs typeface="Times New Roman" panose="02020603050405020304" pitchFamily="18" charset="0"/>
              </a:rPr>
              <a:t> attribute, and extended it to aggregation selected by multiple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boolean</a:t>
            </a:r>
            <a:r>
              <a:rPr lang="en-US" dirty="0">
                <a:latin typeface="Times New Roman" panose="02020603050405020304" pitchFamily="18" charset="0"/>
                <a:ea typeface="Times New Roman" panose="02020603050405020304" pitchFamily="18" charset="0"/>
                <a:cs typeface="Times New Roman" panose="02020603050405020304" pitchFamily="18" charset="0"/>
              </a:rPr>
              <a:t> attributes and by one numeric attribute. Extensive experiments have shown that PPSA supports various selective aggregate queries with acceptable overhead and high accuracy.</a:t>
            </a:r>
            <a:endParaRPr lang="en-US" sz="14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50000"/>
              </a:lnSpc>
            </a:pPr>
            <a:r>
              <a:rPr lang="en-US" dirty="0">
                <a:latin typeface="Times New Roman" panose="02020603050405020304" pitchFamily="18" charset="0"/>
                <a:ea typeface="Times New Roman" panose="02020603050405020304" pitchFamily="18" charset="0"/>
                <a:cs typeface="Times New Roman" panose="02020603050405020304" pitchFamily="18" charset="0"/>
              </a:rPr>
              <a:t> </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14628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3920AD0-40A7-49CB-AAF6-CF981CD0D4A4}"/>
              </a:ext>
            </a:extLst>
          </p:cNvPr>
          <p:cNvSpPr/>
          <p:nvPr/>
        </p:nvSpPr>
        <p:spPr>
          <a:xfrm>
            <a:off x="3048000" y="266596"/>
            <a:ext cx="6096000" cy="6324808"/>
          </a:xfrm>
          <a:prstGeom prst="rect">
            <a:avLst/>
          </a:prstGeom>
        </p:spPr>
        <p:txBody>
          <a:bodyPr>
            <a:spAutoFit/>
          </a:bodyPr>
          <a:lstStyle/>
          <a:p>
            <a:pPr>
              <a:lnSpc>
                <a:spcPct val="150000"/>
              </a:lnSpc>
            </a:pPr>
            <a:r>
              <a:rPr lang="en-US" sz="2400" b="1" dirty="0">
                <a:latin typeface="Times New Roman" panose="02020603050405020304" pitchFamily="18" charset="0"/>
                <a:ea typeface="Times New Roman" panose="02020603050405020304" pitchFamily="18" charset="0"/>
                <a:cs typeface="Times New Roman" panose="02020603050405020304" pitchFamily="18" charset="0"/>
              </a:rPr>
              <a:t>WHY YOUR SOLUTION SHOULD BE CONSIDERED FOR THE FINAL ROUND</a:t>
            </a:r>
            <a:endParaRPr lang="en-US" sz="14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50000"/>
              </a:lnSpc>
            </a:pPr>
            <a:r>
              <a:rPr lang="en-US" dirty="0">
                <a:latin typeface="Times New Roman" panose="02020603050405020304" pitchFamily="18" charset="0"/>
                <a:ea typeface="Times New Roman" panose="02020603050405020304" pitchFamily="18" charset="0"/>
                <a:cs typeface="Times New Roman" panose="02020603050405020304" pitchFamily="18" charset="0"/>
              </a:rPr>
              <a:t> The reason is that ,I have come up with an optimum solution for the given problem statement in the elapsed time .I consider my model as one of the best  working and accurate model .My solution offers key to all the problem statements declared such as it provides </a:t>
            </a:r>
            <a:r>
              <a:rPr lang="en-US" dirty="0">
                <a:solidFill>
                  <a:srgbClr val="081225"/>
                </a:solidFill>
                <a:latin typeface="Times New Roman" panose="02020603050405020304" pitchFamily="18" charset="0"/>
                <a:ea typeface="Times New Roman" panose="02020603050405020304" pitchFamily="18" charset="0"/>
                <a:cs typeface="Times New Roman" panose="02020603050405020304" pitchFamily="18" charset="0"/>
              </a:rPr>
              <a:t>end to end provisioning – starting from user request form/approval form, security &amp; business policies</a:t>
            </a:r>
            <a:r>
              <a:rPr lang="en-US" dirty="0">
                <a:latin typeface="Times New Roman" panose="02020603050405020304" pitchFamily="18" charset="0"/>
                <a:ea typeface="Times New Roman" panose="02020603050405020304" pitchFamily="18" charset="0"/>
                <a:cs typeface="Times New Roman" panose="02020603050405020304" pitchFamily="18" charset="0"/>
              </a:rPr>
              <a:t> ,It has role based action provisions and all other statements .It uses </a:t>
            </a:r>
            <a:r>
              <a:rPr lang="en-US" dirty="0">
                <a:solidFill>
                  <a:srgbClr val="081225"/>
                </a:solidFill>
                <a:latin typeface="Times New Roman" panose="02020603050405020304" pitchFamily="18" charset="0"/>
                <a:ea typeface="Times New Roman" panose="02020603050405020304" pitchFamily="18" charset="0"/>
                <a:cs typeface="Times New Roman" panose="02020603050405020304" pitchFamily="18" charset="0"/>
              </a:rPr>
              <a:t>Targeted certification methodology with partition with proper</a:t>
            </a:r>
            <a:r>
              <a:rPr lang="en-US" dirty="0">
                <a:solidFill>
                  <a:srgbClr val="081225"/>
                </a:solidFill>
                <a:latin typeface="Arial" panose="020B0604020202020204" pitchFamily="34" charset="0"/>
                <a:ea typeface="Times New Roman" panose="02020603050405020304" pitchFamily="18" charset="0"/>
                <a:cs typeface="Times New Roman" panose="02020603050405020304" pitchFamily="18" charset="0"/>
              </a:rPr>
              <a:t> </a:t>
            </a:r>
            <a:r>
              <a:rPr lang="en-US" dirty="0">
                <a:solidFill>
                  <a:srgbClr val="081225"/>
                </a:solidFill>
                <a:latin typeface="Times New Roman" panose="02020603050405020304" pitchFamily="18" charset="0"/>
                <a:ea typeface="Times New Roman" panose="02020603050405020304" pitchFamily="18" charset="0"/>
                <a:cs typeface="Times New Roman" panose="02020603050405020304" pitchFamily="18" charset="0"/>
              </a:rPr>
              <a:t>supporting use case</a:t>
            </a:r>
            <a:r>
              <a:rPr lang="en-US" dirty="0">
                <a:latin typeface="Times New Roman" panose="02020603050405020304" pitchFamily="18" charset="0"/>
                <a:ea typeface="Times New Roman" panose="02020603050405020304" pitchFamily="18" charset="0"/>
                <a:cs typeface="Times New Roman" panose="02020603050405020304" pitchFamily="18" charset="0"/>
              </a:rPr>
              <a:t> believe my model is the best fit for the statement .I hope it gets selected among the top models for the final round.</a:t>
            </a:r>
            <a:endParaRPr lang="en-US" sz="1400" dirty="0">
              <a:latin typeface="Calibri" panose="020F0502020204030204" pitchFamily="34" charset="0"/>
              <a:ea typeface="Times New Roman" panose="02020603050405020304" pitchFamily="18" charset="0"/>
              <a:cs typeface="Times New Roman" panose="02020603050405020304" pitchFamily="18" charset="0"/>
            </a:endParaRPr>
          </a:p>
          <a:p>
            <a:br>
              <a:rPr lang="en-US" dirty="0">
                <a:latin typeface="Times New Roman" panose="02020603050405020304" pitchFamily="18" charset="0"/>
                <a:ea typeface="Times New Roman" panose="02020603050405020304" pitchFamily="18" charset="0"/>
              </a:rPr>
            </a:br>
            <a:endParaRPr lang="en-US" dirty="0"/>
          </a:p>
        </p:txBody>
      </p:sp>
    </p:spTree>
    <p:extLst>
      <p:ext uri="{BB962C8B-B14F-4D97-AF65-F5344CB8AC3E}">
        <p14:creationId xmlns:p14="http://schemas.microsoft.com/office/powerpoint/2010/main" val="3214018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ECECEC"/>
        </a:solidFill>
        <a:effectLst/>
      </p:bgPr>
    </p:bg>
    <p:spTree>
      <p:nvGrpSpPr>
        <p:cNvPr id="1" name=""/>
        <p:cNvGrpSpPr/>
        <p:nvPr/>
      </p:nvGrpSpPr>
      <p:grpSpPr>
        <a:xfrm>
          <a:off x="0" y="0"/>
          <a:ext cx="0" cy="0"/>
          <a:chOff x="0" y="0"/>
          <a:chExt cx="0" cy="0"/>
        </a:xfrm>
      </p:grpSpPr>
      <p:sp>
        <p:nvSpPr>
          <p:cNvPr id="402" name="CustomShape 1"/>
          <p:cNvSpPr/>
          <p:nvPr/>
        </p:nvSpPr>
        <p:spPr>
          <a:xfrm>
            <a:off x="457200" y="1447920"/>
            <a:ext cx="11012400" cy="4528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AU" sz="4400" b="0" strike="noStrike" spc="-1">
                <a:solidFill>
                  <a:srgbClr val="0070AD"/>
                </a:solidFill>
                <a:uFill>
                  <a:solidFill>
                    <a:srgbClr val="FFFFFF"/>
                  </a:solidFill>
                </a:uFill>
                <a:latin typeface="Verdana"/>
                <a:ea typeface="DejaVu Sans"/>
              </a:rPr>
              <a:t>Thank You </a:t>
            </a:r>
            <a:endParaRPr lang="en-AU" sz="1800" b="0" strike="noStrike" spc="-1">
              <a:solidFill>
                <a:srgbClr val="000000"/>
              </a:solidFill>
              <a:uFill>
                <a:solidFill>
                  <a:srgbClr val="FFFFFF"/>
                </a:solidFill>
              </a:uFill>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3" name="CustomShape 1"/>
          <p:cNvSpPr/>
          <p:nvPr/>
        </p:nvSpPr>
        <p:spPr>
          <a:xfrm>
            <a:off x="227520" y="0"/>
            <a:ext cx="11124360" cy="11041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90000"/>
              </a:lnSpc>
            </a:pPr>
            <a:endParaRPr lang="en-AU" sz="1800" b="0" strike="noStrike" spc="-1" dirty="0">
              <a:solidFill>
                <a:srgbClr val="000000"/>
              </a:solidFill>
              <a:uFill>
                <a:solidFill>
                  <a:srgbClr val="FFFFFF"/>
                </a:solidFill>
              </a:uFill>
              <a:latin typeface="Arial"/>
            </a:endParaRPr>
          </a:p>
        </p:txBody>
      </p:sp>
      <p:sp>
        <p:nvSpPr>
          <p:cNvPr id="384" name="CustomShape 2"/>
          <p:cNvSpPr/>
          <p:nvPr/>
        </p:nvSpPr>
        <p:spPr>
          <a:xfrm>
            <a:off x="457200" y="228600"/>
            <a:ext cx="11012400" cy="57474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r>
              <a:rPr lang="en-US" dirty="0"/>
              <a:t> </a:t>
            </a:r>
            <a:r>
              <a:rPr lang="en-US" sz="3200" b="1" dirty="0"/>
              <a:t>Hybris Topic :</a:t>
            </a:r>
            <a:r>
              <a:rPr lang="en-US" sz="3200" dirty="0"/>
              <a:t> </a:t>
            </a:r>
            <a:r>
              <a:rPr lang="en-US" sz="3200" b="1" dirty="0"/>
              <a:t>Privacy-Preserving Selective Aggregation of Online User Behavior Data</a:t>
            </a:r>
            <a:endParaRPr lang="en-US" sz="3200" dirty="0"/>
          </a:p>
          <a:p>
            <a:r>
              <a:rPr lang="en-US" dirty="0"/>
              <a:t> </a:t>
            </a:r>
          </a:p>
          <a:p>
            <a:r>
              <a:rPr lang="en-US" dirty="0"/>
              <a:t>Tons of online user behavior data are being generated every day on the booming and ubiquitous Internet. Growing efforts have been devoted to mining the abundant behavior data to extract valuable information for research purposes or business interests. However, online users’ privacy is thus under the risk of being exposed to third-parties. The last decade has witnessed a body of research works trying to perform data aggregation in a privacy-preserving way. Most of existing methods guarantee strong privacy protection yet at the cost of very limited aggregation operations, such as allowing only summation, which hardly satisfies the need of</a:t>
            </a:r>
          </a:p>
          <a:p>
            <a:r>
              <a:rPr lang="en-US" dirty="0"/>
              <a:t>behavior analysis. In this paper, we propose a scheme PPSA, which encrypts users’ sensitive data to prevent privacy disclosure from both outside analysts and the aggregation service provider, and fully supports selective aggregate functions for online user behavior analysis while guaranteeing differential privacy. We have implemented our method and evaluated its performance using a trace-driven evaluation based on a real online behavior dataset. Experiment results show that our scheme effectively supports both overall aggregate queries and various selective aggregate queries with acceptable computation and communication overheads.</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r>
              <a:rPr lang="en-US" dirty="0"/>
              <a:t>	</a:t>
            </a:r>
          </a:p>
          <a:p>
            <a:pPr>
              <a:lnSpc>
                <a:spcPct val="120000"/>
              </a:lnSpc>
            </a:pPr>
            <a:endParaRPr lang="en-AU"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660A51C-B0AD-431C-94E7-F8687CC52885}"/>
              </a:ext>
            </a:extLst>
          </p:cNvPr>
          <p:cNvPicPr/>
          <p:nvPr/>
        </p:nvPicPr>
        <p:blipFill>
          <a:blip r:embed="rId2"/>
          <a:srcRect/>
          <a:stretch>
            <a:fillRect/>
          </a:stretch>
        </p:blipFill>
        <p:spPr bwMode="auto">
          <a:xfrm>
            <a:off x="1414430" y="643466"/>
            <a:ext cx="9363140" cy="5571067"/>
          </a:xfrm>
          <a:prstGeom prst="rect">
            <a:avLst/>
          </a:prstGeom>
          <a:noFill/>
        </p:spPr>
      </p:pic>
    </p:spTree>
    <p:extLst>
      <p:ext uri="{BB962C8B-B14F-4D97-AF65-F5344CB8AC3E}">
        <p14:creationId xmlns:p14="http://schemas.microsoft.com/office/powerpoint/2010/main" val="38002106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 name="CustomShape 1"/>
          <p:cNvSpPr/>
          <p:nvPr/>
        </p:nvSpPr>
        <p:spPr>
          <a:xfrm>
            <a:off x="227520" y="0"/>
            <a:ext cx="11124360" cy="11041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90000"/>
              </a:lnSpc>
            </a:pPr>
            <a:r>
              <a:rPr lang="en-AU" sz="4000" b="0" strike="noStrike" spc="-1" dirty="0">
                <a:solidFill>
                  <a:srgbClr val="000000"/>
                </a:solidFill>
                <a:uFill>
                  <a:solidFill>
                    <a:srgbClr val="FFFFFF"/>
                  </a:solidFill>
                </a:uFill>
                <a:latin typeface="Arial"/>
              </a:rPr>
              <a:t>MODULES </a:t>
            </a:r>
            <a:r>
              <a:rPr lang="en-AU" sz="1800" b="0" strike="noStrike" spc="-1" dirty="0">
                <a:solidFill>
                  <a:srgbClr val="000000"/>
                </a:solidFill>
                <a:uFill>
                  <a:solidFill>
                    <a:srgbClr val="FFFFFF"/>
                  </a:solidFill>
                </a:uFill>
                <a:latin typeface="Arial"/>
              </a:rPr>
              <a:t>:</a:t>
            </a:r>
          </a:p>
        </p:txBody>
      </p:sp>
      <p:sp>
        <p:nvSpPr>
          <p:cNvPr id="386" name="CustomShape 2"/>
          <p:cNvSpPr/>
          <p:nvPr/>
        </p:nvSpPr>
        <p:spPr>
          <a:xfrm>
            <a:off x="227520" y="1219320"/>
            <a:ext cx="9601560" cy="5943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0000"/>
              </a:lnSpc>
            </a:pPr>
            <a:endParaRPr lang="en-AU" sz="1800" b="0" strike="noStrike" spc="-1" dirty="0">
              <a:solidFill>
                <a:srgbClr val="000000"/>
              </a:solidFill>
              <a:uFill>
                <a:solidFill>
                  <a:srgbClr val="FFFFFF"/>
                </a:solidFill>
              </a:uFill>
              <a:latin typeface="Arial"/>
            </a:endParaRPr>
          </a:p>
        </p:txBody>
      </p:sp>
      <p:sp>
        <p:nvSpPr>
          <p:cNvPr id="3" name="Rectangle 2">
            <a:extLst>
              <a:ext uri="{FF2B5EF4-FFF2-40B4-BE49-F238E27FC236}">
                <a16:creationId xmlns:a16="http://schemas.microsoft.com/office/drawing/2014/main" id="{48015592-E7E9-4D07-A4D2-A1869D953993}"/>
              </a:ext>
            </a:extLst>
          </p:cNvPr>
          <p:cNvSpPr/>
          <p:nvPr/>
        </p:nvSpPr>
        <p:spPr>
          <a:xfrm>
            <a:off x="3048000" y="474345"/>
            <a:ext cx="6096000" cy="6278642"/>
          </a:xfrm>
          <a:prstGeom prst="rect">
            <a:avLst/>
          </a:prstGeom>
        </p:spPr>
        <p:txBody>
          <a:bodyPr>
            <a:spAutoFit/>
          </a:bodyPr>
          <a:lstStyle/>
          <a:p>
            <a:endParaRPr lang="en-US" dirty="0"/>
          </a:p>
          <a:p>
            <a:r>
              <a:rPr lang="en-US" sz="2400" b="1" dirty="0"/>
              <a:t>                        Aggregator</a:t>
            </a:r>
          </a:p>
          <a:p>
            <a:endParaRPr lang="en-US" dirty="0"/>
          </a:p>
          <a:p>
            <a:r>
              <a:rPr lang="en-US" dirty="0"/>
              <a:t> --- Login  </a:t>
            </a:r>
          </a:p>
          <a:p>
            <a:r>
              <a:rPr lang="en-US" dirty="0"/>
              <a:t> </a:t>
            </a:r>
          </a:p>
          <a:p>
            <a:r>
              <a:rPr lang="en-US" dirty="0"/>
              <a:t> --- Add Products with </a:t>
            </a:r>
            <a:r>
              <a:rPr lang="en-US" dirty="0" err="1"/>
              <a:t>pcat,psub_Cat,Pname,pdesc</a:t>
            </a:r>
            <a:r>
              <a:rPr lang="en-US" dirty="0"/>
              <a:t>(enc),</a:t>
            </a:r>
            <a:r>
              <a:rPr lang="en-US" dirty="0" err="1"/>
              <a:t>pmanufacturer,price,puses,Add</a:t>
            </a:r>
            <a:r>
              <a:rPr lang="en-US" dirty="0"/>
              <a:t> </a:t>
            </a:r>
            <a:r>
              <a:rPr lang="en-US" dirty="0" err="1"/>
              <a:t>pimage</a:t>
            </a:r>
            <a:endParaRPr lang="en-US" dirty="0"/>
          </a:p>
          <a:p>
            <a:endParaRPr lang="en-US" dirty="0"/>
          </a:p>
          <a:p>
            <a:r>
              <a:rPr lang="en-US" dirty="0"/>
              <a:t> --- View all products (Show desc in Enc Format)with </a:t>
            </a:r>
            <a:r>
              <a:rPr lang="en-US" dirty="0" err="1"/>
              <a:t>rank,ratings,reviews</a:t>
            </a:r>
            <a:r>
              <a:rPr lang="en-US" dirty="0"/>
              <a:t> and give delete and edit option</a:t>
            </a:r>
          </a:p>
          <a:p>
            <a:endParaRPr lang="en-US" dirty="0"/>
          </a:p>
          <a:p>
            <a:r>
              <a:rPr lang="en-US" dirty="0"/>
              <a:t> --- View all Login users and find Total logins based on Date and Time and find Aggregation report(total login by Date) in Chart,</a:t>
            </a:r>
          </a:p>
          <a:p>
            <a:r>
              <a:rPr lang="en-US" dirty="0"/>
              <a:t>     Give Search Option for </a:t>
            </a:r>
            <a:r>
              <a:rPr lang="en-US" dirty="0" err="1"/>
              <a:t>particuar</a:t>
            </a:r>
            <a:r>
              <a:rPr lang="en-US" dirty="0"/>
              <a:t> user to find user logins</a:t>
            </a:r>
          </a:p>
          <a:p>
            <a:endParaRPr lang="en-US" dirty="0"/>
          </a:p>
          <a:p>
            <a:r>
              <a:rPr lang="en-US" dirty="0"/>
              <a:t> --- Find all products rank in Chart</a:t>
            </a:r>
          </a:p>
          <a:p>
            <a:endParaRPr lang="en-US" dirty="0"/>
          </a:p>
          <a:p>
            <a:r>
              <a:rPr lang="en-US" dirty="0"/>
              <a:t> --- Find all Products </a:t>
            </a:r>
            <a:r>
              <a:rPr lang="en-US" dirty="0" err="1"/>
              <a:t>No.of</a:t>
            </a:r>
            <a:r>
              <a:rPr lang="en-US" dirty="0"/>
              <a:t> Positive and Negative behavior in Chart </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AA93551-2E51-4CFF-94A4-E55A8A9F379B}"/>
              </a:ext>
            </a:extLst>
          </p:cNvPr>
          <p:cNvSpPr/>
          <p:nvPr/>
        </p:nvSpPr>
        <p:spPr>
          <a:xfrm>
            <a:off x="3048000" y="1582341"/>
            <a:ext cx="6096000" cy="3785652"/>
          </a:xfrm>
          <a:prstGeom prst="rect">
            <a:avLst/>
          </a:prstGeom>
        </p:spPr>
        <p:txBody>
          <a:bodyPr>
            <a:spAutoFit/>
          </a:bodyPr>
          <a:lstStyle/>
          <a:p>
            <a:r>
              <a:rPr lang="en-US" sz="2400" b="1" dirty="0"/>
              <a:t>                          Authority</a:t>
            </a:r>
          </a:p>
          <a:p>
            <a:endParaRPr lang="en-US" dirty="0"/>
          </a:p>
          <a:p>
            <a:r>
              <a:rPr lang="en-US" dirty="0"/>
              <a:t>   --- Login</a:t>
            </a:r>
          </a:p>
          <a:p>
            <a:endParaRPr lang="en-US" dirty="0"/>
          </a:p>
          <a:p>
            <a:r>
              <a:rPr lang="en-US" dirty="0"/>
              <a:t>   --- Add Behavior Filter</a:t>
            </a:r>
          </a:p>
          <a:p>
            <a:endParaRPr lang="en-US" dirty="0"/>
          </a:p>
          <a:p>
            <a:r>
              <a:rPr lang="en-US" dirty="0"/>
              <a:t>   --- View Clients and authorize</a:t>
            </a:r>
          </a:p>
          <a:p>
            <a:endParaRPr lang="en-US" dirty="0"/>
          </a:p>
          <a:p>
            <a:r>
              <a:rPr lang="en-US" dirty="0"/>
              <a:t>   --- View Client Account and Authorize</a:t>
            </a:r>
          </a:p>
          <a:p>
            <a:endParaRPr lang="en-US" dirty="0"/>
          </a:p>
          <a:p>
            <a:r>
              <a:rPr lang="en-US" dirty="0"/>
              <a:t>   --- View all users Search request key and generate using RSA </a:t>
            </a:r>
          </a:p>
          <a:p>
            <a:r>
              <a:rPr lang="en-US" dirty="0"/>
              <a:t> </a:t>
            </a:r>
          </a:p>
        </p:txBody>
      </p:sp>
    </p:spTree>
    <p:extLst>
      <p:ext uri="{BB962C8B-B14F-4D97-AF65-F5344CB8AC3E}">
        <p14:creationId xmlns:p14="http://schemas.microsoft.com/office/powerpoint/2010/main" val="40565575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1689250-C51F-449E-A428-0AC4036799E7}"/>
              </a:ext>
            </a:extLst>
          </p:cNvPr>
          <p:cNvSpPr/>
          <p:nvPr/>
        </p:nvSpPr>
        <p:spPr>
          <a:xfrm>
            <a:off x="3048000" y="1859340"/>
            <a:ext cx="6096000" cy="3231654"/>
          </a:xfrm>
          <a:prstGeom prst="rect">
            <a:avLst/>
          </a:prstGeom>
        </p:spPr>
        <p:txBody>
          <a:bodyPr>
            <a:spAutoFit/>
          </a:bodyPr>
          <a:lstStyle/>
          <a:p>
            <a:r>
              <a:rPr lang="en-US" sz="2400" b="1" dirty="0"/>
              <a:t>                         Analyst</a:t>
            </a:r>
          </a:p>
          <a:p>
            <a:endParaRPr lang="en-US" dirty="0"/>
          </a:p>
          <a:p>
            <a:endParaRPr lang="en-US" dirty="0"/>
          </a:p>
          <a:p>
            <a:r>
              <a:rPr lang="en-US" dirty="0"/>
              <a:t> --- List all users and select user and check Positive and negative behavior  on product reviews</a:t>
            </a:r>
          </a:p>
          <a:p>
            <a:endParaRPr lang="en-US" dirty="0"/>
          </a:p>
          <a:p>
            <a:r>
              <a:rPr lang="en-US" dirty="0"/>
              <a:t> --- View all users Added products into Cart</a:t>
            </a:r>
          </a:p>
          <a:p>
            <a:endParaRPr lang="en-US" dirty="0"/>
          </a:p>
          <a:p>
            <a:r>
              <a:rPr lang="en-US" dirty="0"/>
              <a:t> --- View all users purchased products with Total Bill</a:t>
            </a:r>
          </a:p>
          <a:p>
            <a:endParaRPr lang="en-US" dirty="0"/>
          </a:p>
          <a:p>
            <a:r>
              <a:rPr lang="en-US" dirty="0"/>
              <a:t> --- View all search query Transaction details </a:t>
            </a:r>
          </a:p>
        </p:txBody>
      </p:sp>
    </p:spTree>
    <p:extLst>
      <p:ext uri="{BB962C8B-B14F-4D97-AF65-F5344CB8AC3E}">
        <p14:creationId xmlns:p14="http://schemas.microsoft.com/office/powerpoint/2010/main" val="1276408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F19F8BC-C525-43C4-B25E-188C5FC6044F}"/>
              </a:ext>
            </a:extLst>
          </p:cNvPr>
          <p:cNvSpPr/>
          <p:nvPr/>
        </p:nvSpPr>
        <p:spPr>
          <a:xfrm>
            <a:off x="3048000" y="1443841"/>
            <a:ext cx="6096000" cy="4062651"/>
          </a:xfrm>
          <a:prstGeom prst="rect">
            <a:avLst/>
          </a:prstGeom>
        </p:spPr>
        <p:txBody>
          <a:bodyPr>
            <a:spAutoFit/>
          </a:bodyPr>
          <a:lstStyle/>
          <a:p>
            <a:r>
              <a:rPr lang="en-US" dirty="0"/>
              <a:t>                                 </a:t>
            </a:r>
            <a:r>
              <a:rPr lang="en-US" sz="2400" b="1" dirty="0"/>
              <a:t>Client</a:t>
            </a:r>
          </a:p>
          <a:p>
            <a:endParaRPr lang="en-US" dirty="0"/>
          </a:p>
          <a:p>
            <a:r>
              <a:rPr lang="en-US" dirty="0"/>
              <a:t>   --- Register and </a:t>
            </a:r>
            <a:r>
              <a:rPr lang="en-US" dirty="0" err="1"/>
              <a:t>Login,View</a:t>
            </a:r>
            <a:r>
              <a:rPr lang="en-US" dirty="0"/>
              <a:t> Profile</a:t>
            </a:r>
          </a:p>
          <a:p>
            <a:endParaRPr lang="en-US" dirty="0"/>
          </a:p>
          <a:p>
            <a:r>
              <a:rPr lang="en-US" dirty="0"/>
              <a:t>   --- Create Account and Send Req to Authority and view </a:t>
            </a:r>
            <a:r>
              <a:rPr lang="en-US" dirty="0" err="1"/>
              <a:t>Response,Manage</a:t>
            </a:r>
            <a:r>
              <a:rPr lang="en-US" dirty="0"/>
              <a:t> Account</a:t>
            </a:r>
          </a:p>
          <a:p>
            <a:endParaRPr lang="en-US" dirty="0"/>
          </a:p>
          <a:p>
            <a:r>
              <a:rPr lang="en-US" dirty="0"/>
              <a:t>   --- Send Search Request key to Authority</a:t>
            </a:r>
          </a:p>
          <a:p>
            <a:endParaRPr lang="en-US" dirty="0"/>
          </a:p>
          <a:p>
            <a:r>
              <a:rPr lang="en-US" dirty="0"/>
              <a:t>   --- Enter Search key and Search Product and View details(Give rank),Give </a:t>
            </a:r>
            <a:r>
              <a:rPr lang="en-US" dirty="0" err="1"/>
              <a:t>Review,Add</a:t>
            </a:r>
            <a:r>
              <a:rPr lang="en-US" dirty="0"/>
              <a:t> to cart</a:t>
            </a:r>
          </a:p>
          <a:p>
            <a:endParaRPr lang="en-US" dirty="0"/>
          </a:p>
          <a:p>
            <a:r>
              <a:rPr lang="en-US" dirty="0"/>
              <a:t>   --- View cart and purchase </a:t>
            </a:r>
            <a:r>
              <a:rPr lang="en-US" dirty="0" err="1"/>
              <a:t>products,View</a:t>
            </a:r>
            <a:r>
              <a:rPr lang="en-US" dirty="0"/>
              <a:t> all purchased products</a:t>
            </a:r>
          </a:p>
        </p:txBody>
      </p:sp>
    </p:spTree>
    <p:extLst>
      <p:ext uri="{BB962C8B-B14F-4D97-AF65-F5344CB8AC3E}">
        <p14:creationId xmlns:p14="http://schemas.microsoft.com/office/powerpoint/2010/main" val="17495235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 name="CustomShape 1"/>
          <p:cNvSpPr/>
          <p:nvPr/>
        </p:nvSpPr>
        <p:spPr>
          <a:xfrm>
            <a:off x="227520" y="1219320"/>
            <a:ext cx="10135680" cy="48766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endParaRPr lang="en-US" sz="3200" dirty="0"/>
          </a:p>
          <a:p>
            <a:r>
              <a:rPr lang="en-US" sz="3200" b="1" dirty="0"/>
              <a:t>SYSTEM REQUIREMENTS</a:t>
            </a:r>
            <a:endParaRPr lang="en-US" sz="3200" dirty="0"/>
          </a:p>
          <a:p>
            <a:r>
              <a:rPr lang="en-US" dirty="0"/>
              <a:t> </a:t>
            </a:r>
          </a:p>
          <a:p>
            <a:r>
              <a:rPr lang="en-US" dirty="0"/>
              <a:t> </a:t>
            </a:r>
          </a:p>
          <a:p>
            <a:r>
              <a:rPr lang="en-US" dirty="0"/>
              <a:t>➢   </a:t>
            </a:r>
            <a:r>
              <a:rPr lang="en-US" b="1" dirty="0"/>
              <a:t>H/W System Configuration:-</a:t>
            </a:r>
            <a:endParaRPr lang="en-US" dirty="0"/>
          </a:p>
          <a:p>
            <a:r>
              <a:rPr lang="en-US" dirty="0"/>
              <a:t> </a:t>
            </a:r>
          </a:p>
          <a:p>
            <a:r>
              <a:rPr lang="en-US" dirty="0"/>
              <a:t> </a:t>
            </a:r>
          </a:p>
          <a:p>
            <a:r>
              <a:rPr lang="en-US" dirty="0"/>
              <a:t>➢    Processor                      -   Pentium –IV</a:t>
            </a:r>
          </a:p>
          <a:p>
            <a:r>
              <a:rPr lang="en-US" dirty="0"/>
              <a:t> </a:t>
            </a:r>
          </a:p>
          <a:p>
            <a:r>
              <a:rPr lang="en-US" dirty="0"/>
              <a:t>➢   RAM                              - 4 GB (min)</a:t>
            </a:r>
          </a:p>
          <a:p>
            <a:r>
              <a:rPr lang="en-US" dirty="0"/>
              <a:t>➢   Hard Disk                      -   20 GB</a:t>
            </a:r>
          </a:p>
          <a:p>
            <a:r>
              <a:rPr lang="en-US" dirty="0"/>
              <a:t>➢   Key Board                     -    Standard Windows Keyboard</a:t>
            </a:r>
          </a:p>
          <a:p>
            <a:r>
              <a:rPr lang="en-US" dirty="0"/>
              <a:t>➢   Mouse                            -    Two or Three Button Mouse</a:t>
            </a:r>
          </a:p>
          <a:p>
            <a:r>
              <a:rPr lang="en-US" dirty="0"/>
              <a:t>➢   Monitor                          -   SVGA</a:t>
            </a:r>
          </a:p>
          <a:p>
            <a:r>
              <a:rPr lang="en-US" dirty="0"/>
              <a:t> </a:t>
            </a:r>
          </a:p>
          <a:p>
            <a:r>
              <a:rPr lang="en-US" b="1" dirty="0"/>
              <a:t>Software Requirements:</a:t>
            </a:r>
            <a:endParaRPr lang="en-US" dirty="0"/>
          </a:p>
          <a:p>
            <a:pPr lvl="0"/>
            <a:r>
              <a:rPr lang="en-US" dirty="0"/>
              <a:t>Operating System 		-	Windows XP</a:t>
            </a:r>
          </a:p>
          <a:p>
            <a:pPr lvl="0"/>
            <a:r>
              <a:rPr lang="en-US" dirty="0"/>
              <a:t>Coding Language		- 	Java/J2EE(</a:t>
            </a:r>
            <a:r>
              <a:rPr lang="en-US" dirty="0" err="1"/>
              <a:t>JSP,Servlet</a:t>
            </a:r>
            <a:r>
              <a:rPr lang="en-US" dirty="0"/>
              <a:t>)</a:t>
            </a:r>
          </a:p>
          <a:p>
            <a:pPr lvl="0"/>
            <a:r>
              <a:rPr lang="en-US" dirty="0"/>
              <a:t>Front End			-	J2EE</a:t>
            </a:r>
          </a:p>
          <a:p>
            <a:pPr lvl="0"/>
            <a:r>
              <a:rPr lang="en-US" dirty="0"/>
              <a:t>Back End			-	MySQL</a:t>
            </a:r>
          </a:p>
          <a:p>
            <a:pPr>
              <a:lnSpc>
                <a:spcPct val="100000"/>
              </a:lnSpc>
            </a:pPr>
            <a:endParaRPr lang="en-AU" sz="1800" b="0" strike="noStrike" spc="-1" dirty="0">
              <a:solidFill>
                <a:srgbClr val="000000"/>
              </a:solidFill>
              <a:uFill>
                <a:solidFill>
                  <a:srgbClr val="FFFFFF"/>
                </a:solidFill>
              </a:uFill>
              <a:latin typeface="Arial"/>
            </a:endParaRPr>
          </a:p>
        </p:txBody>
      </p:sp>
      <p:sp>
        <p:nvSpPr>
          <p:cNvPr id="388" name="CustomShape 2"/>
          <p:cNvSpPr/>
          <p:nvPr/>
        </p:nvSpPr>
        <p:spPr>
          <a:xfrm>
            <a:off x="227520" y="0"/>
            <a:ext cx="11124360" cy="11041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90000"/>
              </a:lnSpc>
            </a:pPr>
            <a:endParaRPr lang="en-AU"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DEF7B4A-5DE0-4BD3-8594-19750E0D6F65}"/>
              </a:ext>
            </a:extLst>
          </p:cNvPr>
          <p:cNvSpPr/>
          <p:nvPr/>
        </p:nvSpPr>
        <p:spPr>
          <a:xfrm>
            <a:off x="3048000" y="-5783265"/>
            <a:ext cx="6096000" cy="14154131"/>
          </a:xfrm>
          <a:prstGeom prst="rect">
            <a:avLst/>
          </a:prstGeom>
        </p:spPr>
        <p:txBody>
          <a:bodyPr>
            <a:spAutoFit/>
          </a:bodyPr>
          <a:lstStyle/>
          <a:p>
            <a:pPr algn="just">
              <a:lnSpc>
                <a:spcPct val="150000"/>
              </a:lnSpc>
            </a:pPr>
            <a:r>
              <a:rPr lang="en-US" sz="2000" b="1" dirty="0">
                <a:latin typeface="Times New Roman" panose="02020603050405020304" pitchFamily="18" charset="0"/>
                <a:ea typeface="Times New Roman" panose="02020603050405020304" pitchFamily="18" charset="0"/>
              </a:rPr>
              <a:t> </a:t>
            </a:r>
          </a:p>
          <a:p>
            <a:pPr algn="just">
              <a:lnSpc>
                <a:spcPct val="150000"/>
              </a:lnSpc>
            </a:pPr>
            <a:endParaRPr lang="en-US" sz="2000" b="1" dirty="0">
              <a:latin typeface="Times New Roman" panose="02020603050405020304" pitchFamily="18" charset="0"/>
              <a:ea typeface="Times New Roman" panose="02020603050405020304" pitchFamily="18" charset="0"/>
            </a:endParaRPr>
          </a:p>
          <a:p>
            <a:pPr algn="just">
              <a:lnSpc>
                <a:spcPct val="150000"/>
              </a:lnSpc>
            </a:pPr>
            <a:endParaRPr lang="en-US" sz="2000" b="1" dirty="0">
              <a:latin typeface="Times New Roman" panose="02020603050405020304" pitchFamily="18" charset="0"/>
              <a:ea typeface="Times New Roman" panose="02020603050405020304" pitchFamily="18" charset="0"/>
            </a:endParaRPr>
          </a:p>
          <a:p>
            <a:pPr algn="just">
              <a:lnSpc>
                <a:spcPct val="150000"/>
              </a:lnSpc>
            </a:pPr>
            <a:endParaRPr lang="en-US" sz="2000" b="1" dirty="0">
              <a:latin typeface="Times New Roman" panose="02020603050405020304" pitchFamily="18" charset="0"/>
              <a:ea typeface="Times New Roman" panose="02020603050405020304" pitchFamily="18" charset="0"/>
            </a:endParaRPr>
          </a:p>
          <a:p>
            <a:pPr algn="just">
              <a:lnSpc>
                <a:spcPct val="150000"/>
              </a:lnSpc>
            </a:pPr>
            <a:endParaRPr lang="en-US" sz="2000" b="1" dirty="0">
              <a:latin typeface="Times New Roman" panose="02020603050405020304" pitchFamily="18" charset="0"/>
              <a:ea typeface="Times New Roman" panose="02020603050405020304" pitchFamily="18" charset="0"/>
            </a:endParaRPr>
          </a:p>
          <a:p>
            <a:pPr algn="just">
              <a:lnSpc>
                <a:spcPct val="150000"/>
              </a:lnSpc>
            </a:pPr>
            <a:endParaRPr lang="en-US" sz="2000" b="1" dirty="0">
              <a:latin typeface="Times New Roman" panose="02020603050405020304" pitchFamily="18" charset="0"/>
              <a:ea typeface="Times New Roman" panose="02020603050405020304" pitchFamily="18" charset="0"/>
            </a:endParaRPr>
          </a:p>
          <a:p>
            <a:pPr algn="just">
              <a:lnSpc>
                <a:spcPct val="150000"/>
              </a:lnSpc>
            </a:pPr>
            <a:endParaRPr lang="en-US" sz="2000" b="1" dirty="0">
              <a:latin typeface="Times New Roman" panose="02020603050405020304" pitchFamily="18" charset="0"/>
              <a:ea typeface="Times New Roman" panose="02020603050405020304" pitchFamily="18" charset="0"/>
            </a:endParaRPr>
          </a:p>
          <a:p>
            <a:pPr algn="just">
              <a:lnSpc>
                <a:spcPct val="150000"/>
              </a:lnSpc>
            </a:pPr>
            <a:endParaRPr lang="en-US" sz="2000" b="1" dirty="0">
              <a:latin typeface="Times New Roman" panose="02020603050405020304" pitchFamily="18" charset="0"/>
              <a:ea typeface="Times New Roman" panose="02020603050405020304" pitchFamily="18" charset="0"/>
            </a:endParaRPr>
          </a:p>
          <a:p>
            <a:pPr algn="just">
              <a:lnSpc>
                <a:spcPct val="150000"/>
              </a:lnSpc>
            </a:pPr>
            <a:endParaRPr lang="en-US" sz="2000" b="1" dirty="0">
              <a:latin typeface="Times New Roman" panose="02020603050405020304" pitchFamily="18" charset="0"/>
              <a:ea typeface="Times New Roman" panose="02020603050405020304" pitchFamily="18" charset="0"/>
            </a:endParaRPr>
          </a:p>
          <a:p>
            <a:pPr algn="just">
              <a:lnSpc>
                <a:spcPct val="150000"/>
              </a:lnSpc>
            </a:pPr>
            <a:endParaRPr lang="en-US" sz="2000" b="1" dirty="0">
              <a:latin typeface="Times New Roman" panose="02020603050405020304" pitchFamily="18" charset="0"/>
              <a:ea typeface="Times New Roman" panose="02020603050405020304" pitchFamily="18" charset="0"/>
            </a:endParaRPr>
          </a:p>
          <a:p>
            <a:pPr algn="just">
              <a:lnSpc>
                <a:spcPct val="150000"/>
              </a:lnSpc>
            </a:pPr>
            <a:endParaRPr lang="en-US" sz="2000" b="1" dirty="0">
              <a:latin typeface="Times New Roman" panose="02020603050405020304" pitchFamily="18" charset="0"/>
              <a:ea typeface="Times New Roman" panose="02020603050405020304" pitchFamily="18" charset="0"/>
            </a:endParaRPr>
          </a:p>
          <a:p>
            <a:pPr algn="just">
              <a:lnSpc>
                <a:spcPct val="150000"/>
              </a:lnSpc>
            </a:pPr>
            <a:endParaRPr lang="en-US" sz="2000" b="1" dirty="0">
              <a:latin typeface="Times New Roman" panose="02020603050405020304" pitchFamily="18" charset="0"/>
              <a:ea typeface="Times New Roman" panose="02020603050405020304" pitchFamily="18" charset="0"/>
            </a:endParaRPr>
          </a:p>
          <a:p>
            <a:pPr algn="just">
              <a:lnSpc>
                <a:spcPct val="150000"/>
              </a:lnSpc>
            </a:pPr>
            <a:endParaRPr lang="en-US" sz="2000" b="1" dirty="0">
              <a:latin typeface="Times New Roman" panose="02020603050405020304" pitchFamily="18" charset="0"/>
              <a:ea typeface="Times New Roman" panose="02020603050405020304" pitchFamily="18" charset="0"/>
            </a:endParaRPr>
          </a:p>
          <a:p>
            <a:pPr algn="just">
              <a:lnSpc>
                <a:spcPct val="150000"/>
              </a:lnSpc>
            </a:pPr>
            <a:r>
              <a:rPr lang="en-US" sz="3200" b="1" dirty="0">
                <a:latin typeface="Times New Roman" panose="02020603050405020304" pitchFamily="18" charset="0"/>
                <a:ea typeface="Times New Roman" panose="02020603050405020304" pitchFamily="18" charset="0"/>
              </a:rPr>
              <a:t>FEASIBILITY ANALYSIS</a:t>
            </a:r>
          </a:p>
          <a:p>
            <a:pPr algn="just">
              <a:lnSpc>
                <a:spcPct val="150000"/>
              </a:lnSpc>
            </a:pPr>
            <a:r>
              <a:rPr lang="en-US" b="1"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 An important outcome of preliminary investigation is the determination that the system request is feasible. This is possible only if it is feasible within limited resource and time. The different feasibilities that have to be analyzed are</a:t>
            </a:r>
            <a:endParaRPr lang="en-US" sz="1200" dirty="0">
              <a:latin typeface="Times New Roman" panose="02020603050405020304" pitchFamily="18" charset="0"/>
              <a:ea typeface="Times New Roman" panose="02020603050405020304" pitchFamily="18" charset="0"/>
            </a:endParaRPr>
          </a:p>
          <a:p>
            <a:pPr marL="342900" marR="0" lvl="0" indent="-342900" algn="just">
              <a:lnSpc>
                <a:spcPct val="150000"/>
              </a:lnSpc>
              <a:spcBef>
                <a:spcPts val="0"/>
              </a:spcBef>
              <a:spcAft>
                <a:spcPts val="0"/>
              </a:spcAft>
              <a:buSzPts val="1200"/>
              <a:buFont typeface="Symbol" panose="05050102010706020507" pitchFamily="18" charset="2"/>
              <a:buChar char=""/>
              <a:tabLst>
                <a:tab pos="1847850" algn="l"/>
                <a:tab pos="2514600" algn="l"/>
              </a:tabLst>
            </a:pPr>
            <a:r>
              <a:rPr lang="en-US" b="1" dirty="0">
                <a:latin typeface="Times New Roman" panose="02020603050405020304" pitchFamily="18" charset="0"/>
                <a:ea typeface="Times New Roman" panose="02020603050405020304" pitchFamily="18" charset="0"/>
              </a:rPr>
              <a:t>Operational Feasibility</a:t>
            </a:r>
            <a:endParaRPr lang="en-US" sz="1200" dirty="0">
              <a:latin typeface="Times New Roman" panose="02020603050405020304" pitchFamily="18" charset="0"/>
              <a:ea typeface="Times New Roman" panose="02020603050405020304" pitchFamily="18" charset="0"/>
            </a:endParaRPr>
          </a:p>
          <a:p>
            <a:pPr marL="342900" marR="0" lvl="0" indent="-342900" algn="just">
              <a:lnSpc>
                <a:spcPct val="150000"/>
              </a:lnSpc>
              <a:spcBef>
                <a:spcPts val="0"/>
              </a:spcBef>
              <a:spcAft>
                <a:spcPts val="0"/>
              </a:spcAft>
              <a:buSzPts val="1200"/>
              <a:buFont typeface="Symbol" panose="05050102010706020507" pitchFamily="18" charset="2"/>
              <a:buChar char=""/>
              <a:tabLst>
                <a:tab pos="1847850" algn="l"/>
                <a:tab pos="2514600" algn="l"/>
              </a:tabLst>
            </a:pPr>
            <a:r>
              <a:rPr lang="en-US" b="1" dirty="0">
                <a:latin typeface="Times New Roman" panose="02020603050405020304" pitchFamily="18" charset="0"/>
                <a:ea typeface="Times New Roman" panose="02020603050405020304" pitchFamily="18" charset="0"/>
              </a:rPr>
              <a:t>Economic Feasibility</a:t>
            </a:r>
            <a:endParaRPr lang="en-US" sz="1200" dirty="0">
              <a:latin typeface="Times New Roman" panose="02020603050405020304" pitchFamily="18" charset="0"/>
              <a:ea typeface="Times New Roman" panose="02020603050405020304" pitchFamily="18" charset="0"/>
            </a:endParaRPr>
          </a:p>
          <a:p>
            <a:pPr marL="342900" marR="0" lvl="0" indent="-342900" algn="just">
              <a:lnSpc>
                <a:spcPct val="150000"/>
              </a:lnSpc>
              <a:spcBef>
                <a:spcPts val="0"/>
              </a:spcBef>
              <a:spcAft>
                <a:spcPts val="0"/>
              </a:spcAft>
              <a:buSzPts val="1200"/>
              <a:buFont typeface="Symbol" panose="05050102010706020507" pitchFamily="18" charset="2"/>
              <a:buChar char=""/>
              <a:tabLst>
                <a:tab pos="1847850" algn="l"/>
                <a:tab pos="2514600" algn="l"/>
              </a:tabLst>
            </a:pPr>
            <a:r>
              <a:rPr lang="en-US" b="1" dirty="0">
                <a:latin typeface="Times New Roman" panose="02020603050405020304" pitchFamily="18" charset="0"/>
                <a:ea typeface="Times New Roman" panose="02020603050405020304" pitchFamily="18" charset="0"/>
              </a:rPr>
              <a:t>Technical </a:t>
            </a:r>
            <a:r>
              <a:rPr lang="en-US" b="1" dirty="0" err="1">
                <a:latin typeface="Times New Roman" panose="02020603050405020304" pitchFamily="18" charset="0"/>
                <a:ea typeface="Times New Roman" panose="02020603050405020304" pitchFamily="18" charset="0"/>
              </a:rPr>
              <a:t>Feasibility</a:t>
            </a:r>
            <a:r>
              <a:rPr lang="en-US" b="1" dirty="0" err="1">
                <a:latin typeface="Times New Roman" panose="02020603050405020304" pitchFamily="18" charset="0"/>
              </a:rPr>
              <a:t>Operational</a:t>
            </a:r>
            <a:r>
              <a:rPr lang="en-US" b="1" dirty="0">
                <a:latin typeface="Times New Roman" panose="02020603050405020304" pitchFamily="18" charset="0"/>
              </a:rPr>
              <a:t> Feasibility</a:t>
            </a:r>
            <a:endParaRPr lang="en-US" sz="1600" b="1" dirty="0">
              <a:latin typeface="Times New Roman" panose="02020603050405020304" pitchFamily="18" charset="0"/>
            </a:endParaRPr>
          </a:p>
          <a:p>
            <a:pPr indent="457200" algn="just">
              <a:lnSpc>
                <a:spcPct val="150000"/>
              </a:lnSpc>
              <a:spcAft>
                <a:spcPts val="600"/>
              </a:spcAft>
            </a:pPr>
            <a:r>
              <a:rPr lang="en-US" dirty="0">
                <a:latin typeface="Times New Roman" panose="02020603050405020304" pitchFamily="18" charset="0"/>
                <a:ea typeface="Times New Roman" panose="02020603050405020304" pitchFamily="18" charset="0"/>
              </a:rPr>
              <a:t>Operational Feasibility deals with the study of prospects of the system to be developed. This system operationally eliminates all the tensions of the Admin and helps him in effectively tracking the project progress. This kind of automation will surely reduce the time and energy, which previously consumed in manual work. Based on the study, the system is proved to be operationally feasible.</a:t>
            </a:r>
            <a:endParaRPr lang="en-US" sz="1200" dirty="0">
              <a:latin typeface="Times New Roman" panose="02020603050405020304" pitchFamily="18" charset="0"/>
              <a:ea typeface="Times New Roman" panose="02020603050405020304" pitchFamily="18" charset="0"/>
            </a:endParaRPr>
          </a:p>
          <a:p>
            <a:pPr indent="457200" algn="just">
              <a:lnSpc>
                <a:spcPct val="150000"/>
              </a:lnSpc>
              <a:spcAft>
                <a:spcPts val="600"/>
              </a:spcAft>
            </a:pPr>
            <a:r>
              <a:rPr lang="en-US" dirty="0">
                <a:latin typeface="Times New Roman" panose="02020603050405020304" pitchFamily="18" charset="0"/>
                <a:ea typeface="Times New Roman" panose="02020603050405020304" pitchFamily="18" charset="0"/>
              </a:rPr>
              <a:t> </a:t>
            </a:r>
            <a:endParaRPr lang="en-US" sz="1200" dirty="0">
              <a:latin typeface="Times New Roman" panose="02020603050405020304" pitchFamily="18" charset="0"/>
              <a:ea typeface="Times New Roman" panose="02020603050405020304" pitchFamily="18" charset="0"/>
            </a:endParaRPr>
          </a:p>
          <a:p>
            <a:pPr algn="just">
              <a:lnSpc>
                <a:spcPct val="150000"/>
              </a:lnSpc>
              <a:spcBef>
                <a:spcPts val="1200"/>
              </a:spcBef>
              <a:spcAft>
                <a:spcPts val="300"/>
              </a:spcAft>
              <a:tabLst>
                <a:tab pos="1847850" algn="l"/>
              </a:tabLst>
            </a:pPr>
            <a:r>
              <a:rPr lang="en-US" b="1" dirty="0">
                <a:latin typeface="Times New Roman" panose="02020603050405020304" pitchFamily="18" charset="0"/>
              </a:rPr>
              <a:t> </a:t>
            </a:r>
            <a:endParaRPr lang="en-US" sz="1600" b="1" dirty="0">
              <a:latin typeface="Times New Roman" panose="02020603050405020304" pitchFamily="18"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844</Words>
  <Application>Microsoft Office PowerPoint</Application>
  <PresentationFormat>Widescreen</PresentationFormat>
  <Paragraphs>165</Paragraphs>
  <Slides>20</Slides>
  <Notes>0</Notes>
  <HiddenSlides>0</HiddenSlides>
  <MMClips>0</MMClips>
  <ScaleCrop>false</ScaleCrop>
  <HeadingPairs>
    <vt:vector size="6" baseType="variant">
      <vt:variant>
        <vt:lpstr>Fonts Used</vt:lpstr>
      </vt:variant>
      <vt:variant>
        <vt:i4>7</vt:i4>
      </vt:variant>
      <vt:variant>
        <vt:lpstr>Theme</vt:lpstr>
      </vt:variant>
      <vt:variant>
        <vt:i4>6</vt:i4>
      </vt:variant>
      <vt:variant>
        <vt:lpstr>Slide Titles</vt:lpstr>
      </vt:variant>
      <vt:variant>
        <vt:i4>20</vt:i4>
      </vt:variant>
    </vt:vector>
  </HeadingPairs>
  <TitlesOfParts>
    <vt:vector size="33" baseType="lpstr">
      <vt:lpstr>Arial</vt:lpstr>
      <vt:lpstr>Calibri</vt:lpstr>
      <vt:lpstr>DejaVu Sans</vt:lpstr>
      <vt:lpstr>Symbol</vt:lpstr>
      <vt:lpstr>Times New Roman</vt:lpstr>
      <vt:lpstr>Verdana</vt:lpstr>
      <vt:lpstr>Wingdings</vt:lpstr>
      <vt:lpstr>Office Theme</vt:lpstr>
      <vt:lpstr>Office Theme</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Guttala, Srinivas</dc:creator>
  <cp:lastModifiedBy>Guttala, Srinivas</cp:lastModifiedBy>
  <cp:revision>2</cp:revision>
  <dcterms:created xsi:type="dcterms:W3CDTF">2018-10-14T12:54:03Z</dcterms:created>
  <dcterms:modified xsi:type="dcterms:W3CDTF">2018-10-14T14:39:42Z</dcterms:modified>
</cp:coreProperties>
</file>