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357CC-5576-4108-B222-088943A80A24}"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IN"/>
        </a:p>
      </dgm:t>
    </dgm:pt>
    <dgm:pt modelId="{17726DF2-CB50-4581-A492-CAFBA0047101}">
      <dgm:prSet phldrT="[Text]"/>
      <dgm:spPr/>
      <dgm:t>
        <a:bodyPr/>
        <a:lstStyle/>
        <a:p>
          <a:r>
            <a:rPr lang="en-GB" dirty="0" smtClean="0"/>
            <a:t>INDEX </a:t>
          </a:r>
          <a:endParaRPr lang="en-IN" dirty="0"/>
        </a:p>
      </dgm:t>
    </dgm:pt>
    <dgm:pt modelId="{AA7A7516-0B13-43B8-9DE7-3B5690A006A7}" type="parTrans" cxnId="{CD263A6B-9356-4CA5-A1A7-8D3971E5A3A5}">
      <dgm:prSet/>
      <dgm:spPr/>
      <dgm:t>
        <a:bodyPr/>
        <a:lstStyle/>
        <a:p>
          <a:endParaRPr lang="en-IN"/>
        </a:p>
      </dgm:t>
    </dgm:pt>
    <dgm:pt modelId="{356E78B1-AE82-46A3-880C-55C51D44BF9E}" type="sibTrans" cxnId="{CD263A6B-9356-4CA5-A1A7-8D3971E5A3A5}">
      <dgm:prSet/>
      <dgm:spPr/>
      <dgm:t>
        <a:bodyPr/>
        <a:lstStyle/>
        <a:p>
          <a:endParaRPr lang="en-IN"/>
        </a:p>
      </dgm:t>
    </dgm:pt>
    <dgm:pt modelId="{17669890-BC4E-4EAB-A94A-9DD4EDBA6E3F}">
      <dgm:prSet phldrT="[Text]"/>
      <dgm:spPr>
        <a:solidFill>
          <a:schemeClr val="accent6"/>
        </a:solidFill>
      </dgm:spPr>
      <dgm:t>
        <a:bodyPr/>
        <a:lstStyle/>
        <a:p>
          <a:r>
            <a:rPr lang="en-GB" dirty="0" smtClean="0"/>
            <a:t>LINKS TO ALL INFORMATION </a:t>
          </a:r>
          <a:endParaRPr lang="en-IN" dirty="0"/>
        </a:p>
      </dgm:t>
    </dgm:pt>
    <dgm:pt modelId="{812C6ED0-BBA8-4518-8595-A0D5AB6BF9C1}" type="parTrans" cxnId="{420D47BC-596E-4909-9FC9-6D081A6BCD07}">
      <dgm:prSet/>
      <dgm:spPr/>
      <dgm:t>
        <a:bodyPr/>
        <a:lstStyle/>
        <a:p>
          <a:endParaRPr lang="en-IN"/>
        </a:p>
      </dgm:t>
    </dgm:pt>
    <dgm:pt modelId="{4E3C03DB-8545-4030-AB1E-6F98E3AD6B5E}" type="sibTrans" cxnId="{420D47BC-596E-4909-9FC9-6D081A6BCD07}">
      <dgm:prSet/>
      <dgm:spPr/>
      <dgm:t>
        <a:bodyPr/>
        <a:lstStyle/>
        <a:p>
          <a:endParaRPr lang="en-IN"/>
        </a:p>
      </dgm:t>
    </dgm:pt>
    <dgm:pt modelId="{8F42BB58-1A8E-4804-8A47-D3AE4FDDA523}">
      <dgm:prSet phldrT="[Text]"/>
      <dgm:spPr/>
      <dgm:t>
        <a:bodyPr/>
        <a:lstStyle/>
        <a:p>
          <a:r>
            <a:rPr lang="en-GB" dirty="0" smtClean="0"/>
            <a:t>WEBSITE DESIGNING</a:t>
          </a:r>
          <a:endParaRPr lang="en-IN" dirty="0"/>
        </a:p>
      </dgm:t>
    </dgm:pt>
    <dgm:pt modelId="{DF6895F1-7255-4B7B-B76F-61ACDE888AA9}" type="parTrans" cxnId="{874A41FF-EDC5-45CA-ACE8-35778298F11D}">
      <dgm:prSet/>
      <dgm:spPr/>
      <dgm:t>
        <a:bodyPr/>
        <a:lstStyle/>
        <a:p>
          <a:endParaRPr lang="en-IN"/>
        </a:p>
      </dgm:t>
    </dgm:pt>
    <dgm:pt modelId="{8E364C65-8C93-4941-8DF5-D62387EB3700}" type="sibTrans" cxnId="{874A41FF-EDC5-45CA-ACE8-35778298F11D}">
      <dgm:prSet/>
      <dgm:spPr/>
      <dgm:t>
        <a:bodyPr/>
        <a:lstStyle/>
        <a:p>
          <a:endParaRPr lang="en-IN"/>
        </a:p>
      </dgm:t>
    </dgm:pt>
    <dgm:pt modelId="{B0693CE7-CBF2-4F19-94FD-3D812AD01233}">
      <dgm:prSet phldrT="[Text]"/>
      <dgm:spPr/>
      <dgm:t>
        <a:bodyPr/>
        <a:lstStyle/>
        <a:p>
          <a:r>
            <a:rPr lang="en-GB" dirty="0" smtClean="0"/>
            <a:t>IPYNB FILE INFORMATION</a:t>
          </a:r>
          <a:endParaRPr lang="en-IN" dirty="0"/>
        </a:p>
      </dgm:t>
    </dgm:pt>
    <dgm:pt modelId="{E7911768-289E-4099-955A-ADE66A96961D}" type="parTrans" cxnId="{AF952767-BD67-4359-9F4C-422F9AEFA5C3}">
      <dgm:prSet/>
      <dgm:spPr/>
      <dgm:t>
        <a:bodyPr/>
        <a:lstStyle/>
        <a:p>
          <a:endParaRPr lang="en-IN"/>
        </a:p>
      </dgm:t>
    </dgm:pt>
    <dgm:pt modelId="{DBF2663B-02FC-42AA-BA16-F8103E94E387}" type="sibTrans" cxnId="{AF952767-BD67-4359-9F4C-422F9AEFA5C3}">
      <dgm:prSet/>
      <dgm:spPr/>
      <dgm:t>
        <a:bodyPr/>
        <a:lstStyle/>
        <a:p>
          <a:endParaRPr lang="en-IN"/>
        </a:p>
      </dgm:t>
    </dgm:pt>
    <dgm:pt modelId="{9D37C2B0-5702-458B-99E7-A149265C06B9}">
      <dgm:prSet/>
      <dgm:spPr/>
      <dgm:t>
        <a:bodyPr/>
        <a:lstStyle/>
        <a:p>
          <a:r>
            <a:rPr lang="en-GB" dirty="0" smtClean="0"/>
            <a:t>LOGISTIC REGRESSION </a:t>
          </a:r>
          <a:endParaRPr lang="en-IN" dirty="0"/>
        </a:p>
      </dgm:t>
    </dgm:pt>
    <dgm:pt modelId="{00FC749E-EA36-47D8-B4B1-B1DCDD9511AE}" type="parTrans" cxnId="{CA49F987-5C6E-4B16-970D-2F41262B4A7D}">
      <dgm:prSet/>
      <dgm:spPr/>
      <dgm:t>
        <a:bodyPr/>
        <a:lstStyle/>
        <a:p>
          <a:endParaRPr lang="en-IN"/>
        </a:p>
      </dgm:t>
    </dgm:pt>
    <dgm:pt modelId="{C7623257-E3AC-4C80-8AE0-1D5F0C7CBFB2}" type="sibTrans" cxnId="{CA49F987-5C6E-4B16-970D-2F41262B4A7D}">
      <dgm:prSet/>
      <dgm:spPr/>
      <dgm:t>
        <a:bodyPr/>
        <a:lstStyle/>
        <a:p>
          <a:endParaRPr lang="en-IN"/>
        </a:p>
      </dgm:t>
    </dgm:pt>
    <dgm:pt modelId="{CC06A8B4-BD79-4238-A004-8F27CF36B168}">
      <dgm:prSet/>
      <dgm:spPr/>
      <dgm:t>
        <a:bodyPr/>
        <a:lstStyle/>
        <a:p>
          <a:r>
            <a:rPr lang="en-GB" dirty="0" smtClean="0"/>
            <a:t>PROJECT INFORMATION </a:t>
          </a:r>
          <a:endParaRPr lang="en-IN" dirty="0"/>
        </a:p>
      </dgm:t>
    </dgm:pt>
    <dgm:pt modelId="{0E0BDA5C-FE3C-4648-B5A4-48A67BA3E93B}" type="parTrans" cxnId="{6C60D51D-5FAD-4A19-95EC-2DCA99F2505D}">
      <dgm:prSet/>
      <dgm:spPr/>
      <dgm:t>
        <a:bodyPr/>
        <a:lstStyle/>
        <a:p>
          <a:endParaRPr lang="en-IN"/>
        </a:p>
      </dgm:t>
    </dgm:pt>
    <dgm:pt modelId="{086F9368-4DFC-4EB9-A92D-9CCC451FFAF8}" type="sibTrans" cxnId="{6C60D51D-5FAD-4A19-95EC-2DCA99F2505D}">
      <dgm:prSet/>
      <dgm:spPr/>
      <dgm:t>
        <a:bodyPr/>
        <a:lstStyle/>
        <a:p>
          <a:endParaRPr lang="en-IN"/>
        </a:p>
      </dgm:t>
    </dgm:pt>
    <dgm:pt modelId="{D3D40BD5-B533-461F-9D2D-F83EE097B888}">
      <dgm:prSet/>
      <dgm:spPr/>
      <dgm:t>
        <a:bodyPr/>
        <a:lstStyle/>
        <a:p>
          <a:r>
            <a:rPr lang="en-GB" dirty="0" smtClean="0"/>
            <a:t>PACKAGES USED </a:t>
          </a:r>
          <a:endParaRPr lang="en-IN" dirty="0"/>
        </a:p>
      </dgm:t>
    </dgm:pt>
    <dgm:pt modelId="{BBFCDDBC-B38D-43F0-AA51-0D282DC7BD09}" type="parTrans" cxnId="{9761BE88-5AF5-4160-99BD-42ED22B5F15C}">
      <dgm:prSet/>
      <dgm:spPr/>
      <dgm:t>
        <a:bodyPr/>
        <a:lstStyle/>
        <a:p>
          <a:endParaRPr lang="en-IN"/>
        </a:p>
      </dgm:t>
    </dgm:pt>
    <dgm:pt modelId="{BED8F149-2EBC-4C4F-A0CB-02A8194138AC}" type="sibTrans" cxnId="{9761BE88-5AF5-4160-99BD-42ED22B5F15C}">
      <dgm:prSet/>
      <dgm:spPr/>
      <dgm:t>
        <a:bodyPr/>
        <a:lstStyle/>
        <a:p>
          <a:endParaRPr lang="en-IN"/>
        </a:p>
      </dgm:t>
    </dgm:pt>
    <dgm:pt modelId="{055576CA-EC96-4E4E-AEF8-B20DA46E9C4A}" type="pres">
      <dgm:prSet presAssocID="{795357CC-5576-4108-B222-088943A80A24}" presName="Name0" presStyleCnt="0">
        <dgm:presLayoutVars>
          <dgm:chPref val="1"/>
          <dgm:dir/>
          <dgm:animOne val="branch"/>
          <dgm:animLvl val="lvl"/>
          <dgm:resizeHandles val="exact"/>
        </dgm:presLayoutVars>
      </dgm:prSet>
      <dgm:spPr/>
    </dgm:pt>
    <dgm:pt modelId="{D8FA0738-2FA6-44BE-B2EE-E48CC8CD6A7A}" type="pres">
      <dgm:prSet presAssocID="{17726DF2-CB50-4581-A492-CAFBA0047101}" presName="root1" presStyleCnt="0"/>
      <dgm:spPr/>
    </dgm:pt>
    <dgm:pt modelId="{EEAABC74-9FBB-4A2E-8077-C1608B256B50}" type="pres">
      <dgm:prSet presAssocID="{17726DF2-CB50-4581-A492-CAFBA0047101}" presName="LevelOneTextNode" presStyleLbl="node0" presStyleIdx="0" presStyleCnt="1">
        <dgm:presLayoutVars>
          <dgm:chPref val="3"/>
        </dgm:presLayoutVars>
      </dgm:prSet>
      <dgm:spPr/>
    </dgm:pt>
    <dgm:pt modelId="{9E2A32BF-2767-42BA-88EB-A0216581DC85}" type="pres">
      <dgm:prSet presAssocID="{17726DF2-CB50-4581-A492-CAFBA0047101}" presName="level2hierChild" presStyleCnt="0"/>
      <dgm:spPr/>
    </dgm:pt>
    <dgm:pt modelId="{C5D9B664-1097-41F6-ADC1-596FAFF0CB32}" type="pres">
      <dgm:prSet presAssocID="{812C6ED0-BBA8-4518-8595-A0D5AB6BF9C1}" presName="conn2-1" presStyleLbl="parChTrans1D2" presStyleIdx="0" presStyleCnt="6"/>
      <dgm:spPr/>
    </dgm:pt>
    <dgm:pt modelId="{529DB859-1879-41BA-8051-164C0564CD41}" type="pres">
      <dgm:prSet presAssocID="{812C6ED0-BBA8-4518-8595-A0D5AB6BF9C1}" presName="connTx" presStyleLbl="parChTrans1D2" presStyleIdx="0" presStyleCnt="6"/>
      <dgm:spPr/>
    </dgm:pt>
    <dgm:pt modelId="{5BFDAC4E-D026-46FB-A31D-916E3BCAF4D2}" type="pres">
      <dgm:prSet presAssocID="{17669890-BC4E-4EAB-A94A-9DD4EDBA6E3F}" presName="root2" presStyleCnt="0"/>
      <dgm:spPr/>
    </dgm:pt>
    <dgm:pt modelId="{C7C63A05-639E-45A9-A27A-EDEE023946F1}" type="pres">
      <dgm:prSet presAssocID="{17669890-BC4E-4EAB-A94A-9DD4EDBA6E3F}" presName="LevelTwoTextNode" presStyleLbl="node2" presStyleIdx="0" presStyleCnt="6">
        <dgm:presLayoutVars>
          <dgm:chPref val="3"/>
        </dgm:presLayoutVars>
      </dgm:prSet>
      <dgm:spPr/>
    </dgm:pt>
    <dgm:pt modelId="{C688C128-2933-40A2-8D06-1D4C8F556121}" type="pres">
      <dgm:prSet presAssocID="{17669890-BC4E-4EAB-A94A-9DD4EDBA6E3F}" presName="level3hierChild" presStyleCnt="0"/>
      <dgm:spPr/>
    </dgm:pt>
    <dgm:pt modelId="{0EDB0995-CB97-4539-9A64-64A73DF227A8}" type="pres">
      <dgm:prSet presAssocID="{0E0BDA5C-FE3C-4648-B5A4-48A67BA3E93B}" presName="conn2-1" presStyleLbl="parChTrans1D2" presStyleIdx="1" presStyleCnt="6"/>
      <dgm:spPr/>
    </dgm:pt>
    <dgm:pt modelId="{7CC8D29D-213C-4290-874D-8A5584FF3760}" type="pres">
      <dgm:prSet presAssocID="{0E0BDA5C-FE3C-4648-B5A4-48A67BA3E93B}" presName="connTx" presStyleLbl="parChTrans1D2" presStyleIdx="1" presStyleCnt="6"/>
      <dgm:spPr/>
    </dgm:pt>
    <dgm:pt modelId="{83C631EE-62B5-466F-83C1-3DECCD7BE05F}" type="pres">
      <dgm:prSet presAssocID="{CC06A8B4-BD79-4238-A004-8F27CF36B168}" presName="root2" presStyleCnt="0"/>
      <dgm:spPr/>
    </dgm:pt>
    <dgm:pt modelId="{5A2C074B-AF79-483B-B0AF-7C4CCAFC9567}" type="pres">
      <dgm:prSet presAssocID="{CC06A8B4-BD79-4238-A004-8F27CF36B168}" presName="LevelTwoTextNode" presStyleLbl="node2" presStyleIdx="1" presStyleCnt="6">
        <dgm:presLayoutVars>
          <dgm:chPref val="3"/>
        </dgm:presLayoutVars>
      </dgm:prSet>
      <dgm:spPr/>
      <dgm:t>
        <a:bodyPr/>
        <a:lstStyle/>
        <a:p>
          <a:endParaRPr lang="en-IN"/>
        </a:p>
      </dgm:t>
    </dgm:pt>
    <dgm:pt modelId="{A5F5FAAA-D239-4725-AF1F-26B1F6122A4F}" type="pres">
      <dgm:prSet presAssocID="{CC06A8B4-BD79-4238-A004-8F27CF36B168}" presName="level3hierChild" presStyleCnt="0"/>
      <dgm:spPr/>
    </dgm:pt>
    <dgm:pt modelId="{B6A674E2-EAFB-4090-A5D4-EF84AD7CBEC7}" type="pres">
      <dgm:prSet presAssocID="{DF6895F1-7255-4B7B-B76F-61ACDE888AA9}" presName="conn2-1" presStyleLbl="parChTrans1D2" presStyleIdx="2" presStyleCnt="6"/>
      <dgm:spPr/>
    </dgm:pt>
    <dgm:pt modelId="{A6F91BAC-0C5C-47B1-8A8F-A842C8DD239A}" type="pres">
      <dgm:prSet presAssocID="{DF6895F1-7255-4B7B-B76F-61ACDE888AA9}" presName="connTx" presStyleLbl="parChTrans1D2" presStyleIdx="2" presStyleCnt="6"/>
      <dgm:spPr/>
    </dgm:pt>
    <dgm:pt modelId="{CF757E89-8D35-4A82-AD92-B4E00529FBEA}" type="pres">
      <dgm:prSet presAssocID="{8F42BB58-1A8E-4804-8A47-D3AE4FDDA523}" presName="root2" presStyleCnt="0"/>
      <dgm:spPr/>
    </dgm:pt>
    <dgm:pt modelId="{768D84F6-CBD0-4F4E-83DD-7DC03D177D1C}" type="pres">
      <dgm:prSet presAssocID="{8F42BB58-1A8E-4804-8A47-D3AE4FDDA523}" presName="LevelTwoTextNode" presStyleLbl="node2" presStyleIdx="2" presStyleCnt="6">
        <dgm:presLayoutVars>
          <dgm:chPref val="3"/>
        </dgm:presLayoutVars>
      </dgm:prSet>
      <dgm:spPr/>
    </dgm:pt>
    <dgm:pt modelId="{49CA8B79-AAC7-415E-876D-BCDCD69366F8}" type="pres">
      <dgm:prSet presAssocID="{8F42BB58-1A8E-4804-8A47-D3AE4FDDA523}" presName="level3hierChild" presStyleCnt="0"/>
      <dgm:spPr/>
    </dgm:pt>
    <dgm:pt modelId="{96B5FE06-D102-4C2F-A723-D8740C648A04}" type="pres">
      <dgm:prSet presAssocID="{E7911768-289E-4099-955A-ADE66A96961D}" presName="conn2-1" presStyleLbl="parChTrans1D2" presStyleIdx="3" presStyleCnt="6"/>
      <dgm:spPr/>
    </dgm:pt>
    <dgm:pt modelId="{4AFBD3C0-12A2-4190-A888-BA790875D45E}" type="pres">
      <dgm:prSet presAssocID="{E7911768-289E-4099-955A-ADE66A96961D}" presName="connTx" presStyleLbl="parChTrans1D2" presStyleIdx="3" presStyleCnt="6"/>
      <dgm:spPr/>
    </dgm:pt>
    <dgm:pt modelId="{E59D5BD3-23B9-4654-AA9A-9B1BA2597F46}" type="pres">
      <dgm:prSet presAssocID="{B0693CE7-CBF2-4F19-94FD-3D812AD01233}" presName="root2" presStyleCnt="0"/>
      <dgm:spPr/>
    </dgm:pt>
    <dgm:pt modelId="{95AA4CB2-056E-4B96-950E-D384129AF6B0}" type="pres">
      <dgm:prSet presAssocID="{B0693CE7-CBF2-4F19-94FD-3D812AD01233}" presName="LevelTwoTextNode" presStyleLbl="node2" presStyleIdx="3" presStyleCnt="6">
        <dgm:presLayoutVars>
          <dgm:chPref val="3"/>
        </dgm:presLayoutVars>
      </dgm:prSet>
      <dgm:spPr/>
    </dgm:pt>
    <dgm:pt modelId="{C4CC2641-6686-4D71-A29D-C58F3E46F321}" type="pres">
      <dgm:prSet presAssocID="{B0693CE7-CBF2-4F19-94FD-3D812AD01233}" presName="level3hierChild" presStyleCnt="0"/>
      <dgm:spPr/>
    </dgm:pt>
    <dgm:pt modelId="{24AA87DD-E2B2-4D9F-8F6D-504B59B49EE9}" type="pres">
      <dgm:prSet presAssocID="{BBFCDDBC-B38D-43F0-AA51-0D282DC7BD09}" presName="conn2-1" presStyleLbl="parChTrans1D2" presStyleIdx="4" presStyleCnt="6"/>
      <dgm:spPr/>
    </dgm:pt>
    <dgm:pt modelId="{D92FADBE-930D-4A89-BC18-6BCDBEA48E5D}" type="pres">
      <dgm:prSet presAssocID="{BBFCDDBC-B38D-43F0-AA51-0D282DC7BD09}" presName="connTx" presStyleLbl="parChTrans1D2" presStyleIdx="4" presStyleCnt="6"/>
      <dgm:spPr/>
    </dgm:pt>
    <dgm:pt modelId="{C62153A7-4D67-49A4-9350-3682D768571C}" type="pres">
      <dgm:prSet presAssocID="{D3D40BD5-B533-461F-9D2D-F83EE097B888}" presName="root2" presStyleCnt="0"/>
      <dgm:spPr/>
    </dgm:pt>
    <dgm:pt modelId="{950F1706-7DC5-4CE0-A2EE-C51B04376EE3}" type="pres">
      <dgm:prSet presAssocID="{D3D40BD5-B533-461F-9D2D-F83EE097B888}" presName="LevelTwoTextNode" presStyleLbl="node2" presStyleIdx="4" presStyleCnt="6">
        <dgm:presLayoutVars>
          <dgm:chPref val="3"/>
        </dgm:presLayoutVars>
      </dgm:prSet>
      <dgm:spPr/>
    </dgm:pt>
    <dgm:pt modelId="{F16155E1-D35F-46E2-BCA8-BAE3CFA8F5CA}" type="pres">
      <dgm:prSet presAssocID="{D3D40BD5-B533-461F-9D2D-F83EE097B888}" presName="level3hierChild" presStyleCnt="0"/>
      <dgm:spPr/>
    </dgm:pt>
    <dgm:pt modelId="{5CFE0080-9B15-4AC4-A135-D86CC81F2DCC}" type="pres">
      <dgm:prSet presAssocID="{00FC749E-EA36-47D8-B4B1-B1DCDD9511AE}" presName="conn2-1" presStyleLbl="parChTrans1D2" presStyleIdx="5" presStyleCnt="6"/>
      <dgm:spPr/>
    </dgm:pt>
    <dgm:pt modelId="{43C0FBC0-660E-4C19-AFFC-4BF6AC076872}" type="pres">
      <dgm:prSet presAssocID="{00FC749E-EA36-47D8-B4B1-B1DCDD9511AE}" presName="connTx" presStyleLbl="parChTrans1D2" presStyleIdx="5" presStyleCnt="6"/>
      <dgm:spPr/>
    </dgm:pt>
    <dgm:pt modelId="{10DAF28F-8DFC-45EB-B20B-4F11AD055C2D}" type="pres">
      <dgm:prSet presAssocID="{9D37C2B0-5702-458B-99E7-A149265C06B9}" presName="root2" presStyleCnt="0"/>
      <dgm:spPr/>
    </dgm:pt>
    <dgm:pt modelId="{E2DA6F29-07C1-4D88-B95C-A0C108BF3D8A}" type="pres">
      <dgm:prSet presAssocID="{9D37C2B0-5702-458B-99E7-A149265C06B9}" presName="LevelTwoTextNode" presStyleLbl="node2" presStyleIdx="5" presStyleCnt="6">
        <dgm:presLayoutVars>
          <dgm:chPref val="3"/>
        </dgm:presLayoutVars>
      </dgm:prSet>
      <dgm:spPr/>
      <dgm:t>
        <a:bodyPr/>
        <a:lstStyle/>
        <a:p>
          <a:endParaRPr lang="en-IN"/>
        </a:p>
      </dgm:t>
    </dgm:pt>
    <dgm:pt modelId="{C4681D16-3277-424D-A440-1396843043D0}" type="pres">
      <dgm:prSet presAssocID="{9D37C2B0-5702-458B-99E7-A149265C06B9}" presName="level3hierChild" presStyleCnt="0"/>
      <dgm:spPr/>
    </dgm:pt>
  </dgm:ptLst>
  <dgm:cxnLst>
    <dgm:cxn modelId="{9F64DD0A-0D4C-4733-9682-7190EC996288}" type="presOf" srcId="{E7911768-289E-4099-955A-ADE66A96961D}" destId="{4AFBD3C0-12A2-4190-A888-BA790875D45E}" srcOrd="1" destOrd="0" presId="urn:microsoft.com/office/officeart/2008/layout/HorizontalMultiLevelHierarchy"/>
    <dgm:cxn modelId="{751C478C-D3F0-40BF-9D55-0D9F65032CE6}" type="presOf" srcId="{CC06A8B4-BD79-4238-A004-8F27CF36B168}" destId="{5A2C074B-AF79-483B-B0AF-7C4CCAFC9567}" srcOrd="0" destOrd="0" presId="urn:microsoft.com/office/officeart/2008/layout/HorizontalMultiLevelHierarchy"/>
    <dgm:cxn modelId="{874A41FF-EDC5-45CA-ACE8-35778298F11D}" srcId="{17726DF2-CB50-4581-A492-CAFBA0047101}" destId="{8F42BB58-1A8E-4804-8A47-D3AE4FDDA523}" srcOrd="2" destOrd="0" parTransId="{DF6895F1-7255-4B7B-B76F-61ACDE888AA9}" sibTransId="{8E364C65-8C93-4941-8DF5-D62387EB3700}"/>
    <dgm:cxn modelId="{F2046FF1-9E7F-43BA-8C0E-04A098878E2E}" type="presOf" srcId="{8F42BB58-1A8E-4804-8A47-D3AE4FDDA523}" destId="{768D84F6-CBD0-4F4E-83DD-7DC03D177D1C}" srcOrd="0" destOrd="0" presId="urn:microsoft.com/office/officeart/2008/layout/HorizontalMultiLevelHierarchy"/>
    <dgm:cxn modelId="{6C60D51D-5FAD-4A19-95EC-2DCA99F2505D}" srcId="{17726DF2-CB50-4581-A492-CAFBA0047101}" destId="{CC06A8B4-BD79-4238-A004-8F27CF36B168}" srcOrd="1" destOrd="0" parTransId="{0E0BDA5C-FE3C-4648-B5A4-48A67BA3E93B}" sibTransId="{086F9368-4DFC-4EB9-A92D-9CCC451FFAF8}"/>
    <dgm:cxn modelId="{420D47BC-596E-4909-9FC9-6D081A6BCD07}" srcId="{17726DF2-CB50-4581-A492-CAFBA0047101}" destId="{17669890-BC4E-4EAB-A94A-9DD4EDBA6E3F}" srcOrd="0" destOrd="0" parTransId="{812C6ED0-BBA8-4518-8595-A0D5AB6BF9C1}" sibTransId="{4E3C03DB-8545-4030-AB1E-6F98E3AD6B5E}"/>
    <dgm:cxn modelId="{9083DF71-9991-4B33-BAAE-DFF78514FC17}" type="presOf" srcId="{812C6ED0-BBA8-4518-8595-A0D5AB6BF9C1}" destId="{C5D9B664-1097-41F6-ADC1-596FAFF0CB32}" srcOrd="0" destOrd="0" presId="urn:microsoft.com/office/officeart/2008/layout/HorizontalMultiLevelHierarchy"/>
    <dgm:cxn modelId="{85C9DDAE-C99C-49B3-A1F2-B69E3E92F004}" type="presOf" srcId="{DF6895F1-7255-4B7B-B76F-61ACDE888AA9}" destId="{A6F91BAC-0C5C-47B1-8A8F-A842C8DD239A}" srcOrd="1" destOrd="0" presId="urn:microsoft.com/office/officeart/2008/layout/HorizontalMultiLevelHierarchy"/>
    <dgm:cxn modelId="{9B344493-5EAB-422C-BE6B-C52C704DE443}" type="presOf" srcId="{0E0BDA5C-FE3C-4648-B5A4-48A67BA3E93B}" destId="{7CC8D29D-213C-4290-874D-8A5584FF3760}" srcOrd="1" destOrd="0" presId="urn:microsoft.com/office/officeart/2008/layout/HorizontalMultiLevelHierarchy"/>
    <dgm:cxn modelId="{F4FDADE5-6E06-45FC-8746-0B8ABFF7CF6A}" type="presOf" srcId="{795357CC-5576-4108-B222-088943A80A24}" destId="{055576CA-EC96-4E4E-AEF8-B20DA46E9C4A}" srcOrd="0" destOrd="0" presId="urn:microsoft.com/office/officeart/2008/layout/HorizontalMultiLevelHierarchy"/>
    <dgm:cxn modelId="{CA49F987-5C6E-4B16-970D-2F41262B4A7D}" srcId="{17726DF2-CB50-4581-A492-CAFBA0047101}" destId="{9D37C2B0-5702-458B-99E7-A149265C06B9}" srcOrd="5" destOrd="0" parTransId="{00FC749E-EA36-47D8-B4B1-B1DCDD9511AE}" sibTransId="{C7623257-E3AC-4C80-8AE0-1D5F0C7CBFB2}"/>
    <dgm:cxn modelId="{88B5F662-FDAF-463D-8FE2-0F2D6B76BCB9}" type="presOf" srcId="{E7911768-289E-4099-955A-ADE66A96961D}" destId="{96B5FE06-D102-4C2F-A723-D8740C648A04}" srcOrd="0" destOrd="0" presId="urn:microsoft.com/office/officeart/2008/layout/HorizontalMultiLevelHierarchy"/>
    <dgm:cxn modelId="{397C7A7B-219E-447F-835B-735AAC6D69BA}" type="presOf" srcId="{9D37C2B0-5702-458B-99E7-A149265C06B9}" destId="{E2DA6F29-07C1-4D88-B95C-A0C108BF3D8A}" srcOrd="0" destOrd="0" presId="urn:microsoft.com/office/officeart/2008/layout/HorizontalMultiLevelHierarchy"/>
    <dgm:cxn modelId="{D3B86E2C-3403-44C8-9FEE-EAEC17589254}" type="presOf" srcId="{D3D40BD5-B533-461F-9D2D-F83EE097B888}" destId="{950F1706-7DC5-4CE0-A2EE-C51B04376EE3}" srcOrd="0" destOrd="0" presId="urn:microsoft.com/office/officeart/2008/layout/HorizontalMultiLevelHierarchy"/>
    <dgm:cxn modelId="{DB035154-CD98-4D6B-AEAE-1AE49D159E1D}" type="presOf" srcId="{B0693CE7-CBF2-4F19-94FD-3D812AD01233}" destId="{95AA4CB2-056E-4B96-950E-D384129AF6B0}" srcOrd="0" destOrd="0" presId="urn:microsoft.com/office/officeart/2008/layout/HorizontalMultiLevelHierarchy"/>
    <dgm:cxn modelId="{A2E9B4AA-9512-46D5-9AE6-A126E692333A}" type="presOf" srcId="{00FC749E-EA36-47D8-B4B1-B1DCDD9511AE}" destId="{5CFE0080-9B15-4AC4-A135-D86CC81F2DCC}" srcOrd="0" destOrd="0" presId="urn:microsoft.com/office/officeart/2008/layout/HorizontalMultiLevelHierarchy"/>
    <dgm:cxn modelId="{D3840439-E874-4C31-9A44-16EFA5B88E84}" type="presOf" srcId="{BBFCDDBC-B38D-43F0-AA51-0D282DC7BD09}" destId="{24AA87DD-E2B2-4D9F-8F6D-504B59B49EE9}" srcOrd="0" destOrd="0" presId="urn:microsoft.com/office/officeart/2008/layout/HorizontalMultiLevelHierarchy"/>
    <dgm:cxn modelId="{102496DA-F57B-4B5B-9F51-FE8C6D8B17E5}" type="presOf" srcId="{17726DF2-CB50-4581-A492-CAFBA0047101}" destId="{EEAABC74-9FBB-4A2E-8077-C1608B256B50}" srcOrd="0" destOrd="0" presId="urn:microsoft.com/office/officeart/2008/layout/HorizontalMultiLevelHierarchy"/>
    <dgm:cxn modelId="{AF952767-BD67-4359-9F4C-422F9AEFA5C3}" srcId="{17726DF2-CB50-4581-A492-CAFBA0047101}" destId="{B0693CE7-CBF2-4F19-94FD-3D812AD01233}" srcOrd="3" destOrd="0" parTransId="{E7911768-289E-4099-955A-ADE66A96961D}" sibTransId="{DBF2663B-02FC-42AA-BA16-F8103E94E387}"/>
    <dgm:cxn modelId="{C6172092-0C6D-41A4-B34F-DDD6EA1DEE69}" type="presOf" srcId="{BBFCDDBC-B38D-43F0-AA51-0D282DC7BD09}" destId="{D92FADBE-930D-4A89-BC18-6BCDBEA48E5D}" srcOrd="1" destOrd="0" presId="urn:microsoft.com/office/officeart/2008/layout/HorizontalMultiLevelHierarchy"/>
    <dgm:cxn modelId="{8B3FB4F0-F32C-4F58-82D3-B1A30E154BA6}" type="presOf" srcId="{0E0BDA5C-FE3C-4648-B5A4-48A67BA3E93B}" destId="{0EDB0995-CB97-4539-9A64-64A73DF227A8}" srcOrd="0" destOrd="0" presId="urn:microsoft.com/office/officeart/2008/layout/HorizontalMultiLevelHierarchy"/>
    <dgm:cxn modelId="{CD263A6B-9356-4CA5-A1A7-8D3971E5A3A5}" srcId="{795357CC-5576-4108-B222-088943A80A24}" destId="{17726DF2-CB50-4581-A492-CAFBA0047101}" srcOrd="0" destOrd="0" parTransId="{AA7A7516-0B13-43B8-9DE7-3B5690A006A7}" sibTransId="{356E78B1-AE82-46A3-880C-55C51D44BF9E}"/>
    <dgm:cxn modelId="{ED102FAF-B230-4B6F-96BA-1E813902A2A3}" type="presOf" srcId="{17669890-BC4E-4EAB-A94A-9DD4EDBA6E3F}" destId="{C7C63A05-639E-45A9-A27A-EDEE023946F1}" srcOrd="0" destOrd="0" presId="urn:microsoft.com/office/officeart/2008/layout/HorizontalMultiLevelHierarchy"/>
    <dgm:cxn modelId="{21C566E1-5D20-409B-BF69-05E12188A703}" type="presOf" srcId="{812C6ED0-BBA8-4518-8595-A0D5AB6BF9C1}" destId="{529DB859-1879-41BA-8051-164C0564CD41}" srcOrd="1" destOrd="0" presId="urn:microsoft.com/office/officeart/2008/layout/HorizontalMultiLevelHierarchy"/>
    <dgm:cxn modelId="{E9590EEC-262F-4497-B95C-4B2A9B5200D0}" type="presOf" srcId="{DF6895F1-7255-4B7B-B76F-61ACDE888AA9}" destId="{B6A674E2-EAFB-4090-A5D4-EF84AD7CBEC7}" srcOrd="0" destOrd="0" presId="urn:microsoft.com/office/officeart/2008/layout/HorizontalMultiLevelHierarchy"/>
    <dgm:cxn modelId="{88852A53-B1CB-4262-A86B-483A956AC8C1}" type="presOf" srcId="{00FC749E-EA36-47D8-B4B1-B1DCDD9511AE}" destId="{43C0FBC0-660E-4C19-AFFC-4BF6AC076872}" srcOrd="1" destOrd="0" presId="urn:microsoft.com/office/officeart/2008/layout/HorizontalMultiLevelHierarchy"/>
    <dgm:cxn modelId="{9761BE88-5AF5-4160-99BD-42ED22B5F15C}" srcId="{17726DF2-CB50-4581-A492-CAFBA0047101}" destId="{D3D40BD5-B533-461F-9D2D-F83EE097B888}" srcOrd="4" destOrd="0" parTransId="{BBFCDDBC-B38D-43F0-AA51-0D282DC7BD09}" sibTransId="{BED8F149-2EBC-4C4F-A0CB-02A8194138AC}"/>
    <dgm:cxn modelId="{D749D709-D3E1-46CA-A754-E360C88EBC9F}" type="presParOf" srcId="{055576CA-EC96-4E4E-AEF8-B20DA46E9C4A}" destId="{D8FA0738-2FA6-44BE-B2EE-E48CC8CD6A7A}" srcOrd="0" destOrd="0" presId="urn:microsoft.com/office/officeart/2008/layout/HorizontalMultiLevelHierarchy"/>
    <dgm:cxn modelId="{36869392-D5C3-4695-8DD1-AC9E5B9A9189}" type="presParOf" srcId="{D8FA0738-2FA6-44BE-B2EE-E48CC8CD6A7A}" destId="{EEAABC74-9FBB-4A2E-8077-C1608B256B50}" srcOrd="0" destOrd="0" presId="urn:microsoft.com/office/officeart/2008/layout/HorizontalMultiLevelHierarchy"/>
    <dgm:cxn modelId="{72A6829C-1100-49FD-8C6D-30E1B24E2EC0}" type="presParOf" srcId="{D8FA0738-2FA6-44BE-B2EE-E48CC8CD6A7A}" destId="{9E2A32BF-2767-42BA-88EB-A0216581DC85}" srcOrd="1" destOrd="0" presId="urn:microsoft.com/office/officeart/2008/layout/HorizontalMultiLevelHierarchy"/>
    <dgm:cxn modelId="{455A3F42-53E6-4DA2-973D-4D75771FBDCE}" type="presParOf" srcId="{9E2A32BF-2767-42BA-88EB-A0216581DC85}" destId="{C5D9B664-1097-41F6-ADC1-596FAFF0CB32}" srcOrd="0" destOrd="0" presId="urn:microsoft.com/office/officeart/2008/layout/HorizontalMultiLevelHierarchy"/>
    <dgm:cxn modelId="{F495069E-53CB-4CEA-8515-DC65C1EA7EE8}" type="presParOf" srcId="{C5D9B664-1097-41F6-ADC1-596FAFF0CB32}" destId="{529DB859-1879-41BA-8051-164C0564CD41}" srcOrd="0" destOrd="0" presId="urn:microsoft.com/office/officeart/2008/layout/HorizontalMultiLevelHierarchy"/>
    <dgm:cxn modelId="{E3AC9E67-C812-44D8-9849-02F740F80615}" type="presParOf" srcId="{9E2A32BF-2767-42BA-88EB-A0216581DC85}" destId="{5BFDAC4E-D026-46FB-A31D-916E3BCAF4D2}" srcOrd="1" destOrd="0" presId="urn:microsoft.com/office/officeart/2008/layout/HorizontalMultiLevelHierarchy"/>
    <dgm:cxn modelId="{4767BCB9-050E-4FCA-8D1F-7E4CEC22D19F}" type="presParOf" srcId="{5BFDAC4E-D026-46FB-A31D-916E3BCAF4D2}" destId="{C7C63A05-639E-45A9-A27A-EDEE023946F1}" srcOrd="0" destOrd="0" presId="urn:microsoft.com/office/officeart/2008/layout/HorizontalMultiLevelHierarchy"/>
    <dgm:cxn modelId="{9814E907-59B3-4B32-9DC8-2FF33A12EE02}" type="presParOf" srcId="{5BFDAC4E-D026-46FB-A31D-916E3BCAF4D2}" destId="{C688C128-2933-40A2-8D06-1D4C8F556121}" srcOrd="1" destOrd="0" presId="urn:microsoft.com/office/officeart/2008/layout/HorizontalMultiLevelHierarchy"/>
    <dgm:cxn modelId="{C27CC856-CD10-4DA7-AC54-62295F30CFB5}" type="presParOf" srcId="{9E2A32BF-2767-42BA-88EB-A0216581DC85}" destId="{0EDB0995-CB97-4539-9A64-64A73DF227A8}" srcOrd="2" destOrd="0" presId="urn:microsoft.com/office/officeart/2008/layout/HorizontalMultiLevelHierarchy"/>
    <dgm:cxn modelId="{E8C9757C-674F-4F75-A5A0-1E0350D19BE7}" type="presParOf" srcId="{0EDB0995-CB97-4539-9A64-64A73DF227A8}" destId="{7CC8D29D-213C-4290-874D-8A5584FF3760}" srcOrd="0" destOrd="0" presId="urn:microsoft.com/office/officeart/2008/layout/HorizontalMultiLevelHierarchy"/>
    <dgm:cxn modelId="{877C9965-8BA3-4398-A95B-07AD4BE92D2E}" type="presParOf" srcId="{9E2A32BF-2767-42BA-88EB-A0216581DC85}" destId="{83C631EE-62B5-466F-83C1-3DECCD7BE05F}" srcOrd="3" destOrd="0" presId="urn:microsoft.com/office/officeart/2008/layout/HorizontalMultiLevelHierarchy"/>
    <dgm:cxn modelId="{87941102-9C5C-4DB5-9F15-4BD14F60F2C5}" type="presParOf" srcId="{83C631EE-62B5-466F-83C1-3DECCD7BE05F}" destId="{5A2C074B-AF79-483B-B0AF-7C4CCAFC9567}" srcOrd="0" destOrd="0" presId="urn:microsoft.com/office/officeart/2008/layout/HorizontalMultiLevelHierarchy"/>
    <dgm:cxn modelId="{A43E6B75-0EE7-4C0B-BCD1-5B784435B1CA}" type="presParOf" srcId="{83C631EE-62B5-466F-83C1-3DECCD7BE05F}" destId="{A5F5FAAA-D239-4725-AF1F-26B1F6122A4F}" srcOrd="1" destOrd="0" presId="urn:microsoft.com/office/officeart/2008/layout/HorizontalMultiLevelHierarchy"/>
    <dgm:cxn modelId="{B7C8F495-487D-4720-B2CA-030FA8D65D33}" type="presParOf" srcId="{9E2A32BF-2767-42BA-88EB-A0216581DC85}" destId="{B6A674E2-EAFB-4090-A5D4-EF84AD7CBEC7}" srcOrd="4" destOrd="0" presId="urn:microsoft.com/office/officeart/2008/layout/HorizontalMultiLevelHierarchy"/>
    <dgm:cxn modelId="{A246E8BD-642E-45CF-B8B2-1457CC3F9C21}" type="presParOf" srcId="{B6A674E2-EAFB-4090-A5D4-EF84AD7CBEC7}" destId="{A6F91BAC-0C5C-47B1-8A8F-A842C8DD239A}" srcOrd="0" destOrd="0" presId="urn:microsoft.com/office/officeart/2008/layout/HorizontalMultiLevelHierarchy"/>
    <dgm:cxn modelId="{10EF15D8-1ECA-4787-8A73-EE54AF4CCA02}" type="presParOf" srcId="{9E2A32BF-2767-42BA-88EB-A0216581DC85}" destId="{CF757E89-8D35-4A82-AD92-B4E00529FBEA}" srcOrd="5" destOrd="0" presId="urn:microsoft.com/office/officeart/2008/layout/HorizontalMultiLevelHierarchy"/>
    <dgm:cxn modelId="{809BFEB1-31D8-4DDE-9C8E-78D2C8F70A0E}" type="presParOf" srcId="{CF757E89-8D35-4A82-AD92-B4E00529FBEA}" destId="{768D84F6-CBD0-4F4E-83DD-7DC03D177D1C}" srcOrd="0" destOrd="0" presId="urn:microsoft.com/office/officeart/2008/layout/HorizontalMultiLevelHierarchy"/>
    <dgm:cxn modelId="{F090D069-1E8B-494A-8113-67359DDD2100}" type="presParOf" srcId="{CF757E89-8D35-4A82-AD92-B4E00529FBEA}" destId="{49CA8B79-AAC7-415E-876D-BCDCD69366F8}" srcOrd="1" destOrd="0" presId="urn:microsoft.com/office/officeart/2008/layout/HorizontalMultiLevelHierarchy"/>
    <dgm:cxn modelId="{731EE998-A1C2-4239-A4F8-40C81749226A}" type="presParOf" srcId="{9E2A32BF-2767-42BA-88EB-A0216581DC85}" destId="{96B5FE06-D102-4C2F-A723-D8740C648A04}" srcOrd="6" destOrd="0" presId="urn:microsoft.com/office/officeart/2008/layout/HorizontalMultiLevelHierarchy"/>
    <dgm:cxn modelId="{160FBDB6-D1E1-46C3-8758-AA0B425BD7F8}" type="presParOf" srcId="{96B5FE06-D102-4C2F-A723-D8740C648A04}" destId="{4AFBD3C0-12A2-4190-A888-BA790875D45E}" srcOrd="0" destOrd="0" presId="urn:microsoft.com/office/officeart/2008/layout/HorizontalMultiLevelHierarchy"/>
    <dgm:cxn modelId="{F2D460DC-0DD5-4EB4-B934-B5DEB05920F6}" type="presParOf" srcId="{9E2A32BF-2767-42BA-88EB-A0216581DC85}" destId="{E59D5BD3-23B9-4654-AA9A-9B1BA2597F46}" srcOrd="7" destOrd="0" presId="urn:microsoft.com/office/officeart/2008/layout/HorizontalMultiLevelHierarchy"/>
    <dgm:cxn modelId="{42F471B6-5032-468E-8916-BAC72CD0F6E4}" type="presParOf" srcId="{E59D5BD3-23B9-4654-AA9A-9B1BA2597F46}" destId="{95AA4CB2-056E-4B96-950E-D384129AF6B0}" srcOrd="0" destOrd="0" presId="urn:microsoft.com/office/officeart/2008/layout/HorizontalMultiLevelHierarchy"/>
    <dgm:cxn modelId="{F8C5E3C5-8971-4BB8-AAB1-F1CDFF43E109}" type="presParOf" srcId="{E59D5BD3-23B9-4654-AA9A-9B1BA2597F46}" destId="{C4CC2641-6686-4D71-A29D-C58F3E46F321}" srcOrd="1" destOrd="0" presId="urn:microsoft.com/office/officeart/2008/layout/HorizontalMultiLevelHierarchy"/>
    <dgm:cxn modelId="{70550FC4-DE3B-4A7D-8D26-AE4AF2B8402D}" type="presParOf" srcId="{9E2A32BF-2767-42BA-88EB-A0216581DC85}" destId="{24AA87DD-E2B2-4D9F-8F6D-504B59B49EE9}" srcOrd="8" destOrd="0" presId="urn:microsoft.com/office/officeart/2008/layout/HorizontalMultiLevelHierarchy"/>
    <dgm:cxn modelId="{2FA75F79-DA45-4583-AD54-DB0802CAD8C9}" type="presParOf" srcId="{24AA87DD-E2B2-4D9F-8F6D-504B59B49EE9}" destId="{D92FADBE-930D-4A89-BC18-6BCDBEA48E5D}" srcOrd="0" destOrd="0" presId="urn:microsoft.com/office/officeart/2008/layout/HorizontalMultiLevelHierarchy"/>
    <dgm:cxn modelId="{D16FFEB4-A5C9-4BC1-8CC7-00CB48E4A624}" type="presParOf" srcId="{9E2A32BF-2767-42BA-88EB-A0216581DC85}" destId="{C62153A7-4D67-49A4-9350-3682D768571C}" srcOrd="9" destOrd="0" presId="urn:microsoft.com/office/officeart/2008/layout/HorizontalMultiLevelHierarchy"/>
    <dgm:cxn modelId="{D1C0EE3C-3947-4052-B82C-BA974F7BB686}" type="presParOf" srcId="{C62153A7-4D67-49A4-9350-3682D768571C}" destId="{950F1706-7DC5-4CE0-A2EE-C51B04376EE3}" srcOrd="0" destOrd="0" presId="urn:microsoft.com/office/officeart/2008/layout/HorizontalMultiLevelHierarchy"/>
    <dgm:cxn modelId="{1D48B5A9-8278-48ED-9A77-17912C6BAA93}" type="presParOf" srcId="{C62153A7-4D67-49A4-9350-3682D768571C}" destId="{F16155E1-D35F-46E2-BCA8-BAE3CFA8F5CA}" srcOrd="1" destOrd="0" presId="urn:microsoft.com/office/officeart/2008/layout/HorizontalMultiLevelHierarchy"/>
    <dgm:cxn modelId="{AFAEEA5E-3BA3-4E26-A917-F28A27B5F923}" type="presParOf" srcId="{9E2A32BF-2767-42BA-88EB-A0216581DC85}" destId="{5CFE0080-9B15-4AC4-A135-D86CC81F2DCC}" srcOrd="10" destOrd="0" presId="urn:microsoft.com/office/officeart/2008/layout/HorizontalMultiLevelHierarchy"/>
    <dgm:cxn modelId="{FD646C81-7458-4561-8365-24F092E5FD7E}" type="presParOf" srcId="{5CFE0080-9B15-4AC4-A135-D86CC81F2DCC}" destId="{43C0FBC0-660E-4C19-AFFC-4BF6AC076872}" srcOrd="0" destOrd="0" presId="urn:microsoft.com/office/officeart/2008/layout/HorizontalMultiLevelHierarchy"/>
    <dgm:cxn modelId="{198A2AE3-BF51-4498-9A29-AAB039F9E456}" type="presParOf" srcId="{9E2A32BF-2767-42BA-88EB-A0216581DC85}" destId="{10DAF28F-8DFC-45EB-B20B-4F11AD055C2D}" srcOrd="11" destOrd="0" presId="urn:microsoft.com/office/officeart/2008/layout/HorizontalMultiLevelHierarchy"/>
    <dgm:cxn modelId="{8C28EDB1-2AFE-49B0-A2E9-A77D79F53000}" type="presParOf" srcId="{10DAF28F-8DFC-45EB-B20B-4F11AD055C2D}" destId="{E2DA6F29-07C1-4D88-B95C-A0C108BF3D8A}" srcOrd="0" destOrd="0" presId="urn:microsoft.com/office/officeart/2008/layout/HorizontalMultiLevelHierarchy"/>
    <dgm:cxn modelId="{870BBAA2-B741-43EB-9CF7-825044F83B95}" type="presParOf" srcId="{10DAF28F-8DFC-45EB-B20B-4F11AD055C2D}" destId="{C4681D16-3277-424D-A440-1396843043D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E0080-9B15-4AC4-A135-D86CC81F2DCC}">
      <dsp:nvSpPr>
        <dsp:cNvPr id="0" name=""/>
        <dsp:cNvSpPr/>
      </dsp:nvSpPr>
      <dsp:spPr>
        <a:xfrm>
          <a:off x="4024957" y="3045853"/>
          <a:ext cx="550915" cy="2624408"/>
        </a:xfrm>
        <a:custGeom>
          <a:avLst/>
          <a:gdLst/>
          <a:ahLst/>
          <a:cxnLst/>
          <a:rect l="0" t="0" r="0" b="0"/>
          <a:pathLst>
            <a:path>
              <a:moveTo>
                <a:pt x="0" y="0"/>
              </a:moveTo>
              <a:lnTo>
                <a:pt x="275457" y="0"/>
              </a:lnTo>
              <a:lnTo>
                <a:pt x="275457" y="2624408"/>
              </a:lnTo>
              <a:lnTo>
                <a:pt x="550915" y="2624408"/>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kern="1200"/>
        </a:p>
      </dsp:txBody>
      <dsp:txXfrm>
        <a:off x="4233375" y="4291016"/>
        <a:ext cx="134080" cy="134080"/>
      </dsp:txXfrm>
    </dsp:sp>
    <dsp:sp modelId="{24AA87DD-E2B2-4D9F-8F6D-504B59B49EE9}">
      <dsp:nvSpPr>
        <dsp:cNvPr id="0" name=""/>
        <dsp:cNvSpPr/>
      </dsp:nvSpPr>
      <dsp:spPr>
        <a:xfrm>
          <a:off x="4024957" y="3045853"/>
          <a:ext cx="550915" cy="1574645"/>
        </a:xfrm>
        <a:custGeom>
          <a:avLst/>
          <a:gdLst/>
          <a:ahLst/>
          <a:cxnLst/>
          <a:rect l="0" t="0" r="0" b="0"/>
          <a:pathLst>
            <a:path>
              <a:moveTo>
                <a:pt x="0" y="0"/>
              </a:moveTo>
              <a:lnTo>
                <a:pt x="275457" y="0"/>
              </a:lnTo>
              <a:lnTo>
                <a:pt x="275457" y="1574645"/>
              </a:lnTo>
              <a:lnTo>
                <a:pt x="550915" y="1574645"/>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258709" y="3791469"/>
        <a:ext cx="83411" cy="83411"/>
      </dsp:txXfrm>
    </dsp:sp>
    <dsp:sp modelId="{96B5FE06-D102-4C2F-A723-D8740C648A04}">
      <dsp:nvSpPr>
        <dsp:cNvPr id="0" name=""/>
        <dsp:cNvSpPr/>
      </dsp:nvSpPr>
      <dsp:spPr>
        <a:xfrm>
          <a:off x="4024957" y="3045853"/>
          <a:ext cx="550915" cy="524881"/>
        </a:xfrm>
        <a:custGeom>
          <a:avLst/>
          <a:gdLst/>
          <a:ahLst/>
          <a:cxnLst/>
          <a:rect l="0" t="0" r="0" b="0"/>
          <a:pathLst>
            <a:path>
              <a:moveTo>
                <a:pt x="0" y="0"/>
              </a:moveTo>
              <a:lnTo>
                <a:pt x="275457" y="0"/>
              </a:lnTo>
              <a:lnTo>
                <a:pt x="275457" y="524881"/>
              </a:lnTo>
              <a:lnTo>
                <a:pt x="550915" y="52488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281392" y="3289270"/>
        <a:ext cx="38046" cy="38046"/>
      </dsp:txXfrm>
    </dsp:sp>
    <dsp:sp modelId="{B6A674E2-EAFB-4090-A5D4-EF84AD7CBEC7}">
      <dsp:nvSpPr>
        <dsp:cNvPr id="0" name=""/>
        <dsp:cNvSpPr/>
      </dsp:nvSpPr>
      <dsp:spPr>
        <a:xfrm>
          <a:off x="4024957" y="2520971"/>
          <a:ext cx="550915" cy="524881"/>
        </a:xfrm>
        <a:custGeom>
          <a:avLst/>
          <a:gdLst/>
          <a:ahLst/>
          <a:cxnLst/>
          <a:rect l="0" t="0" r="0" b="0"/>
          <a:pathLst>
            <a:path>
              <a:moveTo>
                <a:pt x="0" y="524881"/>
              </a:moveTo>
              <a:lnTo>
                <a:pt x="275457" y="524881"/>
              </a:lnTo>
              <a:lnTo>
                <a:pt x="275457" y="0"/>
              </a:lnTo>
              <a:lnTo>
                <a:pt x="55091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281392" y="2764389"/>
        <a:ext cx="38046" cy="38046"/>
      </dsp:txXfrm>
    </dsp:sp>
    <dsp:sp modelId="{0EDB0995-CB97-4539-9A64-64A73DF227A8}">
      <dsp:nvSpPr>
        <dsp:cNvPr id="0" name=""/>
        <dsp:cNvSpPr/>
      </dsp:nvSpPr>
      <dsp:spPr>
        <a:xfrm>
          <a:off x="4024957" y="1471207"/>
          <a:ext cx="550915" cy="1574645"/>
        </a:xfrm>
        <a:custGeom>
          <a:avLst/>
          <a:gdLst/>
          <a:ahLst/>
          <a:cxnLst/>
          <a:rect l="0" t="0" r="0" b="0"/>
          <a:pathLst>
            <a:path>
              <a:moveTo>
                <a:pt x="0" y="1574645"/>
              </a:moveTo>
              <a:lnTo>
                <a:pt x="275457" y="1574645"/>
              </a:lnTo>
              <a:lnTo>
                <a:pt x="275457" y="0"/>
              </a:lnTo>
              <a:lnTo>
                <a:pt x="55091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258709" y="2216824"/>
        <a:ext cx="83411" cy="83411"/>
      </dsp:txXfrm>
    </dsp:sp>
    <dsp:sp modelId="{C5D9B664-1097-41F6-ADC1-596FAFF0CB32}">
      <dsp:nvSpPr>
        <dsp:cNvPr id="0" name=""/>
        <dsp:cNvSpPr/>
      </dsp:nvSpPr>
      <dsp:spPr>
        <a:xfrm>
          <a:off x="4024957" y="421444"/>
          <a:ext cx="550915" cy="2624408"/>
        </a:xfrm>
        <a:custGeom>
          <a:avLst/>
          <a:gdLst/>
          <a:ahLst/>
          <a:cxnLst/>
          <a:rect l="0" t="0" r="0" b="0"/>
          <a:pathLst>
            <a:path>
              <a:moveTo>
                <a:pt x="0" y="2624408"/>
              </a:moveTo>
              <a:lnTo>
                <a:pt x="275457" y="2624408"/>
              </a:lnTo>
              <a:lnTo>
                <a:pt x="275457" y="0"/>
              </a:lnTo>
              <a:lnTo>
                <a:pt x="550915" y="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IN" sz="900" kern="1200"/>
        </a:p>
      </dsp:txBody>
      <dsp:txXfrm>
        <a:off x="4233375" y="1666608"/>
        <a:ext cx="134080" cy="134080"/>
      </dsp:txXfrm>
    </dsp:sp>
    <dsp:sp modelId="{EEAABC74-9FBB-4A2E-8077-C1608B256B50}">
      <dsp:nvSpPr>
        <dsp:cNvPr id="0" name=""/>
        <dsp:cNvSpPr/>
      </dsp:nvSpPr>
      <dsp:spPr>
        <a:xfrm rot="16200000">
          <a:off x="1395024" y="2625947"/>
          <a:ext cx="4420056" cy="83981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r>
            <a:rPr lang="en-GB" sz="5500" kern="1200" dirty="0" smtClean="0"/>
            <a:t>INDEX </a:t>
          </a:r>
          <a:endParaRPr lang="en-IN" sz="5500" kern="1200" dirty="0"/>
        </a:p>
      </dsp:txBody>
      <dsp:txXfrm>
        <a:off x="1395024" y="2625947"/>
        <a:ext cx="4420056" cy="839810"/>
      </dsp:txXfrm>
    </dsp:sp>
    <dsp:sp modelId="{C7C63A05-639E-45A9-A27A-EDEE023946F1}">
      <dsp:nvSpPr>
        <dsp:cNvPr id="0" name=""/>
        <dsp:cNvSpPr/>
      </dsp:nvSpPr>
      <dsp:spPr>
        <a:xfrm>
          <a:off x="4575873" y="1539"/>
          <a:ext cx="2754579" cy="83981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LINKS TO ALL INFORMATION </a:t>
          </a:r>
          <a:endParaRPr lang="en-IN" sz="2800" kern="1200" dirty="0"/>
        </a:p>
      </dsp:txBody>
      <dsp:txXfrm>
        <a:off x="4575873" y="1539"/>
        <a:ext cx="2754579" cy="839810"/>
      </dsp:txXfrm>
    </dsp:sp>
    <dsp:sp modelId="{5A2C074B-AF79-483B-B0AF-7C4CCAFC9567}">
      <dsp:nvSpPr>
        <dsp:cNvPr id="0" name=""/>
        <dsp:cNvSpPr/>
      </dsp:nvSpPr>
      <dsp:spPr>
        <a:xfrm>
          <a:off x="4575873" y="1051302"/>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PROJECT INFORMATION </a:t>
          </a:r>
          <a:endParaRPr lang="en-IN" sz="2800" kern="1200" dirty="0"/>
        </a:p>
      </dsp:txBody>
      <dsp:txXfrm>
        <a:off x="4575873" y="1051302"/>
        <a:ext cx="2754579" cy="839810"/>
      </dsp:txXfrm>
    </dsp:sp>
    <dsp:sp modelId="{768D84F6-CBD0-4F4E-83DD-7DC03D177D1C}">
      <dsp:nvSpPr>
        <dsp:cNvPr id="0" name=""/>
        <dsp:cNvSpPr/>
      </dsp:nvSpPr>
      <dsp:spPr>
        <a:xfrm>
          <a:off x="4575873" y="2101065"/>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WEBSITE DESIGNING</a:t>
          </a:r>
          <a:endParaRPr lang="en-IN" sz="2800" kern="1200" dirty="0"/>
        </a:p>
      </dsp:txBody>
      <dsp:txXfrm>
        <a:off x="4575873" y="2101065"/>
        <a:ext cx="2754579" cy="839810"/>
      </dsp:txXfrm>
    </dsp:sp>
    <dsp:sp modelId="{95AA4CB2-056E-4B96-950E-D384129AF6B0}">
      <dsp:nvSpPr>
        <dsp:cNvPr id="0" name=""/>
        <dsp:cNvSpPr/>
      </dsp:nvSpPr>
      <dsp:spPr>
        <a:xfrm>
          <a:off x="4575873" y="3150829"/>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IPYNB FILE INFORMATION</a:t>
          </a:r>
          <a:endParaRPr lang="en-IN" sz="2800" kern="1200" dirty="0"/>
        </a:p>
      </dsp:txBody>
      <dsp:txXfrm>
        <a:off x="4575873" y="3150829"/>
        <a:ext cx="2754579" cy="839810"/>
      </dsp:txXfrm>
    </dsp:sp>
    <dsp:sp modelId="{950F1706-7DC5-4CE0-A2EE-C51B04376EE3}">
      <dsp:nvSpPr>
        <dsp:cNvPr id="0" name=""/>
        <dsp:cNvSpPr/>
      </dsp:nvSpPr>
      <dsp:spPr>
        <a:xfrm>
          <a:off x="4575873" y="4200592"/>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PACKAGES USED </a:t>
          </a:r>
          <a:endParaRPr lang="en-IN" sz="2800" kern="1200" dirty="0"/>
        </a:p>
      </dsp:txBody>
      <dsp:txXfrm>
        <a:off x="4575873" y="4200592"/>
        <a:ext cx="2754579" cy="839810"/>
      </dsp:txXfrm>
    </dsp:sp>
    <dsp:sp modelId="{E2DA6F29-07C1-4D88-B95C-A0C108BF3D8A}">
      <dsp:nvSpPr>
        <dsp:cNvPr id="0" name=""/>
        <dsp:cNvSpPr/>
      </dsp:nvSpPr>
      <dsp:spPr>
        <a:xfrm>
          <a:off x="4575873" y="5250356"/>
          <a:ext cx="2754579" cy="83981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smtClean="0"/>
            <a:t>LOGISTIC REGRESSION </a:t>
          </a:r>
          <a:endParaRPr lang="en-IN" sz="2800" kern="1200" dirty="0"/>
        </a:p>
      </dsp:txBody>
      <dsp:txXfrm>
        <a:off x="4575873" y="5250356"/>
        <a:ext cx="2754579" cy="839810"/>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68276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55358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55259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12668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25C1E-2B61-4CCA-93F7-45CFE1FE615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109438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E625C1E-2B61-4CCA-93F7-45CFE1FE615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469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E625C1E-2B61-4CCA-93F7-45CFE1FE615E}"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403706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E625C1E-2B61-4CCA-93F7-45CFE1FE615E}"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8651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25C1E-2B61-4CCA-93F7-45CFE1FE615E}" type="datetimeFigureOut">
              <a:rPr lang="en-IN" smtClean="0"/>
              <a:t>01-12-2023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28550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25C1E-2B61-4CCA-93F7-45CFE1FE615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203800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25C1E-2B61-4CCA-93F7-45CFE1FE615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775784-764D-4256-8C55-5257C5950172}" type="slidenum">
              <a:rPr lang="en-IN" smtClean="0"/>
              <a:t>‹#›</a:t>
            </a:fld>
            <a:endParaRPr lang="en-IN"/>
          </a:p>
        </p:txBody>
      </p:sp>
    </p:spTree>
    <p:extLst>
      <p:ext uri="{BB962C8B-B14F-4D97-AF65-F5344CB8AC3E}">
        <p14:creationId xmlns:p14="http://schemas.microsoft.com/office/powerpoint/2010/main" val="335594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25C1E-2B61-4CCA-93F7-45CFE1FE615E}" type="datetimeFigureOut">
              <a:rPr lang="en-IN" smtClean="0"/>
              <a:t>01-12-2023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75784-764D-4256-8C55-5257C5950172}" type="slidenum">
              <a:rPr lang="en-IN" smtClean="0"/>
              <a:t>‹#›</a:t>
            </a:fld>
            <a:endParaRPr lang="en-IN"/>
          </a:p>
        </p:txBody>
      </p:sp>
    </p:spTree>
    <p:extLst>
      <p:ext uri="{BB962C8B-B14F-4D97-AF65-F5344CB8AC3E}">
        <p14:creationId xmlns:p14="http://schemas.microsoft.com/office/powerpoint/2010/main" val="2309765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unaySuresh/Sunay-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1000" t="-19000" r="-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0842"/>
            <a:ext cx="9144000" cy="1698110"/>
          </a:xfrm>
        </p:spPr>
        <p:txBody>
          <a:bodyPr>
            <a:normAutofit fontScale="90000"/>
          </a:bodyPr>
          <a:lstStyle/>
          <a:p>
            <a:r>
              <a:rPr lang="en-GB" dirty="0" smtClean="0">
                <a:solidFill>
                  <a:schemeClr val="bg1"/>
                </a:solidFill>
                <a:latin typeface="Times New Roman" panose="02020603050405020304" pitchFamily="18" charset="0"/>
                <a:cs typeface="Times New Roman" panose="02020603050405020304" pitchFamily="18" charset="0"/>
              </a:rPr>
              <a:t>Cranes varsity internship</a:t>
            </a:r>
            <a:br>
              <a:rPr lang="en-GB" dirty="0" smtClean="0">
                <a:solidFill>
                  <a:schemeClr val="bg1"/>
                </a:solidFill>
                <a:latin typeface="Times New Roman" panose="02020603050405020304" pitchFamily="18" charset="0"/>
                <a:cs typeface="Times New Roman" panose="02020603050405020304" pitchFamily="18" charset="0"/>
              </a:rPr>
            </a:br>
            <a:r>
              <a:rPr lang="en-GB" dirty="0" smtClean="0">
                <a:solidFill>
                  <a:schemeClr val="bg1"/>
                </a:solidFill>
                <a:latin typeface="Times New Roman" panose="02020603050405020304" pitchFamily="18" charset="0"/>
                <a:cs typeface="Times New Roman" panose="02020603050405020304" pitchFamily="18" charset="0"/>
              </a:rPr>
              <a:t> mini project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000778"/>
            <a:ext cx="9144000" cy="3055513"/>
          </a:xfrm>
        </p:spPr>
        <p:style>
          <a:lnRef idx="1">
            <a:schemeClr val="accent1"/>
          </a:lnRef>
          <a:fillRef idx="2">
            <a:schemeClr val="accent1"/>
          </a:fillRef>
          <a:effectRef idx="1">
            <a:schemeClr val="accent1"/>
          </a:effectRef>
          <a:fontRef idx="minor">
            <a:schemeClr val="dk1"/>
          </a:fontRef>
        </p:style>
        <p:txBody>
          <a:bodyPr/>
          <a:lstStyle/>
          <a:p>
            <a:pPr algn="l"/>
            <a:r>
              <a:rPr lang="en-GB" dirty="0" smtClean="0">
                <a:latin typeface="Times New Roman" panose="02020603050405020304" pitchFamily="18" charset="0"/>
                <a:cs typeface="Times New Roman" panose="02020603050405020304" pitchFamily="18" charset="0"/>
              </a:rPr>
              <a:t>Title : Student performance analysis</a:t>
            </a:r>
          </a:p>
          <a:p>
            <a:pPr algn="l"/>
            <a:r>
              <a:rPr lang="en-GB" dirty="0" smtClean="0">
                <a:latin typeface="Times New Roman" panose="02020603050405020304" pitchFamily="18" charset="0"/>
                <a:cs typeface="Times New Roman" panose="02020603050405020304" pitchFamily="18" charset="0"/>
              </a:rPr>
              <a:t>Team members  : </a:t>
            </a:r>
            <a:r>
              <a:rPr lang="en-GB" dirty="0" err="1" smtClean="0">
                <a:latin typeface="Times New Roman" panose="02020603050405020304" pitchFamily="18" charset="0"/>
                <a:cs typeface="Times New Roman" panose="02020603050405020304" pitchFamily="18" charset="0"/>
              </a:rPr>
              <a:t>Sunay</a:t>
            </a:r>
            <a:r>
              <a:rPr lang="en-GB" dirty="0" smtClean="0">
                <a:latin typeface="Times New Roman" panose="02020603050405020304" pitchFamily="18" charset="0"/>
                <a:cs typeface="Times New Roman" panose="02020603050405020304" pitchFamily="18" charset="0"/>
              </a:rPr>
              <a:t> S</a:t>
            </a:r>
          </a:p>
          <a:p>
            <a:pPr algn="l"/>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Ramashreenidhi</a:t>
            </a:r>
            <a:r>
              <a:rPr lang="en-GB" dirty="0" smtClean="0">
                <a:latin typeface="Times New Roman" panose="02020603050405020304" pitchFamily="18" charset="0"/>
                <a:cs typeface="Times New Roman" panose="02020603050405020304" pitchFamily="18" charset="0"/>
              </a:rPr>
              <a:t> K  </a:t>
            </a:r>
            <a:endParaRPr lang="en-IN" dirty="0" smtClean="0">
              <a:latin typeface="Times New Roman" panose="02020603050405020304" pitchFamily="18" charset="0"/>
              <a:cs typeface="Times New Roman" panose="02020603050405020304" pitchFamily="18" charset="0"/>
            </a:endParaRPr>
          </a:p>
          <a:p>
            <a:pPr algn="l"/>
            <a:r>
              <a:rPr lang="en-GB" dirty="0" smtClean="0">
                <a:latin typeface="Times New Roman" panose="02020603050405020304" pitchFamily="18" charset="0"/>
                <a:cs typeface="Times New Roman" panose="02020603050405020304" pitchFamily="18" charset="0"/>
              </a:rPr>
              <a:t>Batch : INTDM 07</a:t>
            </a:r>
          </a:p>
          <a:p>
            <a:pPr algn="l"/>
            <a:r>
              <a:rPr lang="en-GB" dirty="0" smtClean="0">
                <a:latin typeface="Times New Roman" panose="02020603050405020304" pitchFamily="18" charset="0"/>
                <a:cs typeface="Times New Roman" panose="02020603050405020304" pitchFamily="18" charset="0"/>
              </a:rPr>
              <a:t>Trainer/Mentor : </a:t>
            </a:r>
            <a:r>
              <a:rPr lang="en-GB" dirty="0" err="1" smtClean="0">
                <a:latin typeface="Times New Roman" panose="02020603050405020304" pitchFamily="18" charset="0"/>
                <a:cs typeface="Times New Roman" panose="02020603050405020304" pitchFamily="18" charset="0"/>
              </a:rPr>
              <a:t>Hemesh</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Muniraju</a:t>
            </a:r>
            <a:r>
              <a:rPr lang="en-GB"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3191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Logistic Regression : </a:t>
            </a:r>
            <a:endParaRPr lang="en-IN" dirty="0"/>
          </a:p>
        </p:txBody>
      </p:sp>
      <p:sp>
        <p:nvSpPr>
          <p:cNvPr id="3" name="Content Placeholder 2"/>
          <p:cNvSpPr>
            <a:spLocks noGrp="1"/>
          </p:cNvSpPr>
          <p:nvPr>
            <p:ph idx="1"/>
          </p:nvPr>
        </p:nvSpPr>
        <p:spPr/>
        <p:txBody>
          <a:bodyPr/>
          <a:lstStyle/>
          <a:p>
            <a:r>
              <a:rPr lang="en-GB" dirty="0" smtClean="0"/>
              <a:t>We have trained this model to predict the performance of the students </a:t>
            </a:r>
            <a:r>
              <a:rPr lang="en-GB" dirty="0" err="1" smtClean="0"/>
              <a:t>bsed</a:t>
            </a:r>
            <a:r>
              <a:rPr lang="en-GB" dirty="0" smtClean="0"/>
              <a:t> on the data from the dataset and analyse how the students have actually performed compared to predicted percent .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423" y="3214275"/>
            <a:ext cx="6249272" cy="2962688"/>
          </a:xfrm>
          <a:prstGeom prst="rect">
            <a:avLst/>
          </a:prstGeom>
        </p:spPr>
      </p:pic>
    </p:spTree>
    <p:extLst>
      <p:ext uri="{BB962C8B-B14F-4D97-AF65-F5344CB8AC3E}">
        <p14:creationId xmlns:p14="http://schemas.microsoft.com/office/powerpoint/2010/main" val="42224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906038"/>
            <a:ext cx="10515600" cy="832610"/>
          </a:xfrm>
        </p:spPr>
        <p:txBody>
          <a:bodyPr>
            <a:normAutofit fontScale="90000"/>
          </a:bodyPr>
          <a:lstStyle/>
          <a:p>
            <a:pPr lvl="0"/>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Using the random state — A classic example</a:t>
            </a:r>
            <a:b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br>
            <a:endParaRPr lang="en-IN" dirty="0"/>
          </a:p>
        </p:txBody>
      </p:sp>
      <p:sp>
        <p:nvSpPr>
          <p:cNvPr id="4" name="Rectangle 1"/>
          <p:cNvSpPr>
            <a:spLocks noGrp="1" noChangeArrowheads="1"/>
          </p:cNvSpPr>
          <p:nvPr>
            <p:ph idx="1"/>
          </p:nvPr>
        </p:nvSpPr>
        <p:spPr bwMode="auto">
          <a:xfrm>
            <a:off x="950890" y="1738648"/>
            <a:ext cx="10084158" cy="4145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Let’s see how </a:t>
            </a:r>
            <a:r>
              <a:rPr kumimoji="0" lang="en-US" b="1" i="1"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random state </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works with an example.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For this, we use </a:t>
            </a:r>
            <a:r>
              <a:rPr kumimoji="0" lang="en-US" b="0"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Scikit-learn’s</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a:t>
            </a:r>
            <a:r>
              <a:rPr kumimoji="0" lang="en-US" b="1"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train_test_split</a:t>
            </a:r>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function and </a:t>
            </a:r>
            <a:r>
              <a:rPr kumimoji="0" lang="en-US" b="1"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LinearRegression</a:t>
            </a:r>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The </a:t>
            </a:r>
            <a:r>
              <a:rPr kumimoji="0" lang="en-US" b="1"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train_test_split</a:t>
            </a:r>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function is used to split the dataset into train and test sets.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By default, the function shuffles the data (with shuffle=True) before splitting.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The random state </a:t>
            </a:r>
            <a:r>
              <a:rPr kumimoji="0" lang="en-US" b="0"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hyperparameter</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in the </a:t>
            </a:r>
            <a:r>
              <a:rPr kumimoji="0" lang="en-US" b="1" i="0" u="none" strike="noStrike" cap="none" normalizeH="0" baseline="0" dirty="0" err="1" smtClean="0">
                <a:ln>
                  <a:noFill/>
                </a:ln>
                <a:solidFill>
                  <a:srgbClr val="242424"/>
                </a:solidFill>
                <a:effectLst/>
                <a:latin typeface="Times New Roman" panose="02020603050405020304" pitchFamily="18" charset="0"/>
                <a:cs typeface="Times New Roman" panose="02020603050405020304" pitchFamily="18" charset="0"/>
              </a:rPr>
              <a:t>train_test_split</a:t>
            </a:r>
            <a:r>
              <a:rPr kumimoji="0" lang="en-US" b="1"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rgbClr val="242424"/>
                </a:solidFill>
                <a:effectLst/>
                <a:latin typeface="Times New Roman" panose="02020603050405020304" pitchFamily="18" charset="0"/>
                <a:cs typeface="Times New Roman" panose="02020603050405020304" pitchFamily="18" charset="0"/>
              </a:rPr>
              <a:t>function controls the shuffling process.</a:t>
            </a: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677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84000">
              <a:schemeClr val="tx1">
                <a:lumMod val="95000"/>
                <a:lumOff val="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871" y="2176723"/>
            <a:ext cx="10515600" cy="1767581"/>
          </a:xfrm>
        </p:spPr>
        <p:txBody>
          <a:bodyPr>
            <a:normAutofit/>
          </a:bodyPr>
          <a:lstStyle/>
          <a:p>
            <a:pPr marL="0" indent="0" algn="ctr">
              <a:buNone/>
            </a:pPr>
            <a:r>
              <a:rPr lang="en-GB" sz="9600" dirty="0" smtClean="0">
                <a:solidFill>
                  <a:schemeClr val="bg1"/>
                </a:solidFill>
              </a:rPr>
              <a:t>THANK YOU </a:t>
            </a:r>
            <a:endParaRPr lang="en-IN" sz="96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485" y="2292439"/>
            <a:ext cx="7706371" cy="4339173"/>
          </a:xfrm>
          <a:prstGeom prst="rect">
            <a:avLst/>
          </a:prstGeom>
        </p:spPr>
      </p:pic>
    </p:spTree>
    <p:extLst>
      <p:ext uri="{BB962C8B-B14F-4D97-AF65-F5344CB8AC3E}">
        <p14:creationId xmlns:p14="http://schemas.microsoft.com/office/powerpoint/2010/main" val="4058794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4091234"/>
              </p:ext>
            </p:extLst>
          </p:nvPr>
        </p:nvGraphicFramePr>
        <p:xfrm>
          <a:off x="580622" y="450761"/>
          <a:ext cx="10515600" cy="6091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6662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solidFill>
                  <a:schemeClr val="bg1"/>
                </a:solidFill>
              </a:rPr>
              <a:t>Github</a:t>
            </a:r>
            <a:r>
              <a:rPr lang="en-GB" dirty="0" smtClean="0">
                <a:solidFill>
                  <a:schemeClr val="bg1"/>
                </a:solidFill>
              </a:rPr>
              <a:t> :</a:t>
            </a:r>
            <a:endParaRPr lang="en-IN" dirty="0">
              <a:solidFill>
                <a:schemeClr val="bg1"/>
              </a:solidFill>
            </a:endParaRPr>
          </a:p>
        </p:txBody>
      </p:sp>
      <p:sp>
        <p:nvSpPr>
          <p:cNvPr id="3" name="Content Placeholder 2"/>
          <p:cNvSpPr>
            <a:spLocks noGrp="1"/>
          </p:cNvSpPr>
          <p:nvPr>
            <p:ph idx="1"/>
          </p:nvPr>
        </p:nvSpPr>
        <p:spPr>
          <a:xfrm>
            <a:off x="838200" y="1530203"/>
            <a:ext cx="10515600" cy="4351338"/>
          </a:xfrm>
        </p:spPr>
        <p:txBody>
          <a:bodyPr/>
          <a:lstStyle/>
          <a:p>
            <a:pPr marL="0" indent="0">
              <a:buNone/>
            </a:pPr>
            <a:r>
              <a:rPr lang="en-GB" dirty="0" smtClean="0">
                <a:solidFill>
                  <a:schemeClr val="bg1"/>
                </a:solidFill>
              </a:rPr>
              <a:t>Greetings , </a:t>
            </a:r>
            <a:r>
              <a:rPr lang="en-GB" dirty="0" err="1" smtClean="0">
                <a:solidFill>
                  <a:schemeClr val="bg1"/>
                </a:solidFill>
              </a:rPr>
              <a:t>Sunay</a:t>
            </a:r>
            <a:r>
              <a:rPr lang="en-GB" dirty="0" smtClean="0">
                <a:solidFill>
                  <a:schemeClr val="bg1"/>
                </a:solidFill>
              </a:rPr>
              <a:t> here .</a:t>
            </a:r>
          </a:p>
          <a:p>
            <a:pPr marL="0" indent="0">
              <a:buNone/>
            </a:pPr>
            <a:r>
              <a:rPr lang="en-GB" dirty="0" smtClean="0">
                <a:solidFill>
                  <a:schemeClr val="bg1"/>
                </a:solidFill>
              </a:rPr>
              <a:t>I have created a repository in </a:t>
            </a:r>
            <a:r>
              <a:rPr lang="en-GB" dirty="0" err="1" smtClean="0">
                <a:solidFill>
                  <a:schemeClr val="bg1"/>
                </a:solidFill>
              </a:rPr>
              <a:t>Github</a:t>
            </a:r>
            <a:r>
              <a:rPr lang="en-GB" dirty="0" smtClean="0">
                <a:solidFill>
                  <a:schemeClr val="bg1"/>
                </a:solidFill>
              </a:rPr>
              <a:t> where you can find all the files and links to the </a:t>
            </a:r>
            <a:r>
              <a:rPr lang="en-GB" dirty="0" err="1" smtClean="0">
                <a:solidFill>
                  <a:schemeClr val="bg1"/>
                </a:solidFill>
              </a:rPr>
              <a:t>ipynb</a:t>
            </a:r>
            <a:r>
              <a:rPr lang="en-GB" dirty="0" smtClean="0">
                <a:solidFill>
                  <a:schemeClr val="bg1"/>
                </a:solidFill>
              </a:rPr>
              <a:t> file via Google </a:t>
            </a:r>
            <a:r>
              <a:rPr lang="en-GB" dirty="0" err="1" smtClean="0">
                <a:solidFill>
                  <a:schemeClr val="bg1"/>
                </a:solidFill>
              </a:rPr>
              <a:t>collabatory</a:t>
            </a:r>
            <a:r>
              <a:rPr lang="en-GB" dirty="0" smtClean="0">
                <a:solidFill>
                  <a:schemeClr val="bg1"/>
                </a:solidFill>
              </a:rPr>
              <a:t>. </a:t>
            </a:r>
          </a:p>
          <a:p>
            <a:pPr marL="0" indent="0">
              <a:buNone/>
            </a:pPr>
            <a:r>
              <a:rPr lang="en-GB" dirty="0" smtClean="0">
                <a:solidFill>
                  <a:schemeClr val="bg1"/>
                </a:solidFill>
              </a:rPr>
              <a:t>The link is given below : </a:t>
            </a:r>
          </a:p>
          <a:p>
            <a:pPr marL="0" indent="0">
              <a:buNone/>
            </a:pPr>
            <a:endParaRPr lang="en-GB" dirty="0" smtClean="0"/>
          </a:p>
        </p:txBody>
      </p:sp>
      <p:sp>
        <p:nvSpPr>
          <p:cNvPr id="4" name="TextBox 3">
            <a:hlinkClick r:id="rId2"/>
          </p:cNvPr>
          <p:cNvSpPr txBox="1"/>
          <p:nvPr/>
        </p:nvSpPr>
        <p:spPr>
          <a:xfrm>
            <a:off x="637705" y="3493727"/>
            <a:ext cx="10916589" cy="584775"/>
          </a:xfrm>
          <a:prstGeom prst="rect">
            <a:avLst/>
          </a:prstGeom>
          <a:noFill/>
        </p:spPr>
        <p:txBody>
          <a:bodyPr wrap="square" rtlCol="0">
            <a:spAutoFit/>
          </a:bodyPr>
          <a:lstStyle/>
          <a:p>
            <a:r>
              <a:rPr lang="en-IN" sz="3200" u="sng" dirty="0" smtClean="0">
                <a:solidFill>
                  <a:schemeClr val="accent1"/>
                </a:solidFill>
              </a:rPr>
              <a:t>https://github.com/SunaySuresh/INTDM-07-PROJECT-</a:t>
            </a:r>
            <a:endParaRPr lang="en-IN" sz="3200" u="sng" dirty="0">
              <a:solidFill>
                <a:schemeClr val="accent1"/>
              </a:solidFill>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8545" t="24544" r="27942"/>
          <a:stretch/>
        </p:blipFill>
        <p:spPr>
          <a:xfrm>
            <a:off x="8873544" y="3928057"/>
            <a:ext cx="3000778" cy="2929943"/>
          </a:xfrm>
          <a:prstGeom prst="rect">
            <a:avLst/>
          </a:prstGeom>
        </p:spPr>
      </p:pic>
    </p:spTree>
    <p:extLst>
      <p:ext uri="{BB962C8B-B14F-4D97-AF65-F5344CB8AC3E}">
        <p14:creationId xmlns:p14="http://schemas.microsoft.com/office/powerpoint/2010/main" val="375018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INFORMATION : </a:t>
            </a:r>
            <a:endParaRPr lang="en-IN" dirty="0"/>
          </a:p>
        </p:txBody>
      </p:sp>
      <p:sp>
        <p:nvSpPr>
          <p:cNvPr id="3" name="Content Placeholder 2"/>
          <p:cNvSpPr>
            <a:spLocks noGrp="1"/>
          </p:cNvSpPr>
          <p:nvPr>
            <p:ph idx="1"/>
          </p:nvPr>
        </p:nvSpPr>
        <p:spPr>
          <a:xfrm>
            <a:off x="838200" y="1452138"/>
            <a:ext cx="10515600" cy="4858510"/>
          </a:xfrm>
        </p:spPr>
        <p:txBody>
          <a:bodyPr>
            <a:normAutofit/>
          </a:bodyPr>
          <a:lstStyle/>
          <a:p>
            <a:r>
              <a:rPr lang="en-GB" sz="2400" dirty="0">
                <a:latin typeface="Times New Roman" panose="02020603050405020304" pitchFamily="18" charset="0"/>
                <a:cs typeface="Times New Roman" panose="02020603050405020304" pitchFamily="18" charset="0"/>
              </a:rPr>
              <a:t>This data set consists of the marks secured by the students in various subjects. Let's try to understand the influence of the parents background, test preparation </a:t>
            </a:r>
            <a:r>
              <a:rPr lang="en-GB" sz="2400" dirty="0" err="1">
                <a:latin typeface="Times New Roman" panose="02020603050405020304" pitchFamily="18" charset="0"/>
                <a:cs typeface="Times New Roman" panose="02020603050405020304" pitchFamily="18" charset="0"/>
              </a:rPr>
              <a:t>etc</a:t>
            </a:r>
            <a:r>
              <a:rPr lang="en-GB" sz="2400" dirty="0">
                <a:latin typeface="Times New Roman" panose="02020603050405020304" pitchFamily="18" charset="0"/>
                <a:cs typeface="Times New Roman" panose="02020603050405020304" pitchFamily="18" charset="0"/>
              </a:rPr>
              <a:t> on students performance. Why is it important to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student performance? </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student work is an essential part of teaching. </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Teachers </a:t>
            </a:r>
            <a:r>
              <a:rPr lang="en-GB" sz="2400" dirty="0">
                <a:latin typeface="Times New Roman" panose="02020603050405020304" pitchFamily="18" charset="0"/>
                <a:cs typeface="Times New Roman" panose="02020603050405020304" pitchFamily="18" charset="0"/>
              </a:rPr>
              <a:t>assign, collect and examine student work all the time to assess student learning and to revise and improve teaching. Ongoing assessment of student learning allows teachers to engage in continuous quality improvement of their courses. </a:t>
            </a:r>
            <a:endParaRPr lang="en-GB" sz="2400" dirty="0" smtClean="0">
              <a:latin typeface="Times New Roman" panose="02020603050405020304" pitchFamily="18" charset="0"/>
              <a:cs typeface="Times New Roman" panose="02020603050405020304" pitchFamily="18" charset="0"/>
            </a:endParaRPr>
          </a:p>
          <a:p>
            <a:r>
              <a:rPr lang="en-GB" sz="2400" dirty="0" smtClean="0">
                <a:latin typeface="Times New Roman" panose="02020603050405020304" pitchFamily="18" charset="0"/>
                <a:cs typeface="Times New Roman" panose="02020603050405020304" pitchFamily="18" charset="0"/>
              </a:rPr>
              <a:t>Many </a:t>
            </a:r>
            <a:r>
              <a:rPr lang="en-GB" sz="2400" dirty="0">
                <a:latin typeface="Times New Roman" panose="02020603050405020304" pitchFamily="18" charset="0"/>
                <a:cs typeface="Times New Roman" panose="02020603050405020304" pitchFamily="18" charset="0"/>
              </a:rPr>
              <a:t>factors can influence a student's performance, including the influence of the parents' educational background, test preparation, student health, and so on. </a:t>
            </a:r>
            <a:r>
              <a:rPr lang="en-GB" sz="2400" dirty="0" err="1">
                <a:latin typeface="Times New Roman" panose="02020603050405020304" pitchFamily="18" charset="0"/>
                <a:cs typeface="Times New Roman" panose="02020603050405020304" pitchFamily="18" charset="0"/>
              </a:rPr>
              <a:t>Tha</a:t>
            </a:r>
            <a:r>
              <a:rPr lang="en-GB" sz="2400" dirty="0">
                <a:latin typeface="Times New Roman" panose="02020603050405020304" pitchFamily="18" charset="0"/>
                <a:cs typeface="Times New Roman" panose="02020603050405020304" pitchFamily="18" charset="0"/>
              </a:rPr>
              <a:t> project also focuses on student's marks and predicts how much they would have scored based on the data . This helps in performance analysis of the students and teachers can adopt ways to teach for each student separately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08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bg1"/>
                </a:solidFill>
              </a:rPr>
              <a:t>WEBSITE</a:t>
            </a:r>
            <a:r>
              <a:rPr lang="en-GB" dirty="0" smtClean="0"/>
              <a:t> </a:t>
            </a:r>
            <a:r>
              <a:rPr lang="en-GB" dirty="0" smtClean="0">
                <a:solidFill>
                  <a:schemeClr val="bg1"/>
                </a:solidFill>
              </a:rPr>
              <a:t>DESIGNING</a:t>
            </a:r>
            <a:r>
              <a:rPr lang="en-GB" dirty="0" smtClean="0"/>
              <a:t> : </a:t>
            </a:r>
            <a:endParaRPr lang="en-IN" dirty="0"/>
          </a:p>
        </p:txBody>
      </p:sp>
      <p:sp>
        <p:nvSpPr>
          <p:cNvPr id="3" name="Content Placeholder 2"/>
          <p:cNvSpPr>
            <a:spLocks noGrp="1"/>
          </p:cNvSpPr>
          <p:nvPr>
            <p:ph idx="1"/>
          </p:nvPr>
        </p:nvSpPr>
        <p:spPr/>
        <p:txBody>
          <a:bodyPr/>
          <a:lstStyle/>
          <a:p>
            <a:r>
              <a:rPr lang="en-GB" dirty="0" smtClean="0">
                <a:solidFill>
                  <a:schemeClr val="bg1"/>
                </a:solidFill>
              </a:rPr>
              <a:t>To understand the portal better , we have made a html website to show how the portal works and how have we visualized it .  </a:t>
            </a:r>
            <a:endParaRPr lang="en-IN"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887" y="2657305"/>
            <a:ext cx="9067800" cy="4059809"/>
          </a:xfrm>
          <a:prstGeom prst="rect">
            <a:avLst/>
          </a:prstGeom>
        </p:spPr>
      </p:pic>
    </p:spTree>
    <p:extLst>
      <p:ext uri="{BB962C8B-B14F-4D97-AF65-F5344CB8AC3E}">
        <p14:creationId xmlns:p14="http://schemas.microsoft.com/office/powerpoint/2010/main" val="354557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IPYNB FILE : </a:t>
            </a:r>
            <a:endParaRPr lang="en-IN" dirty="0"/>
          </a:p>
        </p:txBody>
      </p:sp>
      <p:sp>
        <p:nvSpPr>
          <p:cNvPr id="3" name="Content Placeholder 2"/>
          <p:cNvSpPr>
            <a:spLocks noGrp="1"/>
          </p:cNvSpPr>
          <p:nvPr>
            <p:ph idx="1"/>
          </p:nvPr>
        </p:nvSpPr>
        <p:spPr/>
        <p:txBody>
          <a:bodyPr/>
          <a:lstStyle/>
          <a:p>
            <a:r>
              <a:rPr lang="en-GB" dirty="0" smtClean="0"/>
              <a:t>We have used </a:t>
            </a:r>
            <a:r>
              <a:rPr lang="en-GB" dirty="0"/>
              <a:t>G</a:t>
            </a:r>
            <a:r>
              <a:rPr lang="en-GB" dirty="0" smtClean="0"/>
              <a:t>oogle collaborator (Google </a:t>
            </a:r>
            <a:r>
              <a:rPr lang="en-GB" dirty="0" err="1" smtClean="0"/>
              <a:t>collab</a:t>
            </a:r>
            <a:r>
              <a:rPr lang="en-GB" dirty="0" smtClean="0"/>
              <a:t>) for creating our </a:t>
            </a:r>
            <a:r>
              <a:rPr lang="en-GB" dirty="0" err="1" smtClean="0"/>
              <a:t>ipynb</a:t>
            </a:r>
            <a:r>
              <a:rPr lang="en-GB" dirty="0" smtClean="0"/>
              <a:t> file . </a:t>
            </a:r>
          </a:p>
          <a:p>
            <a:r>
              <a:rPr lang="en-GB" dirty="0" smtClean="0"/>
              <a:t>Contents in the file </a:t>
            </a:r>
          </a:p>
          <a:p>
            <a:pPr marL="514350" indent="-514350">
              <a:buFont typeface="+mj-lt"/>
              <a:buAutoNum type="arabicPeriod"/>
            </a:pPr>
            <a:r>
              <a:rPr lang="en-GB" dirty="0" smtClean="0"/>
              <a:t>Dataset operations and mean compiling </a:t>
            </a:r>
          </a:p>
          <a:p>
            <a:pPr marL="514350" indent="-514350">
              <a:buFont typeface="+mj-lt"/>
              <a:buAutoNum type="arabicPeriod"/>
            </a:pPr>
            <a:r>
              <a:rPr lang="en-GB" dirty="0" smtClean="0"/>
              <a:t>Graphs of different aspect of student comparing with the mean percent scored . </a:t>
            </a:r>
          </a:p>
          <a:p>
            <a:pPr marL="514350" indent="-514350">
              <a:buFont typeface="+mj-lt"/>
              <a:buAutoNum type="arabicPeriod"/>
            </a:pPr>
            <a:r>
              <a:rPr lang="en-GB" dirty="0" smtClean="0"/>
              <a:t>Prediction of the student’s performance from the dataset and comparison using Logistic Regression model . </a:t>
            </a:r>
          </a:p>
          <a:p>
            <a:pPr marL="514350" indent="-514350">
              <a:buFont typeface="+mj-lt"/>
              <a:buAutoNum type="arabicPeriod"/>
            </a:pPr>
            <a:endParaRPr lang="en-IN" dirty="0"/>
          </a:p>
        </p:txBody>
      </p:sp>
    </p:spTree>
    <p:extLst>
      <p:ext uri="{BB962C8B-B14F-4D97-AF65-F5344CB8AC3E}">
        <p14:creationId xmlns:p14="http://schemas.microsoft.com/office/powerpoint/2010/main" val="405976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PACKAGES USED :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For graphical representation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896" y="2799217"/>
            <a:ext cx="6735650" cy="3047791"/>
          </a:xfrm>
          <a:prstGeom prst="rect">
            <a:avLst/>
          </a:prstGeom>
        </p:spPr>
      </p:pic>
    </p:spTree>
    <p:extLst>
      <p:ext uri="{BB962C8B-B14F-4D97-AF65-F5344CB8AC3E}">
        <p14:creationId xmlns:p14="http://schemas.microsoft.com/office/powerpoint/2010/main" val="366101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PACKAGES USED :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For Marks prediction :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776" y="2375962"/>
            <a:ext cx="7475711" cy="3250664"/>
          </a:xfrm>
          <a:prstGeom prst="rect">
            <a:avLst/>
          </a:prstGeom>
        </p:spPr>
      </p:pic>
    </p:spTree>
    <p:extLst>
      <p:ext uri="{BB962C8B-B14F-4D97-AF65-F5344CB8AC3E}">
        <p14:creationId xmlns:p14="http://schemas.microsoft.com/office/powerpoint/2010/main" val="423152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Sample output : </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13263"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286" y="1690688"/>
            <a:ext cx="5175514" cy="4464212"/>
          </a:xfrm>
          <a:prstGeom prst="rect">
            <a:avLst/>
          </a:prstGeom>
        </p:spPr>
      </p:pic>
    </p:spTree>
    <p:extLst>
      <p:ext uri="{BB962C8B-B14F-4D97-AF65-F5344CB8AC3E}">
        <p14:creationId xmlns:p14="http://schemas.microsoft.com/office/powerpoint/2010/main" val="1899136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378</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Cranes varsity internship  mini project </vt:lpstr>
      <vt:lpstr>PowerPoint Presentation</vt:lpstr>
      <vt:lpstr>Github :</vt:lpstr>
      <vt:lpstr>PROJECT INFORMATION : </vt:lpstr>
      <vt:lpstr>WEBSITE DESIGNING : </vt:lpstr>
      <vt:lpstr>IPYNB FILE : </vt:lpstr>
      <vt:lpstr>PACKAGES USED : </vt:lpstr>
      <vt:lpstr>PACKAGES USED : </vt:lpstr>
      <vt:lpstr>Sample output : </vt:lpstr>
      <vt:lpstr>Logistic Regression : </vt:lpstr>
      <vt:lpstr>Using the random state — A classic example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Cranes varsity internship  mini project</dc:title>
  <dc:creator>user</dc:creator>
  <cp:lastModifiedBy>user</cp:lastModifiedBy>
  <cp:revision>7</cp:revision>
  <dcterms:created xsi:type="dcterms:W3CDTF">2023-12-01T05:17:50Z</dcterms:created>
  <dcterms:modified xsi:type="dcterms:W3CDTF">2023-12-01T06:01:29Z</dcterms:modified>
</cp:coreProperties>
</file>