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8" r:id="rId9"/>
    <p:sldId id="265" r:id="rId10"/>
    <p:sldId id="266" r:id="rId11"/>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90798" autoAdjust="0"/>
  </p:normalViewPr>
  <p:slideViewPr>
    <p:cSldViewPr>
      <p:cViewPr varScale="1">
        <p:scale>
          <a:sx n="50" d="100"/>
          <a:sy n="50" d="100"/>
        </p:scale>
        <p:origin x="994" y="4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26440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532</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Courier New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sunaya waghaye</cp:lastModifiedBy>
  <cp:revision>16</cp:revision>
  <dcterms:created xsi:type="dcterms:W3CDTF">2006-08-16T00:00:00Z</dcterms:created>
  <dcterms:modified xsi:type="dcterms:W3CDTF">2024-03-13T05:58:44Z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