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45"/>
  </p:notesMasterIdLst>
  <p:sldIdLst>
    <p:sldId id="256" r:id="rId2"/>
    <p:sldId id="298" r:id="rId3"/>
    <p:sldId id="257" r:id="rId4"/>
    <p:sldId id="287" r:id="rId5"/>
    <p:sldId id="288" r:id="rId6"/>
    <p:sldId id="25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86" r:id="rId44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46"/>
      <p:bold r:id="rId47"/>
      <p:italic r:id="rId48"/>
      <p:boldItalic r:id="rId49"/>
    </p:embeddedFont>
    <p:embeddedFont>
      <p:font typeface="Fira Sans Extra Condensed Medium" panose="020B0604020202020204" charset="0"/>
      <p:regular r:id="rId50"/>
      <p:bold r:id="rId51"/>
      <p:italic r:id="rId52"/>
      <p:boldItalic r:id="rId53"/>
    </p:embeddedFont>
    <p:embeddedFont>
      <p:font typeface="Fira Sans Medium" panose="020B0603050000020004" pitchFamily="34" charset="0"/>
      <p:regular r:id="rId54"/>
      <p:bold r:id="rId55"/>
      <p:italic r:id="rId56"/>
      <p:boldItalic r:id="rId57"/>
    </p:embeddedFont>
    <p:embeddedFont>
      <p:font typeface="Roboto" panose="02000000000000000000" pitchFamily="2" charset="0"/>
      <p:regular r:id="rId58"/>
      <p:bold r:id="rId59"/>
      <p:italic r:id="rId60"/>
      <p:bold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">
          <p15:clr>
            <a:srgbClr val="EA4335"/>
          </p15:clr>
        </p15:guide>
        <p15:guide id="2" pos="288">
          <p15:clr>
            <a:srgbClr val="EA4335"/>
          </p15:clr>
        </p15:guide>
        <p15:guide id="3" pos="5476">
          <p15:clr>
            <a:srgbClr val="EA4335"/>
          </p15:clr>
        </p15:guide>
        <p15:guide id="4" orient="horz" pos="2984">
          <p15:clr>
            <a:srgbClr val="EA433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42" y="77"/>
      </p:cViewPr>
      <p:guideLst>
        <p:guide orient="horz" pos="288"/>
        <p:guide pos="288"/>
        <p:guide pos="5476"/>
        <p:guide orient="horz" pos="29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font" Target="fonts/font10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openxmlformats.org/officeDocument/2006/relationships/font" Target="fonts/font13.fntdata"/><Relationship Id="rId5" Type="http://schemas.openxmlformats.org/officeDocument/2006/relationships/slide" Target="slides/slide4.xml"/><Relationship Id="rId61" Type="http://schemas.openxmlformats.org/officeDocument/2006/relationships/font" Target="fonts/font16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font" Target="fonts/font11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59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9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font" Target="fonts/font1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Relationship Id="rId60" Type="http://schemas.openxmlformats.org/officeDocument/2006/relationships/font" Target="fonts/font15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c98edcc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c98edcc0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3d42c1dd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93d42c1dd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4630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3d42c1dd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93d42c1dd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54434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3d42c1dd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93d42c1dd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7596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3d42c1dd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93d42c1dd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44799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3d42c1dd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93d42c1dd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43660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3d42c1dd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93d42c1dd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29060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b1ea64f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b1ea64f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a9b1ea64fb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a9b1ea64fb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a9b1ea64f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a9b1ea64fb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a9b1ea64fb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a9b1ea64fb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ga9b1ea64fb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7" name="Google Shape;1427;ga9b1ea64fb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3344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a9b1ea64fb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a9b1ea64fb_0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a9b1ea64fb_0_4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a9b1ea64fb_0_4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a9b1ea64fb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a9b1ea64fb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a9b1ea64fb_0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a9b1ea64fb_0_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a9b1ea64fb_0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a9b1ea64fb_0_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a9b1ea64fb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a9b1ea64fb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a9b1ea64fb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a9b1ea64fb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a9b1ea64fb_0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a9b1ea64fb_0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a9b1ea64fb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a9b1ea64fb_0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a9b1ea64fb_0_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a9b1ea64fb_0_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3d42c1dd5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3d42c1dd5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a9b1ea64fb_0_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a9b1ea64fb_0_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a9b1ea64fb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a9b1ea64fb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ga9b1ea64fb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0" name="Google Shape;1240;ga9b1ea64fb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ga9b1ea64fb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2" name="Google Shape;1272;ga9b1ea64fb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ga9b1ea64fb_0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8" name="Google Shape;1308;ga9b1ea64fb_0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ga9b1ea64fb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1" name="Google Shape;1381;ga9b1ea64fb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ga9b1ea64fb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7" name="Google Shape;1427;ga9b1ea64fb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a9b1ea64fb_0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a9b1ea64fb_0_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ga9b1ea64fb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4" name="Google Shape;1554;ga9b1ea64fb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ga9b1ea64fb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5" name="Google Shape;1645;ga9b1ea64fb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3d42c1dd5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3d42c1dd5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373316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ga9b1ea64fb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9" name="Google Shape;1819;ga9b1ea64fb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ga9b1ea64fb_0_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5" name="Google Shape;1885;ga9b1ea64fb_0_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ga9b1ea64fb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4" name="Google Shape;1964;ga9b1ea64fb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Google Shape;2090;ga9b1ea64fb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1" name="Google Shape;2091;ga9b1ea64fb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3d42c1dd5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3d42c1dd5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7659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3d42c1dd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93d42c1dd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3d42c1dd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93d42c1dd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8897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3d42c1dd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93d42c1dd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0160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3d42c1dd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93d42c1dd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9955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7"/>
          <p:cNvSpPr/>
          <p:nvPr/>
        </p:nvSpPr>
        <p:spPr>
          <a:xfrm flipH="1">
            <a:off x="-4300354" y="965450"/>
            <a:ext cx="8091965" cy="4279361"/>
          </a:xfrm>
          <a:custGeom>
            <a:avLst/>
            <a:gdLst/>
            <a:ahLst/>
            <a:cxnLst/>
            <a:rect l="l" t="t" r="r" b="b"/>
            <a:pathLst>
              <a:path w="253131" h="133866" extrusionOk="0">
                <a:moveTo>
                  <a:pt x="7126" y="1"/>
                </a:moveTo>
                <a:cubicBezTo>
                  <a:pt x="3199" y="1"/>
                  <a:pt x="0" y="3199"/>
                  <a:pt x="0" y="7126"/>
                </a:cubicBezTo>
                <a:lnTo>
                  <a:pt x="0" y="24734"/>
                </a:lnTo>
                <a:lnTo>
                  <a:pt x="0" y="109132"/>
                </a:lnTo>
                <a:lnTo>
                  <a:pt x="0" y="126740"/>
                </a:lnTo>
                <a:cubicBezTo>
                  <a:pt x="0" y="130667"/>
                  <a:pt x="3199" y="133865"/>
                  <a:pt x="7126" y="133865"/>
                </a:cubicBezTo>
                <a:lnTo>
                  <a:pt x="245974" y="133865"/>
                </a:lnTo>
                <a:cubicBezTo>
                  <a:pt x="249932" y="133865"/>
                  <a:pt x="253131" y="130667"/>
                  <a:pt x="253131" y="126740"/>
                </a:cubicBezTo>
                <a:lnTo>
                  <a:pt x="253131" y="24734"/>
                </a:lnTo>
                <a:cubicBezTo>
                  <a:pt x="253131" y="20807"/>
                  <a:pt x="249932" y="17609"/>
                  <a:pt x="245974" y="17609"/>
                </a:cubicBezTo>
                <a:lnTo>
                  <a:pt x="101594" y="17609"/>
                </a:lnTo>
                <a:lnTo>
                  <a:pt x="101594" y="7126"/>
                </a:lnTo>
                <a:cubicBezTo>
                  <a:pt x="101594" y="3199"/>
                  <a:pt x="98396" y="1"/>
                  <a:pt x="94469" y="1"/>
                </a:cubicBezTo>
                <a:close/>
              </a:path>
            </a:pathLst>
          </a:custGeom>
          <a:solidFill>
            <a:srgbClr val="EEED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7"/>
          <p:cNvSpPr/>
          <p:nvPr/>
        </p:nvSpPr>
        <p:spPr>
          <a:xfrm rot="-242436">
            <a:off x="1129118" y="824788"/>
            <a:ext cx="3829801" cy="3688060"/>
          </a:xfrm>
          <a:custGeom>
            <a:avLst/>
            <a:gdLst/>
            <a:ahLst/>
            <a:cxnLst/>
            <a:rect l="l" t="t" r="r" b="b"/>
            <a:pathLst>
              <a:path w="119805" h="115371" extrusionOk="0">
                <a:moveTo>
                  <a:pt x="18463" y="1"/>
                </a:moveTo>
                <a:lnTo>
                  <a:pt x="0" y="96907"/>
                </a:lnTo>
                <a:lnTo>
                  <a:pt x="100771" y="115370"/>
                </a:lnTo>
                <a:lnTo>
                  <a:pt x="119804" y="19350"/>
                </a:lnTo>
                <a:lnTo>
                  <a:pt x="18463" y="1"/>
                </a:lnTo>
                <a:close/>
              </a:path>
            </a:pathLst>
          </a:custGeom>
          <a:solidFill>
            <a:srgbClr val="F7DE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7"/>
          <p:cNvSpPr/>
          <p:nvPr/>
        </p:nvSpPr>
        <p:spPr>
          <a:xfrm rot="-242436">
            <a:off x="1129118" y="824788"/>
            <a:ext cx="3829801" cy="3688060"/>
          </a:xfrm>
          <a:custGeom>
            <a:avLst/>
            <a:gdLst/>
            <a:ahLst/>
            <a:cxnLst/>
            <a:rect l="l" t="t" r="r" b="b"/>
            <a:pathLst>
              <a:path w="119805" h="115371" extrusionOk="0">
                <a:moveTo>
                  <a:pt x="18463" y="1"/>
                </a:moveTo>
                <a:lnTo>
                  <a:pt x="0" y="96907"/>
                </a:lnTo>
                <a:lnTo>
                  <a:pt x="100771" y="115370"/>
                </a:lnTo>
                <a:lnTo>
                  <a:pt x="119804" y="19350"/>
                </a:lnTo>
                <a:lnTo>
                  <a:pt x="18463" y="1"/>
                </a:lnTo>
                <a:close/>
              </a:path>
            </a:pathLst>
          </a:custGeom>
          <a:solidFill>
            <a:srgbClr val="F7DE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7"/>
          <p:cNvSpPr/>
          <p:nvPr/>
        </p:nvSpPr>
        <p:spPr>
          <a:xfrm rot="-242436">
            <a:off x="2759031" y="647968"/>
            <a:ext cx="361450" cy="1117117"/>
          </a:xfrm>
          <a:custGeom>
            <a:avLst/>
            <a:gdLst/>
            <a:ahLst/>
            <a:cxnLst/>
            <a:rect l="l" t="t" r="r" b="b"/>
            <a:pathLst>
              <a:path w="11307" h="34946" extrusionOk="0">
                <a:moveTo>
                  <a:pt x="4608" y="0"/>
                </a:moveTo>
                <a:cubicBezTo>
                  <a:pt x="4487" y="0"/>
                  <a:pt x="4366" y="5"/>
                  <a:pt x="4244" y="14"/>
                </a:cubicBezTo>
                <a:cubicBezTo>
                  <a:pt x="3041" y="109"/>
                  <a:pt x="1933" y="648"/>
                  <a:pt x="1141" y="1566"/>
                </a:cubicBezTo>
                <a:cubicBezTo>
                  <a:pt x="381" y="2485"/>
                  <a:pt x="1" y="3656"/>
                  <a:pt x="96" y="4860"/>
                </a:cubicBezTo>
                <a:lnTo>
                  <a:pt x="444" y="9452"/>
                </a:lnTo>
                <a:lnTo>
                  <a:pt x="1489" y="9452"/>
                </a:lnTo>
                <a:lnTo>
                  <a:pt x="1109" y="4765"/>
                </a:lnTo>
                <a:cubicBezTo>
                  <a:pt x="1046" y="3846"/>
                  <a:pt x="1331" y="2960"/>
                  <a:pt x="1933" y="2231"/>
                </a:cubicBezTo>
                <a:cubicBezTo>
                  <a:pt x="2534" y="1535"/>
                  <a:pt x="3389" y="1123"/>
                  <a:pt x="4308" y="1028"/>
                </a:cubicBezTo>
                <a:cubicBezTo>
                  <a:pt x="4388" y="1023"/>
                  <a:pt x="4467" y="1020"/>
                  <a:pt x="4546" y="1020"/>
                </a:cubicBezTo>
                <a:cubicBezTo>
                  <a:pt x="6373" y="1020"/>
                  <a:pt x="7893" y="2405"/>
                  <a:pt x="8045" y="4226"/>
                </a:cubicBezTo>
                <a:lnTo>
                  <a:pt x="10135" y="31367"/>
                </a:lnTo>
                <a:cubicBezTo>
                  <a:pt x="10230" y="32665"/>
                  <a:pt x="9248" y="33805"/>
                  <a:pt x="7981" y="33900"/>
                </a:cubicBezTo>
                <a:cubicBezTo>
                  <a:pt x="7923" y="33904"/>
                  <a:pt x="7865" y="33907"/>
                  <a:pt x="7808" y="33907"/>
                </a:cubicBezTo>
                <a:cubicBezTo>
                  <a:pt x="6583" y="33907"/>
                  <a:pt x="5539" y="32957"/>
                  <a:pt x="5448" y="31747"/>
                </a:cubicBezTo>
                <a:lnTo>
                  <a:pt x="4244" y="16387"/>
                </a:lnTo>
                <a:lnTo>
                  <a:pt x="3199" y="16451"/>
                </a:lnTo>
                <a:lnTo>
                  <a:pt x="4403" y="31810"/>
                </a:lnTo>
                <a:cubicBezTo>
                  <a:pt x="4561" y="33583"/>
                  <a:pt x="6050" y="34945"/>
                  <a:pt x="7791" y="34945"/>
                </a:cubicBezTo>
                <a:lnTo>
                  <a:pt x="8045" y="34945"/>
                </a:lnTo>
                <a:cubicBezTo>
                  <a:pt x="9913" y="34787"/>
                  <a:pt x="11307" y="33140"/>
                  <a:pt x="11180" y="31303"/>
                </a:cubicBezTo>
                <a:lnTo>
                  <a:pt x="9090" y="4163"/>
                </a:lnTo>
                <a:cubicBezTo>
                  <a:pt x="8995" y="2960"/>
                  <a:pt x="8425" y="1851"/>
                  <a:pt x="7506" y="1060"/>
                </a:cubicBezTo>
                <a:cubicBezTo>
                  <a:pt x="6709" y="376"/>
                  <a:pt x="5682" y="0"/>
                  <a:pt x="4608" y="0"/>
                </a:cubicBezTo>
                <a:close/>
              </a:path>
            </a:pathLst>
          </a:custGeom>
          <a:solidFill>
            <a:srgbClr val="A4AF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7"/>
          <p:cNvSpPr/>
          <p:nvPr/>
        </p:nvSpPr>
        <p:spPr>
          <a:xfrm rot="-242436">
            <a:off x="2733917" y="651759"/>
            <a:ext cx="361450" cy="1117117"/>
          </a:xfrm>
          <a:custGeom>
            <a:avLst/>
            <a:gdLst/>
            <a:ahLst/>
            <a:cxnLst/>
            <a:rect l="l" t="t" r="r" b="b"/>
            <a:pathLst>
              <a:path w="11307" h="34946" extrusionOk="0">
                <a:moveTo>
                  <a:pt x="4608" y="0"/>
                </a:moveTo>
                <a:cubicBezTo>
                  <a:pt x="4487" y="0"/>
                  <a:pt x="4366" y="5"/>
                  <a:pt x="4245" y="15"/>
                </a:cubicBezTo>
                <a:cubicBezTo>
                  <a:pt x="3041" y="110"/>
                  <a:pt x="1964" y="648"/>
                  <a:pt x="1173" y="1567"/>
                </a:cubicBezTo>
                <a:cubicBezTo>
                  <a:pt x="381" y="2485"/>
                  <a:pt x="1" y="3657"/>
                  <a:pt x="96" y="4860"/>
                </a:cubicBezTo>
                <a:lnTo>
                  <a:pt x="444" y="9389"/>
                </a:lnTo>
                <a:lnTo>
                  <a:pt x="1489" y="9389"/>
                </a:lnTo>
                <a:lnTo>
                  <a:pt x="1141" y="4765"/>
                </a:lnTo>
                <a:cubicBezTo>
                  <a:pt x="1078" y="3847"/>
                  <a:pt x="1363" y="2960"/>
                  <a:pt x="1964" y="2232"/>
                </a:cubicBezTo>
                <a:cubicBezTo>
                  <a:pt x="2566" y="1535"/>
                  <a:pt x="3421" y="1123"/>
                  <a:pt x="4340" y="1028"/>
                </a:cubicBezTo>
                <a:cubicBezTo>
                  <a:pt x="4423" y="1022"/>
                  <a:pt x="4507" y="1020"/>
                  <a:pt x="4590" y="1020"/>
                </a:cubicBezTo>
                <a:cubicBezTo>
                  <a:pt x="5418" y="1020"/>
                  <a:pt x="6208" y="1305"/>
                  <a:pt x="6842" y="1852"/>
                </a:cubicBezTo>
                <a:cubicBezTo>
                  <a:pt x="7570" y="2453"/>
                  <a:pt x="7982" y="3308"/>
                  <a:pt x="8077" y="4227"/>
                </a:cubicBezTo>
                <a:lnTo>
                  <a:pt x="10135" y="31367"/>
                </a:lnTo>
                <a:cubicBezTo>
                  <a:pt x="10230" y="32665"/>
                  <a:pt x="9280" y="33774"/>
                  <a:pt x="7982" y="33901"/>
                </a:cubicBezTo>
                <a:cubicBezTo>
                  <a:pt x="7936" y="33903"/>
                  <a:pt x="7891" y="33904"/>
                  <a:pt x="7846" y="33904"/>
                </a:cubicBezTo>
                <a:cubicBezTo>
                  <a:pt x="7263" y="33904"/>
                  <a:pt x="6713" y="33713"/>
                  <a:pt x="6271" y="33330"/>
                </a:cubicBezTo>
                <a:cubicBezTo>
                  <a:pt x="5796" y="32919"/>
                  <a:pt x="5511" y="32349"/>
                  <a:pt x="5480" y="31747"/>
                </a:cubicBezTo>
                <a:lnTo>
                  <a:pt x="4245" y="16356"/>
                </a:lnTo>
                <a:lnTo>
                  <a:pt x="3231" y="16451"/>
                </a:lnTo>
                <a:lnTo>
                  <a:pt x="4435" y="31810"/>
                </a:lnTo>
                <a:cubicBezTo>
                  <a:pt x="4498" y="32729"/>
                  <a:pt x="4910" y="33552"/>
                  <a:pt x="5606" y="34122"/>
                </a:cubicBezTo>
                <a:cubicBezTo>
                  <a:pt x="6208" y="34661"/>
                  <a:pt x="7000" y="34946"/>
                  <a:pt x="7792" y="34946"/>
                </a:cubicBezTo>
                <a:cubicBezTo>
                  <a:pt x="7887" y="34946"/>
                  <a:pt x="7982" y="34946"/>
                  <a:pt x="8077" y="34914"/>
                </a:cubicBezTo>
                <a:cubicBezTo>
                  <a:pt x="9913" y="34787"/>
                  <a:pt x="11307" y="33140"/>
                  <a:pt x="11180" y="31272"/>
                </a:cubicBezTo>
                <a:lnTo>
                  <a:pt x="9090" y="4163"/>
                </a:lnTo>
                <a:cubicBezTo>
                  <a:pt x="8995" y="2960"/>
                  <a:pt x="8457" y="1852"/>
                  <a:pt x="7538" y="1060"/>
                </a:cubicBezTo>
                <a:cubicBezTo>
                  <a:pt x="6713" y="377"/>
                  <a:pt x="5682" y="0"/>
                  <a:pt x="4608" y="0"/>
                </a:cubicBezTo>
                <a:close/>
              </a:path>
            </a:pathLst>
          </a:custGeom>
          <a:solidFill>
            <a:srgbClr val="B0B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7"/>
          <p:cNvSpPr/>
          <p:nvPr/>
        </p:nvSpPr>
        <p:spPr>
          <a:xfrm rot="-242301">
            <a:off x="-1032808" y="1998477"/>
            <a:ext cx="2177600" cy="596981"/>
          </a:xfrm>
          <a:custGeom>
            <a:avLst/>
            <a:gdLst/>
            <a:ahLst/>
            <a:cxnLst/>
            <a:rect l="l" t="t" r="r" b="b"/>
            <a:pathLst>
              <a:path w="103970" h="28503" extrusionOk="0">
                <a:moveTo>
                  <a:pt x="103970" y="1"/>
                </a:moveTo>
                <a:lnTo>
                  <a:pt x="89624" y="381"/>
                </a:lnTo>
                <a:lnTo>
                  <a:pt x="602" y="634"/>
                </a:lnTo>
                <a:lnTo>
                  <a:pt x="0" y="28503"/>
                </a:lnTo>
                <a:lnTo>
                  <a:pt x="81358" y="27711"/>
                </a:lnTo>
                <a:lnTo>
                  <a:pt x="103590" y="27648"/>
                </a:lnTo>
                <a:lnTo>
                  <a:pt x="103970" y="1"/>
                </a:lnTo>
                <a:close/>
              </a:path>
            </a:pathLst>
          </a:custGeom>
          <a:solidFill>
            <a:srgbClr val="C7CE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7"/>
          <p:cNvSpPr/>
          <p:nvPr/>
        </p:nvSpPr>
        <p:spPr>
          <a:xfrm rot="-242436">
            <a:off x="-2342623" y="4019498"/>
            <a:ext cx="642856" cy="892933"/>
          </a:xfrm>
          <a:custGeom>
            <a:avLst/>
            <a:gdLst/>
            <a:ahLst/>
            <a:cxnLst/>
            <a:rect l="l" t="t" r="r" b="b"/>
            <a:pathLst>
              <a:path w="20110" h="27933" extrusionOk="0">
                <a:moveTo>
                  <a:pt x="20110" y="1"/>
                </a:moveTo>
                <a:lnTo>
                  <a:pt x="570" y="64"/>
                </a:lnTo>
                <a:lnTo>
                  <a:pt x="0" y="27933"/>
                </a:lnTo>
                <a:lnTo>
                  <a:pt x="19762" y="27743"/>
                </a:lnTo>
                <a:cubicBezTo>
                  <a:pt x="19635" y="18496"/>
                  <a:pt x="19350" y="9217"/>
                  <a:pt x="20110" y="1"/>
                </a:cubicBezTo>
                <a:close/>
              </a:path>
            </a:pathLst>
          </a:custGeom>
          <a:solidFill>
            <a:srgbClr val="A4AF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" name="Google Shape;110;p27"/>
          <p:cNvGrpSpPr/>
          <p:nvPr/>
        </p:nvGrpSpPr>
        <p:grpSpPr>
          <a:xfrm>
            <a:off x="1391422" y="4423828"/>
            <a:ext cx="1430282" cy="625539"/>
            <a:chOff x="1391422" y="4423828"/>
            <a:chExt cx="1430282" cy="625539"/>
          </a:xfrm>
        </p:grpSpPr>
        <p:sp>
          <p:nvSpPr>
            <p:cNvPr id="111" name="Google Shape;111;p27"/>
            <p:cNvSpPr/>
            <p:nvPr/>
          </p:nvSpPr>
          <p:spPr>
            <a:xfrm rot="-242596">
              <a:off x="1408310" y="4472403"/>
              <a:ext cx="1396466" cy="528389"/>
            </a:xfrm>
            <a:custGeom>
              <a:avLst/>
              <a:gdLst/>
              <a:ahLst/>
              <a:cxnLst/>
              <a:rect l="l" t="t" r="r" b="b"/>
              <a:pathLst>
                <a:path w="68977" h="26096" extrusionOk="0">
                  <a:moveTo>
                    <a:pt x="68976" y="0"/>
                  </a:moveTo>
                  <a:lnTo>
                    <a:pt x="14917" y="507"/>
                  </a:lnTo>
                  <a:lnTo>
                    <a:pt x="128" y="507"/>
                  </a:lnTo>
                  <a:lnTo>
                    <a:pt x="1" y="26096"/>
                  </a:lnTo>
                  <a:lnTo>
                    <a:pt x="68438" y="26001"/>
                  </a:lnTo>
                  <a:lnTo>
                    <a:pt x="68976" y="0"/>
                  </a:lnTo>
                  <a:close/>
                </a:path>
              </a:pathLst>
            </a:custGeom>
            <a:solidFill>
              <a:srgbClr val="A3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7"/>
            <p:cNvSpPr/>
            <p:nvPr/>
          </p:nvSpPr>
          <p:spPr>
            <a:xfrm rot="-242596">
              <a:off x="2564264" y="4431664"/>
              <a:ext cx="239179" cy="526465"/>
            </a:xfrm>
            <a:custGeom>
              <a:avLst/>
              <a:gdLst/>
              <a:ahLst/>
              <a:cxnLst/>
              <a:rect l="l" t="t" r="r" b="b"/>
              <a:pathLst>
                <a:path w="11814" h="26001" extrusionOk="0">
                  <a:moveTo>
                    <a:pt x="11813" y="0"/>
                  </a:moveTo>
                  <a:lnTo>
                    <a:pt x="602" y="95"/>
                  </a:lnTo>
                  <a:cubicBezTo>
                    <a:pt x="539" y="8741"/>
                    <a:pt x="317" y="17355"/>
                    <a:pt x="1" y="26000"/>
                  </a:cubicBezTo>
                  <a:lnTo>
                    <a:pt x="11306" y="26000"/>
                  </a:lnTo>
                  <a:lnTo>
                    <a:pt x="11813" y="0"/>
                  </a:lnTo>
                  <a:close/>
                </a:path>
              </a:pathLst>
            </a:custGeom>
            <a:solidFill>
              <a:srgbClr val="95D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7"/>
          <p:cNvSpPr txBox="1"/>
          <p:nvPr/>
        </p:nvSpPr>
        <p:spPr>
          <a:xfrm>
            <a:off x="4825343" y="1394230"/>
            <a:ext cx="3847200" cy="17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>
                <a:solidFill>
                  <a:srgbClr val="00002A"/>
                </a:solidFill>
                <a:highlight>
                  <a:srgbClr val="FFFFFF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LẬP TRÌNH PHÂN TÍCH DỮ LIỆU</a:t>
            </a:r>
            <a:endParaRPr sz="4500" dirty="0">
              <a:solidFill>
                <a:srgbClr val="00002A"/>
              </a:solidFill>
              <a:highlight>
                <a:srgbClr val="FFFFFF"/>
              </a:highlight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4" name="Google Shape;114;p27"/>
          <p:cNvSpPr txBox="1"/>
          <p:nvPr/>
        </p:nvSpPr>
        <p:spPr>
          <a:xfrm>
            <a:off x="4341080" y="3988851"/>
            <a:ext cx="4528361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Roboto"/>
                <a:ea typeface="Roboto"/>
                <a:cs typeface="Roboto"/>
                <a:sym typeface="Roboto"/>
              </a:rPr>
              <a:t>GIẢNG VIÊN HƯỚNG DẪN: TRƯƠNG VÌNH LINH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/>
        </p:nvSpPr>
        <p:spPr>
          <a:xfrm>
            <a:off x="867905" y="261483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TRẢ LỜI CÂU HỎI ĐẶT RA CHO BỘ DỮ LIỆU</a:t>
            </a:r>
            <a:endParaRPr sz="25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79" name="Google Shape;179;p29"/>
          <p:cNvGrpSpPr/>
          <p:nvPr/>
        </p:nvGrpSpPr>
        <p:grpSpPr>
          <a:xfrm>
            <a:off x="49573" y="859500"/>
            <a:ext cx="2438501" cy="2467396"/>
            <a:chOff x="3707083" y="2099163"/>
            <a:chExt cx="1691638" cy="1673480"/>
          </a:xfrm>
        </p:grpSpPr>
        <p:sp>
          <p:nvSpPr>
            <p:cNvPr id="180" name="Google Shape;180;p29"/>
            <p:cNvSpPr/>
            <p:nvPr/>
          </p:nvSpPr>
          <p:spPr>
            <a:xfrm>
              <a:off x="3707083" y="2100126"/>
              <a:ext cx="1642079" cy="1663969"/>
            </a:xfrm>
            <a:custGeom>
              <a:avLst/>
              <a:gdLst/>
              <a:ahLst/>
              <a:cxnLst/>
              <a:rect l="l" t="t" r="r" b="b"/>
              <a:pathLst>
                <a:path w="54536" h="55263" extrusionOk="0">
                  <a:moveTo>
                    <a:pt x="2059" y="1"/>
                  </a:moveTo>
                  <a:lnTo>
                    <a:pt x="1711" y="8361"/>
                  </a:lnTo>
                  <a:cubicBezTo>
                    <a:pt x="1426" y="14853"/>
                    <a:pt x="1" y="37718"/>
                    <a:pt x="4181" y="55009"/>
                  </a:cubicBezTo>
                  <a:lnTo>
                    <a:pt x="10515" y="55263"/>
                  </a:lnTo>
                  <a:lnTo>
                    <a:pt x="30593" y="49626"/>
                  </a:lnTo>
                  <a:lnTo>
                    <a:pt x="54472" y="42880"/>
                  </a:lnTo>
                  <a:cubicBezTo>
                    <a:pt x="54408" y="42500"/>
                    <a:pt x="54377" y="42088"/>
                    <a:pt x="54345" y="41708"/>
                  </a:cubicBezTo>
                  <a:cubicBezTo>
                    <a:pt x="54345" y="41582"/>
                    <a:pt x="54345" y="41455"/>
                    <a:pt x="54313" y="41360"/>
                  </a:cubicBezTo>
                  <a:cubicBezTo>
                    <a:pt x="54313" y="41075"/>
                    <a:pt x="54282" y="40790"/>
                    <a:pt x="54250" y="40505"/>
                  </a:cubicBezTo>
                  <a:cubicBezTo>
                    <a:pt x="54250" y="40378"/>
                    <a:pt x="54250" y="40252"/>
                    <a:pt x="54218" y="40125"/>
                  </a:cubicBezTo>
                  <a:cubicBezTo>
                    <a:pt x="54218" y="39840"/>
                    <a:pt x="54187" y="39523"/>
                    <a:pt x="54155" y="39238"/>
                  </a:cubicBezTo>
                  <a:cubicBezTo>
                    <a:pt x="54155" y="39143"/>
                    <a:pt x="54155" y="39048"/>
                    <a:pt x="54155" y="38953"/>
                  </a:cubicBezTo>
                  <a:cubicBezTo>
                    <a:pt x="54123" y="38573"/>
                    <a:pt x="54092" y="38162"/>
                    <a:pt x="54092" y="37782"/>
                  </a:cubicBezTo>
                  <a:lnTo>
                    <a:pt x="54060" y="37528"/>
                  </a:lnTo>
                  <a:cubicBezTo>
                    <a:pt x="54060" y="37243"/>
                    <a:pt x="54028" y="36926"/>
                    <a:pt x="54028" y="36610"/>
                  </a:cubicBezTo>
                  <a:cubicBezTo>
                    <a:pt x="53997" y="36483"/>
                    <a:pt x="53997" y="36356"/>
                    <a:pt x="53997" y="36230"/>
                  </a:cubicBezTo>
                  <a:cubicBezTo>
                    <a:pt x="53965" y="35976"/>
                    <a:pt x="53965" y="35691"/>
                    <a:pt x="53965" y="35406"/>
                  </a:cubicBezTo>
                  <a:cubicBezTo>
                    <a:pt x="53965" y="35280"/>
                    <a:pt x="53933" y="35185"/>
                    <a:pt x="53933" y="35058"/>
                  </a:cubicBezTo>
                  <a:cubicBezTo>
                    <a:pt x="53933" y="34710"/>
                    <a:pt x="53902" y="34330"/>
                    <a:pt x="53902" y="33950"/>
                  </a:cubicBezTo>
                  <a:lnTo>
                    <a:pt x="53902" y="33918"/>
                  </a:lnTo>
                  <a:cubicBezTo>
                    <a:pt x="53870" y="33538"/>
                    <a:pt x="53870" y="33158"/>
                    <a:pt x="53838" y="32778"/>
                  </a:cubicBezTo>
                  <a:cubicBezTo>
                    <a:pt x="53838" y="32683"/>
                    <a:pt x="53838" y="32588"/>
                    <a:pt x="53838" y="32493"/>
                  </a:cubicBezTo>
                  <a:cubicBezTo>
                    <a:pt x="53838" y="32208"/>
                    <a:pt x="53838" y="31923"/>
                    <a:pt x="53807" y="31638"/>
                  </a:cubicBezTo>
                  <a:cubicBezTo>
                    <a:pt x="53807" y="31511"/>
                    <a:pt x="53807" y="31416"/>
                    <a:pt x="53807" y="31289"/>
                  </a:cubicBezTo>
                  <a:cubicBezTo>
                    <a:pt x="53807" y="31004"/>
                    <a:pt x="53807" y="30688"/>
                    <a:pt x="53807" y="30403"/>
                  </a:cubicBezTo>
                  <a:cubicBezTo>
                    <a:pt x="53807" y="30339"/>
                    <a:pt x="53775" y="30244"/>
                    <a:pt x="53775" y="30181"/>
                  </a:cubicBezTo>
                  <a:cubicBezTo>
                    <a:pt x="53775" y="29801"/>
                    <a:pt x="53775" y="29421"/>
                    <a:pt x="53775" y="29041"/>
                  </a:cubicBezTo>
                  <a:lnTo>
                    <a:pt x="53775" y="28978"/>
                  </a:lnTo>
                  <a:cubicBezTo>
                    <a:pt x="53775" y="28629"/>
                    <a:pt x="53775" y="28281"/>
                    <a:pt x="53775" y="27964"/>
                  </a:cubicBezTo>
                  <a:lnTo>
                    <a:pt x="53775" y="27679"/>
                  </a:lnTo>
                  <a:cubicBezTo>
                    <a:pt x="53775" y="27394"/>
                    <a:pt x="53775" y="27141"/>
                    <a:pt x="53775" y="26856"/>
                  </a:cubicBezTo>
                  <a:lnTo>
                    <a:pt x="53775" y="26602"/>
                  </a:lnTo>
                  <a:cubicBezTo>
                    <a:pt x="53775" y="25874"/>
                    <a:pt x="53775" y="25177"/>
                    <a:pt x="53775" y="24481"/>
                  </a:cubicBezTo>
                  <a:lnTo>
                    <a:pt x="53775" y="24322"/>
                  </a:lnTo>
                  <a:cubicBezTo>
                    <a:pt x="53775" y="24037"/>
                    <a:pt x="53775" y="23752"/>
                    <a:pt x="53775" y="23467"/>
                  </a:cubicBezTo>
                  <a:cubicBezTo>
                    <a:pt x="53775" y="23372"/>
                    <a:pt x="53775" y="23309"/>
                    <a:pt x="53775" y="23214"/>
                  </a:cubicBezTo>
                  <a:cubicBezTo>
                    <a:pt x="53775" y="22929"/>
                    <a:pt x="53775" y="22675"/>
                    <a:pt x="53807" y="22390"/>
                  </a:cubicBezTo>
                  <a:cubicBezTo>
                    <a:pt x="53807" y="22327"/>
                    <a:pt x="53807" y="22295"/>
                    <a:pt x="53807" y="22232"/>
                  </a:cubicBezTo>
                  <a:cubicBezTo>
                    <a:pt x="53807" y="21567"/>
                    <a:pt x="53807" y="20934"/>
                    <a:pt x="53838" y="20300"/>
                  </a:cubicBezTo>
                  <a:cubicBezTo>
                    <a:pt x="53838" y="20237"/>
                    <a:pt x="53838" y="20174"/>
                    <a:pt x="53838" y="20110"/>
                  </a:cubicBezTo>
                  <a:cubicBezTo>
                    <a:pt x="53838" y="19857"/>
                    <a:pt x="53838" y="19604"/>
                    <a:pt x="53870" y="19350"/>
                  </a:cubicBezTo>
                  <a:cubicBezTo>
                    <a:pt x="53870" y="19287"/>
                    <a:pt x="53870" y="19224"/>
                    <a:pt x="53870" y="19160"/>
                  </a:cubicBezTo>
                  <a:cubicBezTo>
                    <a:pt x="53870" y="18907"/>
                    <a:pt x="53870" y="18622"/>
                    <a:pt x="53902" y="18337"/>
                  </a:cubicBezTo>
                  <a:lnTo>
                    <a:pt x="53902" y="18305"/>
                  </a:lnTo>
                  <a:cubicBezTo>
                    <a:pt x="53902" y="17988"/>
                    <a:pt x="53902" y="17703"/>
                    <a:pt x="53902" y="17418"/>
                  </a:cubicBezTo>
                  <a:cubicBezTo>
                    <a:pt x="53902" y="17387"/>
                    <a:pt x="53933" y="17355"/>
                    <a:pt x="53933" y="17323"/>
                  </a:cubicBezTo>
                  <a:cubicBezTo>
                    <a:pt x="53933" y="17070"/>
                    <a:pt x="53933" y="16848"/>
                    <a:pt x="53933" y="16627"/>
                  </a:cubicBezTo>
                  <a:cubicBezTo>
                    <a:pt x="53933" y="16532"/>
                    <a:pt x="53933" y="16468"/>
                    <a:pt x="53965" y="16405"/>
                  </a:cubicBezTo>
                  <a:cubicBezTo>
                    <a:pt x="53965" y="16215"/>
                    <a:pt x="53965" y="16025"/>
                    <a:pt x="53965" y="15803"/>
                  </a:cubicBezTo>
                  <a:cubicBezTo>
                    <a:pt x="53965" y="15740"/>
                    <a:pt x="53965" y="15677"/>
                    <a:pt x="53997" y="15613"/>
                  </a:cubicBezTo>
                  <a:cubicBezTo>
                    <a:pt x="53997" y="15392"/>
                    <a:pt x="53997" y="15138"/>
                    <a:pt x="53997" y="14917"/>
                  </a:cubicBezTo>
                  <a:lnTo>
                    <a:pt x="53997" y="14885"/>
                  </a:lnTo>
                  <a:cubicBezTo>
                    <a:pt x="54028" y="14600"/>
                    <a:pt x="54028" y="14347"/>
                    <a:pt x="54028" y="14093"/>
                  </a:cubicBezTo>
                  <a:lnTo>
                    <a:pt x="54028" y="14062"/>
                  </a:lnTo>
                  <a:cubicBezTo>
                    <a:pt x="54060" y="13808"/>
                    <a:pt x="54060" y="13586"/>
                    <a:pt x="54060" y="13365"/>
                  </a:cubicBezTo>
                  <a:cubicBezTo>
                    <a:pt x="54092" y="13301"/>
                    <a:pt x="54092" y="13238"/>
                    <a:pt x="54092" y="13175"/>
                  </a:cubicBezTo>
                  <a:cubicBezTo>
                    <a:pt x="54092" y="13016"/>
                    <a:pt x="54092" y="12826"/>
                    <a:pt x="54092" y="12668"/>
                  </a:cubicBezTo>
                  <a:cubicBezTo>
                    <a:pt x="54123" y="12351"/>
                    <a:pt x="54123" y="12035"/>
                    <a:pt x="54155" y="11750"/>
                  </a:cubicBezTo>
                  <a:cubicBezTo>
                    <a:pt x="54155" y="11718"/>
                    <a:pt x="54155" y="11655"/>
                    <a:pt x="54155" y="11623"/>
                  </a:cubicBezTo>
                  <a:cubicBezTo>
                    <a:pt x="54155" y="11591"/>
                    <a:pt x="54155" y="11560"/>
                    <a:pt x="54155" y="11496"/>
                  </a:cubicBezTo>
                  <a:cubicBezTo>
                    <a:pt x="54155" y="11401"/>
                    <a:pt x="54155" y="11306"/>
                    <a:pt x="54155" y="11243"/>
                  </a:cubicBezTo>
                  <a:cubicBezTo>
                    <a:pt x="54187" y="10990"/>
                    <a:pt x="54187" y="10768"/>
                    <a:pt x="54187" y="10546"/>
                  </a:cubicBezTo>
                  <a:lnTo>
                    <a:pt x="54535" y="2186"/>
                  </a:lnTo>
                  <a:lnTo>
                    <a:pt x="32367" y="1267"/>
                  </a:lnTo>
                  <a:lnTo>
                    <a:pt x="2059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9"/>
            <p:cNvSpPr/>
            <p:nvPr/>
          </p:nvSpPr>
          <p:spPr>
            <a:xfrm>
              <a:off x="3754775" y="2354726"/>
              <a:ext cx="1643946" cy="1417007"/>
            </a:xfrm>
            <a:custGeom>
              <a:avLst/>
              <a:gdLst/>
              <a:ahLst/>
              <a:cxnLst/>
              <a:rect l="l" t="t" r="r" b="b"/>
              <a:pathLst>
                <a:path w="54598" h="47061" extrusionOk="0">
                  <a:moveTo>
                    <a:pt x="475" y="0"/>
                  </a:moveTo>
                  <a:cubicBezTo>
                    <a:pt x="475" y="6587"/>
                    <a:pt x="0" y="29737"/>
                    <a:pt x="4909" y="47060"/>
                  </a:cubicBezTo>
                  <a:lnTo>
                    <a:pt x="11243" y="47060"/>
                  </a:lnTo>
                  <a:lnTo>
                    <a:pt x="54598" y="32714"/>
                  </a:lnTo>
                  <a:cubicBezTo>
                    <a:pt x="52761" y="18780"/>
                    <a:pt x="53014" y="4877"/>
                    <a:pt x="53014" y="0"/>
                  </a:cubicBezTo>
                  <a:close/>
                </a:path>
              </a:pathLst>
            </a:custGeom>
            <a:solidFill>
              <a:srgbClr val="B0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9"/>
            <p:cNvSpPr/>
            <p:nvPr/>
          </p:nvSpPr>
          <p:spPr>
            <a:xfrm>
              <a:off x="3769077" y="2099163"/>
              <a:ext cx="1581979" cy="255604"/>
            </a:xfrm>
            <a:custGeom>
              <a:avLst/>
              <a:gdLst/>
              <a:ahLst/>
              <a:cxnLst/>
              <a:rect l="l" t="t" r="r" b="b"/>
              <a:pathLst>
                <a:path w="52540" h="8489" extrusionOk="0">
                  <a:moveTo>
                    <a:pt x="0" y="1"/>
                  </a:moveTo>
                  <a:lnTo>
                    <a:pt x="0" y="8488"/>
                  </a:lnTo>
                  <a:lnTo>
                    <a:pt x="52539" y="8488"/>
                  </a:lnTo>
                  <a:lnTo>
                    <a:pt x="52539" y="1"/>
                  </a:lnTo>
                  <a:close/>
                </a:path>
              </a:pathLst>
            </a:custGeom>
            <a:solidFill>
              <a:srgbClr val="C7C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9"/>
            <p:cNvSpPr/>
            <p:nvPr/>
          </p:nvSpPr>
          <p:spPr>
            <a:xfrm>
              <a:off x="4093258" y="2966777"/>
              <a:ext cx="1305449" cy="805864"/>
            </a:xfrm>
            <a:custGeom>
              <a:avLst/>
              <a:gdLst/>
              <a:ahLst/>
              <a:cxnLst/>
              <a:rect l="l" t="t" r="r" b="b"/>
              <a:pathLst>
                <a:path w="43356" h="26764" extrusionOk="0">
                  <a:moveTo>
                    <a:pt x="36430" y="1"/>
                  </a:moveTo>
                  <a:cubicBezTo>
                    <a:pt x="36141" y="1"/>
                    <a:pt x="35848" y="92"/>
                    <a:pt x="35597" y="289"/>
                  </a:cubicBezTo>
                  <a:lnTo>
                    <a:pt x="1" y="26764"/>
                  </a:lnTo>
                  <a:lnTo>
                    <a:pt x="1" y="26764"/>
                  </a:lnTo>
                  <a:lnTo>
                    <a:pt x="43356" y="12386"/>
                  </a:lnTo>
                  <a:cubicBezTo>
                    <a:pt x="41266" y="8617"/>
                    <a:pt x="39334" y="4722"/>
                    <a:pt x="37750" y="890"/>
                  </a:cubicBezTo>
                  <a:cubicBezTo>
                    <a:pt x="37522" y="330"/>
                    <a:pt x="36981" y="1"/>
                    <a:pt x="36430" y="1"/>
                  </a:cubicBezTo>
                  <a:close/>
                </a:path>
              </a:pathLst>
            </a:custGeom>
            <a:solidFill>
              <a:srgbClr val="B0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9"/>
            <p:cNvSpPr/>
            <p:nvPr/>
          </p:nvSpPr>
          <p:spPr>
            <a:xfrm>
              <a:off x="4093258" y="2916616"/>
              <a:ext cx="1112835" cy="856027"/>
            </a:xfrm>
            <a:custGeom>
              <a:avLst/>
              <a:gdLst/>
              <a:ahLst/>
              <a:cxnLst/>
              <a:rect l="l" t="t" r="r" b="b"/>
              <a:pathLst>
                <a:path w="36959" h="28430" extrusionOk="0">
                  <a:moveTo>
                    <a:pt x="35213" y="0"/>
                  </a:moveTo>
                  <a:cubicBezTo>
                    <a:pt x="34907" y="0"/>
                    <a:pt x="34597" y="99"/>
                    <a:pt x="34330" y="308"/>
                  </a:cubicBezTo>
                  <a:lnTo>
                    <a:pt x="1" y="28430"/>
                  </a:lnTo>
                  <a:lnTo>
                    <a:pt x="35597" y="1955"/>
                  </a:lnTo>
                  <a:cubicBezTo>
                    <a:pt x="35852" y="1758"/>
                    <a:pt x="36144" y="1672"/>
                    <a:pt x="36434" y="1672"/>
                  </a:cubicBezTo>
                  <a:cubicBezTo>
                    <a:pt x="36612" y="1672"/>
                    <a:pt x="36790" y="1704"/>
                    <a:pt x="36959" y="1765"/>
                  </a:cubicBezTo>
                  <a:cubicBezTo>
                    <a:pt x="36800" y="1448"/>
                    <a:pt x="36642" y="1131"/>
                    <a:pt x="36515" y="814"/>
                  </a:cubicBezTo>
                  <a:cubicBezTo>
                    <a:pt x="36255" y="293"/>
                    <a:pt x="35740" y="0"/>
                    <a:pt x="35213" y="0"/>
                  </a:cubicBezTo>
                  <a:close/>
                </a:path>
              </a:pathLst>
            </a:custGeom>
            <a:solidFill>
              <a:srgbClr val="A4A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29"/>
          <p:cNvSpPr txBox="1"/>
          <p:nvPr/>
        </p:nvSpPr>
        <p:spPr>
          <a:xfrm>
            <a:off x="183477" y="1350334"/>
            <a:ext cx="2191348" cy="1096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5: </a:t>
            </a:r>
            <a:r>
              <a:rPr lang="vi-V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 biết sự tương quan giữa giá gốc và giá bán ra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A22201-3ABC-BA20-FCF6-3E83A7EBD886}"/>
              </a:ext>
            </a:extLst>
          </p:cNvPr>
          <p:cNvSpPr txBox="1"/>
          <p:nvPr/>
        </p:nvSpPr>
        <p:spPr>
          <a:xfrm>
            <a:off x="333225" y="4297242"/>
            <a:ext cx="8314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QUẢ: 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372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/>
        </p:nvSpPr>
        <p:spPr>
          <a:xfrm>
            <a:off x="867905" y="261483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TRẢ LỜI CÂU HỎI ĐẶT RA CHO BỘ DỮ LIỆU</a:t>
            </a:r>
            <a:endParaRPr sz="25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79" name="Google Shape;179;p29"/>
          <p:cNvGrpSpPr/>
          <p:nvPr/>
        </p:nvGrpSpPr>
        <p:grpSpPr>
          <a:xfrm>
            <a:off x="49573" y="859500"/>
            <a:ext cx="2438501" cy="2467396"/>
            <a:chOff x="3707083" y="2099163"/>
            <a:chExt cx="1691638" cy="1673480"/>
          </a:xfrm>
        </p:grpSpPr>
        <p:sp>
          <p:nvSpPr>
            <p:cNvPr id="180" name="Google Shape;180;p29"/>
            <p:cNvSpPr/>
            <p:nvPr/>
          </p:nvSpPr>
          <p:spPr>
            <a:xfrm>
              <a:off x="3707083" y="2100126"/>
              <a:ext cx="1642079" cy="1663969"/>
            </a:xfrm>
            <a:custGeom>
              <a:avLst/>
              <a:gdLst/>
              <a:ahLst/>
              <a:cxnLst/>
              <a:rect l="l" t="t" r="r" b="b"/>
              <a:pathLst>
                <a:path w="54536" h="55263" extrusionOk="0">
                  <a:moveTo>
                    <a:pt x="2059" y="1"/>
                  </a:moveTo>
                  <a:lnTo>
                    <a:pt x="1711" y="8361"/>
                  </a:lnTo>
                  <a:cubicBezTo>
                    <a:pt x="1426" y="14853"/>
                    <a:pt x="1" y="37718"/>
                    <a:pt x="4181" y="55009"/>
                  </a:cubicBezTo>
                  <a:lnTo>
                    <a:pt x="10515" y="55263"/>
                  </a:lnTo>
                  <a:lnTo>
                    <a:pt x="30593" y="49626"/>
                  </a:lnTo>
                  <a:lnTo>
                    <a:pt x="54472" y="42880"/>
                  </a:lnTo>
                  <a:cubicBezTo>
                    <a:pt x="54408" y="42500"/>
                    <a:pt x="54377" y="42088"/>
                    <a:pt x="54345" y="41708"/>
                  </a:cubicBezTo>
                  <a:cubicBezTo>
                    <a:pt x="54345" y="41582"/>
                    <a:pt x="54345" y="41455"/>
                    <a:pt x="54313" y="41360"/>
                  </a:cubicBezTo>
                  <a:cubicBezTo>
                    <a:pt x="54313" y="41075"/>
                    <a:pt x="54282" y="40790"/>
                    <a:pt x="54250" y="40505"/>
                  </a:cubicBezTo>
                  <a:cubicBezTo>
                    <a:pt x="54250" y="40378"/>
                    <a:pt x="54250" y="40252"/>
                    <a:pt x="54218" y="40125"/>
                  </a:cubicBezTo>
                  <a:cubicBezTo>
                    <a:pt x="54218" y="39840"/>
                    <a:pt x="54187" y="39523"/>
                    <a:pt x="54155" y="39238"/>
                  </a:cubicBezTo>
                  <a:cubicBezTo>
                    <a:pt x="54155" y="39143"/>
                    <a:pt x="54155" y="39048"/>
                    <a:pt x="54155" y="38953"/>
                  </a:cubicBezTo>
                  <a:cubicBezTo>
                    <a:pt x="54123" y="38573"/>
                    <a:pt x="54092" y="38162"/>
                    <a:pt x="54092" y="37782"/>
                  </a:cubicBezTo>
                  <a:lnTo>
                    <a:pt x="54060" y="37528"/>
                  </a:lnTo>
                  <a:cubicBezTo>
                    <a:pt x="54060" y="37243"/>
                    <a:pt x="54028" y="36926"/>
                    <a:pt x="54028" y="36610"/>
                  </a:cubicBezTo>
                  <a:cubicBezTo>
                    <a:pt x="53997" y="36483"/>
                    <a:pt x="53997" y="36356"/>
                    <a:pt x="53997" y="36230"/>
                  </a:cubicBezTo>
                  <a:cubicBezTo>
                    <a:pt x="53965" y="35976"/>
                    <a:pt x="53965" y="35691"/>
                    <a:pt x="53965" y="35406"/>
                  </a:cubicBezTo>
                  <a:cubicBezTo>
                    <a:pt x="53965" y="35280"/>
                    <a:pt x="53933" y="35185"/>
                    <a:pt x="53933" y="35058"/>
                  </a:cubicBezTo>
                  <a:cubicBezTo>
                    <a:pt x="53933" y="34710"/>
                    <a:pt x="53902" y="34330"/>
                    <a:pt x="53902" y="33950"/>
                  </a:cubicBezTo>
                  <a:lnTo>
                    <a:pt x="53902" y="33918"/>
                  </a:lnTo>
                  <a:cubicBezTo>
                    <a:pt x="53870" y="33538"/>
                    <a:pt x="53870" y="33158"/>
                    <a:pt x="53838" y="32778"/>
                  </a:cubicBezTo>
                  <a:cubicBezTo>
                    <a:pt x="53838" y="32683"/>
                    <a:pt x="53838" y="32588"/>
                    <a:pt x="53838" y="32493"/>
                  </a:cubicBezTo>
                  <a:cubicBezTo>
                    <a:pt x="53838" y="32208"/>
                    <a:pt x="53838" y="31923"/>
                    <a:pt x="53807" y="31638"/>
                  </a:cubicBezTo>
                  <a:cubicBezTo>
                    <a:pt x="53807" y="31511"/>
                    <a:pt x="53807" y="31416"/>
                    <a:pt x="53807" y="31289"/>
                  </a:cubicBezTo>
                  <a:cubicBezTo>
                    <a:pt x="53807" y="31004"/>
                    <a:pt x="53807" y="30688"/>
                    <a:pt x="53807" y="30403"/>
                  </a:cubicBezTo>
                  <a:cubicBezTo>
                    <a:pt x="53807" y="30339"/>
                    <a:pt x="53775" y="30244"/>
                    <a:pt x="53775" y="30181"/>
                  </a:cubicBezTo>
                  <a:cubicBezTo>
                    <a:pt x="53775" y="29801"/>
                    <a:pt x="53775" y="29421"/>
                    <a:pt x="53775" y="29041"/>
                  </a:cubicBezTo>
                  <a:lnTo>
                    <a:pt x="53775" y="28978"/>
                  </a:lnTo>
                  <a:cubicBezTo>
                    <a:pt x="53775" y="28629"/>
                    <a:pt x="53775" y="28281"/>
                    <a:pt x="53775" y="27964"/>
                  </a:cubicBezTo>
                  <a:lnTo>
                    <a:pt x="53775" y="27679"/>
                  </a:lnTo>
                  <a:cubicBezTo>
                    <a:pt x="53775" y="27394"/>
                    <a:pt x="53775" y="27141"/>
                    <a:pt x="53775" y="26856"/>
                  </a:cubicBezTo>
                  <a:lnTo>
                    <a:pt x="53775" y="26602"/>
                  </a:lnTo>
                  <a:cubicBezTo>
                    <a:pt x="53775" y="25874"/>
                    <a:pt x="53775" y="25177"/>
                    <a:pt x="53775" y="24481"/>
                  </a:cubicBezTo>
                  <a:lnTo>
                    <a:pt x="53775" y="24322"/>
                  </a:lnTo>
                  <a:cubicBezTo>
                    <a:pt x="53775" y="24037"/>
                    <a:pt x="53775" y="23752"/>
                    <a:pt x="53775" y="23467"/>
                  </a:cubicBezTo>
                  <a:cubicBezTo>
                    <a:pt x="53775" y="23372"/>
                    <a:pt x="53775" y="23309"/>
                    <a:pt x="53775" y="23214"/>
                  </a:cubicBezTo>
                  <a:cubicBezTo>
                    <a:pt x="53775" y="22929"/>
                    <a:pt x="53775" y="22675"/>
                    <a:pt x="53807" y="22390"/>
                  </a:cubicBezTo>
                  <a:cubicBezTo>
                    <a:pt x="53807" y="22327"/>
                    <a:pt x="53807" y="22295"/>
                    <a:pt x="53807" y="22232"/>
                  </a:cubicBezTo>
                  <a:cubicBezTo>
                    <a:pt x="53807" y="21567"/>
                    <a:pt x="53807" y="20934"/>
                    <a:pt x="53838" y="20300"/>
                  </a:cubicBezTo>
                  <a:cubicBezTo>
                    <a:pt x="53838" y="20237"/>
                    <a:pt x="53838" y="20174"/>
                    <a:pt x="53838" y="20110"/>
                  </a:cubicBezTo>
                  <a:cubicBezTo>
                    <a:pt x="53838" y="19857"/>
                    <a:pt x="53838" y="19604"/>
                    <a:pt x="53870" y="19350"/>
                  </a:cubicBezTo>
                  <a:cubicBezTo>
                    <a:pt x="53870" y="19287"/>
                    <a:pt x="53870" y="19224"/>
                    <a:pt x="53870" y="19160"/>
                  </a:cubicBezTo>
                  <a:cubicBezTo>
                    <a:pt x="53870" y="18907"/>
                    <a:pt x="53870" y="18622"/>
                    <a:pt x="53902" y="18337"/>
                  </a:cubicBezTo>
                  <a:lnTo>
                    <a:pt x="53902" y="18305"/>
                  </a:lnTo>
                  <a:cubicBezTo>
                    <a:pt x="53902" y="17988"/>
                    <a:pt x="53902" y="17703"/>
                    <a:pt x="53902" y="17418"/>
                  </a:cubicBezTo>
                  <a:cubicBezTo>
                    <a:pt x="53902" y="17387"/>
                    <a:pt x="53933" y="17355"/>
                    <a:pt x="53933" y="17323"/>
                  </a:cubicBezTo>
                  <a:cubicBezTo>
                    <a:pt x="53933" y="17070"/>
                    <a:pt x="53933" y="16848"/>
                    <a:pt x="53933" y="16627"/>
                  </a:cubicBezTo>
                  <a:cubicBezTo>
                    <a:pt x="53933" y="16532"/>
                    <a:pt x="53933" y="16468"/>
                    <a:pt x="53965" y="16405"/>
                  </a:cubicBezTo>
                  <a:cubicBezTo>
                    <a:pt x="53965" y="16215"/>
                    <a:pt x="53965" y="16025"/>
                    <a:pt x="53965" y="15803"/>
                  </a:cubicBezTo>
                  <a:cubicBezTo>
                    <a:pt x="53965" y="15740"/>
                    <a:pt x="53965" y="15677"/>
                    <a:pt x="53997" y="15613"/>
                  </a:cubicBezTo>
                  <a:cubicBezTo>
                    <a:pt x="53997" y="15392"/>
                    <a:pt x="53997" y="15138"/>
                    <a:pt x="53997" y="14917"/>
                  </a:cubicBezTo>
                  <a:lnTo>
                    <a:pt x="53997" y="14885"/>
                  </a:lnTo>
                  <a:cubicBezTo>
                    <a:pt x="54028" y="14600"/>
                    <a:pt x="54028" y="14347"/>
                    <a:pt x="54028" y="14093"/>
                  </a:cubicBezTo>
                  <a:lnTo>
                    <a:pt x="54028" y="14062"/>
                  </a:lnTo>
                  <a:cubicBezTo>
                    <a:pt x="54060" y="13808"/>
                    <a:pt x="54060" y="13586"/>
                    <a:pt x="54060" y="13365"/>
                  </a:cubicBezTo>
                  <a:cubicBezTo>
                    <a:pt x="54092" y="13301"/>
                    <a:pt x="54092" y="13238"/>
                    <a:pt x="54092" y="13175"/>
                  </a:cubicBezTo>
                  <a:cubicBezTo>
                    <a:pt x="54092" y="13016"/>
                    <a:pt x="54092" y="12826"/>
                    <a:pt x="54092" y="12668"/>
                  </a:cubicBezTo>
                  <a:cubicBezTo>
                    <a:pt x="54123" y="12351"/>
                    <a:pt x="54123" y="12035"/>
                    <a:pt x="54155" y="11750"/>
                  </a:cubicBezTo>
                  <a:cubicBezTo>
                    <a:pt x="54155" y="11718"/>
                    <a:pt x="54155" y="11655"/>
                    <a:pt x="54155" y="11623"/>
                  </a:cubicBezTo>
                  <a:cubicBezTo>
                    <a:pt x="54155" y="11591"/>
                    <a:pt x="54155" y="11560"/>
                    <a:pt x="54155" y="11496"/>
                  </a:cubicBezTo>
                  <a:cubicBezTo>
                    <a:pt x="54155" y="11401"/>
                    <a:pt x="54155" y="11306"/>
                    <a:pt x="54155" y="11243"/>
                  </a:cubicBezTo>
                  <a:cubicBezTo>
                    <a:pt x="54187" y="10990"/>
                    <a:pt x="54187" y="10768"/>
                    <a:pt x="54187" y="10546"/>
                  </a:cubicBezTo>
                  <a:lnTo>
                    <a:pt x="54535" y="2186"/>
                  </a:lnTo>
                  <a:lnTo>
                    <a:pt x="32367" y="1267"/>
                  </a:lnTo>
                  <a:lnTo>
                    <a:pt x="2059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9"/>
            <p:cNvSpPr/>
            <p:nvPr/>
          </p:nvSpPr>
          <p:spPr>
            <a:xfrm>
              <a:off x="3754775" y="2354726"/>
              <a:ext cx="1643946" cy="1417007"/>
            </a:xfrm>
            <a:custGeom>
              <a:avLst/>
              <a:gdLst/>
              <a:ahLst/>
              <a:cxnLst/>
              <a:rect l="l" t="t" r="r" b="b"/>
              <a:pathLst>
                <a:path w="54598" h="47061" extrusionOk="0">
                  <a:moveTo>
                    <a:pt x="475" y="0"/>
                  </a:moveTo>
                  <a:cubicBezTo>
                    <a:pt x="475" y="6587"/>
                    <a:pt x="0" y="29737"/>
                    <a:pt x="4909" y="47060"/>
                  </a:cubicBezTo>
                  <a:lnTo>
                    <a:pt x="11243" y="47060"/>
                  </a:lnTo>
                  <a:lnTo>
                    <a:pt x="54598" y="32714"/>
                  </a:lnTo>
                  <a:cubicBezTo>
                    <a:pt x="52761" y="18780"/>
                    <a:pt x="53014" y="4877"/>
                    <a:pt x="53014" y="0"/>
                  </a:cubicBezTo>
                  <a:close/>
                </a:path>
              </a:pathLst>
            </a:custGeom>
            <a:solidFill>
              <a:srgbClr val="B0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9"/>
            <p:cNvSpPr/>
            <p:nvPr/>
          </p:nvSpPr>
          <p:spPr>
            <a:xfrm>
              <a:off x="3769077" y="2099163"/>
              <a:ext cx="1581979" cy="255604"/>
            </a:xfrm>
            <a:custGeom>
              <a:avLst/>
              <a:gdLst/>
              <a:ahLst/>
              <a:cxnLst/>
              <a:rect l="l" t="t" r="r" b="b"/>
              <a:pathLst>
                <a:path w="52540" h="8489" extrusionOk="0">
                  <a:moveTo>
                    <a:pt x="0" y="1"/>
                  </a:moveTo>
                  <a:lnTo>
                    <a:pt x="0" y="8488"/>
                  </a:lnTo>
                  <a:lnTo>
                    <a:pt x="52539" y="8488"/>
                  </a:lnTo>
                  <a:lnTo>
                    <a:pt x="52539" y="1"/>
                  </a:lnTo>
                  <a:close/>
                </a:path>
              </a:pathLst>
            </a:custGeom>
            <a:solidFill>
              <a:srgbClr val="C7C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9"/>
            <p:cNvSpPr/>
            <p:nvPr/>
          </p:nvSpPr>
          <p:spPr>
            <a:xfrm>
              <a:off x="4093258" y="2966777"/>
              <a:ext cx="1305449" cy="805864"/>
            </a:xfrm>
            <a:custGeom>
              <a:avLst/>
              <a:gdLst/>
              <a:ahLst/>
              <a:cxnLst/>
              <a:rect l="l" t="t" r="r" b="b"/>
              <a:pathLst>
                <a:path w="43356" h="26764" extrusionOk="0">
                  <a:moveTo>
                    <a:pt x="36430" y="1"/>
                  </a:moveTo>
                  <a:cubicBezTo>
                    <a:pt x="36141" y="1"/>
                    <a:pt x="35848" y="92"/>
                    <a:pt x="35597" y="289"/>
                  </a:cubicBezTo>
                  <a:lnTo>
                    <a:pt x="1" y="26764"/>
                  </a:lnTo>
                  <a:lnTo>
                    <a:pt x="1" y="26764"/>
                  </a:lnTo>
                  <a:lnTo>
                    <a:pt x="43356" y="12386"/>
                  </a:lnTo>
                  <a:cubicBezTo>
                    <a:pt x="41266" y="8617"/>
                    <a:pt x="39334" y="4722"/>
                    <a:pt x="37750" y="890"/>
                  </a:cubicBezTo>
                  <a:cubicBezTo>
                    <a:pt x="37522" y="330"/>
                    <a:pt x="36981" y="1"/>
                    <a:pt x="36430" y="1"/>
                  </a:cubicBezTo>
                  <a:close/>
                </a:path>
              </a:pathLst>
            </a:custGeom>
            <a:solidFill>
              <a:srgbClr val="B0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9"/>
            <p:cNvSpPr/>
            <p:nvPr/>
          </p:nvSpPr>
          <p:spPr>
            <a:xfrm>
              <a:off x="4093258" y="2916616"/>
              <a:ext cx="1112835" cy="856027"/>
            </a:xfrm>
            <a:custGeom>
              <a:avLst/>
              <a:gdLst/>
              <a:ahLst/>
              <a:cxnLst/>
              <a:rect l="l" t="t" r="r" b="b"/>
              <a:pathLst>
                <a:path w="36959" h="28430" extrusionOk="0">
                  <a:moveTo>
                    <a:pt x="35213" y="0"/>
                  </a:moveTo>
                  <a:cubicBezTo>
                    <a:pt x="34907" y="0"/>
                    <a:pt x="34597" y="99"/>
                    <a:pt x="34330" y="308"/>
                  </a:cubicBezTo>
                  <a:lnTo>
                    <a:pt x="1" y="28430"/>
                  </a:lnTo>
                  <a:lnTo>
                    <a:pt x="35597" y="1955"/>
                  </a:lnTo>
                  <a:cubicBezTo>
                    <a:pt x="35852" y="1758"/>
                    <a:pt x="36144" y="1672"/>
                    <a:pt x="36434" y="1672"/>
                  </a:cubicBezTo>
                  <a:cubicBezTo>
                    <a:pt x="36612" y="1672"/>
                    <a:pt x="36790" y="1704"/>
                    <a:pt x="36959" y="1765"/>
                  </a:cubicBezTo>
                  <a:cubicBezTo>
                    <a:pt x="36800" y="1448"/>
                    <a:pt x="36642" y="1131"/>
                    <a:pt x="36515" y="814"/>
                  </a:cubicBezTo>
                  <a:cubicBezTo>
                    <a:pt x="36255" y="293"/>
                    <a:pt x="35740" y="0"/>
                    <a:pt x="35213" y="0"/>
                  </a:cubicBezTo>
                  <a:close/>
                </a:path>
              </a:pathLst>
            </a:custGeom>
            <a:solidFill>
              <a:srgbClr val="A4A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29"/>
          <p:cNvSpPr txBox="1"/>
          <p:nvPr/>
        </p:nvSpPr>
        <p:spPr>
          <a:xfrm>
            <a:off x="183477" y="1350334"/>
            <a:ext cx="2191348" cy="1096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6: Cho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cữa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tỉnh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A22201-3ABC-BA20-FCF6-3E83A7EBD886}"/>
              </a:ext>
            </a:extLst>
          </p:cNvPr>
          <p:cNvSpPr txBox="1"/>
          <p:nvPr/>
        </p:nvSpPr>
        <p:spPr>
          <a:xfrm>
            <a:off x="333225" y="4297242"/>
            <a:ext cx="8314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Minh: 730 –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Phước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23 –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7654D6-945E-9EC2-81BB-952934789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380" y="896437"/>
            <a:ext cx="4703048" cy="310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353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/>
        </p:nvSpPr>
        <p:spPr>
          <a:xfrm>
            <a:off x="867905" y="261483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TRẢ LỜI CÂU HỎI ĐẶT RA CHO BỘ DỮ LIỆU</a:t>
            </a:r>
            <a:endParaRPr sz="25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79" name="Google Shape;179;p29"/>
          <p:cNvGrpSpPr/>
          <p:nvPr/>
        </p:nvGrpSpPr>
        <p:grpSpPr>
          <a:xfrm>
            <a:off x="49573" y="859500"/>
            <a:ext cx="2438501" cy="2467396"/>
            <a:chOff x="3707083" y="2099163"/>
            <a:chExt cx="1691638" cy="1673480"/>
          </a:xfrm>
        </p:grpSpPr>
        <p:sp>
          <p:nvSpPr>
            <p:cNvPr id="180" name="Google Shape;180;p29"/>
            <p:cNvSpPr/>
            <p:nvPr/>
          </p:nvSpPr>
          <p:spPr>
            <a:xfrm>
              <a:off x="3707083" y="2100126"/>
              <a:ext cx="1642079" cy="1663969"/>
            </a:xfrm>
            <a:custGeom>
              <a:avLst/>
              <a:gdLst/>
              <a:ahLst/>
              <a:cxnLst/>
              <a:rect l="l" t="t" r="r" b="b"/>
              <a:pathLst>
                <a:path w="54536" h="55263" extrusionOk="0">
                  <a:moveTo>
                    <a:pt x="2059" y="1"/>
                  </a:moveTo>
                  <a:lnTo>
                    <a:pt x="1711" y="8361"/>
                  </a:lnTo>
                  <a:cubicBezTo>
                    <a:pt x="1426" y="14853"/>
                    <a:pt x="1" y="37718"/>
                    <a:pt x="4181" y="55009"/>
                  </a:cubicBezTo>
                  <a:lnTo>
                    <a:pt x="10515" y="55263"/>
                  </a:lnTo>
                  <a:lnTo>
                    <a:pt x="30593" y="49626"/>
                  </a:lnTo>
                  <a:lnTo>
                    <a:pt x="54472" y="42880"/>
                  </a:lnTo>
                  <a:cubicBezTo>
                    <a:pt x="54408" y="42500"/>
                    <a:pt x="54377" y="42088"/>
                    <a:pt x="54345" y="41708"/>
                  </a:cubicBezTo>
                  <a:cubicBezTo>
                    <a:pt x="54345" y="41582"/>
                    <a:pt x="54345" y="41455"/>
                    <a:pt x="54313" y="41360"/>
                  </a:cubicBezTo>
                  <a:cubicBezTo>
                    <a:pt x="54313" y="41075"/>
                    <a:pt x="54282" y="40790"/>
                    <a:pt x="54250" y="40505"/>
                  </a:cubicBezTo>
                  <a:cubicBezTo>
                    <a:pt x="54250" y="40378"/>
                    <a:pt x="54250" y="40252"/>
                    <a:pt x="54218" y="40125"/>
                  </a:cubicBezTo>
                  <a:cubicBezTo>
                    <a:pt x="54218" y="39840"/>
                    <a:pt x="54187" y="39523"/>
                    <a:pt x="54155" y="39238"/>
                  </a:cubicBezTo>
                  <a:cubicBezTo>
                    <a:pt x="54155" y="39143"/>
                    <a:pt x="54155" y="39048"/>
                    <a:pt x="54155" y="38953"/>
                  </a:cubicBezTo>
                  <a:cubicBezTo>
                    <a:pt x="54123" y="38573"/>
                    <a:pt x="54092" y="38162"/>
                    <a:pt x="54092" y="37782"/>
                  </a:cubicBezTo>
                  <a:lnTo>
                    <a:pt x="54060" y="37528"/>
                  </a:lnTo>
                  <a:cubicBezTo>
                    <a:pt x="54060" y="37243"/>
                    <a:pt x="54028" y="36926"/>
                    <a:pt x="54028" y="36610"/>
                  </a:cubicBezTo>
                  <a:cubicBezTo>
                    <a:pt x="53997" y="36483"/>
                    <a:pt x="53997" y="36356"/>
                    <a:pt x="53997" y="36230"/>
                  </a:cubicBezTo>
                  <a:cubicBezTo>
                    <a:pt x="53965" y="35976"/>
                    <a:pt x="53965" y="35691"/>
                    <a:pt x="53965" y="35406"/>
                  </a:cubicBezTo>
                  <a:cubicBezTo>
                    <a:pt x="53965" y="35280"/>
                    <a:pt x="53933" y="35185"/>
                    <a:pt x="53933" y="35058"/>
                  </a:cubicBezTo>
                  <a:cubicBezTo>
                    <a:pt x="53933" y="34710"/>
                    <a:pt x="53902" y="34330"/>
                    <a:pt x="53902" y="33950"/>
                  </a:cubicBezTo>
                  <a:lnTo>
                    <a:pt x="53902" y="33918"/>
                  </a:lnTo>
                  <a:cubicBezTo>
                    <a:pt x="53870" y="33538"/>
                    <a:pt x="53870" y="33158"/>
                    <a:pt x="53838" y="32778"/>
                  </a:cubicBezTo>
                  <a:cubicBezTo>
                    <a:pt x="53838" y="32683"/>
                    <a:pt x="53838" y="32588"/>
                    <a:pt x="53838" y="32493"/>
                  </a:cubicBezTo>
                  <a:cubicBezTo>
                    <a:pt x="53838" y="32208"/>
                    <a:pt x="53838" y="31923"/>
                    <a:pt x="53807" y="31638"/>
                  </a:cubicBezTo>
                  <a:cubicBezTo>
                    <a:pt x="53807" y="31511"/>
                    <a:pt x="53807" y="31416"/>
                    <a:pt x="53807" y="31289"/>
                  </a:cubicBezTo>
                  <a:cubicBezTo>
                    <a:pt x="53807" y="31004"/>
                    <a:pt x="53807" y="30688"/>
                    <a:pt x="53807" y="30403"/>
                  </a:cubicBezTo>
                  <a:cubicBezTo>
                    <a:pt x="53807" y="30339"/>
                    <a:pt x="53775" y="30244"/>
                    <a:pt x="53775" y="30181"/>
                  </a:cubicBezTo>
                  <a:cubicBezTo>
                    <a:pt x="53775" y="29801"/>
                    <a:pt x="53775" y="29421"/>
                    <a:pt x="53775" y="29041"/>
                  </a:cubicBezTo>
                  <a:lnTo>
                    <a:pt x="53775" y="28978"/>
                  </a:lnTo>
                  <a:cubicBezTo>
                    <a:pt x="53775" y="28629"/>
                    <a:pt x="53775" y="28281"/>
                    <a:pt x="53775" y="27964"/>
                  </a:cubicBezTo>
                  <a:lnTo>
                    <a:pt x="53775" y="27679"/>
                  </a:lnTo>
                  <a:cubicBezTo>
                    <a:pt x="53775" y="27394"/>
                    <a:pt x="53775" y="27141"/>
                    <a:pt x="53775" y="26856"/>
                  </a:cubicBezTo>
                  <a:lnTo>
                    <a:pt x="53775" y="26602"/>
                  </a:lnTo>
                  <a:cubicBezTo>
                    <a:pt x="53775" y="25874"/>
                    <a:pt x="53775" y="25177"/>
                    <a:pt x="53775" y="24481"/>
                  </a:cubicBezTo>
                  <a:lnTo>
                    <a:pt x="53775" y="24322"/>
                  </a:lnTo>
                  <a:cubicBezTo>
                    <a:pt x="53775" y="24037"/>
                    <a:pt x="53775" y="23752"/>
                    <a:pt x="53775" y="23467"/>
                  </a:cubicBezTo>
                  <a:cubicBezTo>
                    <a:pt x="53775" y="23372"/>
                    <a:pt x="53775" y="23309"/>
                    <a:pt x="53775" y="23214"/>
                  </a:cubicBezTo>
                  <a:cubicBezTo>
                    <a:pt x="53775" y="22929"/>
                    <a:pt x="53775" y="22675"/>
                    <a:pt x="53807" y="22390"/>
                  </a:cubicBezTo>
                  <a:cubicBezTo>
                    <a:pt x="53807" y="22327"/>
                    <a:pt x="53807" y="22295"/>
                    <a:pt x="53807" y="22232"/>
                  </a:cubicBezTo>
                  <a:cubicBezTo>
                    <a:pt x="53807" y="21567"/>
                    <a:pt x="53807" y="20934"/>
                    <a:pt x="53838" y="20300"/>
                  </a:cubicBezTo>
                  <a:cubicBezTo>
                    <a:pt x="53838" y="20237"/>
                    <a:pt x="53838" y="20174"/>
                    <a:pt x="53838" y="20110"/>
                  </a:cubicBezTo>
                  <a:cubicBezTo>
                    <a:pt x="53838" y="19857"/>
                    <a:pt x="53838" y="19604"/>
                    <a:pt x="53870" y="19350"/>
                  </a:cubicBezTo>
                  <a:cubicBezTo>
                    <a:pt x="53870" y="19287"/>
                    <a:pt x="53870" y="19224"/>
                    <a:pt x="53870" y="19160"/>
                  </a:cubicBezTo>
                  <a:cubicBezTo>
                    <a:pt x="53870" y="18907"/>
                    <a:pt x="53870" y="18622"/>
                    <a:pt x="53902" y="18337"/>
                  </a:cubicBezTo>
                  <a:lnTo>
                    <a:pt x="53902" y="18305"/>
                  </a:lnTo>
                  <a:cubicBezTo>
                    <a:pt x="53902" y="17988"/>
                    <a:pt x="53902" y="17703"/>
                    <a:pt x="53902" y="17418"/>
                  </a:cubicBezTo>
                  <a:cubicBezTo>
                    <a:pt x="53902" y="17387"/>
                    <a:pt x="53933" y="17355"/>
                    <a:pt x="53933" y="17323"/>
                  </a:cubicBezTo>
                  <a:cubicBezTo>
                    <a:pt x="53933" y="17070"/>
                    <a:pt x="53933" y="16848"/>
                    <a:pt x="53933" y="16627"/>
                  </a:cubicBezTo>
                  <a:cubicBezTo>
                    <a:pt x="53933" y="16532"/>
                    <a:pt x="53933" y="16468"/>
                    <a:pt x="53965" y="16405"/>
                  </a:cubicBezTo>
                  <a:cubicBezTo>
                    <a:pt x="53965" y="16215"/>
                    <a:pt x="53965" y="16025"/>
                    <a:pt x="53965" y="15803"/>
                  </a:cubicBezTo>
                  <a:cubicBezTo>
                    <a:pt x="53965" y="15740"/>
                    <a:pt x="53965" y="15677"/>
                    <a:pt x="53997" y="15613"/>
                  </a:cubicBezTo>
                  <a:cubicBezTo>
                    <a:pt x="53997" y="15392"/>
                    <a:pt x="53997" y="15138"/>
                    <a:pt x="53997" y="14917"/>
                  </a:cubicBezTo>
                  <a:lnTo>
                    <a:pt x="53997" y="14885"/>
                  </a:lnTo>
                  <a:cubicBezTo>
                    <a:pt x="54028" y="14600"/>
                    <a:pt x="54028" y="14347"/>
                    <a:pt x="54028" y="14093"/>
                  </a:cubicBezTo>
                  <a:lnTo>
                    <a:pt x="54028" y="14062"/>
                  </a:lnTo>
                  <a:cubicBezTo>
                    <a:pt x="54060" y="13808"/>
                    <a:pt x="54060" y="13586"/>
                    <a:pt x="54060" y="13365"/>
                  </a:cubicBezTo>
                  <a:cubicBezTo>
                    <a:pt x="54092" y="13301"/>
                    <a:pt x="54092" y="13238"/>
                    <a:pt x="54092" y="13175"/>
                  </a:cubicBezTo>
                  <a:cubicBezTo>
                    <a:pt x="54092" y="13016"/>
                    <a:pt x="54092" y="12826"/>
                    <a:pt x="54092" y="12668"/>
                  </a:cubicBezTo>
                  <a:cubicBezTo>
                    <a:pt x="54123" y="12351"/>
                    <a:pt x="54123" y="12035"/>
                    <a:pt x="54155" y="11750"/>
                  </a:cubicBezTo>
                  <a:cubicBezTo>
                    <a:pt x="54155" y="11718"/>
                    <a:pt x="54155" y="11655"/>
                    <a:pt x="54155" y="11623"/>
                  </a:cubicBezTo>
                  <a:cubicBezTo>
                    <a:pt x="54155" y="11591"/>
                    <a:pt x="54155" y="11560"/>
                    <a:pt x="54155" y="11496"/>
                  </a:cubicBezTo>
                  <a:cubicBezTo>
                    <a:pt x="54155" y="11401"/>
                    <a:pt x="54155" y="11306"/>
                    <a:pt x="54155" y="11243"/>
                  </a:cubicBezTo>
                  <a:cubicBezTo>
                    <a:pt x="54187" y="10990"/>
                    <a:pt x="54187" y="10768"/>
                    <a:pt x="54187" y="10546"/>
                  </a:cubicBezTo>
                  <a:lnTo>
                    <a:pt x="54535" y="2186"/>
                  </a:lnTo>
                  <a:lnTo>
                    <a:pt x="32367" y="1267"/>
                  </a:lnTo>
                  <a:lnTo>
                    <a:pt x="2059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9"/>
            <p:cNvSpPr/>
            <p:nvPr/>
          </p:nvSpPr>
          <p:spPr>
            <a:xfrm>
              <a:off x="3754775" y="2354726"/>
              <a:ext cx="1643946" cy="1417007"/>
            </a:xfrm>
            <a:custGeom>
              <a:avLst/>
              <a:gdLst/>
              <a:ahLst/>
              <a:cxnLst/>
              <a:rect l="l" t="t" r="r" b="b"/>
              <a:pathLst>
                <a:path w="54598" h="47061" extrusionOk="0">
                  <a:moveTo>
                    <a:pt x="475" y="0"/>
                  </a:moveTo>
                  <a:cubicBezTo>
                    <a:pt x="475" y="6587"/>
                    <a:pt x="0" y="29737"/>
                    <a:pt x="4909" y="47060"/>
                  </a:cubicBezTo>
                  <a:lnTo>
                    <a:pt x="11243" y="47060"/>
                  </a:lnTo>
                  <a:lnTo>
                    <a:pt x="54598" y="32714"/>
                  </a:lnTo>
                  <a:cubicBezTo>
                    <a:pt x="52761" y="18780"/>
                    <a:pt x="53014" y="4877"/>
                    <a:pt x="53014" y="0"/>
                  </a:cubicBezTo>
                  <a:close/>
                </a:path>
              </a:pathLst>
            </a:custGeom>
            <a:solidFill>
              <a:srgbClr val="B0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9"/>
            <p:cNvSpPr/>
            <p:nvPr/>
          </p:nvSpPr>
          <p:spPr>
            <a:xfrm>
              <a:off x="3769077" y="2099163"/>
              <a:ext cx="1581979" cy="255604"/>
            </a:xfrm>
            <a:custGeom>
              <a:avLst/>
              <a:gdLst/>
              <a:ahLst/>
              <a:cxnLst/>
              <a:rect l="l" t="t" r="r" b="b"/>
              <a:pathLst>
                <a:path w="52540" h="8489" extrusionOk="0">
                  <a:moveTo>
                    <a:pt x="0" y="1"/>
                  </a:moveTo>
                  <a:lnTo>
                    <a:pt x="0" y="8488"/>
                  </a:lnTo>
                  <a:lnTo>
                    <a:pt x="52539" y="8488"/>
                  </a:lnTo>
                  <a:lnTo>
                    <a:pt x="52539" y="1"/>
                  </a:lnTo>
                  <a:close/>
                </a:path>
              </a:pathLst>
            </a:custGeom>
            <a:solidFill>
              <a:srgbClr val="C7C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9"/>
            <p:cNvSpPr/>
            <p:nvPr/>
          </p:nvSpPr>
          <p:spPr>
            <a:xfrm>
              <a:off x="4093258" y="2966777"/>
              <a:ext cx="1305449" cy="805864"/>
            </a:xfrm>
            <a:custGeom>
              <a:avLst/>
              <a:gdLst/>
              <a:ahLst/>
              <a:cxnLst/>
              <a:rect l="l" t="t" r="r" b="b"/>
              <a:pathLst>
                <a:path w="43356" h="26764" extrusionOk="0">
                  <a:moveTo>
                    <a:pt x="36430" y="1"/>
                  </a:moveTo>
                  <a:cubicBezTo>
                    <a:pt x="36141" y="1"/>
                    <a:pt x="35848" y="92"/>
                    <a:pt x="35597" y="289"/>
                  </a:cubicBezTo>
                  <a:lnTo>
                    <a:pt x="1" y="26764"/>
                  </a:lnTo>
                  <a:lnTo>
                    <a:pt x="1" y="26764"/>
                  </a:lnTo>
                  <a:lnTo>
                    <a:pt x="43356" y="12386"/>
                  </a:lnTo>
                  <a:cubicBezTo>
                    <a:pt x="41266" y="8617"/>
                    <a:pt x="39334" y="4722"/>
                    <a:pt x="37750" y="890"/>
                  </a:cubicBezTo>
                  <a:cubicBezTo>
                    <a:pt x="37522" y="330"/>
                    <a:pt x="36981" y="1"/>
                    <a:pt x="36430" y="1"/>
                  </a:cubicBezTo>
                  <a:close/>
                </a:path>
              </a:pathLst>
            </a:custGeom>
            <a:solidFill>
              <a:srgbClr val="B0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9"/>
            <p:cNvSpPr/>
            <p:nvPr/>
          </p:nvSpPr>
          <p:spPr>
            <a:xfrm>
              <a:off x="4093258" y="2916616"/>
              <a:ext cx="1112835" cy="856027"/>
            </a:xfrm>
            <a:custGeom>
              <a:avLst/>
              <a:gdLst/>
              <a:ahLst/>
              <a:cxnLst/>
              <a:rect l="l" t="t" r="r" b="b"/>
              <a:pathLst>
                <a:path w="36959" h="28430" extrusionOk="0">
                  <a:moveTo>
                    <a:pt x="35213" y="0"/>
                  </a:moveTo>
                  <a:cubicBezTo>
                    <a:pt x="34907" y="0"/>
                    <a:pt x="34597" y="99"/>
                    <a:pt x="34330" y="308"/>
                  </a:cubicBezTo>
                  <a:lnTo>
                    <a:pt x="1" y="28430"/>
                  </a:lnTo>
                  <a:lnTo>
                    <a:pt x="35597" y="1955"/>
                  </a:lnTo>
                  <a:cubicBezTo>
                    <a:pt x="35852" y="1758"/>
                    <a:pt x="36144" y="1672"/>
                    <a:pt x="36434" y="1672"/>
                  </a:cubicBezTo>
                  <a:cubicBezTo>
                    <a:pt x="36612" y="1672"/>
                    <a:pt x="36790" y="1704"/>
                    <a:pt x="36959" y="1765"/>
                  </a:cubicBezTo>
                  <a:cubicBezTo>
                    <a:pt x="36800" y="1448"/>
                    <a:pt x="36642" y="1131"/>
                    <a:pt x="36515" y="814"/>
                  </a:cubicBezTo>
                  <a:cubicBezTo>
                    <a:pt x="36255" y="293"/>
                    <a:pt x="35740" y="0"/>
                    <a:pt x="35213" y="0"/>
                  </a:cubicBezTo>
                  <a:close/>
                </a:path>
              </a:pathLst>
            </a:custGeom>
            <a:solidFill>
              <a:srgbClr val="A4A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29"/>
          <p:cNvSpPr txBox="1"/>
          <p:nvPr/>
        </p:nvSpPr>
        <p:spPr>
          <a:xfrm>
            <a:off x="183477" y="1350334"/>
            <a:ext cx="2191348" cy="1096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7: </a:t>
            </a:r>
            <a:r>
              <a:rPr lang="vi-V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tích độ ưa chuộng hãng giày/dép theo thành phố ?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A22201-3ABC-BA20-FCF6-3E83A7EBD886}"/>
              </a:ext>
            </a:extLst>
          </p:cNvPr>
          <p:cNvSpPr txBox="1"/>
          <p:nvPr/>
        </p:nvSpPr>
        <p:spPr>
          <a:xfrm>
            <a:off x="333225" y="4297242"/>
            <a:ext cx="8314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QUẢ: 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0AA5FA-C0BF-F925-21D0-01397DD2F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230" y="1236305"/>
            <a:ext cx="5770963" cy="275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838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/>
        </p:nvSpPr>
        <p:spPr>
          <a:xfrm>
            <a:off x="867905" y="261483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TRẢ LỜI CÂU HỎI ĐẶT RA CHO BỘ DỮ LIỆU</a:t>
            </a:r>
            <a:endParaRPr sz="25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79" name="Google Shape;179;p29"/>
          <p:cNvGrpSpPr/>
          <p:nvPr/>
        </p:nvGrpSpPr>
        <p:grpSpPr>
          <a:xfrm>
            <a:off x="49573" y="859500"/>
            <a:ext cx="2438501" cy="2467396"/>
            <a:chOff x="3707083" y="2099163"/>
            <a:chExt cx="1691638" cy="1673480"/>
          </a:xfrm>
        </p:grpSpPr>
        <p:sp>
          <p:nvSpPr>
            <p:cNvPr id="180" name="Google Shape;180;p29"/>
            <p:cNvSpPr/>
            <p:nvPr/>
          </p:nvSpPr>
          <p:spPr>
            <a:xfrm>
              <a:off x="3707083" y="2100126"/>
              <a:ext cx="1642079" cy="1663969"/>
            </a:xfrm>
            <a:custGeom>
              <a:avLst/>
              <a:gdLst/>
              <a:ahLst/>
              <a:cxnLst/>
              <a:rect l="l" t="t" r="r" b="b"/>
              <a:pathLst>
                <a:path w="54536" h="55263" extrusionOk="0">
                  <a:moveTo>
                    <a:pt x="2059" y="1"/>
                  </a:moveTo>
                  <a:lnTo>
                    <a:pt x="1711" y="8361"/>
                  </a:lnTo>
                  <a:cubicBezTo>
                    <a:pt x="1426" y="14853"/>
                    <a:pt x="1" y="37718"/>
                    <a:pt x="4181" y="55009"/>
                  </a:cubicBezTo>
                  <a:lnTo>
                    <a:pt x="10515" y="55263"/>
                  </a:lnTo>
                  <a:lnTo>
                    <a:pt x="30593" y="49626"/>
                  </a:lnTo>
                  <a:lnTo>
                    <a:pt x="54472" y="42880"/>
                  </a:lnTo>
                  <a:cubicBezTo>
                    <a:pt x="54408" y="42500"/>
                    <a:pt x="54377" y="42088"/>
                    <a:pt x="54345" y="41708"/>
                  </a:cubicBezTo>
                  <a:cubicBezTo>
                    <a:pt x="54345" y="41582"/>
                    <a:pt x="54345" y="41455"/>
                    <a:pt x="54313" y="41360"/>
                  </a:cubicBezTo>
                  <a:cubicBezTo>
                    <a:pt x="54313" y="41075"/>
                    <a:pt x="54282" y="40790"/>
                    <a:pt x="54250" y="40505"/>
                  </a:cubicBezTo>
                  <a:cubicBezTo>
                    <a:pt x="54250" y="40378"/>
                    <a:pt x="54250" y="40252"/>
                    <a:pt x="54218" y="40125"/>
                  </a:cubicBezTo>
                  <a:cubicBezTo>
                    <a:pt x="54218" y="39840"/>
                    <a:pt x="54187" y="39523"/>
                    <a:pt x="54155" y="39238"/>
                  </a:cubicBezTo>
                  <a:cubicBezTo>
                    <a:pt x="54155" y="39143"/>
                    <a:pt x="54155" y="39048"/>
                    <a:pt x="54155" y="38953"/>
                  </a:cubicBezTo>
                  <a:cubicBezTo>
                    <a:pt x="54123" y="38573"/>
                    <a:pt x="54092" y="38162"/>
                    <a:pt x="54092" y="37782"/>
                  </a:cubicBezTo>
                  <a:lnTo>
                    <a:pt x="54060" y="37528"/>
                  </a:lnTo>
                  <a:cubicBezTo>
                    <a:pt x="54060" y="37243"/>
                    <a:pt x="54028" y="36926"/>
                    <a:pt x="54028" y="36610"/>
                  </a:cubicBezTo>
                  <a:cubicBezTo>
                    <a:pt x="53997" y="36483"/>
                    <a:pt x="53997" y="36356"/>
                    <a:pt x="53997" y="36230"/>
                  </a:cubicBezTo>
                  <a:cubicBezTo>
                    <a:pt x="53965" y="35976"/>
                    <a:pt x="53965" y="35691"/>
                    <a:pt x="53965" y="35406"/>
                  </a:cubicBezTo>
                  <a:cubicBezTo>
                    <a:pt x="53965" y="35280"/>
                    <a:pt x="53933" y="35185"/>
                    <a:pt x="53933" y="35058"/>
                  </a:cubicBezTo>
                  <a:cubicBezTo>
                    <a:pt x="53933" y="34710"/>
                    <a:pt x="53902" y="34330"/>
                    <a:pt x="53902" y="33950"/>
                  </a:cubicBezTo>
                  <a:lnTo>
                    <a:pt x="53902" y="33918"/>
                  </a:lnTo>
                  <a:cubicBezTo>
                    <a:pt x="53870" y="33538"/>
                    <a:pt x="53870" y="33158"/>
                    <a:pt x="53838" y="32778"/>
                  </a:cubicBezTo>
                  <a:cubicBezTo>
                    <a:pt x="53838" y="32683"/>
                    <a:pt x="53838" y="32588"/>
                    <a:pt x="53838" y="32493"/>
                  </a:cubicBezTo>
                  <a:cubicBezTo>
                    <a:pt x="53838" y="32208"/>
                    <a:pt x="53838" y="31923"/>
                    <a:pt x="53807" y="31638"/>
                  </a:cubicBezTo>
                  <a:cubicBezTo>
                    <a:pt x="53807" y="31511"/>
                    <a:pt x="53807" y="31416"/>
                    <a:pt x="53807" y="31289"/>
                  </a:cubicBezTo>
                  <a:cubicBezTo>
                    <a:pt x="53807" y="31004"/>
                    <a:pt x="53807" y="30688"/>
                    <a:pt x="53807" y="30403"/>
                  </a:cubicBezTo>
                  <a:cubicBezTo>
                    <a:pt x="53807" y="30339"/>
                    <a:pt x="53775" y="30244"/>
                    <a:pt x="53775" y="30181"/>
                  </a:cubicBezTo>
                  <a:cubicBezTo>
                    <a:pt x="53775" y="29801"/>
                    <a:pt x="53775" y="29421"/>
                    <a:pt x="53775" y="29041"/>
                  </a:cubicBezTo>
                  <a:lnTo>
                    <a:pt x="53775" y="28978"/>
                  </a:lnTo>
                  <a:cubicBezTo>
                    <a:pt x="53775" y="28629"/>
                    <a:pt x="53775" y="28281"/>
                    <a:pt x="53775" y="27964"/>
                  </a:cubicBezTo>
                  <a:lnTo>
                    <a:pt x="53775" y="27679"/>
                  </a:lnTo>
                  <a:cubicBezTo>
                    <a:pt x="53775" y="27394"/>
                    <a:pt x="53775" y="27141"/>
                    <a:pt x="53775" y="26856"/>
                  </a:cubicBezTo>
                  <a:lnTo>
                    <a:pt x="53775" y="26602"/>
                  </a:lnTo>
                  <a:cubicBezTo>
                    <a:pt x="53775" y="25874"/>
                    <a:pt x="53775" y="25177"/>
                    <a:pt x="53775" y="24481"/>
                  </a:cubicBezTo>
                  <a:lnTo>
                    <a:pt x="53775" y="24322"/>
                  </a:lnTo>
                  <a:cubicBezTo>
                    <a:pt x="53775" y="24037"/>
                    <a:pt x="53775" y="23752"/>
                    <a:pt x="53775" y="23467"/>
                  </a:cubicBezTo>
                  <a:cubicBezTo>
                    <a:pt x="53775" y="23372"/>
                    <a:pt x="53775" y="23309"/>
                    <a:pt x="53775" y="23214"/>
                  </a:cubicBezTo>
                  <a:cubicBezTo>
                    <a:pt x="53775" y="22929"/>
                    <a:pt x="53775" y="22675"/>
                    <a:pt x="53807" y="22390"/>
                  </a:cubicBezTo>
                  <a:cubicBezTo>
                    <a:pt x="53807" y="22327"/>
                    <a:pt x="53807" y="22295"/>
                    <a:pt x="53807" y="22232"/>
                  </a:cubicBezTo>
                  <a:cubicBezTo>
                    <a:pt x="53807" y="21567"/>
                    <a:pt x="53807" y="20934"/>
                    <a:pt x="53838" y="20300"/>
                  </a:cubicBezTo>
                  <a:cubicBezTo>
                    <a:pt x="53838" y="20237"/>
                    <a:pt x="53838" y="20174"/>
                    <a:pt x="53838" y="20110"/>
                  </a:cubicBezTo>
                  <a:cubicBezTo>
                    <a:pt x="53838" y="19857"/>
                    <a:pt x="53838" y="19604"/>
                    <a:pt x="53870" y="19350"/>
                  </a:cubicBezTo>
                  <a:cubicBezTo>
                    <a:pt x="53870" y="19287"/>
                    <a:pt x="53870" y="19224"/>
                    <a:pt x="53870" y="19160"/>
                  </a:cubicBezTo>
                  <a:cubicBezTo>
                    <a:pt x="53870" y="18907"/>
                    <a:pt x="53870" y="18622"/>
                    <a:pt x="53902" y="18337"/>
                  </a:cubicBezTo>
                  <a:lnTo>
                    <a:pt x="53902" y="18305"/>
                  </a:lnTo>
                  <a:cubicBezTo>
                    <a:pt x="53902" y="17988"/>
                    <a:pt x="53902" y="17703"/>
                    <a:pt x="53902" y="17418"/>
                  </a:cubicBezTo>
                  <a:cubicBezTo>
                    <a:pt x="53902" y="17387"/>
                    <a:pt x="53933" y="17355"/>
                    <a:pt x="53933" y="17323"/>
                  </a:cubicBezTo>
                  <a:cubicBezTo>
                    <a:pt x="53933" y="17070"/>
                    <a:pt x="53933" y="16848"/>
                    <a:pt x="53933" y="16627"/>
                  </a:cubicBezTo>
                  <a:cubicBezTo>
                    <a:pt x="53933" y="16532"/>
                    <a:pt x="53933" y="16468"/>
                    <a:pt x="53965" y="16405"/>
                  </a:cubicBezTo>
                  <a:cubicBezTo>
                    <a:pt x="53965" y="16215"/>
                    <a:pt x="53965" y="16025"/>
                    <a:pt x="53965" y="15803"/>
                  </a:cubicBezTo>
                  <a:cubicBezTo>
                    <a:pt x="53965" y="15740"/>
                    <a:pt x="53965" y="15677"/>
                    <a:pt x="53997" y="15613"/>
                  </a:cubicBezTo>
                  <a:cubicBezTo>
                    <a:pt x="53997" y="15392"/>
                    <a:pt x="53997" y="15138"/>
                    <a:pt x="53997" y="14917"/>
                  </a:cubicBezTo>
                  <a:lnTo>
                    <a:pt x="53997" y="14885"/>
                  </a:lnTo>
                  <a:cubicBezTo>
                    <a:pt x="54028" y="14600"/>
                    <a:pt x="54028" y="14347"/>
                    <a:pt x="54028" y="14093"/>
                  </a:cubicBezTo>
                  <a:lnTo>
                    <a:pt x="54028" y="14062"/>
                  </a:lnTo>
                  <a:cubicBezTo>
                    <a:pt x="54060" y="13808"/>
                    <a:pt x="54060" y="13586"/>
                    <a:pt x="54060" y="13365"/>
                  </a:cubicBezTo>
                  <a:cubicBezTo>
                    <a:pt x="54092" y="13301"/>
                    <a:pt x="54092" y="13238"/>
                    <a:pt x="54092" y="13175"/>
                  </a:cubicBezTo>
                  <a:cubicBezTo>
                    <a:pt x="54092" y="13016"/>
                    <a:pt x="54092" y="12826"/>
                    <a:pt x="54092" y="12668"/>
                  </a:cubicBezTo>
                  <a:cubicBezTo>
                    <a:pt x="54123" y="12351"/>
                    <a:pt x="54123" y="12035"/>
                    <a:pt x="54155" y="11750"/>
                  </a:cubicBezTo>
                  <a:cubicBezTo>
                    <a:pt x="54155" y="11718"/>
                    <a:pt x="54155" y="11655"/>
                    <a:pt x="54155" y="11623"/>
                  </a:cubicBezTo>
                  <a:cubicBezTo>
                    <a:pt x="54155" y="11591"/>
                    <a:pt x="54155" y="11560"/>
                    <a:pt x="54155" y="11496"/>
                  </a:cubicBezTo>
                  <a:cubicBezTo>
                    <a:pt x="54155" y="11401"/>
                    <a:pt x="54155" y="11306"/>
                    <a:pt x="54155" y="11243"/>
                  </a:cubicBezTo>
                  <a:cubicBezTo>
                    <a:pt x="54187" y="10990"/>
                    <a:pt x="54187" y="10768"/>
                    <a:pt x="54187" y="10546"/>
                  </a:cubicBezTo>
                  <a:lnTo>
                    <a:pt x="54535" y="2186"/>
                  </a:lnTo>
                  <a:lnTo>
                    <a:pt x="32367" y="1267"/>
                  </a:lnTo>
                  <a:lnTo>
                    <a:pt x="2059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9"/>
            <p:cNvSpPr/>
            <p:nvPr/>
          </p:nvSpPr>
          <p:spPr>
            <a:xfrm>
              <a:off x="3754775" y="2354726"/>
              <a:ext cx="1643946" cy="1417007"/>
            </a:xfrm>
            <a:custGeom>
              <a:avLst/>
              <a:gdLst/>
              <a:ahLst/>
              <a:cxnLst/>
              <a:rect l="l" t="t" r="r" b="b"/>
              <a:pathLst>
                <a:path w="54598" h="47061" extrusionOk="0">
                  <a:moveTo>
                    <a:pt x="475" y="0"/>
                  </a:moveTo>
                  <a:cubicBezTo>
                    <a:pt x="475" y="6587"/>
                    <a:pt x="0" y="29737"/>
                    <a:pt x="4909" y="47060"/>
                  </a:cubicBezTo>
                  <a:lnTo>
                    <a:pt x="11243" y="47060"/>
                  </a:lnTo>
                  <a:lnTo>
                    <a:pt x="54598" y="32714"/>
                  </a:lnTo>
                  <a:cubicBezTo>
                    <a:pt x="52761" y="18780"/>
                    <a:pt x="53014" y="4877"/>
                    <a:pt x="53014" y="0"/>
                  </a:cubicBezTo>
                  <a:close/>
                </a:path>
              </a:pathLst>
            </a:custGeom>
            <a:solidFill>
              <a:srgbClr val="B0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9"/>
            <p:cNvSpPr/>
            <p:nvPr/>
          </p:nvSpPr>
          <p:spPr>
            <a:xfrm>
              <a:off x="3769077" y="2099163"/>
              <a:ext cx="1581979" cy="255604"/>
            </a:xfrm>
            <a:custGeom>
              <a:avLst/>
              <a:gdLst/>
              <a:ahLst/>
              <a:cxnLst/>
              <a:rect l="l" t="t" r="r" b="b"/>
              <a:pathLst>
                <a:path w="52540" h="8489" extrusionOk="0">
                  <a:moveTo>
                    <a:pt x="0" y="1"/>
                  </a:moveTo>
                  <a:lnTo>
                    <a:pt x="0" y="8488"/>
                  </a:lnTo>
                  <a:lnTo>
                    <a:pt x="52539" y="8488"/>
                  </a:lnTo>
                  <a:lnTo>
                    <a:pt x="52539" y="1"/>
                  </a:lnTo>
                  <a:close/>
                </a:path>
              </a:pathLst>
            </a:custGeom>
            <a:solidFill>
              <a:srgbClr val="C7C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9"/>
            <p:cNvSpPr/>
            <p:nvPr/>
          </p:nvSpPr>
          <p:spPr>
            <a:xfrm>
              <a:off x="4093258" y="2966777"/>
              <a:ext cx="1305449" cy="805864"/>
            </a:xfrm>
            <a:custGeom>
              <a:avLst/>
              <a:gdLst/>
              <a:ahLst/>
              <a:cxnLst/>
              <a:rect l="l" t="t" r="r" b="b"/>
              <a:pathLst>
                <a:path w="43356" h="26764" extrusionOk="0">
                  <a:moveTo>
                    <a:pt x="36430" y="1"/>
                  </a:moveTo>
                  <a:cubicBezTo>
                    <a:pt x="36141" y="1"/>
                    <a:pt x="35848" y="92"/>
                    <a:pt x="35597" y="289"/>
                  </a:cubicBezTo>
                  <a:lnTo>
                    <a:pt x="1" y="26764"/>
                  </a:lnTo>
                  <a:lnTo>
                    <a:pt x="1" y="26764"/>
                  </a:lnTo>
                  <a:lnTo>
                    <a:pt x="43356" y="12386"/>
                  </a:lnTo>
                  <a:cubicBezTo>
                    <a:pt x="41266" y="8617"/>
                    <a:pt x="39334" y="4722"/>
                    <a:pt x="37750" y="890"/>
                  </a:cubicBezTo>
                  <a:cubicBezTo>
                    <a:pt x="37522" y="330"/>
                    <a:pt x="36981" y="1"/>
                    <a:pt x="36430" y="1"/>
                  </a:cubicBezTo>
                  <a:close/>
                </a:path>
              </a:pathLst>
            </a:custGeom>
            <a:solidFill>
              <a:srgbClr val="B0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9"/>
            <p:cNvSpPr/>
            <p:nvPr/>
          </p:nvSpPr>
          <p:spPr>
            <a:xfrm>
              <a:off x="4093258" y="2916616"/>
              <a:ext cx="1112835" cy="856027"/>
            </a:xfrm>
            <a:custGeom>
              <a:avLst/>
              <a:gdLst/>
              <a:ahLst/>
              <a:cxnLst/>
              <a:rect l="l" t="t" r="r" b="b"/>
              <a:pathLst>
                <a:path w="36959" h="28430" extrusionOk="0">
                  <a:moveTo>
                    <a:pt x="35213" y="0"/>
                  </a:moveTo>
                  <a:cubicBezTo>
                    <a:pt x="34907" y="0"/>
                    <a:pt x="34597" y="99"/>
                    <a:pt x="34330" y="308"/>
                  </a:cubicBezTo>
                  <a:lnTo>
                    <a:pt x="1" y="28430"/>
                  </a:lnTo>
                  <a:lnTo>
                    <a:pt x="35597" y="1955"/>
                  </a:lnTo>
                  <a:cubicBezTo>
                    <a:pt x="35852" y="1758"/>
                    <a:pt x="36144" y="1672"/>
                    <a:pt x="36434" y="1672"/>
                  </a:cubicBezTo>
                  <a:cubicBezTo>
                    <a:pt x="36612" y="1672"/>
                    <a:pt x="36790" y="1704"/>
                    <a:pt x="36959" y="1765"/>
                  </a:cubicBezTo>
                  <a:cubicBezTo>
                    <a:pt x="36800" y="1448"/>
                    <a:pt x="36642" y="1131"/>
                    <a:pt x="36515" y="814"/>
                  </a:cubicBezTo>
                  <a:cubicBezTo>
                    <a:pt x="36255" y="293"/>
                    <a:pt x="35740" y="0"/>
                    <a:pt x="35213" y="0"/>
                  </a:cubicBezTo>
                  <a:close/>
                </a:path>
              </a:pathLst>
            </a:custGeom>
            <a:solidFill>
              <a:srgbClr val="A4A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29"/>
          <p:cNvSpPr txBox="1"/>
          <p:nvPr/>
        </p:nvSpPr>
        <p:spPr>
          <a:xfrm>
            <a:off x="183477" y="1350334"/>
            <a:ext cx="2191348" cy="1096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A22201-3ABC-BA20-FCF6-3E83A7EBD886}"/>
              </a:ext>
            </a:extLst>
          </p:cNvPr>
          <p:cNvSpPr txBox="1"/>
          <p:nvPr/>
        </p:nvSpPr>
        <p:spPr>
          <a:xfrm>
            <a:off x="333225" y="4297242"/>
            <a:ext cx="8314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QUẢ: 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771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/>
        </p:nvSpPr>
        <p:spPr>
          <a:xfrm>
            <a:off x="867905" y="261483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TRẢ LỜI CÂU HỎI ĐẶT RA CHO BỘ DỮ LIỆU</a:t>
            </a:r>
            <a:endParaRPr sz="25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79" name="Google Shape;179;p29"/>
          <p:cNvGrpSpPr/>
          <p:nvPr/>
        </p:nvGrpSpPr>
        <p:grpSpPr>
          <a:xfrm>
            <a:off x="49573" y="859500"/>
            <a:ext cx="2438501" cy="2467396"/>
            <a:chOff x="3707083" y="2099163"/>
            <a:chExt cx="1691638" cy="1673480"/>
          </a:xfrm>
        </p:grpSpPr>
        <p:sp>
          <p:nvSpPr>
            <p:cNvPr id="180" name="Google Shape;180;p29"/>
            <p:cNvSpPr/>
            <p:nvPr/>
          </p:nvSpPr>
          <p:spPr>
            <a:xfrm>
              <a:off x="3707083" y="2100126"/>
              <a:ext cx="1642079" cy="1663969"/>
            </a:xfrm>
            <a:custGeom>
              <a:avLst/>
              <a:gdLst/>
              <a:ahLst/>
              <a:cxnLst/>
              <a:rect l="l" t="t" r="r" b="b"/>
              <a:pathLst>
                <a:path w="54536" h="55263" extrusionOk="0">
                  <a:moveTo>
                    <a:pt x="2059" y="1"/>
                  </a:moveTo>
                  <a:lnTo>
                    <a:pt x="1711" y="8361"/>
                  </a:lnTo>
                  <a:cubicBezTo>
                    <a:pt x="1426" y="14853"/>
                    <a:pt x="1" y="37718"/>
                    <a:pt x="4181" y="55009"/>
                  </a:cubicBezTo>
                  <a:lnTo>
                    <a:pt x="10515" y="55263"/>
                  </a:lnTo>
                  <a:lnTo>
                    <a:pt x="30593" y="49626"/>
                  </a:lnTo>
                  <a:lnTo>
                    <a:pt x="54472" y="42880"/>
                  </a:lnTo>
                  <a:cubicBezTo>
                    <a:pt x="54408" y="42500"/>
                    <a:pt x="54377" y="42088"/>
                    <a:pt x="54345" y="41708"/>
                  </a:cubicBezTo>
                  <a:cubicBezTo>
                    <a:pt x="54345" y="41582"/>
                    <a:pt x="54345" y="41455"/>
                    <a:pt x="54313" y="41360"/>
                  </a:cubicBezTo>
                  <a:cubicBezTo>
                    <a:pt x="54313" y="41075"/>
                    <a:pt x="54282" y="40790"/>
                    <a:pt x="54250" y="40505"/>
                  </a:cubicBezTo>
                  <a:cubicBezTo>
                    <a:pt x="54250" y="40378"/>
                    <a:pt x="54250" y="40252"/>
                    <a:pt x="54218" y="40125"/>
                  </a:cubicBezTo>
                  <a:cubicBezTo>
                    <a:pt x="54218" y="39840"/>
                    <a:pt x="54187" y="39523"/>
                    <a:pt x="54155" y="39238"/>
                  </a:cubicBezTo>
                  <a:cubicBezTo>
                    <a:pt x="54155" y="39143"/>
                    <a:pt x="54155" y="39048"/>
                    <a:pt x="54155" y="38953"/>
                  </a:cubicBezTo>
                  <a:cubicBezTo>
                    <a:pt x="54123" y="38573"/>
                    <a:pt x="54092" y="38162"/>
                    <a:pt x="54092" y="37782"/>
                  </a:cubicBezTo>
                  <a:lnTo>
                    <a:pt x="54060" y="37528"/>
                  </a:lnTo>
                  <a:cubicBezTo>
                    <a:pt x="54060" y="37243"/>
                    <a:pt x="54028" y="36926"/>
                    <a:pt x="54028" y="36610"/>
                  </a:cubicBezTo>
                  <a:cubicBezTo>
                    <a:pt x="53997" y="36483"/>
                    <a:pt x="53997" y="36356"/>
                    <a:pt x="53997" y="36230"/>
                  </a:cubicBezTo>
                  <a:cubicBezTo>
                    <a:pt x="53965" y="35976"/>
                    <a:pt x="53965" y="35691"/>
                    <a:pt x="53965" y="35406"/>
                  </a:cubicBezTo>
                  <a:cubicBezTo>
                    <a:pt x="53965" y="35280"/>
                    <a:pt x="53933" y="35185"/>
                    <a:pt x="53933" y="35058"/>
                  </a:cubicBezTo>
                  <a:cubicBezTo>
                    <a:pt x="53933" y="34710"/>
                    <a:pt x="53902" y="34330"/>
                    <a:pt x="53902" y="33950"/>
                  </a:cubicBezTo>
                  <a:lnTo>
                    <a:pt x="53902" y="33918"/>
                  </a:lnTo>
                  <a:cubicBezTo>
                    <a:pt x="53870" y="33538"/>
                    <a:pt x="53870" y="33158"/>
                    <a:pt x="53838" y="32778"/>
                  </a:cubicBezTo>
                  <a:cubicBezTo>
                    <a:pt x="53838" y="32683"/>
                    <a:pt x="53838" y="32588"/>
                    <a:pt x="53838" y="32493"/>
                  </a:cubicBezTo>
                  <a:cubicBezTo>
                    <a:pt x="53838" y="32208"/>
                    <a:pt x="53838" y="31923"/>
                    <a:pt x="53807" y="31638"/>
                  </a:cubicBezTo>
                  <a:cubicBezTo>
                    <a:pt x="53807" y="31511"/>
                    <a:pt x="53807" y="31416"/>
                    <a:pt x="53807" y="31289"/>
                  </a:cubicBezTo>
                  <a:cubicBezTo>
                    <a:pt x="53807" y="31004"/>
                    <a:pt x="53807" y="30688"/>
                    <a:pt x="53807" y="30403"/>
                  </a:cubicBezTo>
                  <a:cubicBezTo>
                    <a:pt x="53807" y="30339"/>
                    <a:pt x="53775" y="30244"/>
                    <a:pt x="53775" y="30181"/>
                  </a:cubicBezTo>
                  <a:cubicBezTo>
                    <a:pt x="53775" y="29801"/>
                    <a:pt x="53775" y="29421"/>
                    <a:pt x="53775" y="29041"/>
                  </a:cubicBezTo>
                  <a:lnTo>
                    <a:pt x="53775" y="28978"/>
                  </a:lnTo>
                  <a:cubicBezTo>
                    <a:pt x="53775" y="28629"/>
                    <a:pt x="53775" y="28281"/>
                    <a:pt x="53775" y="27964"/>
                  </a:cubicBezTo>
                  <a:lnTo>
                    <a:pt x="53775" y="27679"/>
                  </a:lnTo>
                  <a:cubicBezTo>
                    <a:pt x="53775" y="27394"/>
                    <a:pt x="53775" y="27141"/>
                    <a:pt x="53775" y="26856"/>
                  </a:cubicBezTo>
                  <a:lnTo>
                    <a:pt x="53775" y="26602"/>
                  </a:lnTo>
                  <a:cubicBezTo>
                    <a:pt x="53775" y="25874"/>
                    <a:pt x="53775" y="25177"/>
                    <a:pt x="53775" y="24481"/>
                  </a:cubicBezTo>
                  <a:lnTo>
                    <a:pt x="53775" y="24322"/>
                  </a:lnTo>
                  <a:cubicBezTo>
                    <a:pt x="53775" y="24037"/>
                    <a:pt x="53775" y="23752"/>
                    <a:pt x="53775" y="23467"/>
                  </a:cubicBezTo>
                  <a:cubicBezTo>
                    <a:pt x="53775" y="23372"/>
                    <a:pt x="53775" y="23309"/>
                    <a:pt x="53775" y="23214"/>
                  </a:cubicBezTo>
                  <a:cubicBezTo>
                    <a:pt x="53775" y="22929"/>
                    <a:pt x="53775" y="22675"/>
                    <a:pt x="53807" y="22390"/>
                  </a:cubicBezTo>
                  <a:cubicBezTo>
                    <a:pt x="53807" y="22327"/>
                    <a:pt x="53807" y="22295"/>
                    <a:pt x="53807" y="22232"/>
                  </a:cubicBezTo>
                  <a:cubicBezTo>
                    <a:pt x="53807" y="21567"/>
                    <a:pt x="53807" y="20934"/>
                    <a:pt x="53838" y="20300"/>
                  </a:cubicBezTo>
                  <a:cubicBezTo>
                    <a:pt x="53838" y="20237"/>
                    <a:pt x="53838" y="20174"/>
                    <a:pt x="53838" y="20110"/>
                  </a:cubicBezTo>
                  <a:cubicBezTo>
                    <a:pt x="53838" y="19857"/>
                    <a:pt x="53838" y="19604"/>
                    <a:pt x="53870" y="19350"/>
                  </a:cubicBezTo>
                  <a:cubicBezTo>
                    <a:pt x="53870" y="19287"/>
                    <a:pt x="53870" y="19224"/>
                    <a:pt x="53870" y="19160"/>
                  </a:cubicBezTo>
                  <a:cubicBezTo>
                    <a:pt x="53870" y="18907"/>
                    <a:pt x="53870" y="18622"/>
                    <a:pt x="53902" y="18337"/>
                  </a:cubicBezTo>
                  <a:lnTo>
                    <a:pt x="53902" y="18305"/>
                  </a:lnTo>
                  <a:cubicBezTo>
                    <a:pt x="53902" y="17988"/>
                    <a:pt x="53902" y="17703"/>
                    <a:pt x="53902" y="17418"/>
                  </a:cubicBezTo>
                  <a:cubicBezTo>
                    <a:pt x="53902" y="17387"/>
                    <a:pt x="53933" y="17355"/>
                    <a:pt x="53933" y="17323"/>
                  </a:cubicBezTo>
                  <a:cubicBezTo>
                    <a:pt x="53933" y="17070"/>
                    <a:pt x="53933" y="16848"/>
                    <a:pt x="53933" y="16627"/>
                  </a:cubicBezTo>
                  <a:cubicBezTo>
                    <a:pt x="53933" y="16532"/>
                    <a:pt x="53933" y="16468"/>
                    <a:pt x="53965" y="16405"/>
                  </a:cubicBezTo>
                  <a:cubicBezTo>
                    <a:pt x="53965" y="16215"/>
                    <a:pt x="53965" y="16025"/>
                    <a:pt x="53965" y="15803"/>
                  </a:cubicBezTo>
                  <a:cubicBezTo>
                    <a:pt x="53965" y="15740"/>
                    <a:pt x="53965" y="15677"/>
                    <a:pt x="53997" y="15613"/>
                  </a:cubicBezTo>
                  <a:cubicBezTo>
                    <a:pt x="53997" y="15392"/>
                    <a:pt x="53997" y="15138"/>
                    <a:pt x="53997" y="14917"/>
                  </a:cubicBezTo>
                  <a:lnTo>
                    <a:pt x="53997" y="14885"/>
                  </a:lnTo>
                  <a:cubicBezTo>
                    <a:pt x="54028" y="14600"/>
                    <a:pt x="54028" y="14347"/>
                    <a:pt x="54028" y="14093"/>
                  </a:cubicBezTo>
                  <a:lnTo>
                    <a:pt x="54028" y="14062"/>
                  </a:lnTo>
                  <a:cubicBezTo>
                    <a:pt x="54060" y="13808"/>
                    <a:pt x="54060" y="13586"/>
                    <a:pt x="54060" y="13365"/>
                  </a:cubicBezTo>
                  <a:cubicBezTo>
                    <a:pt x="54092" y="13301"/>
                    <a:pt x="54092" y="13238"/>
                    <a:pt x="54092" y="13175"/>
                  </a:cubicBezTo>
                  <a:cubicBezTo>
                    <a:pt x="54092" y="13016"/>
                    <a:pt x="54092" y="12826"/>
                    <a:pt x="54092" y="12668"/>
                  </a:cubicBezTo>
                  <a:cubicBezTo>
                    <a:pt x="54123" y="12351"/>
                    <a:pt x="54123" y="12035"/>
                    <a:pt x="54155" y="11750"/>
                  </a:cubicBezTo>
                  <a:cubicBezTo>
                    <a:pt x="54155" y="11718"/>
                    <a:pt x="54155" y="11655"/>
                    <a:pt x="54155" y="11623"/>
                  </a:cubicBezTo>
                  <a:cubicBezTo>
                    <a:pt x="54155" y="11591"/>
                    <a:pt x="54155" y="11560"/>
                    <a:pt x="54155" y="11496"/>
                  </a:cubicBezTo>
                  <a:cubicBezTo>
                    <a:pt x="54155" y="11401"/>
                    <a:pt x="54155" y="11306"/>
                    <a:pt x="54155" y="11243"/>
                  </a:cubicBezTo>
                  <a:cubicBezTo>
                    <a:pt x="54187" y="10990"/>
                    <a:pt x="54187" y="10768"/>
                    <a:pt x="54187" y="10546"/>
                  </a:cubicBezTo>
                  <a:lnTo>
                    <a:pt x="54535" y="2186"/>
                  </a:lnTo>
                  <a:lnTo>
                    <a:pt x="32367" y="1267"/>
                  </a:lnTo>
                  <a:lnTo>
                    <a:pt x="2059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9"/>
            <p:cNvSpPr/>
            <p:nvPr/>
          </p:nvSpPr>
          <p:spPr>
            <a:xfrm>
              <a:off x="3754775" y="2354726"/>
              <a:ext cx="1643946" cy="1417007"/>
            </a:xfrm>
            <a:custGeom>
              <a:avLst/>
              <a:gdLst/>
              <a:ahLst/>
              <a:cxnLst/>
              <a:rect l="l" t="t" r="r" b="b"/>
              <a:pathLst>
                <a:path w="54598" h="47061" extrusionOk="0">
                  <a:moveTo>
                    <a:pt x="475" y="0"/>
                  </a:moveTo>
                  <a:cubicBezTo>
                    <a:pt x="475" y="6587"/>
                    <a:pt x="0" y="29737"/>
                    <a:pt x="4909" y="47060"/>
                  </a:cubicBezTo>
                  <a:lnTo>
                    <a:pt x="11243" y="47060"/>
                  </a:lnTo>
                  <a:lnTo>
                    <a:pt x="54598" y="32714"/>
                  </a:lnTo>
                  <a:cubicBezTo>
                    <a:pt x="52761" y="18780"/>
                    <a:pt x="53014" y="4877"/>
                    <a:pt x="53014" y="0"/>
                  </a:cubicBezTo>
                  <a:close/>
                </a:path>
              </a:pathLst>
            </a:custGeom>
            <a:solidFill>
              <a:srgbClr val="B0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9"/>
            <p:cNvSpPr/>
            <p:nvPr/>
          </p:nvSpPr>
          <p:spPr>
            <a:xfrm>
              <a:off x="3769077" y="2099163"/>
              <a:ext cx="1581979" cy="255604"/>
            </a:xfrm>
            <a:custGeom>
              <a:avLst/>
              <a:gdLst/>
              <a:ahLst/>
              <a:cxnLst/>
              <a:rect l="l" t="t" r="r" b="b"/>
              <a:pathLst>
                <a:path w="52540" h="8489" extrusionOk="0">
                  <a:moveTo>
                    <a:pt x="0" y="1"/>
                  </a:moveTo>
                  <a:lnTo>
                    <a:pt x="0" y="8488"/>
                  </a:lnTo>
                  <a:lnTo>
                    <a:pt x="52539" y="8488"/>
                  </a:lnTo>
                  <a:lnTo>
                    <a:pt x="52539" y="1"/>
                  </a:lnTo>
                  <a:close/>
                </a:path>
              </a:pathLst>
            </a:custGeom>
            <a:solidFill>
              <a:srgbClr val="C7C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9"/>
            <p:cNvSpPr/>
            <p:nvPr/>
          </p:nvSpPr>
          <p:spPr>
            <a:xfrm>
              <a:off x="4093258" y="2966777"/>
              <a:ext cx="1305449" cy="805864"/>
            </a:xfrm>
            <a:custGeom>
              <a:avLst/>
              <a:gdLst/>
              <a:ahLst/>
              <a:cxnLst/>
              <a:rect l="l" t="t" r="r" b="b"/>
              <a:pathLst>
                <a:path w="43356" h="26764" extrusionOk="0">
                  <a:moveTo>
                    <a:pt x="36430" y="1"/>
                  </a:moveTo>
                  <a:cubicBezTo>
                    <a:pt x="36141" y="1"/>
                    <a:pt x="35848" y="92"/>
                    <a:pt x="35597" y="289"/>
                  </a:cubicBezTo>
                  <a:lnTo>
                    <a:pt x="1" y="26764"/>
                  </a:lnTo>
                  <a:lnTo>
                    <a:pt x="1" y="26764"/>
                  </a:lnTo>
                  <a:lnTo>
                    <a:pt x="43356" y="12386"/>
                  </a:lnTo>
                  <a:cubicBezTo>
                    <a:pt x="41266" y="8617"/>
                    <a:pt x="39334" y="4722"/>
                    <a:pt x="37750" y="890"/>
                  </a:cubicBezTo>
                  <a:cubicBezTo>
                    <a:pt x="37522" y="330"/>
                    <a:pt x="36981" y="1"/>
                    <a:pt x="36430" y="1"/>
                  </a:cubicBezTo>
                  <a:close/>
                </a:path>
              </a:pathLst>
            </a:custGeom>
            <a:solidFill>
              <a:srgbClr val="B0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9"/>
            <p:cNvSpPr/>
            <p:nvPr/>
          </p:nvSpPr>
          <p:spPr>
            <a:xfrm>
              <a:off x="4093258" y="2916616"/>
              <a:ext cx="1112835" cy="856027"/>
            </a:xfrm>
            <a:custGeom>
              <a:avLst/>
              <a:gdLst/>
              <a:ahLst/>
              <a:cxnLst/>
              <a:rect l="l" t="t" r="r" b="b"/>
              <a:pathLst>
                <a:path w="36959" h="28430" extrusionOk="0">
                  <a:moveTo>
                    <a:pt x="35213" y="0"/>
                  </a:moveTo>
                  <a:cubicBezTo>
                    <a:pt x="34907" y="0"/>
                    <a:pt x="34597" y="99"/>
                    <a:pt x="34330" y="308"/>
                  </a:cubicBezTo>
                  <a:lnTo>
                    <a:pt x="1" y="28430"/>
                  </a:lnTo>
                  <a:lnTo>
                    <a:pt x="35597" y="1955"/>
                  </a:lnTo>
                  <a:cubicBezTo>
                    <a:pt x="35852" y="1758"/>
                    <a:pt x="36144" y="1672"/>
                    <a:pt x="36434" y="1672"/>
                  </a:cubicBezTo>
                  <a:cubicBezTo>
                    <a:pt x="36612" y="1672"/>
                    <a:pt x="36790" y="1704"/>
                    <a:pt x="36959" y="1765"/>
                  </a:cubicBezTo>
                  <a:cubicBezTo>
                    <a:pt x="36800" y="1448"/>
                    <a:pt x="36642" y="1131"/>
                    <a:pt x="36515" y="814"/>
                  </a:cubicBezTo>
                  <a:cubicBezTo>
                    <a:pt x="36255" y="293"/>
                    <a:pt x="35740" y="0"/>
                    <a:pt x="35213" y="0"/>
                  </a:cubicBezTo>
                  <a:close/>
                </a:path>
              </a:pathLst>
            </a:custGeom>
            <a:solidFill>
              <a:srgbClr val="A4A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29"/>
          <p:cNvSpPr txBox="1"/>
          <p:nvPr/>
        </p:nvSpPr>
        <p:spPr>
          <a:xfrm>
            <a:off x="183477" y="1310323"/>
            <a:ext cx="2191348" cy="1096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9: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A22201-3ABC-BA20-FCF6-3E83A7EBD886}"/>
              </a:ext>
            </a:extLst>
          </p:cNvPr>
          <p:cNvSpPr txBox="1"/>
          <p:nvPr/>
        </p:nvSpPr>
        <p:spPr>
          <a:xfrm>
            <a:off x="333225" y="4297242"/>
            <a:ext cx="8314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QUẢ: 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132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/>
        </p:nvSpPr>
        <p:spPr>
          <a:xfrm>
            <a:off x="867905" y="261483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TRẢ LỜI CÂU HỎI ĐẶT RA CHO BỘ DỮ LIỆU</a:t>
            </a:r>
            <a:endParaRPr sz="25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79" name="Google Shape;179;p29"/>
          <p:cNvGrpSpPr/>
          <p:nvPr/>
        </p:nvGrpSpPr>
        <p:grpSpPr>
          <a:xfrm>
            <a:off x="49573" y="859500"/>
            <a:ext cx="2438501" cy="2467396"/>
            <a:chOff x="3707083" y="2099163"/>
            <a:chExt cx="1691638" cy="1673480"/>
          </a:xfrm>
        </p:grpSpPr>
        <p:sp>
          <p:nvSpPr>
            <p:cNvPr id="180" name="Google Shape;180;p29"/>
            <p:cNvSpPr/>
            <p:nvPr/>
          </p:nvSpPr>
          <p:spPr>
            <a:xfrm>
              <a:off x="3707083" y="2100126"/>
              <a:ext cx="1642079" cy="1663969"/>
            </a:xfrm>
            <a:custGeom>
              <a:avLst/>
              <a:gdLst/>
              <a:ahLst/>
              <a:cxnLst/>
              <a:rect l="l" t="t" r="r" b="b"/>
              <a:pathLst>
                <a:path w="54536" h="55263" extrusionOk="0">
                  <a:moveTo>
                    <a:pt x="2059" y="1"/>
                  </a:moveTo>
                  <a:lnTo>
                    <a:pt x="1711" y="8361"/>
                  </a:lnTo>
                  <a:cubicBezTo>
                    <a:pt x="1426" y="14853"/>
                    <a:pt x="1" y="37718"/>
                    <a:pt x="4181" y="55009"/>
                  </a:cubicBezTo>
                  <a:lnTo>
                    <a:pt x="10515" y="55263"/>
                  </a:lnTo>
                  <a:lnTo>
                    <a:pt x="30593" y="49626"/>
                  </a:lnTo>
                  <a:lnTo>
                    <a:pt x="54472" y="42880"/>
                  </a:lnTo>
                  <a:cubicBezTo>
                    <a:pt x="54408" y="42500"/>
                    <a:pt x="54377" y="42088"/>
                    <a:pt x="54345" y="41708"/>
                  </a:cubicBezTo>
                  <a:cubicBezTo>
                    <a:pt x="54345" y="41582"/>
                    <a:pt x="54345" y="41455"/>
                    <a:pt x="54313" y="41360"/>
                  </a:cubicBezTo>
                  <a:cubicBezTo>
                    <a:pt x="54313" y="41075"/>
                    <a:pt x="54282" y="40790"/>
                    <a:pt x="54250" y="40505"/>
                  </a:cubicBezTo>
                  <a:cubicBezTo>
                    <a:pt x="54250" y="40378"/>
                    <a:pt x="54250" y="40252"/>
                    <a:pt x="54218" y="40125"/>
                  </a:cubicBezTo>
                  <a:cubicBezTo>
                    <a:pt x="54218" y="39840"/>
                    <a:pt x="54187" y="39523"/>
                    <a:pt x="54155" y="39238"/>
                  </a:cubicBezTo>
                  <a:cubicBezTo>
                    <a:pt x="54155" y="39143"/>
                    <a:pt x="54155" y="39048"/>
                    <a:pt x="54155" y="38953"/>
                  </a:cubicBezTo>
                  <a:cubicBezTo>
                    <a:pt x="54123" y="38573"/>
                    <a:pt x="54092" y="38162"/>
                    <a:pt x="54092" y="37782"/>
                  </a:cubicBezTo>
                  <a:lnTo>
                    <a:pt x="54060" y="37528"/>
                  </a:lnTo>
                  <a:cubicBezTo>
                    <a:pt x="54060" y="37243"/>
                    <a:pt x="54028" y="36926"/>
                    <a:pt x="54028" y="36610"/>
                  </a:cubicBezTo>
                  <a:cubicBezTo>
                    <a:pt x="53997" y="36483"/>
                    <a:pt x="53997" y="36356"/>
                    <a:pt x="53997" y="36230"/>
                  </a:cubicBezTo>
                  <a:cubicBezTo>
                    <a:pt x="53965" y="35976"/>
                    <a:pt x="53965" y="35691"/>
                    <a:pt x="53965" y="35406"/>
                  </a:cubicBezTo>
                  <a:cubicBezTo>
                    <a:pt x="53965" y="35280"/>
                    <a:pt x="53933" y="35185"/>
                    <a:pt x="53933" y="35058"/>
                  </a:cubicBezTo>
                  <a:cubicBezTo>
                    <a:pt x="53933" y="34710"/>
                    <a:pt x="53902" y="34330"/>
                    <a:pt x="53902" y="33950"/>
                  </a:cubicBezTo>
                  <a:lnTo>
                    <a:pt x="53902" y="33918"/>
                  </a:lnTo>
                  <a:cubicBezTo>
                    <a:pt x="53870" y="33538"/>
                    <a:pt x="53870" y="33158"/>
                    <a:pt x="53838" y="32778"/>
                  </a:cubicBezTo>
                  <a:cubicBezTo>
                    <a:pt x="53838" y="32683"/>
                    <a:pt x="53838" y="32588"/>
                    <a:pt x="53838" y="32493"/>
                  </a:cubicBezTo>
                  <a:cubicBezTo>
                    <a:pt x="53838" y="32208"/>
                    <a:pt x="53838" y="31923"/>
                    <a:pt x="53807" y="31638"/>
                  </a:cubicBezTo>
                  <a:cubicBezTo>
                    <a:pt x="53807" y="31511"/>
                    <a:pt x="53807" y="31416"/>
                    <a:pt x="53807" y="31289"/>
                  </a:cubicBezTo>
                  <a:cubicBezTo>
                    <a:pt x="53807" y="31004"/>
                    <a:pt x="53807" y="30688"/>
                    <a:pt x="53807" y="30403"/>
                  </a:cubicBezTo>
                  <a:cubicBezTo>
                    <a:pt x="53807" y="30339"/>
                    <a:pt x="53775" y="30244"/>
                    <a:pt x="53775" y="30181"/>
                  </a:cubicBezTo>
                  <a:cubicBezTo>
                    <a:pt x="53775" y="29801"/>
                    <a:pt x="53775" y="29421"/>
                    <a:pt x="53775" y="29041"/>
                  </a:cubicBezTo>
                  <a:lnTo>
                    <a:pt x="53775" y="28978"/>
                  </a:lnTo>
                  <a:cubicBezTo>
                    <a:pt x="53775" y="28629"/>
                    <a:pt x="53775" y="28281"/>
                    <a:pt x="53775" y="27964"/>
                  </a:cubicBezTo>
                  <a:lnTo>
                    <a:pt x="53775" y="27679"/>
                  </a:lnTo>
                  <a:cubicBezTo>
                    <a:pt x="53775" y="27394"/>
                    <a:pt x="53775" y="27141"/>
                    <a:pt x="53775" y="26856"/>
                  </a:cubicBezTo>
                  <a:lnTo>
                    <a:pt x="53775" y="26602"/>
                  </a:lnTo>
                  <a:cubicBezTo>
                    <a:pt x="53775" y="25874"/>
                    <a:pt x="53775" y="25177"/>
                    <a:pt x="53775" y="24481"/>
                  </a:cubicBezTo>
                  <a:lnTo>
                    <a:pt x="53775" y="24322"/>
                  </a:lnTo>
                  <a:cubicBezTo>
                    <a:pt x="53775" y="24037"/>
                    <a:pt x="53775" y="23752"/>
                    <a:pt x="53775" y="23467"/>
                  </a:cubicBezTo>
                  <a:cubicBezTo>
                    <a:pt x="53775" y="23372"/>
                    <a:pt x="53775" y="23309"/>
                    <a:pt x="53775" y="23214"/>
                  </a:cubicBezTo>
                  <a:cubicBezTo>
                    <a:pt x="53775" y="22929"/>
                    <a:pt x="53775" y="22675"/>
                    <a:pt x="53807" y="22390"/>
                  </a:cubicBezTo>
                  <a:cubicBezTo>
                    <a:pt x="53807" y="22327"/>
                    <a:pt x="53807" y="22295"/>
                    <a:pt x="53807" y="22232"/>
                  </a:cubicBezTo>
                  <a:cubicBezTo>
                    <a:pt x="53807" y="21567"/>
                    <a:pt x="53807" y="20934"/>
                    <a:pt x="53838" y="20300"/>
                  </a:cubicBezTo>
                  <a:cubicBezTo>
                    <a:pt x="53838" y="20237"/>
                    <a:pt x="53838" y="20174"/>
                    <a:pt x="53838" y="20110"/>
                  </a:cubicBezTo>
                  <a:cubicBezTo>
                    <a:pt x="53838" y="19857"/>
                    <a:pt x="53838" y="19604"/>
                    <a:pt x="53870" y="19350"/>
                  </a:cubicBezTo>
                  <a:cubicBezTo>
                    <a:pt x="53870" y="19287"/>
                    <a:pt x="53870" y="19224"/>
                    <a:pt x="53870" y="19160"/>
                  </a:cubicBezTo>
                  <a:cubicBezTo>
                    <a:pt x="53870" y="18907"/>
                    <a:pt x="53870" y="18622"/>
                    <a:pt x="53902" y="18337"/>
                  </a:cubicBezTo>
                  <a:lnTo>
                    <a:pt x="53902" y="18305"/>
                  </a:lnTo>
                  <a:cubicBezTo>
                    <a:pt x="53902" y="17988"/>
                    <a:pt x="53902" y="17703"/>
                    <a:pt x="53902" y="17418"/>
                  </a:cubicBezTo>
                  <a:cubicBezTo>
                    <a:pt x="53902" y="17387"/>
                    <a:pt x="53933" y="17355"/>
                    <a:pt x="53933" y="17323"/>
                  </a:cubicBezTo>
                  <a:cubicBezTo>
                    <a:pt x="53933" y="17070"/>
                    <a:pt x="53933" y="16848"/>
                    <a:pt x="53933" y="16627"/>
                  </a:cubicBezTo>
                  <a:cubicBezTo>
                    <a:pt x="53933" y="16532"/>
                    <a:pt x="53933" y="16468"/>
                    <a:pt x="53965" y="16405"/>
                  </a:cubicBezTo>
                  <a:cubicBezTo>
                    <a:pt x="53965" y="16215"/>
                    <a:pt x="53965" y="16025"/>
                    <a:pt x="53965" y="15803"/>
                  </a:cubicBezTo>
                  <a:cubicBezTo>
                    <a:pt x="53965" y="15740"/>
                    <a:pt x="53965" y="15677"/>
                    <a:pt x="53997" y="15613"/>
                  </a:cubicBezTo>
                  <a:cubicBezTo>
                    <a:pt x="53997" y="15392"/>
                    <a:pt x="53997" y="15138"/>
                    <a:pt x="53997" y="14917"/>
                  </a:cubicBezTo>
                  <a:lnTo>
                    <a:pt x="53997" y="14885"/>
                  </a:lnTo>
                  <a:cubicBezTo>
                    <a:pt x="54028" y="14600"/>
                    <a:pt x="54028" y="14347"/>
                    <a:pt x="54028" y="14093"/>
                  </a:cubicBezTo>
                  <a:lnTo>
                    <a:pt x="54028" y="14062"/>
                  </a:lnTo>
                  <a:cubicBezTo>
                    <a:pt x="54060" y="13808"/>
                    <a:pt x="54060" y="13586"/>
                    <a:pt x="54060" y="13365"/>
                  </a:cubicBezTo>
                  <a:cubicBezTo>
                    <a:pt x="54092" y="13301"/>
                    <a:pt x="54092" y="13238"/>
                    <a:pt x="54092" y="13175"/>
                  </a:cubicBezTo>
                  <a:cubicBezTo>
                    <a:pt x="54092" y="13016"/>
                    <a:pt x="54092" y="12826"/>
                    <a:pt x="54092" y="12668"/>
                  </a:cubicBezTo>
                  <a:cubicBezTo>
                    <a:pt x="54123" y="12351"/>
                    <a:pt x="54123" y="12035"/>
                    <a:pt x="54155" y="11750"/>
                  </a:cubicBezTo>
                  <a:cubicBezTo>
                    <a:pt x="54155" y="11718"/>
                    <a:pt x="54155" y="11655"/>
                    <a:pt x="54155" y="11623"/>
                  </a:cubicBezTo>
                  <a:cubicBezTo>
                    <a:pt x="54155" y="11591"/>
                    <a:pt x="54155" y="11560"/>
                    <a:pt x="54155" y="11496"/>
                  </a:cubicBezTo>
                  <a:cubicBezTo>
                    <a:pt x="54155" y="11401"/>
                    <a:pt x="54155" y="11306"/>
                    <a:pt x="54155" y="11243"/>
                  </a:cubicBezTo>
                  <a:cubicBezTo>
                    <a:pt x="54187" y="10990"/>
                    <a:pt x="54187" y="10768"/>
                    <a:pt x="54187" y="10546"/>
                  </a:cubicBezTo>
                  <a:lnTo>
                    <a:pt x="54535" y="2186"/>
                  </a:lnTo>
                  <a:lnTo>
                    <a:pt x="32367" y="1267"/>
                  </a:lnTo>
                  <a:lnTo>
                    <a:pt x="2059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9"/>
            <p:cNvSpPr/>
            <p:nvPr/>
          </p:nvSpPr>
          <p:spPr>
            <a:xfrm>
              <a:off x="3754775" y="2354726"/>
              <a:ext cx="1643946" cy="1417007"/>
            </a:xfrm>
            <a:custGeom>
              <a:avLst/>
              <a:gdLst/>
              <a:ahLst/>
              <a:cxnLst/>
              <a:rect l="l" t="t" r="r" b="b"/>
              <a:pathLst>
                <a:path w="54598" h="47061" extrusionOk="0">
                  <a:moveTo>
                    <a:pt x="475" y="0"/>
                  </a:moveTo>
                  <a:cubicBezTo>
                    <a:pt x="475" y="6587"/>
                    <a:pt x="0" y="29737"/>
                    <a:pt x="4909" y="47060"/>
                  </a:cubicBezTo>
                  <a:lnTo>
                    <a:pt x="11243" y="47060"/>
                  </a:lnTo>
                  <a:lnTo>
                    <a:pt x="54598" y="32714"/>
                  </a:lnTo>
                  <a:cubicBezTo>
                    <a:pt x="52761" y="18780"/>
                    <a:pt x="53014" y="4877"/>
                    <a:pt x="53014" y="0"/>
                  </a:cubicBezTo>
                  <a:close/>
                </a:path>
              </a:pathLst>
            </a:custGeom>
            <a:solidFill>
              <a:srgbClr val="B0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9"/>
            <p:cNvSpPr/>
            <p:nvPr/>
          </p:nvSpPr>
          <p:spPr>
            <a:xfrm>
              <a:off x="3769077" y="2099163"/>
              <a:ext cx="1581979" cy="255604"/>
            </a:xfrm>
            <a:custGeom>
              <a:avLst/>
              <a:gdLst/>
              <a:ahLst/>
              <a:cxnLst/>
              <a:rect l="l" t="t" r="r" b="b"/>
              <a:pathLst>
                <a:path w="52540" h="8489" extrusionOk="0">
                  <a:moveTo>
                    <a:pt x="0" y="1"/>
                  </a:moveTo>
                  <a:lnTo>
                    <a:pt x="0" y="8488"/>
                  </a:lnTo>
                  <a:lnTo>
                    <a:pt x="52539" y="8488"/>
                  </a:lnTo>
                  <a:lnTo>
                    <a:pt x="52539" y="1"/>
                  </a:lnTo>
                  <a:close/>
                </a:path>
              </a:pathLst>
            </a:custGeom>
            <a:solidFill>
              <a:srgbClr val="C7C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9"/>
            <p:cNvSpPr/>
            <p:nvPr/>
          </p:nvSpPr>
          <p:spPr>
            <a:xfrm>
              <a:off x="4093258" y="2966777"/>
              <a:ext cx="1305449" cy="805864"/>
            </a:xfrm>
            <a:custGeom>
              <a:avLst/>
              <a:gdLst/>
              <a:ahLst/>
              <a:cxnLst/>
              <a:rect l="l" t="t" r="r" b="b"/>
              <a:pathLst>
                <a:path w="43356" h="26764" extrusionOk="0">
                  <a:moveTo>
                    <a:pt x="36430" y="1"/>
                  </a:moveTo>
                  <a:cubicBezTo>
                    <a:pt x="36141" y="1"/>
                    <a:pt x="35848" y="92"/>
                    <a:pt x="35597" y="289"/>
                  </a:cubicBezTo>
                  <a:lnTo>
                    <a:pt x="1" y="26764"/>
                  </a:lnTo>
                  <a:lnTo>
                    <a:pt x="1" y="26764"/>
                  </a:lnTo>
                  <a:lnTo>
                    <a:pt x="43356" y="12386"/>
                  </a:lnTo>
                  <a:cubicBezTo>
                    <a:pt x="41266" y="8617"/>
                    <a:pt x="39334" y="4722"/>
                    <a:pt x="37750" y="890"/>
                  </a:cubicBezTo>
                  <a:cubicBezTo>
                    <a:pt x="37522" y="330"/>
                    <a:pt x="36981" y="1"/>
                    <a:pt x="36430" y="1"/>
                  </a:cubicBezTo>
                  <a:close/>
                </a:path>
              </a:pathLst>
            </a:custGeom>
            <a:solidFill>
              <a:srgbClr val="B0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9"/>
            <p:cNvSpPr/>
            <p:nvPr/>
          </p:nvSpPr>
          <p:spPr>
            <a:xfrm>
              <a:off x="4093258" y="2916616"/>
              <a:ext cx="1112835" cy="856027"/>
            </a:xfrm>
            <a:custGeom>
              <a:avLst/>
              <a:gdLst/>
              <a:ahLst/>
              <a:cxnLst/>
              <a:rect l="l" t="t" r="r" b="b"/>
              <a:pathLst>
                <a:path w="36959" h="28430" extrusionOk="0">
                  <a:moveTo>
                    <a:pt x="35213" y="0"/>
                  </a:moveTo>
                  <a:cubicBezTo>
                    <a:pt x="34907" y="0"/>
                    <a:pt x="34597" y="99"/>
                    <a:pt x="34330" y="308"/>
                  </a:cubicBezTo>
                  <a:lnTo>
                    <a:pt x="1" y="28430"/>
                  </a:lnTo>
                  <a:lnTo>
                    <a:pt x="35597" y="1955"/>
                  </a:lnTo>
                  <a:cubicBezTo>
                    <a:pt x="35852" y="1758"/>
                    <a:pt x="36144" y="1672"/>
                    <a:pt x="36434" y="1672"/>
                  </a:cubicBezTo>
                  <a:cubicBezTo>
                    <a:pt x="36612" y="1672"/>
                    <a:pt x="36790" y="1704"/>
                    <a:pt x="36959" y="1765"/>
                  </a:cubicBezTo>
                  <a:cubicBezTo>
                    <a:pt x="36800" y="1448"/>
                    <a:pt x="36642" y="1131"/>
                    <a:pt x="36515" y="814"/>
                  </a:cubicBezTo>
                  <a:cubicBezTo>
                    <a:pt x="36255" y="293"/>
                    <a:pt x="35740" y="0"/>
                    <a:pt x="35213" y="0"/>
                  </a:cubicBezTo>
                  <a:close/>
                </a:path>
              </a:pathLst>
            </a:custGeom>
            <a:solidFill>
              <a:srgbClr val="A4A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29"/>
          <p:cNvSpPr txBox="1"/>
          <p:nvPr/>
        </p:nvSpPr>
        <p:spPr>
          <a:xfrm>
            <a:off x="183477" y="1310323"/>
            <a:ext cx="2191348" cy="1096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A22201-3ABC-BA20-FCF6-3E83A7EBD886}"/>
              </a:ext>
            </a:extLst>
          </p:cNvPr>
          <p:cNvSpPr txBox="1"/>
          <p:nvPr/>
        </p:nvSpPr>
        <p:spPr>
          <a:xfrm>
            <a:off x="333225" y="4297242"/>
            <a:ext cx="8314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QUẢ: 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068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Post-it Board Infographics</a:t>
            </a:r>
            <a:endParaRPr sz="25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5" name="Google Shape;215;p30"/>
          <p:cNvSpPr/>
          <p:nvPr/>
        </p:nvSpPr>
        <p:spPr>
          <a:xfrm>
            <a:off x="2130827" y="3573742"/>
            <a:ext cx="1513215" cy="798781"/>
          </a:xfrm>
          <a:custGeom>
            <a:avLst/>
            <a:gdLst/>
            <a:ahLst/>
            <a:cxnLst/>
            <a:rect l="l" t="t" r="r" b="b"/>
            <a:pathLst>
              <a:path w="49785" h="26280" extrusionOk="0">
                <a:moveTo>
                  <a:pt x="1078" y="0"/>
                </a:moveTo>
                <a:cubicBezTo>
                  <a:pt x="1014" y="0"/>
                  <a:pt x="856" y="32"/>
                  <a:pt x="824" y="190"/>
                </a:cubicBezTo>
                <a:cubicBezTo>
                  <a:pt x="32" y="5479"/>
                  <a:pt x="1" y="10799"/>
                  <a:pt x="32" y="16753"/>
                </a:cubicBezTo>
                <a:cubicBezTo>
                  <a:pt x="32" y="18305"/>
                  <a:pt x="64" y="19698"/>
                  <a:pt x="96" y="20997"/>
                </a:cubicBezTo>
                <a:lnTo>
                  <a:pt x="96" y="21218"/>
                </a:lnTo>
                <a:cubicBezTo>
                  <a:pt x="96" y="22010"/>
                  <a:pt x="127" y="22802"/>
                  <a:pt x="634" y="23340"/>
                </a:cubicBezTo>
                <a:cubicBezTo>
                  <a:pt x="1173" y="23910"/>
                  <a:pt x="2059" y="23974"/>
                  <a:pt x="2851" y="24005"/>
                </a:cubicBezTo>
                <a:lnTo>
                  <a:pt x="2978" y="24005"/>
                </a:lnTo>
                <a:cubicBezTo>
                  <a:pt x="3478" y="24040"/>
                  <a:pt x="3983" y="24054"/>
                  <a:pt x="4486" y="24054"/>
                </a:cubicBezTo>
                <a:cubicBezTo>
                  <a:pt x="5351" y="24054"/>
                  <a:pt x="6210" y="24014"/>
                  <a:pt x="7031" y="23974"/>
                </a:cubicBezTo>
                <a:cubicBezTo>
                  <a:pt x="8203" y="23910"/>
                  <a:pt x="9343" y="23847"/>
                  <a:pt x="10515" y="23784"/>
                </a:cubicBezTo>
                <a:cubicBezTo>
                  <a:pt x="13587" y="23625"/>
                  <a:pt x="16817" y="23467"/>
                  <a:pt x="19952" y="23372"/>
                </a:cubicBezTo>
                <a:cubicBezTo>
                  <a:pt x="20016" y="23372"/>
                  <a:pt x="20079" y="23404"/>
                  <a:pt x="20111" y="23467"/>
                </a:cubicBezTo>
                <a:cubicBezTo>
                  <a:pt x="20142" y="23562"/>
                  <a:pt x="20142" y="23625"/>
                  <a:pt x="20079" y="23689"/>
                </a:cubicBezTo>
                <a:lnTo>
                  <a:pt x="18115" y="25399"/>
                </a:lnTo>
                <a:cubicBezTo>
                  <a:pt x="17957" y="25525"/>
                  <a:pt x="17894" y="25652"/>
                  <a:pt x="17925" y="25810"/>
                </a:cubicBezTo>
                <a:cubicBezTo>
                  <a:pt x="17989" y="26000"/>
                  <a:pt x="18147" y="26190"/>
                  <a:pt x="18337" y="26254"/>
                </a:cubicBezTo>
                <a:cubicBezTo>
                  <a:pt x="18389" y="26267"/>
                  <a:pt x="18451" y="26280"/>
                  <a:pt x="18520" y="26280"/>
                </a:cubicBezTo>
                <a:cubicBezTo>
                  <a:pt x="18619" y="26280"/>
                  <a:pt x="18731" y="26252"/>
                  <a:pt x="18844" y="26159"/>
                </a:cubicBezTo>
                <a:lnTo>
                  <a:pt x="21979" y="23372"/>
                </a:lnTo>
                <a:cubicBezTo>
                  <a:pt x="22011" y="23340"/>
                  <a:pt x="22042" y="23309"/>
                  <a:pt x="22106" y="23309"/>
                </a:cubicBezTo>
                <a:lnTo>
                  <a:pt x="24133" y="23309"/>
                </a:lnTo>
                <a:cubicBezTo>
                  <a:pt x="29675" y="23309"/>
                  <a:pt x="43577" y="23530"/>
                  <a:pt x="49246" y="24005"/>
                </a:cubicBezTo>
                <a:cubicBezTo>
                  <a:pt x="49595" y="24005"/>
                  <a:pt x="49753" y="23784"/>
                  <a:pt x="49753" y="23530"/>
                </a:cubicBezTo>
                <a:cubicBezTo>
                  <a:pt x="49785" y="23277"/>
                  <a:pt x="49658" y="22929"/>
                  <a:pt x="49246" y="22865"/>
                </a:cubicBezTo>
                <a:cubicBezTo>
                  <a:pt x="43635" y="22420"/>
                  <a:pt x="30731" y="22197"/>
                  <a:pt x="24234" y="22197"/>
                </a:cubicBezTo>
                <a:cubicBezTo>
                  <a:pt x="23801" y="22197"/>
                  <a:pt x="23396" y="22198"/>
                  <a:pt x="23024" y="22200"/>
                </a:cubicBezTo>
                <a:cubicBezTo>
                  <a:pt x="22961" y="22200"/>
                  <a:pt x="22898" y="22169"/>
                  <a:pt x="22866" y="22105"/>
                </a:cubicBezTo>
                <a:cubicBezTo>
                  <a:pt x="22802" y="22010"/>
                  <a:pt x="22739" y="21915"/>
                  <a:pt x="22644" y="21852"/>
                </a:cubicBezTo>
                <a:cubicBezTo>
                  <a:pt x="21694" y="21123"/>
                  <a:pt x="20871" y="20268"/>
                  <a:pt x="20079" y="19477"/>
                </a:cubicBezTo>
                <a:cubicBezTo>
                  <a:pt x="19988" y="19371"/>
                  <a:pt x="19883" y="19330"/>
                  <a:pt x="19784" y="19330"/>
                </a:cubicBezTo>
                <a:cubicBezTo>
                  <a:pt x="19676" y="19330"/>
                  <a:pt x="19575" y="19379"/>
                  <a:pt x="19509" y="19445"/>
                </a:cubicBezTo>
                <a:cubicBezTo>
                  <a:pt x="19319" y="19603"/>
                  <a:pt x="19256" y="19857"/>
                  <a:pt x="19446" y="20110"/>
                </a:cubicBezTo>
                <a:cubicBezTo>
                  <a:pt x="19921" y="20680"/>
                  <a:pt x="20491" y="21250"/>
                  <a:pt x="21251" y="21915"/>
                </a:cubicBezTo>
                <a:cubicBezTo>
                  <a:pt x="21282" y="21978"/>
                  <a:pt x="21314" y="22042"/>
                  <a:pt x="21282" y="22105"/>
                </a:cubicBezTo>
                <a:cubicBezTo>
                  <a:pt x="21251" y="22169"/>
                  <a:pt x="21187" y="22232"/>
                  <a:pt x="21124" y="22232"/>
                </a:cubicBezTo>
                <a:cubicBezTo>
                  <a:pt x="17482" y="22264"/>
                  <a:pt x="13872" y="22422"/>
                  <a:pt x="10325" y="22675"/>
                </a:cubicBezTo>
                <a:cubicBezTo>
                  <a:pt x="9850" y="22707"/>
                  <a:pt x="9375" y="22739"/>
                  <a:pt x="8900" y="22770"/>
                </a:cubicBezTo>
                <a:cubicBezTo>
                  <a:pt x="7469" y="22877"/>
                  <a:pt x="5996" y="22984"/>
                  <a:pt x="4537" y="22984"/>
                </a:cubicBezTo>
                <a:cubicBezTo>
                  <a:pt x="3832" y="22984"/>
                  <a:pt x="3131" y="22959"/>
                  <a:pt x="2439" y="22897"/>
                </a:cubicBezTo>
                <a:cubicBezTo>
                  <a:pt x="951" y="22770"/>
                  <a:pt x="1014" y="21218"/>
                  <a:pt x="1046" y="20078"/>
                </a:cubicBezTo>
                <a:cubicBezTo>
                  <a:pt x="1046" y="19857"/>
                  <a:pt x="1078" y="19603"/>
                  <a:pt x="1078" y="19413"/>
                </a:cubicBezTo>
                <a:cubicBezTo>
                  <a:pt x="1046" y="18242"/>
                  <a:pt x="1014" y="16975"/>
                  <a:pt x="1014" y="15676"/>
                </a:cubicBezTo>
                <a:cubicBezTo>
                  <a:pt x="1014" y="13048"/>
                  <a:pt x="1109" y="10388"/>
                  <a:pt x="1204" y="7791"/>
                </a:cubicBezTo>
                <a:cubicBezTo>
                  <a:pt x="1299" y="5352"/>
                  <a:pt x="1394" y="2787"/>
                  <a:pt x="1394" y="285"/>
                </a:cubicBezTo>
                <a:cubicBezTo>
                  <a:pt x="1394" y="127"/>
                  <a:pt x="1204" y="32"/>
                  <a:pt x="107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2296393" y="2604355"/>
            <a:ext cx="1339964" cy="191124"/>
          </a:xfrm>
          <a:custGeom>
            <a:avLst/>
            <a:gdLst/>
            <a:ahLst/>
            <a:cxnLst/>
            <a:rect l="l" t="t" r="r" b="b"/>
            <a:pathLst>
              <a:path w="44085" h="6288" extrusionOk="0">
                <a:moveTo>
                  <a:pt x="26590" y="0"/>
                </a:moveTo>
                <a:cubicBezTo>
                  <a:pt x="26429" y="0"/>
                  <a:pt x="26272" y="79"/>
                  <a:pt x="26159" y="192"/>
                </a:cubicBezTo>
                <a:cubicBezTo>
                  <a:pt x="26096" y="287"/>
                  <a:pt x="25938" y="540"/>
                  <a:pt x="26223" y="762"/>
                </a:cubicBezTo>
                <a:lnTo>
                  <a:pt x="27616" y="1997"/>
                </a:lnTo>
                <a:cubicBezTo>
                  <a:pt x="27648" y="2029"/>
                  <a:pt x="27680" y="2124"/>
                  <a:pt x="27648" y="2187"/>
                </a:cubicBezTo>
                <a:cubicBezTo>
                  <a:pt x="27622" y="2239"/>
                  <a:pt x="27575" y="2290"/>
                  <a:pt x="27524" y="2290"/>
                </a:cubicBezTo>
                <a:cubicBezTo>
                  <a:pt x="27513" y="2290"/>
                  <a:pt x="27501" y="2288"/>
                  <a:pt x="27490" y="2282"/>
                </a:cubicBezTo>
                <a:cubicBezTo>
                  <a:pt x="25140" y="2204"/>
                  <a:pt x="21847" y="2165"/>
                  <a:pt x="18303" y="2165"/>
                </a:cubicBezTo>
                <a:cubicBezTo>
                  <a:pt x="11721" y="2165"/>
                  <a:pt x="4271" y="2299"/>
                  <a:pt x="381" y="2567"/>
                </a:cubicBezTo>
                <a:cubicBezTo>
                  <a:pt x="96" y="2599"/>
                  <a:pt x="1" y="2820"/>
                  <a:pt x="33" y="2979"/>
                </a:cubicBezTo>
                <a:cubicBezTo>
                  <a:pt x="33" y="3038"/>
                  <a:pt x="61" y="3266"/>
                  <a:pt x="302" y="3266"/>
                </a:cubicBezTo>
                <a:cubicBezTo>
                  <a:pt x="317" y="3266"/>
                  <a:pt x="333" y="3265"/>
                  <a:pt x="349" y="3264"/>
                </a:cubicBezTo>
                <a:cubicBezTo>
                  <a:pt x="3769" y="3200"/>
                  <a:pt x="15202" y="3137"/>
                  <a:pt x="18306" y="3137"/>
                </a:cubicBezTo>
                <a:cubicBezTo>
                  <a:pt x="21346" y="3137"/>
                  <a:pt x="24259" y="3200"/>
                  <a:pt x="27046" y="3264"/>
                </a:cubicBezTo>
                <a:cubicBezTo>
                  <a:pt x="27141" y="3264"/>
                  <a:pt x="27205" y="3327"/>
                  <a:pt x="27236" y="3390"/>
                </a:cubicBezTo>
                <a:cubicBezTo>
                  <a:pt x="27236" y="3485"/>
                  <a:pt x="27205" y="3549"/>
                  <a:pt x="27141" y="3580"/>
                </a:cubicBezTo>
                <a:cubicBezTo>
                  <a:pt x="26350" y="4087"/>
                  <a:pt x="25621" y="4689"/>
                  <a:pt x="24988" y="5354"/>
                </a:cubicBezTo>
                <a:cubicBezTo>
                  <a:pt x="24798" y="5544"/>
                  <a:pt x="24798" y="5702"/>
                  <a:pt x="24861" y="5829"/>
                </a:cubicBezTo>
                <a:cubicBezTo>
                  <a:pt x="24893" y="6050"/>
                  <a:pt x="25083" y="6209"/>
                  <a:pt x="25273" y="6272"/>
                </a:cubicBezTo>
                <a:cubicBezTo>
                  <a:pt x="25309" y="6281"/>
                  <a:pt x="25349" y="6288"/>
                  <a:pt x="25391" y="6288"/>
                </a:cubicBezTo>
                <a:cubicBezTo>
                  <a:pt x="25494" y="6288"/>
                  <a:pt x="25613" y="6249"/>
                  <a:pt x="25748" y="6114"/>
                </a:cubicBezTo>
                <a:cubicBezTo>
                  <a:pt x="26888" y="4942"/>
                  <a:pt x="28218" y="4055"/>
                  <a:pt x="29801" y="3390"/>
                </a:cubicBezTo>
                <a:lnTo>
                  <a:pt x="29833" y="3390"/>
                </a:lnTo>
                <a:cubicBezTo>
                  <a:pt x="29865" y="3359"/>
                  <a:pt x="29896" y="3359"/>
                  <a:pt x="29928" y="3359"/>
                </a:cubicBezTo>
                <a:cubicBezTo>
                  <a:pt x="34773" y="3549"/>
                  <a:pt x="39270" y="3834"/>
                  <a:pt x="43641" y="4277"/>
                </a:cubicBezTo>
                <a:cubicBezTo>
                  <a:pt x="43799" y="4277"/>
                  <a:pt x="43926" y="4245"/>
                  <a:pt x="43989" y="4150"/>
                </a:cubicBezTo>
                <a:cubicBezTo>
                  <a:pt x="44084" y="4024"/>
                  <a:pt x="44084" y="3802"/>
                  <a:pt x="44021" y="3644"/>
                </a:cubicBezTo>
                <a:cubicBezTo>
                  <a:pt x="43989" y="3549"/>
                  <a:pt x="43863" y="3390"/>
                  <a:pt x="43641" y="3390"/>
                </a:cubicBezTo>
                <a:cubicBezTo>
                  <a:pt x="38827" y="2915"/>
                  <a:pt x="34140" y="2567"/>
                  <a:pt x="29706" y="2377"/>
                </a:cubicBezTo>
                <a:cubicBezTo>
                  <a:pt x="29675" y="2377"/>
                  <a:pt x="29611" y="2377"/>
                  <a:pt x="29580" y="2345"/>
                </a:cubicBezTo>
                <a:lnTo>
                  <a:pt x="29295" y="2092"/>
                </a:lnTo>
                <a:cubicBezTo>
                  <a:pt x="28503" y="1427"/>
                  <a:pt x="27711" y="793"/>
                  <a:pt x="26920" y="128"/>
                </a:cubicBezTo>
                <a:cubicBezTo>
                  <a:pt x="26816" y="38"/>
                  <a:pt x="26702" y="0"/>
                  <a:pt x="2659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0"/>
          <p:cNvSpPr/>
          <p:nvPr/>
        </p:nvSpPr>
        <p:spPr>
          <a:xfrm>
            <a:off x="5588538" y="1563810"/>
            <a:ext cx="2017590" cy="2601295"/>
          </a:xfrm>
          <a:custGeom>
            <a:avLst/>
            <a:gdLst/>
            <a:ahLst/>
            <a:cxnLst/>
            <a:rect l="l" t="t" r="r" b="b"/>
            <a:pathLst>
              <a:path w="66379" h="85583" extrusionOk="0">
                <a:moveTo>
                  <a:pt x="43260" y="1"/>
                </a:moveTo>
                <a:cubicBezTo>
                  <a:pt x="38763" y="349"/>
                  <a:pt x="34234" y="476"/>
                  <a:pt x="29991" y="571"/>
                </a:cubicBezTo>
                <a:cubicBezTo>
                  <a:pt x="29579" y="571"/>
                  <a:pt x="29484" y="919"/>
                  <a:pt x="29484" y="1077"/>
                </a:cubicBezTo>
                <a:cubicBezTo>
                  <a:pt x="29072" y="3928"/>
                  <a:pt x="29009" y="27299"/>
                  <a:pt x="29262" y="30181"/>
                </a:cubicBezTo>
                <a:cubicBezTo>
                  <a:pt x="29262" y="30213"/>
                  <a:pt x="29262" y="30276"/>
                  <a:pt x="29231" y="30308"/>
                </a:cubicBezTo>
                <a:cubicBezTo>
                  <a:pt x="29199" y="30339"/>
                  <a:pt x="29136" y="30371"/>
                  <a:pt x="29104" y="30371"/>
                </a:cubicBezTo>
                <a:cubicBezTo>
                  <a:pt x="27774" y="30403"/>
                  <a:pt x="26475" y="30434"/>
                  <a:pt x="25145" y="30466"/>
                </a:cubicBezTo>
                <a:cubicBezTo>
                  <a:pt x="21377" y="30561"/>
                  <a:pt x="4180" y="30656"/>
                  <a:pt x="348" y="30909"/>
                </a:cubicBezTo>
                <a:cubicBezTo>
                  <a:pt x="95" y="30909"/>
                  <a:pt x="0" y="31131"/>
                  <a:pt x="0" y="31321"/>
                </a:cubicBezTo>
                <a:cubicBezTo>
                  <a:pt x="0" y="31448"/>
                  <a:pt x="95" y="31638"/>
                  <a:pt x="348" y="31638"/>
                </a:cubicBezTo>
                <a:cubicBezTo>
                  <a:pt x="750" y="31641"/>
                  <a:pt x="1300" y="31643"/>
                  <a:pt x="1968" y="31643"/>
                </a:cubicBezTo>
                <a:cubicBezTo>
                  <a:pt x="7630" y="31643"/>
                  <a:pt x="21743" y="31529"/>
                  <a:pt x="25114" y="31416"/>
                </a:cubicBezTo>
                <a:cubicBezTo>
                  <a:pt x="26507" y="31385"/>
                  <a:pt x="27901" y="31321"/>
                  <a:pt x="29294" y="31290"/>
                </a:cubicBezTo>
                <a:cubicBezTo>
                  <a:pt x="29357" y="31290"/>
                  <a:pt x="29389" y="31321"/>
                  <a:pt x="29421" y="31353"/>
                </a:cubicBezTo>
                <a:cubicBezTo>
                  <a:pt x="29452" y="31385"/>
                  <a:pt x="29484" y="31416"/>
                  <a:pt x="29484" y="31480"/>
                </a:cubicBezTo>
                <a:lnTo>
                  <a:pt x="29452" y="32208"/>
                </a:lnTo>
                <a:cubicBezTo>
                  <a:pt x="29357" y="39397"/>
                  <a:pt x="29231" y="77779"/>
                  <a:pt x="28566" y="85063"/>
                </a:cubicBezTo>
                <a:cubicBezTo>
                  <a:pt x="28534" y="85190"/>
                  <a:pt x="28597" y="85285"/>
                  <a:pt x="28661" y="85380"/>
                </a:cubicBezTo>
                <a:cubicBezTo>
                  <a:pt x="28787" y="85507"/>
                  <a:pt x="28914" y="85570"/>
                  <a:pt x="29072" y="85570"/>
                </a:cubicBezTo>
                <a:cubicBezTo>
                  <a:pt x="29883" y="85578"/>
                  <a:pt x="30695" y="85582"/>
                  <a:pt x="31509" y="85582"/>
                </a:cubicBezTo>
                <a:cubicBezTo>
                  <a:pt x="36772" y="85582"/>
                  <a:pt x="42094" y="85418"/>
                  <a:pt x="47250" y="85253"/>
                </a:cubicBezTo>
                <a:cubicBezTo>
                  <a:pt x="50069" y="85158"/>
                  <a:pt x="52982" y="85063"/>
                  <a:pt x="55833" y="85000"/>
                </a:cubicBezTo>
                <a:cubicBezTo>
                  <a:pt x="56118" y="84968"/>
                  <a:pt x="56244" y="84842"/>
                  <a:pt x="56308" y="84715"/>
                </a:cubicBezTo>
                <a:cubicBezTo>
                  <a:pt x="56403" y="84493"/>
                  <a:pt x="56403" y="84240"/>
                  <a:pt x="56308" y="84050"/>
                </a:cubicBezTo>
                <a:cubicBezTo>
                  <a:pt x="56213" y="83892"/>
                  <a:pt x="56054" y="83828"/>
                  <a:pt x="55864" y="83828"/>
                </a:cubicBezTo>
                <a:cubicBezTo>
                  <a:pt x="53014" y="83892"/>
                  <a:pt x="50132" y="83955"/>
                  <a:pt x="47345" y="83987"/>
                </a:cubicBezTo>
                <a:cubicBezTo>
                  <a:pt x="41582" y="84082"/>
                  <a:pt x="35659" y="84177"/>
                  <a:pt x="29832" y="84525"/>
                </a:cubicBezTo>
                <a:cubicBezTo>
                  <a:pt x="29769" y="84525"/>
                  <a:pt x="29737" y="84493"/>
                  <a:pt x="29674" y="84462"/>
                </a:cubicBezTo>
                <a:cubicBezTo>
                  <a:pt x="29642" y="84430"/>
                  <a:pt x="29642" y="84367"/>
                  <a:pt x="29642" y="84335"/>
                </a:cubicBezTo>
                <a:cubicBezTo>
                  <a:pt x="29927" y="80345"/>
                  <a:pt x="30307" y="50037"/>
                  <a:pt x="30371" y="44780"/>
                </a:cubicBezTo>
                <a:cubicBezTo>
                  <a:pt x="30371" y="44717"/>
                  <a:pt x="30402" y="44685"/>
                  <a:pt x="30434" y="44654"/>
                </a:cubicBezTo>
                <a:cubicBezTo>
                  <a:pt x="30466" y="44622"/>
                  <a:pt x="30529" y="44590"/>
                  <a:pt x="30561" y="44590"/>
                </a:cubicBezTo>
                <a:cubicBezTo>
                  <a:pt x="33181" y="44734"/>
                  <a:pt x="35841" y="44771"/>
                  <a:pt x="38481" y="44771"/>
                </a:cubicBezTo>
                <a:cubicBezTo>
                  <a:pt x="39925" y="44771"/>
                  <a:pt x="41363" y="44760"/>
                  <a:pt x="42785" y="44749"/>
                </a:cubicBezTo>
                <a:lnTo>
                  <a:pt x="48010" y="44749"/>
                </a:lnTo>
                <a:cubicBezTo>
                  <a:pt x="53964" y="44780"/>
                  <a:pt x="59918" y="44780"/>
                  <a:pt x="65872" y="44812"/>
                </a:cubicBezTo>
                <a:cubicBezTo>
                  <a:pt x="66093" y="44812"/>
                  <a:pt x="66220" y="44685"/>
                  <a:pt x="66283" y="44590"/>
                </a:cubicBezTo>
                <a:cubicBezTo>
                  <a:pt x="66378" y="44432"/>
                  <a:pt x="66378" y="44179"/>
                  <a:pt x="66283" y="44020"/>
                </a:cubicBezTo>
                <a:cubicBezTo>
                  <a:pt x="66220" y="43925"/>
                  <a:pt x="66125" y="43799"/>
                  <a:pt x="65872" y="43799"/>
                </a:cubicBezTo>
                <a:cubicBezTo>
                  <a:pt x="59918" y="43799"/>
                  <a:pt x="53996" y="43767"/>
                  <a:pt x="48010" y="43767"/>
                </a:cubicBezTo>
                <a:cubicBezTo>
                  <a:pt x="46300" y="43767"/>
                  <a:pt x="44527" y="43735"/>
                  <a:pt x="42817" y="43704"/>
                </a:cubicBezTo>
                <a:cubicBezTo>
                  <a:pt x="41070" y="43676"/>
                  <a:pt x="39300" y="43655"/>
                  <a:pt x="37523" y="43655"/>
                </a:cubicBezTo>
                <a:cubicBezTo>
                  <a:pt x="35209" y="43655"/>
                  <a:pt x="32886" y="43691"/>
                  <a:pt x="30592" y="43799"/>
                </a:cubicBezTo>
                <a:cubicBezTo>
                  <a:pt x="30561" y="43799"/>
                  <a:pt x="30497" y="43767"/>
                  <a:pt x="30466" y="43735"/>
                </a:cubicBezTo>
                <a:cubicBezTo>
                  <a:pt x="30434" y="43704"/>
                  <a:pt x="30402" y="43672"/>
                  <a:pt x="30402" y="43609"/>
                </a:cubicBezTo>
                <a:cubicBezTo>
                  <a:pt x="30434" y="40980"/>
                  <a:pt x="30402" y="32651"/>
                  <a:pt x="30276" y="30276"/>
                </a:cubicBezTo>
                <a:cubicBezTo>
                  <a:pt x="30276" y="30213"/>
                  <a:pt x="30276" y="30149"/>
                  <a:pt x="30212" y="30086"/>
                </a:cubicBezTo>
                <a:cubicBezTo>
                  <a:pt x="30212" y="30054"/>
                  <a:pt x="30212" y="30054"/>
                  <a:pt x="30212" y="30023"/>
                </a:cubicBezTo>
                <a:cubicBezTo>
                  <a:pt x="30022" y="27394"/>
                  <a:pt x="30086" y="4308"/>
                  <a:pt x="30402" y="1742"/>
                </a:cubicBezTo>
                <a:cubicBezTo>
                  <a:pt x="30402" y="1647"/>
                  <a:pt x="30497" y="1584"/>
                  <a:pt x="30561" y="1584"/>
                </a:cubicBezTo>
                <a:cubicBezTo>
                  <a:pt x="30921" y="1587"/>
                  <a:pt x="31283" y="1589"/>
                  <a:pt x="31649" y="1589"/>
                </a:cubicBezTo>
                <a:cubicBezTo>
                  <a:pt x="35050" y="1589"/>
                  <a:pt x="38736" y="1452"/>
                  <a:pt x="43197" y="1109"/>
                </a:cubicBezTo>
                <a:cubicBezTo>
                  <a:pt x="43482" y="1077"/>
                  <a:pt x="43608" y="887"/>
                  <a:pt x="43672" y="792"/>
                </a:cubicBezTo>
                <a:cubicBezTo>
                  <a:pt x="43767" y="571"/>
                  <a:pt x="43767" y="349"/>
                  <a:pt x="43640" y="191"/>
                </a:cubicBezTo>
                <a:cubicBezTo>
                  <a:pt x="43577" y="64"/>
                  <a:pt x="43418" y="1"/>
                  <a:pt x="4326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4470943" y="2798706"/>
            <a:ext cx="166565" cy="1232244"/>
          </a:xfrm>
          <a:custGeom>
            <a:avLst/>
            <a:gdLst/>
            <a:ahLst/>
            <a:cxnLst/>
            <a:rect l="l" t="t" r="r" b="b"/>
            <a:pathLst>
              <a:path w="5480" h="40541" extrusionOk="0">
                <a:moveTo>
                  <a:pt x="2560" y="0"/>
                </a:moveTo>
                <a:cubicBezTo>
                  <a:pt x="2541" y="0"/>
                  <a:pt x="2522" y="2"/>
                  <a:pt x="2502" y="5"/>
                </a:cubicBezTo>
                <a:cubicBezTo>
                  <a:pt x="2470" y="5"/>
                  <a:pt x="2185" y="5"/>
                  <a:pt x="2217" y="322"/>
                </a:cubicBezTo>
                <a:cubicBezTo>
                  <a:pt x="2249" y="3710"/>
                  <a:pt x="2280" y="7352"/>
                  <a:pt x="2312" y="11057"/>
                </a:cubicBezTo>
                <a:cubicBezTo>
                  <a:pt x="2312" y="11089"/>
                  <a:pt x="2280" y="11152"/>
                  <a:pt x="2280" y="11152"/>
                </a:cubicBezTo>
                <a:cubicBezTo>
                  <a:pt x="2280" y="11184"/>
                  <a:pt x="2249" y="11184"/>
                  <a:pt x="2249" y="11216"/>
                </a:cubicBezTo>
                <a:cubicBezTo>
                  <a:pt x="1742" y="12197"/>
                  <a:pt x="950" y="13052"/>
                  <a:pt x="222" y="13844"/>
                </a:cubicBezTo>
                <a:lnTo>
                  <a:pt x="159" y="13907"/>
                </a:lnTo>
                <a:cubicBezTo>
                  <a:pt x="0" y="14097"/>
                  <a:pt x="32" y="14256"/>
                  <a:pt x="127" y="14351"/>
                </a:cubicBezTo>
                <a:cubicBezTo>
                  <a:pt x="182" y="14424"/>
                  <a:pt x="280" y="14476"/>
                  <a:pt x="383" y="14476"/>
                </a:cubicBezTo>
                <a:cubicBezTo>
                  <a:pt x="458" y="14476"/>
                  <a:pt x="535" y="14449"/>
                  <a:pt x="602" y="14383"/>
                </a:cubicBezTo>
                <a:cubicBezTo>
                  <a:pt x="1077" y="14034"/>
                  <a:pt x="1520" y="13559"/>
                  <a:pt x="1995" y="12989"/>
                </a:cubicBezTo>
                <a:cubicBezTo>
                  <a:pt x="2019" y="12943"/>
                  <a:pt x="2076" y="12913"/>
                  <a:pt x="2130" y="12913"/>
                </a:cubicBezTo>
                <a:cubicBezTo>
                  <a:pt x="2149" y="12913"/>
                  <a:pt x="2168" y="12917"/>
                  <a:pt x="2185" y="12926"/>
                </a:cubicBezTo>
                <a:cubicBezTo>
                  <a:pt x="2249" y="12957"/>
                  <a:pt x="2312" y="13021"/>
                  <a:pt x="2312" y="13084"/>
                </a:cubicBezTo>
                <a:cubicBezTo>
                  <a:pt x="2312" y="14858"/>
                  <a:pt x="2312" y="16663"/>
                  <a:pt x="2312" y="18404"/>
                </a:cubicBezTo>
                <a:cubicBezTo>
                  <a:pt x="2312" y="18499"/>
                  <a:pt x="2249" y="18531"/>
                  <a:pt x="2185" y="18563"/>
                </a:cubicBezTo>
                <a:cubicBezTo>
                  <a:pt x="2159" y="18576"/>
                  <a:pt x="2133" y="18584"/>
                  <a:pt x="2107" y="18584"/>
                </a:cubicBezTo>
                <a:cubicBezTo>
                  <a:pt x="2070" y="18584"/>
                  <a:pt x="2033" y="18568"/>
                  <a:pt x="1995" y="18531"/>
                </a:cubicBezTo>
                <a:cubicBezTo>
                  <a:pt x="1647" y="18183"/>
                  <a:pt x="1267" y="17929"/>
                  <a:pt x="792" y="17739"/>
                </a:cubicBezTo>
                <a:cubicBezTo>
                  <a:pt x="760" y="17708"/>
                  <a:pt x="697" y="17676"/>
                  <a:pt x="665" y="17676"/>
                </a:cubicBezTo>
                <a:cubicBezTo>
                  <a:pt x="570" y="17676"/>
                  <a:pt x="507" y="17739"/>
                  <a:pt x="475" y="17834"/>
                </a:cubicBezTo>
                <a:cubicBezTo>
                  <a:pt x="349" y="17993"/>
                  <a:pt x="380" y="18278"/>
                  <a:pt x="539" y="18404"/>
                </a:cubicBezTo>
                <a:cubicBezTo>
                  <a:pt x="1109" y="18816"/>
                  <a:pt x="1774" y="19386"/>
                  <a:pt x="2122" y="20305"/>
                </a:cubicBezTo>
                <a:cubicBezTo>
                  <a:pt x="2154" y="20368"/>
                  <a:pt x="2185" y="20431"/>
                  <a:pt x="2249" y="20495"/>
                </a:cubicBezTo>
                <a:cubicBezTo>
                  <a:pt x="2280" y="20526"/>
                  <a:pt x="2280" y="20558"/>
                  <a:pt x="2280" y="20621"/>
                </a:cubicBezTo>
                <a:cubicBezTo>
                  <a:pt x="2249" y="23756"/>
                  <a:pt x="2217" y="26892"/>
                  <a:pt x="2122" y="29932"/>
                </a:cubicBezTo>
                <a:cubicBezTo>
                  <a:pt x="2090" y="31072"/>
                  <a:pt x="2027" y="32244"/>
                  <a:pt x="1964" y="33384"/>
                </a:cubicBezTo>
                <a:cubicBezTo>
                  <a:pt x="1837" y="35632"/>
                  <a:pt x="1679" y="37944"/>
                  <a:pt x="1869" y="40129"/>
                </a:cubicBezTo>
                <a:cubicBezTo>
                  <a:pt x="1900" y="40383"/>
                  <a:pt x="2122" y="40541"/>
                  <a:pt x="2312" y="40541"/>
                </a:cubicBezTo>
                <a:cubicBezTo>
                  <a:pt x="2439" y="40541"/>
                  <a:pt x="2597" y="40509"/>
                  <a:pt x="2629" y="40288"/>
                </a:cubicBezTo>
                <a:cubicBezTo>
                  <a:pt x="2977" y="38039"/>
                  <a:pt x="3009" y="35632"/>
                  <a:pt x="3009" y="33321"/>
                </a:cubicBezTo>
                <a:cubicBezTo>
                  <a:pt x="3009" y="32497"/>
                  <a:pt x="3009" y="31610"/>
                  <a:pt x="3041" y="30755"/>
                </a:cubicBezTo>
                <a:cubicBezTo>
                  <a:pt x="3136" y="27367"/>
                  <a:pt x="3167" y="23915"/>
                  <a:pt x="3199" y="20526"/>
                </a:cubicBezTo>
                <a:lnTo>
                  <a:pt x="3199" y="20463"/>
                </a:lnTo>
                <a:cubicBezTo>
                  <a:pt x="3199" y="20400"/>
                  <a:pt x="3231" y="20368"/>
                  <a:pt x="3294" y="20305"/>
                </a:cubicBezTo>
                <a:cubicBezTo>
                  <a:pt x="4054" y="19830"/>
                  <a:pt x="4751" y="19260"/>
                  <a:pt x="5321" y="18563"/>
                </a:cubicBezTo>
                <a:cubicBezTo>
                  <a:pt x="5479" y="18373"/>
                  <a:pt x="5416" y="18183"/>
                  <a:pt x="5384" y="18088"/>
                </a:cubicBezTo>
                <a:cubicBezTo>
                  <a:pt x="5321" y="17898"/>
                  <a:pt x="5162" y="17771"/>
                  <a:pt x="5004" y="17739"/>
                </a:cubicBezTo>
                <a:cubicBezTo>
                  <a:pt x="4877" y="17739"/>
                  <a:pt x="4782" y="17771"/>
                  <a:pt x="4687" y="17898"/>
                </a:cubicBezTo>
                <a:cubicBezTo>
                  <a:pt x="4339" y="18341"/>
                  <a:pt x="3927" y="18721"/>
                  <a:pt x="3484" y="19070"/>
                </a:cubicBezTo>
                <a:cubicBezTo>
                  <a:pt x="3461" y="19092"/>
                  <a:pt x="3407" y="19114"/>
                  <a:pt x="3355" y="19114"/>
                </a:cubicBezTo>
                <a:cubicBezTo>
                  <a:pt x="3334" y="19114"/>
                  <a:pt x="3312" y="19110"/>
                  <a:pt x="3294" y="19101"/>
                </a:cubicBezTo>
                <a:cubicBezTo>
                  <a:pt x="3231" y="19070"/>
                  <a:pt x="3199" y="19006"/>
                  <a:pt x="3199" y="18943"/>
                </a:cubicBezTo>
                <a:cubicBezTo>
                  <a:pt x="3199" y="17233"/>
                  <a:pt x="3199" y="15523"/>
                  <a:pt x="3199" y="13907"/>
                </a:cubicBezTo>
                <a:cubicBezTo>
                  <a:pt x="3199" y="13812"/>
                  <a:pt x="3262" y="13749"/>
                  <a:pt x="3326" y="13717"/>
                </a:cubicBezTo>
                <a:cubicBezTo>
                  <a:pt x="3389" y="13717"/>
                  <a:pt x="3484" y="13717"/>
                  <a:pt x="3516" y="13781"/>
                </a:cubicBezTo>
                <a:cubicBezTo>
                  <a:pt x="3864" y="14287"/>
                  <a:pt x="4244" y="14731"/>
                  <a:pt x="4656" y="15143"/>
                </a:cubicBezTo>
                <a:cubicBezTo>
                  <a:pt x="4767" y="15267"/>
                  <a:pt x="4877" y="15307"/>
                  <a:pt x="4972" y="15307"/>
                </a:cubicBezTo>
                <a:cubicBezTo>
                  <a:pt x="5094" y="15307"/>
                  <a:pt x="5190" y="15242"/>
                  <a:pt x="5226" y="15206"/>
                </a:cubicBezTo>
                <a:cubicBezTo>
                  <a:pt x="5416" y="15016"/>
                  <a:pt x="5479" y="14731"/>
                  <a:pt x="5289" y="14478"/>
                </a:cubicBezTo>
                <a:cubicBezTo>
                  <a:pt x="4592" y="13622"/>
                  <a:pt x="3896" y="12672"/>
                  <a:pt x="3199" y="11596"/>
                </a:cubicBezTo>
                <a:cubicBezTo>
                  <a:pt x="3199" y="11564"/>
                  <a:pt x="3199" y="11532"/>
                  <a:pt x="3199" y="11501"/>
                </a:cubicBezTo>
                <a:cubicBezTo>
                  <a:pt x="3136" y="7510"/>
                  <a:pt x="3041" y="3868"/>
                  <a:pt x="2882" y="322"/>
                </a:cubicBezTo>
                <a:cubicBezTo>
                  <a:pt x="2882" y="122"/>
                  <a:pt x="2729" y="0"/>
                  <a:pt x="256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" name="Google Shape;219;p30"/>
          <p:cNvGrpSpPr/>
          <p:nvPr/>
        </p:nvGrpSpPr>
        <p:grpSpPr>
          <a:xfrm>
            <a:off x="670549" y="2109600"/>
            <a:ext cx="2069596" cy="1748084"/>
            <a:chOff x="670549" y="2109600"/>
            <a:chExt cx="2069596" cy="1748084"/>
          </a:xfrm>
        </p:grpSpPr>
        <p:sp>
          <p:nvSpPr>
            <p:cNvPr id="220" name="Google Shape;220;p30"/>
            <p:cNvSpPr/>
            <p:nvPr/>
          </p:nvSpPr>
          <p:spPr>
            <a:xfrm>
              <a:off x="670549" y="2333891"/>
              <a:ext cx="1995462" cy="1523793"/>
            </a:xfrm>
            <a:custGeom>
              <a:avLst/>
              <a:gdLst/>
              <a:ahLst/>
              <a:cxnLst/>
              <a:rect l="l" t="t" r="r" b="b"/>
              <a:pathLst>
                <a:path w="65651" h="50133" extrusionOk="0">
                  <a:moveTo>
                    <a:pt x="1" y="1"/>
                  </a:moveTo>
                  <a:lnTo>
                    <a:pt x="1" y="50133"/>
                  </a:lnTo>
                  <a:lnTo>
                    <a:pt x="65651" y="50133"/>
                  </a:lnTo>
                  <a:lnTo>
                    <a:pt x="65651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0"/>
            <p:cNvSpPr/>
            <p:nvPr/>
          </p:nvSpPr>
          <p:spPr>
            <a:xfrm>
              <a:off x="670549" y="2109600"/>
              <a:ext cx="1995462" cy="224315"/>
            </a:xfrm>
            <a:custGeom>
              <a:avLst/>
              <a:gdLst/>
              <a:ahLst/>
              <a:cxnLst/>
              <a:rect l="l" t="t" r="r" b="b"/>
              <a:pathLst>
                <a:path w="65651" h="7380" extrusionOk="0">
                  <a:moveTo>
                    <a:pt x="1" y="1"/>
                  </a:moveTo>
                  <a:lnTo>
                    <a:pt x="1" y="7380"/>
                  </a:lnTo>
                  <a:lnTo>
                    <a:pt x="65651" y="7380"/>
                  </a:lnTo>
                  <a:lnTo>
                    <a:pt x="65651" y="1"/>
                  </a:lnTo>
                  <a:close/>
                </a:path>
              </a:pathLst>
            </a:custGeom>
            <a:solidFill>
              <a:srgbClr val="58E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0"/>
            <p:cNvSpPr/>
            <p:nvPr/>
          </p:nvSpPr>
          <p:spPr>
            <a:xfrm>
              <a:off x="670549" y="2333891"/>
              <a:ext cx="2069596" cy="1437167"/>
            </a:xfrm>
            <a:custGeom>
              <a:avLst/>
              <a:gdLst/>
              <a:ahLst/>
              <a:cxnLst/>
              <a:rect l="l" t="t" r="r" b="b"/>
              <a:pathLst>
                <a:path w="68090" h="47283" extrusionOk="0">
                  <a:moveTo>
                    <a:pt x="1" y="1"/>
                  </a:moveTo>
                  <a:lnTo>
                    <a:pt x="2439" y="47282"/>
                  </a:lnTo>
                  <a:lnTo>
                    <a:pt x="68089" y="47282"/>
                  </a:lnTo>
                  <a:lnTo>
                    <a:pt x="65651" y="1"/>
                  </a:lnTo>
                  <a:close/>
                </a:path>
              </a:pathLst>
            </a:custGeom>
            <a:solidFill>
              <a:srgbClr val="84F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" name="Google Shape;223;p30"/>
          <p:cNvGrpSpPr/>
          <p:nvPr/>
        </p:nvGrpSpPr>
        <p:grpSpPr>
          <a:xfrm>
            <a:off x="3446724" y="1164346"/>
            <a:ext cx="2228409" cy="1909783"/>
            <a:chOff x="3446724" y="1164346"/>
            <a:chExt cx="2228409" cy="1909783"/>
          </a:xfrm>
        </p:grpSpPr>
        <p:sp>
          <p:nvSpPr>
            <p:cNvPr id="224" name="Google Shape;224;p30"/>
            <p:cNvSpPr/>
            <p:nvPr/>
          </p:nvSpPr>
          <p:spPr>
            <a:xfrm>
              <a:off x="3446724" y="1314502"/>
              <a:ext cx="2178349" cy="1759627"/>
            </a:xfrm>
            <a:custGeom>
              <a:avLst/>
              <a:gdLst/>
              <a:ahLst/>
              <a:cxnLst/>
              <a:rect l="l" t="t" r="r" b="b"/>
              <a:pathLst>
                <a:path w="71668" h="57892" extrusionOk="0">
                  <a:moveTo>
                    <a:pt x="0" y="0"/>
                  </a:moveTo>
                  <a:lnTo>
                    <a:pt x="0" y="57891"/>
                  </a:lnTo>
                  <a:lnTo>
                    <a:pt x="71667" y="57891"/>
                  </a:lnTo>
                  <a:lnTo>
                    <a:pt x="71667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0"/>
            <p:cNvSpPr/>
            <p:nvPr/>
          </p:nvSpPr>
          <p:spPr>
            <a:xfrm>
              <a:off x="3446724" y="1164346"/>
              <a:ext cx="2178349" cy="149209"/>
            </a:xfrm>
            <a:custGeom>
              <a:avLst/>
              <a:gdLst/>
              <a:ahLst/>
              <a:cxnLst/>
              <a:rect l="l" t="t" r="r" b="b"/>
              <a:pathLst>
                <a:path w="71668" h="4909" extrusionOk="0">
                  <a:moveTo>
                    <a:pt x="0" y="0"/>
                  </a:moveTo>
                  <a:lnTo>
                    <a:pt x="0" y="4909"/>
                  </a:lnTo>
                  <a:lnTo>
                    <a:pt x="71667" y="4909"/>
                  </a:lnTo>
                  <a:lnTo>
                    <a:pt x="71667" y="0"/>
                  </a:lnTo>
                  <a:close/>
                </a:path>
              </a:pathLst>
            </a:custGeom>
            <a:solidFill>
              <a:srgbClr val="F2C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0"/>
            <p:cNvSpPr/>
            <p:nvPr/>
          </p:nvSpPr>
          <p:spPr>
            <a:xfrm>
              <a:off x="3446724" y="1314502"/>
              <a:ext cx="2228409" cy="1701846"/>
            </a:xfrm>
            <a:custGeom>
              <a:avLst/>
              <a:gdLst/>
              <a:ahLst/>
              <a:cxnLst/>
              <a:rect l="l" t="t" r="r" b="b"/>
              <a:pathLst>
                <a:path w="73315" h="55991" extrusionOk="0">
                  <a:moveTo>
                    <a:pt x="0" y="0"/>
                  </a:moveTo>
                  <a:lnTo>
                    <a:pt x="1647" y="55991"/>
                  </a:lnTo>
                  <a:lnTo>
                    <a:pt x="73314" y="55991"/>
                  </a:lnTo>
                  <a:lnTo>
                    <a:pt x="71699" y="0"/>
                  </a:lnTo>
                  <a:close/>
                </a:path>
              </a:pathLst>
            </a:custGeom>
            <a:solidFill>
              <a:srgbClr val="F7DE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" name="Google Shape;227;p30"/>
          <p:cNvGrpSpPr/>
          <p:nvPr/>
        </p:nvGrpSpPr>
        <p:grpSpPr>
          <a:xfrm>
            <a:off x="3446724" y="3573742"/>
            <a:ext cx="2268835" cy="1162826"/>
            <a:chOff x="3446724" y="3573742"/>
            <a:chExt cx="2268835" cy="1162826"/>
          </a:xfrm>
        </p:grpSpPr>
        <p:sp>
          <p:nvSpPr>
            <p:cNvPr id="228" name="Google Shape;228;p30"/>
            <p:cNvSpPr/>
            <p:nvPr/>
          </p:nvSpPr>
          <p:spPr>
            <a:xfrm>
              <a:off x="3446724" y="3722925"/>
              <a:ext cx="2187984" cy="1013643"/>
            </a:xfrm>
            <a:custGeom>
              <a:avLst/>
              <a:gdLst/>
              <a:ahLst/>
              <a:cxnLst/>
              <a:rect l="l" t="t" r="r" b="b"/>
              <a:pathLst>
                <a:path w="71985" h="33349" extrusionOk="0">
                  <a:moveTo>
                    <a:pt x="0" y="1"/>
                  </a:moveTo>
                  <a:lnTo>
                    <a:pt x="0" y="33348"/>
                  </a:lnTo>
                  <a:lnTo>
                    <a:pt x="71984" y="33348"/>
                  </a:lnTo>
                  <a:lnTo>
                    <a:pt x="71984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0"/>
            <p:cNvSpPr/>
            <p:nvPr/>
          </p:nvSpPr>
          <p:spPr>
            <a:xfrm>
              <a:off x="3446724" y="3573742"/>
              <a:ext cx="2187984" cy="149209"/>
            </a:xfrm>
            <a:custGeom>
              <a:avLst/>
              <a:gdLst/>
              <a:ahLst/>
              <a:cxnLst/>
              <a:rect l="l" t="t" r="r" b="b"/>
              <a:pathLst>
                <a:path w="71985" h="4909" extrusionOk="0">
                  <a:moveTo>
                    <a:pt x="0" y="0"/>
                  </a:moveTo>
                  <a:lnTo>
                    <a:pt x="0" y="4909"/>
                  </a:lnTo>
                  <a:lnTo>
                    <a:pt x="71984" y="4909"/>
                  </a:lnTo>
                  <a:lnTo>
                    <a:pt x="71984" y="0"/>
                  </a:lnTo>
                  <a:close/>
                </a:path>
              </a:pathLst>
            </a:custGeom>
            <a:solidFill>
              <a:srgbClr val="95D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0"/>
            <p:cNvSpPr/>
            <p:nvPr/>
          </p:nvSpPr>
          <p:spPr>
            <a:xfrm>
              <a:off x="3446724" y="3722925"/>
              <a:ext cx="2268835" cy="956835"/>
            </a:xfrm>
            <a:custGeom>
              <a:avLst/>
              <a:gdLst/>
              <a:ahLst/>
              <a:cxnLst/>
              <a:rect l="l" t="t" r="r" b="b"/>
              <a:pathLst>
                <a:path w="74645" h="31480" extrusionOk="0">
                  <a:moveTo>
                    <a:pt x="0" y="1"/>
                  </a:moveTo>
                  <a:lnTo>
                    <a:pt x="2661" y="31480"/>
                  </a:lnTo>
                  <a:lnTo>
                    <a:pt x="74644" y="31480"/>
                  </a:lnTo>
                  <a:lnTo>
                    <a:pt x="71984" y="1"/>
                  </a:lnTo>
                  <a:close/>
                </a:path>
              </a:pathLst>
            </a:custGeom>
            <a:solidFill>
              <a:srgbClr val="A3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" name="Google Shape;231;p30"/>
          <p:cNvGrpSpPr/>
          <p:nvPr/>
        </p:nvGrpSpPr>
        <p:grpSpPr>
          <a:xfrm>
            <a:off x="6749416" y="1133525"/>
            <a:ext cx="1724035" cy="1002066"/>
            <a:chOff x="6749416" y="1133525"/>
            <a:chExt cx="1724035" cy="1002066"/>
          </a:xfrm>
        </p:grpSpPr>
        <p:sp>
          <p:nvSpPr>
            <p:cNvPr id="232" name="Google Shape;232;p30"/>
            <p:cNvSpPr/>
            <p:nvPr/>
          </p:nvSpPr>
          <p:spPr>
            <a:xfrm>
              <a:off x="6749416" y="1262525"/>
              <a:ext cx="1681664" cy="873066"/>
            </a:xfrm>
            <a:custGeom>
              <a:avLst/>
              <a:gdLst/>
              <a:ahLst/>
              <a:cxnLst/>
              <a:rect l="l" t="t" r="r" b="b"/>
              <a:pathLst>
                <a:path w="55327" h="28724" extrusionOk="0">
                  <a:moveTo>
                    <a:pt x="1" y="0"/>
                  </a:moveTo>
                  <a:lnTo>
                    <a:pt x="1" y="28724"/>
                  </a:lnTo>
                  <a:lnTo>
                    <a:pt x="55327" y="28724"/>
                  </a:lnTo>
                  <a:lnTo>
                    <a:pt x="55327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0"/>
            <p:cNvSpPr/>
            <p:nvPr/>
          </p:nvSpPr>
          <p:spPr>
            <a:xfrm>
              <a:off x="6749416" y="1133525"/>
              <a:ext cx="1681664" cy="129027"/>
            </a:xfrm>
            <a:custGeom>
              <a:avLst/>
              <a:gdLst/>
              <a:ahLst/>
              <a:cxnLst/>
              <a:rect l="l" t="t" r="r" b="b"/>
              <a:pathLst>
                <a:path w="55327" h="4245" extrusionOk="0">
                  <a:moveTo>
                    <a:pt x="1" y="1"/>
                  </a:moveTo>
                  <a:lnTo>
                    <a:pt x="1" y="4244"/>
                  </a:lnTo>
                  <a:lnTo>
                    <a:pt x="55327" y="4244"/>
                  </a:lnTo>
                  <a:lnTo>
                    <a:pt x="55327" y="1"/>
                  </a:lnTo>
                  <a:close/>
                </a:path>
              </a:pathLst>
            </a:custGeom>
            <a:solidFill>
              <a:srgbClr val="C397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0"/>
            <p:cNvSpPr/>
            <p:nvPr/>
          </p:nvSpPr>
          <p:spPr>
            <a:xfrm>
              <a:off x="6749416" y="1262525"/>
              <a:ext cx="1724035" cy="823978"/>
            </a:xfrm>
            <a:custGeom>
              <a:avLst/>
              <a:gdLst/>
              <a:ahLst/>
              <a:cxnLst/>
              <a:rect l="l" t="t" r="r" b="b"/>
              <a:pathLst>
                <a:path w="56721" h="27109" extrusionOk="0">
                  <a:moveTo>
                    <a:pt x="1" y="0"/>
                  </a:moveTo>
                  <a:lnTo>
                    <a:pt x="1426" y="27109"/>
                  </a:lnTo>
                  <a:lnTo>
                    <a:pt x="56720" y="27109"/>
                  </a:lnTo>
                  <a:lnTo>
                    <a:pt x="55327" y="0"/>
                  </a:lnTo>
                  <a:close/>
                </a:path>
              </a:pathLst>
            </a:custGeom>
            <a:solidFill>
              <a:srgbClr val="D3BC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30"/>
          <p:cNvGrpSpPr/>
          <p:nvPr/>
        </p:nvGrpSpPr>
        <p:grpSpPr>
          <a:xfrm>
            <a:off x="6749416" y="2399364"/>
            <a:ext cx="1724035" cy="1002066"/>
            <a:chOff x="6749416" y="2399364"/>
            <a:chExt cx="1724035" cy="1002066"/>
          </a:xfrm>
        </p:grpSpPr>
        <p:sp>
          <p:nvSpPr>
            <p:cNvPr id="236" name="Google Shape;236;p30"/>
            <p:cNvSpPr/>
            <p:nvPr/>
          </p:nvSpPr>
          <p:spPr>
            <a:xfrm>
              <a:off x="6749416" y="2527392"/>
              <a:ext cx="1681664" cy="874039"/>
            </a:xfrm>
            <a:custGeom>
              <a:avLst/>
              <a:gdLst/>
              <a:ahLst/>
              <a:cxnLst/>
              <a:rect l="l" t="t" r="r" b="b"/>
              <a:pathLst>
                <a:path w="55327" h="28756" extrusionOk="0">
                  <a:moveTo>
                    <a:pt x="1" y="0"/>
                  </a:moveTo>
                  <a:lnTo>
                    <a:pt x="1" y="28756"/>
                  </a:lnTo>
                  <a:lnTo>
                    <a:pt x="55327" y="28756"/>
                  </a:lnTo>
                  <a:lnTo>
                    <a:pt x="55327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0"/>
            <p:cNvSpPr/>
            <p:nvPr/>
          </p:nvSpPr>
          <p:spPr>
            <a:xfrm>
              <a:off x="6749416" y="2399364"/>
              <a:ext cx="1681664" cy="128054"/>
            </a:xfrm>
            <a:custGeom>
              <a:avLst/>
              <a:gdLst/>
              <a:ahLst/>
              <a:cxnLst/>
              <a:rect l="l" t="t" r="r" b="b"/>
              <a:pathLst>
                <a:path w="55327" h="4213" extrusionOk="0">
                  <a:moveTo>
                    <a:pt x="1" y="0"/>
                  </a:moveTo>
                  <a:lnTo>
                    <a:pt x="1" y="4212"/>
                  </a:lnTo>
                  <a:lnTo>
                    <a:pt x="55327" y="4212"/>
                  </a:lnTo>
                  <a:lnTo>
                    <a:pt x="55327" y="0"/>
                  </a:lnTo>
                  <a:close/>
                </a:path>
              </a:pathLst>
            </a:custGeom>
            <a:solidFill>
              <a:srgbClr val="58E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0"/>
            <p:cNvSpPr/>
            <p:nvPr/>
          </p:nvSpPr>
          <p:spPr>
            <a:xfrm>
              <a:off x="6749416" y="2527392"/>
              <a:ext cx="1724035" cy="823978"/>
            </a:xfrm>
            <a:custGeom>
              <a:avLst/>
              <a:gdLst/>
              <a:ahLst/>
              <a:cxnLst/>
              <a:rect l="l" t="t" r="r" b="b"/>
              <a:pathLst>
                <a:path w="56721" h="27109" extrusionOk="0">
                  <a:moveTo>
                    <a:pt x="1" y="0"/>
                  </a:moveTo>
                  <a:lnTo>
                    <a:pt x="1426" y="27109"/>
                  </a:lnTo>
                  <a:lnTo>
                    <a:pt x="56720" y="27109"/>
                  </a:lnTo>
                  <a:lnTo>
                    <a:pt x="55327" y="0"/>
                  </a:lnTo>
                  <a:close/>
                </a:path>
              </a:pathLst>
            </a:custGeom>
            <a:solidFill>
              <a:srgbClr val="84F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" name="Google Shape;239;p30"/>
          <p:cNvGrpSpPr/>
          <p:nvPr/>
        </p:nvGrpSpPr>
        <p:grpSpPr>
          <a:xfrm>
            <a:off x="6749416" y="3665173"/>
            <a:ext cx="1724035" cy="1001124"/>
            <a:chOff x="6749416" y="3665173"/>
            <a:chExt cx="1724035" cy="1001124"/>
          </a:xfrm>
        </p:grpSpPr>
        <p:sp>
          <p:nvSpPr>
            <p:cNvPr id="240" name="Google Shape;240;p30"/>
            <p:cNvSpPr/>
            <p:nvPr/>
          </p:nvSpPr>
          <p:spPr>
            <a:xfrm>
              <a:off x="6749416" y="3793201"/>
              <a:ext cx="1681664" cy="873096"/>
            </a:xfrm>
            <a:custGeom>
              <a:avLst/>
              <a:gdLst/>
              <a:ahLst/>
              <a:cxnLst/>
              <a:rect l="l" t="t" r="r" b="b"/>
              <a:pathLst>
                <a:path w="55327" h="28725" extrusionOk="0">
                  <a:moveTo>
                    <a:pt x="1" y="1"/>
                  </a:moveTo>
                  <a:lnTo>
                    <a:pt x="1" y="28724"/>
                  </a:lnTo>
                  <a:lnTo>
                    <a:pt x="55327" y="28724"/>
                  </a:lnTo>
                  <a:lnTo>
                    <a:pt x="55327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0"/>
            <p:cNvSpPr/>
            <p:nvPr/>
          </p:nvSpPr>
          <p:spPr>
            <a:xfrm>
              <a:off x="6749416" y="3665173"/>
              <a:ext cx="1681664" cy="128054"/>
            </a:xfrm>
            <a:custGeom>
              <a:avLst/>
              <a:gdLst/>
              <a:ahLst/>
              <a:cxnLst/>
              <a:rect l="l" t="t" r="r" b="b"/>
              <a:pathLst>
                <a:path w="55327" h="4213" extrusionOk="0">
                  <a:moveTo>
                    <a:pt x="1" y="1"/>
                  </a:moveTo>
                  <a:lnTo>
                    <a:pt x="1" y="4213"/>
                  </a:lnTo>
                  <a:lnTo>
                    <a:pt x="55327" y="4213"/>
                  </a:lnTo>
                  <a:lnTo>
                    <a:pt x="55327" y="1"/>
                  </a:lnTo>
                  <a:close/>
                </a:path>
              </a:pathLst>
            </a:custGeom>
            <a:solidFill>
              <a:srgbClr val="A4A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0"/>
            <p:cNvSpPr/>
            <p:nvPr/>
          </p:nvSpPr>
          <p:spPr>
            <a:xfrm>
              <a:off x="6749416" y="3793201"/>
              <a:ext cx="1724035" cy="824008"/>
            </a:xfrm>
            <a:custGeom>
              <a:avLst/>
              <a:gdLst/>
              <a:ahLst/>
              <a:cxnLst/>
              <a:rect l="l" t="t" r="r" b="b"/>
              <a:pathLst>
                <a:path w="56721" h="27110" extrusionOk="0">
                  <a:moveTo>
                    <a:pt x="1" y="1"/>
                  </a:moveTo>
                  <a:lnTo>
                    <a:pt x="1426" y="27109"/>
                  </a:lnTo>
                  <a:lnTo>
                    <a:pt x="56720" y="27109"/>
                  </a:lnTo>
                  <a:lnTo>
                    <a:pt x="55327" y="1"/>
                  </a:lnTo>
                  <a:close/>
                </a:path>
              </a:pathLst>
            </a:custGeom>
            <a:solidFill>
              <a:srgbClr val="C7C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Google Shape;243;p30"/>
          <p:cNvSpPr txBox="1"/>
          <p:nvPr/>
        </p:nvSpPr>
        <p:spPr>
          <a:xfrm>
            <a:off x="6749425" y="1309325"/>
            <a:ext cx="1684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44" name="Google Shape;244;p30"/>
          <p:cNvSpPr txBox="1"/>
          <p:nvPr/>
        </p:nvSpPr>
        <p:spPr>
          <a:xfrm>
            <a:off x="6749425" y="1594364"/>
            <a:ext cx="1684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farthest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30"/>
          <p:cNvSpPr txBox="1"/>
          <p:nvPr/>
        </p:nvSpPr>
        <p:spPr>
          <a:xfrm>
            <a:off x="6749425" y="2580263"/>
            <a:ext cx="1684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46" name="Google Shape;246;p30"/>
          <p:cNvSpPr txBox="1"/>
          <p:nvPr/>
        </p:nvSpPr>
        <p:spPr>
          <a:xfrm>
            <a:off x="6749425" y="2865301"/>
            <a:ext cx="1684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third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30"/>
          <p:cNvSpPr txBox="1"/>
          <p:nvPr/>
        </p:nvSpPr>
        <p:spPr>
          <a:xfrm>
            <a:off x="6749425" y="3851213"/>
            <a:ext cx="1684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Uranus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48" name="Google Shape;248;p30"/>
          <p:cNvSpPr txBox="1"/>
          <p:nvPr/>
        </p:nvSpPr>
        <p:spPr>
          <a:xfrm>
            <a:off x="6749425" y="4136251"/>
            <a:ext cx="1684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Uranus is seventh planet from the Sun 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30"/>
          <p:cNvSpPr txBox="1"/>
          <p:nvPr/>
        </p:nvSpPr>
        <p:spPr>
          <a:xfrm>
            <a:off x="787801" y="2562583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50" name="Google Shape;250;p30"/>
          <p:cNvSpPr txBox="1"/>
          <p:nvPr/>
        </p:nvSpPr>
        <p:spPr>
          <a:xfrm>
            <a:off x="787800" y="2823291"/>
            <a:ext cx="1835100" cy="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fourth planet from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Sun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and a very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30"/>
          <p:cNvSpPr txBox="1"/>
          <p:nvPr/>
        </p:nvSpPr>
        <p:spPr>
          <a:xfrm>
            <a:off x="3663589" y="1698189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52" name="Google Shape;252;p30"/>
          <p:cNvSpPr txBox="1"/>
          <p:nvPr/>
        </p:nvSpPr>
        <p:spPr>
          <a:xfrm>
            <a:off x="3663588" y="1958867"/>
            <a:ext cx="1835100" cy="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a gas giant with an average radius of about nine times that on Earth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30"/>
          <p:cNvSpPr txBox="1"/>
          <p:nvPr/>
        </p:nvSpPr>
        <p:spPr>
          <a:xfrm>
            <a:off x="3654451" y="3732514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54" name="Google Shape;254;p30"/>
          <p:cNvSpPr txBox="1"/>
          <p:nvPr/>
        </p:nvSpPr>
        <p:spPr>
          <a:xfrm>
            <a:off x="3654450" y="4017563"/>
            <a:ext cx="1835100" cy="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fifth planet from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Sun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and the largest in the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1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Post-it Board Infographics</a:t>
            </a:r>
            <a:endParaRPr sz="25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260" name="Google Shape;260;p31"/>
          <p:cNvGrpSpPr/>
          <p:nvPr/>
        </p:nvGrpSpPr>
        <p:grpSpPr>
          <a:xfrm>
            <a:off x="457200" y="1313995"/>
            <a:ext cx="8229645" cy="3075547"/>
            <a:chOff x="457200" y="1313995"/>
            <a:chExt cx="8229645" cy="3075547"/>
          </a:xfrm>
        </p:grpSpPr>
        <p:sp>
          <p:nvSpPr>
            <p:cNvPr id="261" name="Google Shape;261;p31"/>
            <p:cNvSpPr/>
            <p:nvPr/>
          </p:nvSpPr>
          <p:spPr>
            <a:xfrm>
              <a:off x="580548" y="3004143"/>
              <a:ext cx="171283" cy="558690"/>
            </a:xfrm>
            <a:custGeom>
              <a:avLst/>
              <a:gdLst/>
              <a:ahLst/>
              <a:cxnLst/>
              <a:rect l="l" t="t" r="r" b="b"/>
              <a:pathLst>
                <a:path w="5321" h="17356" extrusionOk="0">
                  <a:moveTo>
                    <a:pt x="0" y="1"/>
                  </a:moveTo>
                  <a:lnTo>
                    <a:pt x="0" y="17355"/>
                  </a:lnTo>
                  <a:lnTo>
                    <a:pt x="5321" y="17355"/>
                  </a:lnTo>
                  <a:lnTo>
                    <a:pt x="5321" y="1"/>
                  </a:lnTo>
                  <a:close/>
                </a:path>
              </a:pathLst>
            </a:custGeom>
            <a:solidFill>
              <a:srgbClr val="95D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752824" y="3004143"/>
              <a:ext cx="1446586" cy="558690"/>
            </a:xfrm>
            <a:custGeom>
              <a:avLst/>
              <a:gdLst/>
              <a:ahLst/>
              <a:cxnLst/>
              <a:rect l="l" t="t" r="r" b="b"/>
              <a:pathLst>
                <a:path w="44939" h="17356" extrusionOk="0">
                  <a:moveTo>
                    <a:pt x="0" y="1"/>
                  </a:moveTo>
                  <a:lnTo>
                    <a:pt x="0" y="17355"/>
                  </a:lnTo>
                  <a:lnTo>
                    <a:pt x="40157" y="17355"/>
                  </a:lnTo>
                  <a:lnTo>
                    <a:pt x="44939" y="13523"/>
                  </a:lnTo>
                  <a:lnTo>
                    <a:pt x="44939" y="1"/>
                  </a:lnTo>
                  <a:close/>
                </a:path>
              </a:pathLst>
            </a:custGeom>
            <a:solidFill>
              <a:srgbClr val="A3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2045405" y="3408855"/>
              <a:ext cx="120326" cy="153965"/>
            </a:xfrm>
            <a:custGeom>
              <a:avLst/>
              <a:gdLst/>
              <a:ahLst/>
              <a:cxnLst/>
              <a:rect l="l" t="t" r="r" b="b"/>
              <a:pathLst>
                <a:path w="3738" h="4783" extrusionOk="0">
                  <a:moveTo>
                    <a:pt x="317" y="0"/>
                  </a:moveTo>
                  <a:lnTo>
                    <a:pt x="1" y="4782"/>
                  </a:lnTo>
                  <a:lnTo>
                    <a:pt x="3738" y="728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95D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2045405" y="3411913"/>
              <a:ext cx="153965" cy="150907"/>
            </a:xfrm>
            <a:custGeom>
              <a:avLst/>
              <a:gdLst/>
              <a:ahLst/>
              <a:cxnLst/>
              <a:rect l="l" t="t" r="r" b="b"/>
              <a:pathLst>
                <a:path w="4783" h="4688" extrusionOk="0">
                  <a:moveTo>
                    <a:pt x="1046" y="0"/>
                  </a:moveTo>
                  <a:lnTo>
                    <a:pt x="1" y="4687"/>
                  </a:lnTo>
                  <a:lnTo>
                    <a:pt x="4783" y="855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A3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469432" y="1313995"/>
              <a:ext cx="1600519" cy="209010"/>
            </a:xfrm>
            <a:custGeom>
              <a:avLst/>
              <a:gdLst/>
              <a:ahLst/>
              <a:cxnLst/>
              <a:rect l="l" t="t" r="r" b="b"/>
              <a:pathLst>
                <a:path w="49721" h="6493" extrusionOk="0">
                  <a:moveTo>
                    <a:pt x="0" y="1"/>
                  </a:moveTo>
                  <a:lnTo>
                    <a:pt x="0" y="6493"/>
                  </a:lnTo>
                  <a:lnTo>
                    <a:pt x="49721" y="6493"/>
                  </a:lnTo>
                  <a:lnTo>
                    <a:pt x="49721" y="1"/>
                  </a:lnTo>
                  <a:close/>
                </a:path>
              </a:pathLst>
            </a:custGeom>
            <a:solidFill>
              <a:srgbClr val="95D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457200" y="1522966"/>
              <a:ext cx="1721843" cy="1160128"/>
            </a:xfrm>
            <a:custGeom>
              <a:avLst/>
              <a:gdLst/>
              <a:ahLst/>
              <a:cxnLst/>
              <a:rect l="l" t="t" r="r" b="b"/>
              <a:pathLst>
                <a:path w="53490" h="36040" extrusionOk="0">
                  <a:moveTo>
                    <a:pt x="380" y="1"/>
                  </a:moveTo>
                  <a:cubicBezTo>
                    <a:pt x="380" y="5036"/>
                    <a:pt x="0" y="22771"/>
                    <a:pt x="3769" y="36040"/>
                  </a:cubicBezTo>
                  <a:lnTo>
                    <a:pt x="53489" y="36040"/>
                  </a:lnTo>
                  <a:cubicBezTo>
                    <a:pt x="49752" y="22771"/>
                    <a:pt x="50101" y="5036"/>
                    <a:pt x="50101" y="1"/>
                  </a:cubicBezTo>
                  <a:close/>
                </a:path>
              </a:pathLst>
            </a:custGeom>
            <a:solidFill>
              <a:srgbClr val="A3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579518" y="3830885"/>
              <a:ext cx="172313" cy="546425"/>
            </a:xfrm>
            <a:custGeom>
              <a:avLst/>
              <a:gdLst/>
              <a:ahLst/>
              <a:cxnLst/>
              <a:rect l="l" t="t" r="r" b="b"/>
              <a:pathLst>
                <a:path w="5353" h="16975" extrusionOk="0">
                  <a:moveTo>
                    <a:pt x="0" y="0"/>
                  </a:moveTo>
                  <a:lnTo>
                    <a:pt x="0" y="16975"/>
                  </a:lnTo>
                  <a:lnTo>
                    <a:pt x="5353" y="16975"/>
                  </a:lnTo>
                  <a:lnTo>
                    <a:pt x="5353" y="0"/>
                  </a:lnTo>
                  <a:close/>
                </a:path>
              </a:pathLst>
            </a:custGeom>
            <a:solidFill>
              <a:srgbClr val="95D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751794" y="3830885"/>
              <a:ext cx="1447616" cy="546425"/>
            </a:xfrm>
            <a:custGeom>
              <a:avLst/>
              <a:gdLst/>
              <a:ahLst/>
              <a:cxnLst/>
              <a:rect l="l" t="t" r="r" b="b"/>
              <a:pathLst>
                <a:path w="44971" h="16975" extrusionOk="0">
                  <a:moveTo>
                    <a:pt x="1" y="0"/>
                  </a:moveTo>
                  <a:lnTo>
                    <a:pt x="1" y="16975"/>
                  </a:lnTo>
                  <a:lnTo>
                    <a:pt x="44971" y="16975"/>
                  </a:lnTo>
                  <a:lnTo>
                    <a:pt x="44971" y="0"/>
                  </a:lnTo>
                  <a:close/>
                </a:path>
              </a:pathLst>
            </a:custGeom>
            <a:solidFill>
              <a:srgbClr val="A3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621300" y="1868547"/>
              <a:ext cx="285493" cy="32"/>
            </a:xfrm>
            <a:custGeom>
              <a:avLst/>
              <a:gdLst/>
              <a:ahLst/>
              <a:cxnLst/>
              <a:rect l="l" t="t" r="r" b="b"/>
              <a:pathLst>
                <a:path w="8869" h="1" fill="none" extrusionOk="0">
                  <a:moveTo>
                    <a:pt x="1" y="0"/>
                  </a:moveTo>
                  <a:lnTo>
                    <a:pt x="8868" y="0"/>
                  </a:lnTo>
                </a:path>
              </a:pathLst>
            </a:custGeom>
            <a:noFill/>
            <a:ln w="10300" cap="rnd" cmpd="sng">
              <a:solidFill>
                <a:srgbClr val="FFFFFF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1389941" y="2779882"/>
              <a:ext cx="32" cy="166197"/>
            </a:xfrm>
            <a:custGeom>
              <a:avLst/>
              <a:gdLst/>
              <a:ahLst/>
              <a:cxnLst/>
              <a:rect l="l" t="t" r="r" b="b"/>
              <a:pathLst>
                <a:path w="1" h="5163" fill="none" extrusionOk="0">
                  <a:moveTo>
                    <a:pt x="0" y="0"/>
                  </a:moveTo>
                  <a:lnTo>
                    <a:pt x="0" y="5162"/>
                  </a:lnTo>
                </a:path>
              </a:pathLst>
            </a:custGeom>
            <a:noFill/>
            <a:ln w="10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1389941" y="3620884"/>
              <a:ext cx="32" cy="151905"/>
            </a:xfrm>
            <a:custGeom>
              <a:avLst/>
              <a:gdLst/>
              <a:ahLst/>
              <a:cxnLst/>
              <a:rect l="l" t="t" r="r" b="b"/>
              <a:pathLst>
                <a:path w="1" h="4719" fill="none" extrusionOk="0">
                  <a:moveTo>
                    <a:pt x="0" y="0"/>
                  </a:moveTo>
                  <a:lnTo>
                    <a:pt x="0" y="4719"/>
                  </a:lnTo>
                </a:path>
              </a:pathLst>
            </a:custGeom>
            <a:noFill/>
            <a:ln w="10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2742683" y="3830885"/>
              <a:ext cx="172313" cy="558657"/>
            </a:xfrm>
            <a:custGeom>
              <a:avLst/>
              <a:gdLst/>
              <a:ahLst/>
              <a:cxnLst/>
              <a:rect l="l" t="t" r="r" b="b"/>
              <a:pathLst>
                <a:path w="5353" h="17355" extrusionOk="0">
                  <a:moveTo>
                    <a:pt x="0" y="0"/>
                  </a:moveTo>
                  <a:lnTo>
                    <a:pt x="0" y="17355"/>
                  </a:lnTo>
                  <a:lnTo>
                    <a:pt x="5352" y="17355"/>
                  </a:lnTo>
                  <a:lnTo>
                    <a:pt x="5352" y="0"/>
                  </a:lnTo>
                  <a:close/>
                </a:path>
              </a:pathLst>
            </a:custGeom>
            <a:solidFill>
              <a:srgbClr val="F2C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2914959" y="3830885"/>
              <a:ext cx="1446586" cy="558657"/>
            </a:xfrm>
            <a:custGeom>
              <a:avLst/>
              <a:gdLst/>
              <a:ahLst/>
              <a:cxnLst/>
              <a:rect l="l" t="t" r="r" b="b"/>
              <a:pathLst>
                <a:path w="44939" h="17355" extrusionOk="0">
                  <a:moveTo>
                    <a:pt x="0" y="0"/>
                  </a:moveTo>
                  <a:lnTo>
                    <a:pt x="0" y="17355"/>
                  </a:lnTo>
                  <a:lnTo>
                    <a:pt x="40157" y="17355"/>
                  </a:lnTo>
                  <a:lnTo>
                    <a:pt x="44939" y="13523"/>
                  </a:lnTo>
                  <a:lnTo>
                    <a:pt x="44939" y="0"/>
                  </a:lnTo>
                  <a:close/>
                </a:path>
              </a:pathLst>
            </a:custGeom>
            <a:solidFill>
              <a:srgbClr val="F7DE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4207540" y="4235565"/>
              <a:ext cx="121356" cy="153965"/>
            </a:xfrm>
            <a:custGeom>
              <a:avLst/>
              <a:gdLst/>
              <a:ahLst/>
              <a:cxnLst/>
              <a:rect l="l" t="t" r="r" b="b"/>
              <a:pathLst>
                <a:path w="3770" h="4783" extrusionOk="0">
                  <a:moveTo>
                    <a:pt x="317" y="1"/>
                  </a:moveTo>
                  <a:lnTo>
                    <a:pt x="1" y="4783"/>
                  </a:lnTo>
                  <a:lnTo>
                    <a:pt x="1" y="4783"/>
                  </a:lnTo>
                  <a:lnTo>
                    <a:pt x="3769" y="729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F2C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4207540" y="4238623"/>
              <a:ext cx="153965" cy="150907"/>
            </a:xfrm>
            <a:custGeom>
              <a:avLst/>
              <a:gdLst/>
              <a:ahLst/>
              <a:cxnLst/>
              <a:rect l="l" t="t" r="r" b="b"/>
              <a:pathLst>
                <a:path w="4783" h="4688" extrusionOk="0">
                  <a:moveTo>
                    <a:pt x="1046" y="1"/>
                  </a:moveTo>
                  <a:lnTo>
                    <a:pt x="1" y="4688"/>
                  </a:lnTo>
                  <a:lnTo>
                    <a:pt x="4783" y="856"/>
                  </a:lnTo>
                  <a:lnTo>
                    <a:pt x="1046" y="1"/>
                  </a:lnTo>
                  <a:close/>
                </a:path>
              </a:pathLst>
            </a:custGeom>
            <a:solidFill>
              <a:srgbClr val="F7DE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2631567" y="1313995"/>
              <a:ext cx="1600519" cy="209010"/>
            </a:xfrm>
            <a:custGeom>
              <a:avLst/>
              <a:gdLst/>
              <a:ahLst/>
              <a:cxnLst/>
              <a:rect l="l" t="t" r="r" b="b"/>
              <a:pathLst>
                <a:path w="49721" h="6493" extrusionOk="0">
                  <a:moveTo>
                    <a:pt x="0" y="1"/>
                  </a:moveTo>
                  <a:lnTo>
                    <a:pt x="0" y="6493"/>
                  </a:lnTo>
                  <a:lnTo>
                    <a:pt x="49721" y="6493"/>
                  </a:lnTo>
                  <a:lnTo>
                    <a:pt x="49721" y="1"/>
                  </a:lnTo>
                  <a:close/>
                </a:path>
              </a:pathLst>
            </a:custGeom>
            <a:solidFill>
              <a:srgbClr val="F2C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2619335" y="1522966"/>
              <a:ext cx="1721843" cy="1160128"/>
            </a:xfrm>
            <a:custGeom>
              <a:avLst/>
              <a:gdLst/>
              <a:ahLst/>
              <a:cxnLst/>
              <a:rect l="l" t="t" r="r" b="b"/>
              <a:pathLst>
                <a:path w="53490" h="36040" extrusionOk="0">
                  <a:moveTo>
                    <a:pt x="380" y="1"/>
                  </a:moveTo>
                  <a:cubicBezTo>
                    <a:pt x="380" y="5036"/>
                    <a:pt x="0" y="22771"/>
                    <a:pt x="3769" y="36040"/>
                  </a:cubicBezTo>
                  <a:lnTo>
                    <a:pt x="53489" y="36040"/>
                  </a:lnTo>
                  <a:cubicBezTo>
                    <a:pt x="49752" y="22771"/>
                    <a:pt x="50101" y="5036"/>
                    <a:pt x="50101" y="1"/>
                  </a:cubicBezTo>
                  <a:close/>
                </a:path>
              </a:pathLst>
            </a:custGeom>
            <a:solidFill>
              <a:srgbClr val="F7DE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2742683" y="3004143"/>
              <a:ext cx="172313" cy="546457"/>
            </a:xfrm>
            <a:custGeom>
              <a:avLst/>
              <a:gdLst/>
              <a:ahLst/>
              <a:cxnLst/>
              <a:rect l="l" t="t" r="r" b="b"/>
              <a:pathLst>
                <a:path w="5353" h="16976" extrusionOk="0">
                  <a:moveTo>
                    <a:pt x="0" y="1"/>
                  </a:moveTo>
                  <a:lnTo>
                    <a:pt x="0" y="16975"/>
                  </a:lnTo>
                  <a:lnTo>
                    <a:pt x="5352" y="16975"/>
                  </a:lnTo>
                  <a:lnTo>
                    <a:pt x="5352" y="1"/>
                  </a:lnTo>
                  <a:close/>
                </a:path>
              </a:pathLst>
            </a:custGeom>
            <a:solidFill>
              <a:srgbClr val="F2C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2914959" y="3004143"/>
              <a:ext cx="1446586" cy="546457"/>
            </a:xfrm>
            <a:custGeom>
              <a:avLst/>
              <a:gdLst/>
              <a:ahLst/>
              <a:cxnLst/>
              <a:rect l="l" t="t" r="r" b="b"/>
              <a:pathLst>
                <a:path w="44939" h="16976" extrusionOk="0">
                  <a:moveTo>
                    <a:pt x="0" y="1"/>
                  </a:moveTo>
                  <a:lnTo>
                    <a:pt x="0" y="16975"/>
                  </a:lnTo>
                  <a:lnTo>
                    <a:pt x="44939" y="16975"/>
                  </a:lnTo>
                  <a:lnTo>
                    <a:pt x="44939" y="1"/>
                  </a:lnTo>
                  <a:close/>
                </a:path>
              </a:pathLst>
            </a:custGeom>
            <a:solidFill>
              <a:srgbClr val="F7DE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2784465" y="1868547"/>
              <a:ext cx="284463" cy="32"/>
            </a:xfrm>
            <a:custGeom>
              <a:avLst/>
              <a:gdLst/>
              <a:ahLst/>
              <a:cxnLst/>
              <a:rect l="l" t="t" r="r" b="b"/>
              <a:pathLst>
                <a:path w="8837" h="1" fill="none" extrusionOk="0">
                  <a:moveTo>
                    <a:pt x="1" y="0"/>
                  </a:moveTo>
                  <a:lnTo>
                    <a:pt x="8836" y="0"/>
                  </a:lnTo>
                </a:path>
              </a:pathLst>
            </a:custGeom>
            <a:noFill/>
            <a:ln w="10300" cap="rnd" cmpd="sng">
              <a:solidFill>
                <a:srgbClr val="FFFFFF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3552076" y="2779882"/>
              <a:ext cx="32" cy="166197"/>
            </a:xfrm>
            <a:custGeom>
              <a:avLst/>
              <a:gdLst/>
              <a:ahLst/>
              <a:cxnLst/>
              <a:rect l="l" t="t" r="r" b="b"/>
              <a:pathLst>
                <a:path w="1" h="5163" fill="none" extrusionOk="0">
                  <a:moveTo>
                    <a:pt x="0" y="0"/>
                  </a:moveTo>
                  <a:lnTo>
                    <a:pt x="0" y="5162"/>
                  </a:lnTo>
                </a:path>
              </a:pathLst>
            </a:custGeom>
            <a:noFill/>
            <a:ln w="10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3552076" y="3620884"/>
              <a:ext cx="32" cy="151905"/>
            </a:xfrm>
            <a:custGeom>
              <a:avLst/>
              <a:gdLst/>
              <a:ahLst/>
              <a:cxnLst/>
              <a:rect l="l" t="t" r="r" b="b"/>
              <a:pathLst>
                <a:path w="1" h="4719" fill="none" extrusionOk="0">
                  <a:moveTo>
                    <a:pt x="0" y="0"/>
                  </a:moveTo>
                  <a:lnTo>
                    <a:pt x="0" y="4719"/>
                  </a:lnTo>
                </a:path>
              </a:pathLst>
            </a:custGeom>
            <a:noFill/>
            <a:ln w="10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4904818" y="3004143"/>
              <a:ext cx="172313" cy="558690"/>
            </a:xfrm>
            <a:custGeom>
              <a:avLst/>
              <a:gdLst/>
              <a:ahLst/>
              <a:cxnLst/>
              <a:rect l="l" t="t" r="r" b="b"/>
              <a:pathLst>
                <a:path w="5353" h="17356" extrusionOk="0">
                  <a:moveTo>
                    <a:pt x="0" y="1"/>
                  </a:moveTo>
                  <a:lnTo>
                    <a:pt x="0" y="17355"/>
                  </a:lnTo>
                  <a:lnTo>
                    <a:pt x="5352" y="17355"/>
                  </a:lnTo>
                  <a:lnTo>
                    <a:pt x="5352" y="1"/>
                  </a:lnTo>
                  <a:close/>
                </a:path>
              </a:pathLst>
            </a:custGeom>
            <a:solidFill>
              <a:srgbClr val="C397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5077094" y="3004143"/>
              <a:ext cx="1446586" cy="558690"/>
            </a:xfrm>
            <a:custGeom>
              <a:avLst/>
              <a:gdLst/>
              <a:ahLst/>
              <a:cxnLst/>
              <a:rect l="l" t="t" r="r" b="b"/>
              <a:pathLst>
                <a:path w="44939" h="17356" extrusionOk="0">
                  <a:moveTo>
                    <a:pt x="0" y="1"/>
                  </a:moveTo>
                  <a:lnTo>
                    <a:pt x="0" y="17355"/>
                  </a:lnTo>
                  <a:lnTo>
                    <a:pt x="40157" y="17355"/>
                  </a:lnTo>
                  <a:lnTo>
                    <a:pt x="44939" y="13523"/>
                  </a:lnTo>
                  <a:lnTo>
                    <a:pt x="44939" y="1"/>
                  </a:lnTo>
                  <a:close/>
                </a:path>
              </a:pathLst>
            </a:custGeom>
            <a:solidFill>
              <a:srgbClr val="D3BC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6369675" y="3408855"/>
              <a:ext cx="121356" cy="153965"/>
            </a:xfrm>
            <a:custGeom>
              <a:avLst/>
              <a:gdLst/>
              <a:ahLst/>
              <a:cxnLst/>
              <a:rect l="l" t="t" r="r" b="b"/>
              <a:pathLst>
                <a:path w="3770" h="4783" extrusionOk="0">
                  <a:moveTo>
                    <a:pt x="349" y="0"/>
                  </a:moveTo>
                  <a:lnTo>
                    <a:pt x="1" y="4782"/>
                  </a:lnTo>
                  <a:lnTo>
                    <a:pt x="3769" y="72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397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6369675" y="3411913"/>
              <a:ext cx="153965" cy="150907"/>
            </a:xfrm>
            <a:custGeom>
              <a:avLst/>
              <a:gdLst/>
              <a:ahLst/>
              <a:cxnLst/>
              <a:rect l="l" t="t" r="r" b="b"/>
              <a:pathLst>
                <a:path w="4783" h="4688" extrusionOk="0">
                  <a:moveTo>
                    <a:pt x="1046" y="0"/>
                  </a:moveTo>
                  <a:lnTo>
                    <a:pt x="1" y="4687"/>
                  </a:lnTo>
                  <a:lnTo>
                    <a:pt x="4783" y="855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D3BC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4793702" y="1313995"/>
              <a:ext cx="1600519" cy="209010"/>
            </a:xfrm>
            <a:custGeom>
              <a:avLst/>
              <a:gdLst/>
              <a:ahLst/>
              <a:cxnLst/>
              <a:rect l="l" t="t" r="r" b="b"/>
              <a:pathLst>
                <a:path w="49721" h="6493" extrusionOk="0">
                  <a:moveTo>
                    <a:pt x="0" y="1"/>
                  </a:moveTo>
                  <a:lnTo>
                    <a:pt x="0" y="6493"/>
                  </a:lnTo>
                  <a:lnTo>
                    <a:pt x="49721" y="6493"/>
                  </a:lnTo>
                  <a:lnTo>
                    <a:pt x="49721" y="1"/>
                  </a:lnTo>
                  <a:close/>
                </a:path>
              </a:pathLst>
            </a:custGeom>
            <a:solidFill>
              <a:srgbClr val="C397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4782500" y="1522966"/>
              <a:ext cx="1721843" cy="1160128"/>
            </a:xfrm>
            <a:custGeom>
              <a:avLst/>
              <a:gdLst/>
              <a:ahLst/>
              <a:cxnLst/>
              <a:rect l="l" t="t" r="r" b="b"/>
              <a:pathLst>
                <a:path w="53490" h="36040" extrusionOk="0">
                  <a:moveTo>
                    <a:pt x="348" y="1"/>
                  </a:moveTo>
                  <a:cubicBezTo>
                    <a:pt x="348" y="5036"/>
                    <a:pt x="0" y="22771"/>
                    <a:pt x="3737" y="36040"/>
                  </a:cubicBezTo>
                  <a:lnTo>
                    <a:pt x="53489" y="36040"/>
                  </a:lnTo>
                  <a:cubicBezTo>
                    <a:pt x="49720" y="22771"/>
                    <a:pt x="50100" y="5036"/>
                    <a:pt x="50100" y="1"/>
                  </a:cubicBezTo>
                  <a:close/>
                </a:path>
              </a:pathLst>
            </a:custGeom>
            <a:solidFill>
              <a:srgbClr val="D3BC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4904818" y="3830885"/>
              <a:ext cx="172313" cy="546425"/>
            </a:xfrm>
            <a:custGeom>
              <a:avLst/>
              <a:gdLst/>
              <a:ahLst/>
              <a:cxnLst/>
              <a:rect l="l" t="t" r="r" b="b"/>
              <a:pathLst>
                <a:path w="5353" h="16975" extrusionOk="0">
                  <a:moveTo>
                    <a:pt x="0" y="0"/>
                  </a:moveTo>
                  <a:lnTo>
                    <a:pt x="0" y="16975"/>
                  </a:lnTo>
                  <a:lnTo>
                    <a:pt x="5352" y="16975"/>
                  </a:lnTo>
                  <a:lnTo>
                    <a:pt x="5352" y="0"/>
                  </a:lnTo>
                  <a:close/>
                </a:path>
              </a:pathLst>
            </a:custGeom>
            <a:solidFill>
              <a:srgbClr val="C397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5077094" y="3830885"/>
              <a:ext cx="1447616" cy="546425"/>
            </a:xfrm>
            <a:custGeom>
              <a:avLst/>
              <a:gdLst/>
              <a:ahLst/>
              <a:cxnLst/>
              <a:rect l="l" t="t" r="r" b="b"/>
              <a:pathLst>
                <a:path w="44971" h="16975" extrusionOk="0">
                  <a:moveTo>
                    <a:pt x="0" y="0"/>
                  </a:moveTo>
                  <a:lnTo>
                    <a:pt x="0" y="16975"/>
                  </a:lnTo>
                  <a:lnTo>
                    <a:pt x="44970" y="16975"/>
                  </a:lnTo>
                  <a:lnTo>
                    <a:pt x="44970" y="0"/>
                  </a:lnTo>
                  <a:close/>
                </a:path>
              </a:pathLst>
            </a:custGeom>
            <a:solidFill>
              <a:srgbClr val="D3BC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946599" y="1868547"/>
              <a:ext cx="284463" cy="32"/>
            </a:xfrm>
            <a:custGeom>
              <a:avLst/>
              <a:gdLst/>
              <a:ahLst/>
              <a:cxnLst/>
              <a:rect l="l" t="t" r="r" b="b"/>
              <a:pathLst>
                <a:path w="8837" h="1" fill="none" extrusionOk="0">
                  <a:moveTo>
                    <a:pt x="1" y="0"/>
                  </a:moveTo>
                  <a:lnTo>
                    <a:pt x="8836" y="0"/>
                  </a:lnTo>
                </a:path>
              </a:pathLst>
            </a:custGeom>
            <a:noFill/>
            <a:ln w="10300" cap="rnd" cmpd="sng">
              <a:solidFill>
                <a:srgbClr val="FFFFFF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5714210" y="2779882"/>
              <a:ext cx="32" cy="166197"/>
            </a:xfrm>
            <a:custGeom>
              <a:avLst/>
              <a:gdLst/>
              <a:ahLst/>
              <a:cxnLst/>
              <a:rect l="l" t="t" r="r" b="b"/>
              <a:pathLst>
                <a:path w="1" h="5163" fill="none" extrusionOk="0">
                  <a:moveTo>
                    <a:pt x="1" y="0"/>
                  </a:moveTo>
                  <a:lnTo>
                    <a:pt x="1" y="5162"/>
                  </a:lnTo>
                </a:path>
              </a:pathLst>
            </a:custGeom>
            <a:noFill/>
            <a:ln w="10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5714210" y="3620884"/>
              <a:ext cx="32" cy="151905"/>
            </a:xfrm>
            <a:custGeom>
              <a:avLst/>
              <a:gdLst/>
              <a:ahLst/>
              <a:cxnLst/>
              <a:rect l="l" t="t" r="r" b="b"/>
              <a:pathLst>
                <a:path w="1" h="4719" fill="none" extrusionOk="0">
                  <a:moveTo>
                    <a:pt x="1" y="0"/>
                  </a:moveTo>
                  <a:lnTo>
                    <a:pt x="1" y="4719"/>
                  </a:lnTo>
                </a:path>
              </a:pathLst>
            </a:custGeom>
            <a:noFill/>
            <a:ln w="10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7066953" y="3830885"/>
              <a:ext cx="172313" cy="558657"/>
            </a:xfrm>
            <a:custGeom>
              <a:avLst/>
              <a:gdLst/>
              <a:ahLst/>
              <a:cxnLst/>
              <a:rect l="l" t="t" r="r" b="b"/>
              <a:pathLst>
                <a:path w="5353" h="17355" extrusionOk="0">
                  <a:moveTo>
                    <a:pt x="0" y="0"/>
                  </a:moveTo>
                  <a:lnTo>
                    <a:pt x="0" y="17355"/>
                  </a:lnTo>
                  <a:lnTo>
                    <a:pt x="5352" y="17355"/>
                  </a:lnTo>
                  <a:lnTo>
                    <a:pt x="5352" y="0"/>
                  </a:lnTo>
                  <a:close/>
                </a:path>
              </a:pathLst>
            </a:custGeom>
            <a:solidFill>
              <a:srgbClr val="58E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7239229" y="3830885"/>
              <a:ext cx="1447616" cy="558657"/>
            </a:xfrm>
            <a:custGeom>
              <a:avLst/>
              <a:gdLst/>
              <a:ahLst/>
              <a:cxnLst/>
              <a:rect l="l" t="t" r="r" b="b"/>
              <a:pathLst>
                <a:path w="44971" h="17355" extrusionOk="0">
                  <a:moveTo>
                    <a:pt x="0" y="0"/>
                  </a:moveTo>
                  <a:lnTo>
                    <a:pt x="0" y="17355"/>
                  </a:lnTo>
                  <a:lnTo>
                    <a:pt x="40157" y="17355"/>
                  </a:lnTo>
                  <a:lnTo>
                    <a:pt x="44971" y="13523"/>
                  </a:lnTo>
                  <a:lnTo>
                    <a:pt x="44971" y="0"/>
                  </a:lnTo>
                  <a:close/>
                </a:path>
              </a:pathLst>
            </a:custGeom>
            <a:solidFill>
              <a:srgbClr val="84F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8531810" y="4235565"/>
              <a:ext cx="121356" cy="153965"/>
            </a:xfrm>
            <a:custGeom>
              <a:avLst/>
              <a:gdLst/>
              <a:ahLst/>
              <a:cxnLst/>
              <a:rect l="l" t="t" r="r" b="b"/>
              <a:pathLst>
                <a:path w="3770" h="4783" extrusionOk="0">
                  <a:moveTo>
                    <a:pt x="349" y="1"/>
                  </a:moveTo>
                  <a:lnTo>
                    <a:pt x="1" y="4783"/>
                  </a:lnTo>
                  <a:lnTo>
                    <a:pt x="3769" y="729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58E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8531810" y="4238623"/>
              <a:ext cx="154995" cy="150907"/>
            </a:xfrm>
            <a:custGeom>
              <a:avLst/>
              <a:gdLst/>
              <a:ahLst/>
              <a:cxnLst/>
              <a:rect l="l" t="t" r="r" b="b"/>
              <a:pathLst>
                <a:path w="4815" h="4688" extrusionOk="0">
                  <a:moveTo>
                    <a:pt x="1046" y="1"/>
                  </a:moveTo>
                  <a:lnTo>
                    <a:pt x="1" y="4688"/>
                  </a:lnTo>
                  <a:lnTo>
                    <a:pt x="4815" y="856"/>
                  </a:lnTo>
                  <a:lnTo>
                    <a:pt x="1046" y="1"/>
                  </a:lnTo>
                  <a:close/>
                </a:path>
              </a:pathLst>
            </a:custGeom>
            <a:solidFill>
              <a:srgbClr val="84F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6955837" y="1313995"/>
              <a:ext cx="1600519" cy="209010"/>
            </a:xfrm>
            <a:custGeom>
              <a:avLst/>
              <a:gdLst/>
              <a:ahLst/>
              <a:cxnLst/>
              <a:rect l="l" t="t" r="r" b="b"/>
              <a:pathLst>
                <a:path w="49721" h="6493" extrusionOk="0">
                  <a:moveTo>
                    <a:pt x="0" y="1"/>
                  </a:moveTo>
                  <a:lnTo>
                    <a:pt x="0" y="6493"/>
                  </a:lnTo>
                  <a:lnTo>
                    <a:pt x="49721" y="6493"/>
                  </a:lnTo>
                  <a:lnTo>
                    <a:pt x="49721" y="1"/>
                  </a:lnTo>
                  <a:close/>
                </a:path>
              </a:pathLst>
            </a:custGeom>
            <a:solidFill>
              <a:srgbClr val="58E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6944635" y="1522966"/>
              <a:ext cx="1721843" cy="1160128"/>
            </a:xfrm>
            <a:custGeom>
              <a:avLst/>
              <a:gdLst/>
              <a:ahLst/>
              <a:cxnLst/>
              <a:rect l="l" t="t" r="r" b="b"/>
              <a:pathLst>
                <a:path w="53490" h="36040" extrusionOk="0">
                  <a:moveTo>
                    <a:pt x="348" y="1"/>
                  </a:moveTo>
                  <a:cubicBezTo>
                    <a:pt x="348" y="5036"/>
                    <a:pt x="0" y="22771"/>
                    <a:pt x="3737" y="36040"/>
                  </a:cubicBezTo>
                  <a:lnTo>
                    <a:pt x="53489" y="36040"/>
                  </a:lnTo>
                  <a:cubicBezTo>
                    <a:pt x="49721" y="22771"/>
                    <a:pt x="50101" y="5036"/>
                    <a:pt x="50101" y="1"/>
                  </a:cubicBezTo>
                  <a:close/>
                </a:path>
              </a:pathLst>
            </a:custGeom>
            <a:solidFill>
              <a:srgbClr val="84F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7066953" y="3004143"/>
              <a:ext cx="172313" cy="546457"/>
            </a:xfrm>
            <a:custGeom>
              <a:avLst/>
              <a:gdLst/>
              <a:ahLst/>
              <a:cxnLst/>
              <a:rect l="l" t="t" r="r" b="b"/>
              <a:pathLst>
                <a:path w="5353" h="16976" extrusionOk="0">
                  <a:moveTo>
                    <a:pt x="0" y="1"/>
                  </a:moveTo>
                  <a:lnTo>
                    <a:pt x="0" y="16975"/>
                  </a:lnTo>
                  <a:lnTo>
                    <a:pt x="5352" y="16975"/>
                  </a:lnTo>
                  <a:lnTo>
                    <a:pt x="5352" y="1"/>
                  </a:lnTo>
                  <a:close/>
                </a:path>
              </a:pathLst>
            </a:custGeom>
            <a:solidFill>
              <a:srgbClr val="58E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7239229" y="3004143"/>
              <a:ext cx="1447616" cy="546457"/>
            </a:xfrm>
            <a:custGeom>
              <a:avLst/>
              <a:gdLst/>
              <a:ahLst/>
              <a:cxnLst/>
              <a:rect l="l" t="t" r="r" b="b"/>
              <a:pathLst>
                <a:path w="44971" h="16976" extrusionOk="0">
                  <a:moveTo>
                    <a:pt x="0" y="1"/>
                  </a:moveTo>
                  <a:lnTo>
                    <a:pt x="0" y="16975"/>
                  </a:lnTo>
                  <a:lnTo>
                    <a:pt x="44971" y="16975"/>
                  </a:lnTo>
                  <a:lnTo>
                    <a:pt x="44971" y="1"/>
                  </a:lnTo>
                  <a:close/>
                </a:path>
              </a:pathLst>
            </a:custGeom>
            <a:solidFill>
              <a:srgbClr val="84F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7108734" y="1868547"/>
              <a:ext cx="285493" cy="32"/>
            </a:xfrm>
            <a:custGeom>
              <a:avLst/>
              <a:gdLst/>
              <a:ahLst/>
              <a:cxnLst/>
              <a:rect l="l" t="t" r="r" b="b"/>
              <a:pathLst>
                <a:path w="8869" h="1" fill="none" extrusionOk="0">
                  <a:moveTo>
                    <a:pt x="1" y="0"/>
                  </a:moveTo>
                  <a:lnTo>
                    <a:pt x="8868" y="0"/>
                  </a:lnTo>
                </a:path>
              </a:pathLst>
            </a:custGeom>
            <a:noFill/>
            <a:ln w="10300" cap="rnd" cmpd="sng">
              <a:solidFill>
                <a:srgbClr val="FFFFFF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7877375" y="2779882"/>
              <a:ext cx="32" cy="166197"/>
            </a:xfrm>
            <a:custGeom>
              <a:avLst/>
              <a:gdLst/>
              <a:ahLst/>
              <a:cxnLst/>
              <a:rect l="l" t="t" r="r" b="b"/>
              <a:pathLst>
                <a:path w="1" h="5163" fill="none" extrusionOk="0">
                  <a:moveTo>
                    <a:pt x="0" y="0"/>
                  </a:moveTo>
                  <a:lnTo>
                    <a:pt x="0" y="5162"/>
                  </a:lnTo>
                </a:path>
              </a:pathLst>
            </a:custGeom>
            <a:noFill/>
            <a:ln w="10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7877375" y="3620884"/>
              <a:ext cx="32" cy="151905"/>
            </a:xfrm>
            <a:custGeom>
              <a:avLst/>
              <a:gdLst/>
              <a:ahLst/>
              <a:cxnLst/>
              <a:rect l="l" t="t" r="r" b="b"/>
              <a:pathLst>
                <a:path w="1" h="4719" fill="none" extrusionOk="0">
                  <a:moveTo>
                    <a:pt x="0" y="0"/>
                  </a:moveTo>
                  <a:lnTo>
                    <a:pt x="0" y="4719"/>
                  </a:lnTo>
                </a:path>
              </a:pathLst>
            </a:custGeom>
            <a:noFill/>
            <a:ln w="10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5" name="Google Shape;305;p31"/>
          <p:cNvSpPr txBox="1"/>
          <p:nvPr/>
        </p:nvSpPr>
        <p:spPr>
          <a:xfrm>
            <a:off x="498826" y="1570400"/>
            <a:ext cx="15696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06" name="Google Shape;306;p31"/>
          <p:cNvSpPr txBox="1"/>
          <p:nvPr/>
        </p:nvSpPr>
        <p:spPr>
          <a:xfrm>
            <a:off x="498825" y="1938724"/>
            <a:ext cx="1569600" cy="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It's the fifth planet from the Sun and the largest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" name="Google Shape;307;p31"/>
          <p:cNvSpPr txBox="1"/>
          <p:nvPr/>
        </p:nvSpPr>
        <p:spPr>
          <a:xfrm>
            <a:off x="2650626" y="1570400"/>
            <a:ext cx="15696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08" name="Google Shape;308;p31"/>
          <p:cNvSpPr txBox="1"/>
          <p:nvPr/>
        </p:nvSpPr>
        <p:spPr>
          <a:xfrm>
            <a:off x="2650625" y="1938724"/>
            <a:ext cx="1569600" cy="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fourth planet from the Sun and a very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31"/>
          <p:cNvSpPr txBox="1"/>
          <p:nvPr/>
        </p:nvSpPr>
        <p:spPr>
          <a:xfrm>
            <a:off x="4802426" y="1570400"/>
            <a:ext cx="15696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10" name="Google Shape;310;p31"/>
          <p:cNvSpPr txBox="1"/>
          <p:nvPr/>
        </p:nvSpPr>
        <p:spPr>
          <a:xfrm>
            <a:off x="4802425" y="1938724"/>
            <a:ext cx="1569600" cy="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a gas giant with a radius of nine times that on Earth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Google Shape;311;p31"/>
          <p:cNvSpPr txBox="1"/>
          <p:nvPr/>
        </p:nvSpPr>
        <p:spPr>
          <a:xfrm>
            <a:off x="6982001" y="1570400"/>
            <a:ext cx="15696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12" name="Google Shape;312;p31"/>
          <p:cNvSpPr txBox="1"/>
          <p:nvPr/>
        </p:nvSpPr>
        <p:spPr>
          <a:xfrm>
            <a:off x="6982000" y="1938724"/>
            <a:ext cx="1569600" cy="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eighth and farthest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-known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planet from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p31"/>
          <p:cNvSpPr txBox="1"/>
          <p:nvPr/>
        </p:nvSpPr>
        <p:spPr>
          <a:xfrm>
            <a:off x="748700" y="3005575"/>
            <a:ext cx="14448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Stars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31"/>
          <p:cNvSpPr txBox="1"/>
          <p:nvPr/>
        </p:nvSpPr>
        <p:spPr>
          <a:xfrm>
            <a:off x="748700" y="3832450"/>
            <a:ext cx="14448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Sun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31"/>
          <p:cNvSpPr txBox="1"/>
          <p:nvPr/>
        </p:nvSpPr>
        <p:spPr>
          <a:xfrm>
            <a:off x="2921325" y="3005575"/>
            <a:ext cx="14448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Uranus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31"/>
          <p:cNvSpPr txBox="1"/>
          <p:nvPr/>
        </p:nvSpPr>
        <p:spPr>
          <a:xfrm>
            <a:off x="2921325" y="3832450"/>
            <a:ext cx="14448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Pluto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31"/>
          <p:cNvSpPr txBox="1"/>
          <p:nvPr/>
        </p:nvSpPr>
        <p:spPr>
          <a:xfrm>
            <a:off x="5066175" y="3005575"/>
            <a:ext cx="14448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Mercury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p31"/>
          <p:cNvSpPr txBox="1"/>
          <p:nvPr/>
        </p:nvSpPr>
        <p:spPr>
          <a:xfrm>
            <a:off x="5066175" y="3832450"/>
            <a:ext cx="14448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Earth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31"/>
          <p:cNvSpPr txBox="1"/>
          <p:nvPr/>
        </p:nvSpPr>
        <p:spPr>
          <a:xfrm>
            <a:off x="7248000" y="3005575"/>
            <a:ext cx="14448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Moon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" name="Google Shape;320;p31"/>
          <p:cNvSpPr txBox="1"/>
          <p:nvPr/>
        </p:nvSpPr>
        <p:spPr>
          <a:xfrm>
            <a:off x="7248000" y="3832450"/>
            <a:ext cx="14448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Sun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p32"/>
          <p:cNvGrpSpPr/>
          <p:nvPr/>
        </p:nvGrpSpPr>
        <p:grpSpPr>
          <a:xfrm>
            <a:off x="777982" y="1079780"/>
            <a:ext cx="1915042" cy="1164436"/>
            <a:chOff x="777982" y="1079780"/>
            <a:chExt cx="1915042" cy="1164436"/>
          </a:xfrm>
        </p:grpSpPr>
        <p:sp>
          <p:nvSpPr>
            <p:cNvPr id="326" name="Google Shape;326;p32"/>
            <p:cNvSpPr/>
            <p:nvPr/>
          </p:nvSpPr>
          <p:spPr>
            <a:xfrm>
              <a:off x="792735" y="1104660"/>
              <a:ext cx="1900288" cy="1139556"/>
            </a:xfrm>
            <a:custGeom>
              <a:avLst/>
              <a:gdLst/>
              <a:ahLst/>
              <a:cxnLst/>
              <a:rect l="l" t="t" r="r" b="b"/>
              <a:pathLst>
                <a:path w="65302" h="39160" extrusionOk="0">
                  <a:moveTo>
                    <a:pt x="62886" y="1"/>
                  </a:moveTo>
                  <a:cubicBezTo>
                    <a:pt x="62246" y="1"/>
                    <a:pt x="61526" y="553"/>
                    <a:pt x="61660" y="1394"/>
                  </a:cubicBezTo>
                  <a:cubicBezTo>
                    <a:pt x="62167" y="4878"/>
                    <a:pt x="62388" y="10103"/>
                    <a:pt x="62198" y="13682"/>
                  </a:cubicBezTo>
                  <a:cubicBezTo>
                    <a:pt x="62024" y="13571"/>
                    <a:pt x="61834" y="13515"/>
                    <a:pt x="61632" y="13515"/>
                  </a:cubicBezTo>
                  <a:cubicBezTo>
                    <a:pt x="61430" y="13515"/>
                    <a:pt x="61217" y="13571"/>
                    <a:pt x="60995" y="13682"/>
                  </a:cubicBezTo>
                  <a:cubicBezTo>
                    <a:pt x="60045" y="14157"/>
                    <a:pt x="60362" y="24037"/>
                    <a:pt x="60172" y="25019"/>
                  </a:cubicBezTo>
                  <a:cubicBezTo>
                    <a:pt x="59950" y="26159"/>
                    <a:pt x="59728" y="27268"/>
                    <a:pt x="59443" y="28408"/>
                  </a:cubicBezTo>
                  <a:cubicBezTo>
                    <a:pt x="59158" y="28978"/>
                    <a:pt x="58873" y="29548"/>
                    <a:pt x="58525" y="30118"/>
                  </a:cubicBezTo>
                  <a:cubicBezTo>
                    <a:pt x="58018" y="31005"/>
                    <a:pt x="57448" y="31891"/>
                    <a:pt x="56815" y="32715"/>
                  </a:cubicBezTo>
                  <a:cubicBezTo>
                    <a:pt x="56150" y="33570"/>
                    <a:pt x="55263" y="34330"/>
                    <a:pt x="54693" y="35248"/>
                  </a:cubicBezTo>
                  <a:cubicBezTo>
                    <a:pt x="49974" y="35945"/>
                    <a:pt x="36863" y="36135"/>
                    <a:pt x="32113" y="36420"/>
                  </a:cubicBezTo>
                  <a:cubicBezTo>
                    <a:pt x="27046" y="36737"/>
                    <a:pt x="5637" y="36610"/>
                    <a:pt x="634" y="37433"/>
                  </a:cubicBezTo>
                  <a:cubicBezTo>
                    <a:pt x="0" y="37560"/>
                    <a:pt x="0" y="38605"/>
                    <a:pt x="634" y="38700"/>
                  </a:cubicBezTo>
                  <a:cubicBezTo>
                    <a:pt x="2787" y="39048"/>
                    <a:pt x="8242" y="39159"/>
                    <a:pt x="13701" y="39159"/>
                  </a:cubicBezTo>
                  <a:cubicBezTo>
                    <a:pt x="19160" y="39159"/>
                    <a:pt x="24623" y="39048"/>
                    <a:pt x="26792" y="38953"/>
                  </a:cubicBezTo>
                  <a:cubicBezTo>
                    <a:pt x="31289" y="38763"/>
                    <a:pt x="47156" y="38447"/>
                    <a:pt x="51621" y="38003"/>
                  </a:cubicBezTo>
                  <a:cubicBezTo>
                    <a:pt x="55294" y="37655"/>
                    <a:pt x="59253" y="37560"/>
                    <a:pt x="61787" y="34456"/>
                  </a:cubicBezTo>
                  <a:cubicBezTo>
                    <a:pt x="63750" y="32081"/>
                    <a:pt x="64447" y="28914"/>
                    <a:pt x="64795" y="25874"/>
                  </a:cubicBezTo>
                  <a:cubicBezTo>
                    <a:pt x="65302" y="21061"/>
                    <a:pt x="64574" y="5606"/>
                    <a:pt x="63782" y="792"/>
                  </a:cubicBezTo>
                  <a:cubicBezTo>
                    <a:pt x="63694" y="240"/>
                    <a:pt x="63307" y="1"/>
                    <a:pt x="62886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2"/>
            <p:cNvSpPr/>
            <p:nvPr/>
          </p:nvSpPr>
          <p:spPr>
            <a:xfrm>
              <a:off x="2357520" y="1194053"/>
              <a:ext cx="266352" cy="940017"/>
            </a:xfrm>
            <a:custGeom>
              <a:avLst/>
              <a:gdLst/>
              <a:ahLst/>
              <a:cxnLst/>
              <a:rect l="l" t="t" r="r" b="b"/>
              <a:pathLst>
                <a:path w="9153" h="32303" extrusionOk="0">
                  <a:moveTo>
                    <a:pt x="8963" y="1"/>
                  </a:moveTo>
                  <a:lnTo>
                    <a:pt x="8963" y="1"/>
                  </a:lnTo>
                  <a:cubicBezTo>
                    <a:pt x="8931" y="2787"/>
                    <a:pt x="8519" y="7189"/>
                    <a:pt x="7284" y="9755"/>
                  </a:cubicBezTo>
                  <a:cubicBezTo>
                    <a:pt x="5637" y="13207"/>
                    <a:pt x="3104" y="24797"/>
                    <a:pt x="190" y="27204"/>
                  </a:cubicBezTo>
                  <a:cubicBezTo>
                    <a:pt x="159" y="27220"/>
                    <a:pt x="135" y="27228"/>
                    <a:pt x="115" y="27228"/>
                  </a:cubicBezTo>
                  <a:cubicBezTo>
                    <a:pt x="95" y="27228"/>
                    <a:pt x="80" y="27220"/>
                    <a:pt x="64" y="27204"/>
                  </a:cubicBezTo>
                  <a:lnTo>
                    <a:pt x="0" y="27268"/>
                  </a:lnTo>
                  <a:cubicBezTo>
                    <a:pt x="1267" y="28693"/>
                    <a:pt x="2344" y="30656"/>
                    <a:pt x="1109" y="32303"/>
                  </a:cubicBezTo>
                  <a:cubicBezTo>
                    <a:pt x="4624" y="29928"/>
                    <a:pt x="6778" y="21662"/>
                    <a:pt x="8013" y="17830"/>
                  </a:cubicBezTo>
                  <a:cubicBezTo>
                    <a:pt x="9153" y="14220"/>
                    <a:pt x="9058" y="3674"/>
                    <a:pt x="8963" y="1"/>
                  </a:cubicBezTo>
                  <a:close/>
                </a:path>
              </a:pathLst>
            </a:custGeom>
            <a:solidFill>
              <a:srgbClr val="58E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2"/>
            <p:cNvSpPr/>
            <p:nvPr/>
          </p:nvSpPr>
          <p:spPr>
            <a:xfrm>
              <a:off x="790873" y="1089005"/>
              <a:ext cx="1825676" cy="1107633"/>
            </a:xfrm>
            <a:custGeom>
              <a:avLst/>
              <a:gdLst/>
              <a:ahLst/>
              <a:cxnLst/>
              <a:rect l="l" t="t" r="r" b="b"/>
              <a:pathLst>
                <a:path w="62738" h="38063" extrusionOk="0">
                  <a:moveTo>
                    <a:pt x="43578" y="0"/>
                  </a:moveTo>
                  <a:cubicBezTo>
                    <a:pt x="37244" y="32"/>
                    <a:pt x="6461" y="475"/>
                    <a:pt x="159" y="539"/>
                  </a:cubicBezTo>
                  <a:cubicBezTo>
                    <a:pt x="128" y="539"/>
                    <a:pt x="96" y="539"/>
                    <a:pt x="96" y="507"/>
                  </a:cubicBezTo>
                  <a:lnTo>
                    <a:pt x="1" y="602"/>
                  </a:lnTo>
                  <a:cubicBezTo>
                    <a:pt x="64" y="602"/>
                    <a:pt x="128" y="634"/>
                    <a:pt x="128" y="729"/>
                  </a:cubicBezTo>
                  <a:cubicBezTo>
                    <a:pt x="191" y="9596"/>
                    <a:pt x="1014" y="29072"/>
                    <a:pt x="508" y="37940"/>
                  </a:cubicBezTo>
                  <a:cubicBezTo>
                    <a:pt x="3835" y="37996"/>
                    <a:pt x="15679" y="38063"/>
                    <a:pt x="25987" y="38063"/>
                  </a:cubicBezTo>
                  <a:cubicBezTo>
                    <a:pt x="33142" y="38063"/>
                    <a:pt x="39558" y="38031"/>
                    <a:pt x="41867" y="37940"/>
                  </a:cubicBezTo>
                  <a:cubicBezTo>
                    <a:pt x="44654" y="37845"/>
                    <a:pt x="47473" y="37686"/>
                    <a:pt x="50260" y="37465"/>
                  </a:cubicBezTo>
                  <a:cubicBezTo>
                    <a:pt x="51400" y="37370"/>
                    <a:pt x="52635" y="37243"/>
                    <a:pt x="53648" y="36673"/>
                  </a:cubicBezTo>
                  <a:cubicBezTo>
                    <a:pt x="53648" y="36673"/>
                    <a:pt x="53680" y="36641"/>
                    <a:pt x="53680" y="36641"/>
                  </a:cubicBezTo>
                  <a:cubicBezTo>
                    <a:pt x="53743" y="36610"/>
                    <a:pt x="53807" y="36578"/>
                    <a:pt x="53870" y="36546"/>
                  </a:cubicBezTo>
                  <a:cubicBezTo>
                    <a:pt x="54092" y="36420"/>
                    <a:pt x="54282" y="36261"/>
                    <a:pt x="54472" y="36071"/>
                  </a:cubicBezTo>
                  <a:cubicBezTo>
                    <a:pt x="56087" y="34424"/>
                    <a:pt x="54915" y="32429"/>
                    <a:pt x="53680" y="31036"/>
                  </a:cubicBezTo>
                  <a:cubicBezTo>
                    <a:pt x="53580" y="30936"/>
                    <a:pt x="53677" y="30817"/>
                    <a:pt x="53769" y="30817"/>
                  </a:cubicBezTo>
                  <a:cubicBezTo>
                    <a:pt x="53794" y="30817"/>
                    <a:pt x="53818" y="30826"/>
                    <a:pt x="53838" y="30846"/>
                  </a:cubicBezTo>
                  <a:lnTo>
                    <a:pt x="53838" y="30878"/>
                  </a:lnTo>
                  <a:lnTo>
                    <a:pt x="53902" y="30814"/>
                  </a:lnTo>
                  <a:cubicBezTo>
                    <a:pt x="53870" y="30783"/>
                    <a:pt x="53870" y="30751"/>
                    <a:pt x="53902" y="30719"/>
                  </a:cubicBezTo>
                  <a:cubicBezTo>
                    <a:pt x="56562" y="28217"/>
                    <a:pt x="58937" y="16912"/>
                    <a:pt x="60679" y="13618"/>
                  </a:cubicBezTo>
                  <a:cubicBezTo>
                    <a:pt x="62516" y="10103"/>
                    <a:pt x="62737" y="4402"/>
                    <a:pt x="62516" y="539"/>
                  </a:cubicBezTo>
                  <a:cubicBezTo>
                    <a:pt x="56214" y="190"/>
                    <a:pt x="49880" y="0"/>
                    <a:pt x="43578" y="0"/>
                  </a:cubicBezTo>
                  <a:close/>
                </a:path>
              </a:pathLst>
            </a:custGeom>
            <a:solidFill>
              <a:srgbClr val="84F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2"/>
            <p:cNvSpPr/>
            <p:nvPr/>
          </p:nvSpPr>
          <p:spPr>
            <a:xfrm>
              <a:off x="777982" y="1090227"/>
              <a:ext cx="198317" cy="1112755"/>
            </a:xfrm>
            <a:custGeom>
              <a:avLst/>
              <a:gdLst/>
              <a:ahLst/>
              <a:cxnLst/>
              <a:rect l="l" t="t" r="r" b="b"/>
              <a:pathLst>
                <a:path w="6815" h="38239" extrusionOk="0">
                  <a:moveTo>
                    <a:pt x="5979" y="1"/>
                  </a:moveTo>
                  <a:cubicBezTo>
                    <a:pt x="5670" y="1"/>
                    <a:pt x="5348" y="143"/>
                    <a:pt x="5163" y="433"/>
                  </a:cubicBezTo>
                  <a:cubicBezTo>
                    <a:pt x="5024" y="308"/>
                    <a:pt x="4841" y="247"/>
                    <a:pt x="4659" y="247"/>
                  </a:cubicBezTo>
                  <a:cubicBezTo>
                    <a:pt x="4382" y="247"/>
                    <a:pt x="4106" y="388"/>
                    <a:pt x="3991" y="655"/>
                  </a:cubicBezTo>
                  <a:cubicBezTo>
                    <a:pt x="3394" y="329"/>
                    <a:pt x="2541" y="306"/>
                    <a:pt x="1830" y="306"/>
                  </a:cubicBezTo>
                  <a:cubicBezTo>
                    <a:pt x="1712" y="306"/>
                    <a:pt x="1598" y="307"/>
                    <a:pt x="1489" y="307"/>
                  </a:cubicBezTo>
                  <a:cubicBezTo>
                    <a:pt x="1046" y="307"/>
                    <a:pt x="697" y="655"/>
                    <a:pt x="697" y="1098"/>
                  </a:cubicBezTo>
                  <a:cubicBezTo>
                    <a:pt x="634" y="3315"/>
                    <a:pt x="476" y="7147"/>
                    <a:pt x="476" y="9364"/>
                  </a:cubicBezTo>
                  <a:cubicBezTo>
                    <a:pt x="476" y="9681"/>
                    <a:pt x="666" y="9902"/>
                    <a:pt x="887" y="9997"/>
                  </a:cubicBezTo>
                  <a:cubicBezTo>
                    <a:pt x="1" y="14083"/>
                    <a:pt x="317" y="27194"/>
                    <a:pt x="951" y="31342"/>
                  </a:cubicBezTo>
                  <a:cubicBezTo>
                    <a:pt x="982" y="33401"/>
                    <a:pt x="919" y="35459"/>
                    <a:pt x="729" y="37486"/>
                  </a:cubicBezTo>
                  <a:cubicBezTo>
                    <a:pt x="697" y="37898"/>
                    <a:pt x="1077" y="38151"/>
                    <a:pt x="1426" y="38183"/>
                  </a:cubicBezTo>
                  <a:cubicBezTo>
                    <a:pt x="1919" y="38216"/>
                    <a:pt x="2404" y="38238"/>
                    <a:pt x="2885" y="38238"/>
                  </a:cubicBezTo>
                  <a:cubicBezTo>
                    <a:pt x="3765" y="38238"/>
                    <a:pt x="4631" y="38166"/>
                    <a:pt x="5511" y="37961"/>
                  </a:cubicBezTo>
                  <a:cubicBezTo>
                    <a:pt x="5559" y="38104"/>
                    <a:pt x="5701" y="38183"/>
                    <a:pt x="5840" y="38183"/>
                  </a:cubicBezTo>
                  <a:cubicBezTo>
                    <a:pt x="5978" y="38183"/>
                    <a:pt x="6113" y="38104"/>
                    <a:pt x="6144" y="37929"/>
                  </a:cubicBezTo>
                  <a:lnTo>
                    <a:pt x="6176" y="37771"/>
                  </a:lnTo>
                  <a:cubicBezTo>
                    <a:pt x="6398" y="37613"/>
                    <a:pt x="6398" y="37296"/>
                    <a:pt x="6271" y="37106"/>
                  </a:cubicBezTo>
                  <a:cubicBezTo>
                    <a:pt x="6461" y="35301"/>
                    <a:pt x="6366" y="33432"/>
                    <a:pt x="6366" y="31627"/>
                  </a:cubicBezTo>
                  <a:cubicBezTo>
                    <a:pt x="6334" y="29379"/>
                    <a:pt x="6366" y="23552"/>
                    <a:pt x="6398" y="21303"/>
                  </a:cubicBezTo>
                  <a:cubicBezTo>
                    <a:pt x="6524" y="16775"/>
                    <a:pt x="6334" y="5310"/>
                    <a:pt x="6778" y="813"/>
                  </a:cubicBezTo>
                  <a:cubicBezTo>
                    <a:pt x="6815" y="278"/>
                    <a:pt x="6410" y="1"/>
                    <a:pt x="5979" y="1"/>
                  </a:cubicBezTo>
                  <a:close/>
                </a:path>
              </a:pathLst>
            </a:custGeom>
            <a:solidFill>
              <a:srgbClr val="58E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1699527" y="1129511"/>
              <a:ext cx="875532" cy="49354"/>
            </a:xfrm>
            <a:custGeom>
              <a:avLst/>
              <a:gdLst/>
              <a:ahLst/>
              <a:cxnLst/>
              <a:rect l="l" t="t" r="r" b="b"/>
              <a:pathLst>
                <a:path w="30087" h="1696" extrusionOk="0">
                  <a:moveTo>
                    <a:pt x="28631" y="0"/>
                  </a:moveTo>
                  <a:cubicBezTo>
                    <a:pt x="25333" y="0"/>
                    <a:pt x="21979" y="386"/>
                    <a:pt x="18654" y="508"/>
                  </a:cubicBezTo>
                  <a:cubicBezTo>
                    <a:pt x="15202" y="635"/>
                    <a:pt x="3548" y="730"/>
                    <a:pt x="96" y="920"/>
                  </a:cubicBezTo>
                  <a:cubicBezTo>
                    <a:pt x="1" y="920"/>
                    <a:pt x="1" y="1047"/>
                    <a:pt x="96" y="1047"/>
                  </a:cubicBezTo>
                  <a:cubicBezTo>
                    <a:pt x="3548" y="1174"/>
                    <a:pt x="15202" y="1237"/>
                    <a:pt x="18654" y="1332"/>
                  </a:cubicBezTo>
                  <a:cubicBezTo>
                    <a:pt x="21726" y="1388"/>
                    <a:pt x="24823" y="1695"/>
                    <a:pt x="27878" y="1695"/>
                  </a:cubicBezTo>
                  <a:cubicBezTo>
                    <a:pt x="28256" y="1695"/>
                    <a:pt x="28633" y="1691"/>
                    <a:pt x="29010" y="1680"/>
                  </a:cubicBezTo>
                  <a:cubicBezTo>
                    <a:pt x="30086" y="1649"/>
                    <a:pt x="30086" y="2"/>
                    <a:pt x="29010" y="2"/>
                  </a:cubicBezTo>
                  <a:cubicBezTo>
                    <a:pt x="28884" y="1"/>
                    <a:pt x="28758" y="0"/>
                    <a:pt x="286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786275" y="1079780"/>
              <a:ext cx="1857919" cy="1125297"/>
            </a:xfrm>
            <a:custGeom>
              <a:avLst/>
              <a:gdLst/>
              <a:ahLst/>
              <a:cxnLst/>
              <a:rect l="l" t="t" r="r" b="b"/>
              <a:pathLst>
                <a:path w="63846" h="38670" extrusionOk="0">
                  <a:moveTo>
                    <a:pt x="43736" y="1"/>
                  </a:moveTo>
                  <a:cubicBezTo>
                    <a:pt x="37433" y="32"/>
                    <a:pt x="6556" y="1"/>
                    <a:pt x="317" y="697"/>
                  </a:cubicBezTo>
                  <a:cubicBezTo>
                    <a:pt x="254" y="697"/>
                    <a:pt x="222" y="792"/>
                    <a:pt x="254" y="824"/>
                  </a:cubicBezTo>
                  <a:cubicBezTo>
                    <a:pt x="254" y="824"/>
                    <a:pt x="286" y="856"/>
                    <a:pt x="317" y="856"/>
                  </a:cubicBezTo>
                  <a:cubicBezTo>
                    <a:pt x="6619" y="761"/>
                    <a:pt x="37402" y="317"/>
                    <a:pt x="43736" y="317"/>
                  </a:cubicBezTo>
                  <a:cubicBezTo>
                    <a:pt x="50038" y="317"/>
                    <a:pt x="56340" y="507"/>
                    <a:pt x="62674" y="824"/>
                  </a:cubicBezTo>
                  <a:cubicBezTo>
                    <a:pt x="62895" y="4719"/>
                    <a:pt x="62674" y="10420"/>
                    <a:pt x="60805" y="13935"/>
                  </a:cubicBezTo>
                  <a:cubicBezTo>
                    <a:pt x="59095" y="17197"/>
                    <a:pt x="56720" y="28534"/>
                    <a:pt x="54060" y="31005"/>
                  </a:cubicBezTo>
                  <a:cubicBezTo>
                    <a:pt x="54028" y="31068"/>
                    <a:pt x="54028" y="31100"/>
                    <a:pt x="54060" y="31131"/>
                  </a:cubicBezTo>
                  <a:cubicBezTo>
                    <a:pt x="54076" y="31147"/>
                    <a:pt x="54091" y="31155"/>
                    <a:pt x="54111" y="31155"/>
                  </a:cubicBezTo>
                  <a:cubicBezTo>
                    <a:pt x="54131" y="31155"/>
                    <a:pt x="54155" y="31147"/>
                    <a:pt x="54186" y="31131"/>
                  </a:cubicBezTo>
                  <a:cubicBezTo>
                    <a:pt x="57100" y="28724"/>
                    <a:pt x="59602" y="17134"/>
                    <a:pt x="61280" y="13682"/>
                  </a:cubicBezTo>
                  <a:cubicBezTo>
                    <a:pt x="62515" y="11116"/>
                    <a:pt x="62927" y="6714"/>
                    <a:pt x="62959" y="3928"/>
                  </a:cubicBezTo>
                  <a:lnTo>
                    <a:pt x="62959" y="3928"/>
                  </a:lnTo>
                  <a:cubicBezTo>
                    <a:pt x="63054" y="7601"/>
                    <a:pt x="63149" y="18147"/>
                    <a:pt x="61977" y="21726"/>
                  </a:cubicBezTo>
                  <a:cubicBezTo>
                    <a:pt x="60742" y="25557"/>
                    <a:pt x="58620" y="33823"/>
                    <a:pt x="55105" y="36230"/>
                  </a:cubicBezTo>
                  <a:cubicBezTo>
                    <a:pt x="56340" y="34583"/>
                    <a:pt x="55263" y="32588"/>
                    <a:pt x="53996" y="31163"/>
                  </a:cubicBezTo>
                  <a:cubicBezTo>
                    <a:pt x="53974" y="31133"/>
                    <a:pt x="53946" y="31121"/>
                    <a:pt x="53919" y="31121"/>
                  </a:cubicBezTo>
                  <a:cubicBezTo>
                    <a:pt x="53829" y="31121"/>
                    <a:pt x="53741" y="31249"/>
                    <a:pt x="53838" y="31321"/>
                  </a:cubicBezTo>
                  <a:cubicBezTo>
                    <a:pt x="55073" y="32715"/>
                    <a:pt x="56245" y="34741"/>
                    <a:pt x="54630" y="36388"/>
                  </a:cubicBezTo>
                  <a:cubicBezTo>
                    <a:pt x="54440" y="36547"/>
                    <a:pt x="54250" y="36705"/>
                    <a:pt x="54028" y="36863"/>
                  </a:cubicBezTo>
                  <a:cubicBezTo>
                    <a:pt x="53965" y="36895"/>
                    <a:pt x="53901" y="36927"/>
                    <a:pt x="53838" y="36958"/>
                  </a:cubicBezTo>
                  <a:cubicBezTo>
                    <a:pt x="53838" y="36958"/>
                    <a:pt x="53806" y="36958"/>
                    <a:pt x="53806" y="36990"/>
                  </a:cubicBezTo>
                  <a:cubicBezTo>
                    <a:pt x="52793" y="37560"/>
                    <a:pt x="51558" y="37655"/>
                    <a:pt x="50418" y="37750"/>
                  </a:cubicBezTo>
                  <a:cubicBezTo>
                    <a:pt x="47631" y="37972"/>
                    <a:pt x="44812" y="38130"/>
                    <a:pt x="42025" y="38225"/>
                  </a:cubicBezTo>
                  <a:cubicBezTo>
                    <a:pt x="39476" y="38325"/>
                    <a:pt x="31925" y="38361"/>
                    <a:pt x="23897" y="38361"/>
                  </a:cubicBezTo>
                  <a:cubicBezTo>
                    <a:pt x="14175" y="38361"/>
                    <a:pt x="3753" y="38309"/>
                    <a:pt x="666" y="38257"/>
                  </a:cubicBezTo>
                  <a:cubicBezTo>
                    <a:pt x="1172" y="29389"/>
                    <a:pt x="349" y="9913"/>
                    <a:pt x="286" y="1046"/>
                  </a:cubicBezTo>
                  <a:cubicBezTo>
                    <a:pt x="286" y="951"/>
                    <a:pt x="222" y="887"/>
                    <a:pt x="159" y="887"/>
                  </a:cubicBezTo>
                  <a:cubicBezTo>
                    <a:pt x="64" y="887"/>
                    <a:pt x="1" y="951"/>
                    <a:pt x="1" y="1046"/>
                  </a:cubicBezTo>
                  <a:cubicBezTo>
                    <a:pt x="64" y="9945"/>
                    <a:pt x="507" y="29358"/>
                    <a:pt x="476" y="38257"/>
                  </a:cubicBezTo>
                  <a:cubicBezTo>
                    <a:pt x="476" y="38288"/>
                    <a:pt x="476" y="38288"/>
                    <a:pt x="476" y="38288"/>
                  </a:cubicBezTo>
                  <a:cubicBezTo>
                    <a:pt x="444" y="38320"/>
                    <a:pt x="476" y="38352"/>
                    <a:pt x="507" y="38352"/>
                  </a:cubicBezTo>
                  <a:cubicBezTo>
                    <a:pt x="3721" y="38575"/>
                    <a:pt x="11712" y="38669"/>
                    <a:pt x="20266" y="38669"/>
                  </a:cubicBezTo>
                  <a:cubicBezTo>
                    <a:pt x="31098" y="38669"/>
                    <a:pt x="42832" y="38518"/>
                    <a:pt x="46903" y="38288"/>
                  </a:cubicBezTo>
                  <a:cubicBezTo>
                    <a:pt x="49214" y="38130"/>
                    <a:pt x="52571" y="38415"/>
                    <a:pt x="54503" y="36832"/>
                  </a:cubicBezTo>
                  <a:cubicBezTo>
                    <a:pt x="56213" y="35977"/>
                    <a:pt x="57480" y="34488"/>
                    <a:pt x="58557" y="32905"/>
                  </a:cubicBezTo>
                  <a:cubicBezTo>
                    <a:pt x="59950" y="30846"/>
                    <a:pt x="61090" y="28598"/>
                    <a:pt x="61945" y="26223"/>
                  </a:cubicBezTo>
                  <a:cubicBezTo>
                    <a:pt x="63592" y="21726"/>
                    <a:pt x="63845" y="5986"/>
                    <a:pt x="62895" y="1267"/>
                  </a:cubicBezTo>
                  <a:cubicBezTo>
                    <a:pt x="62895" y="1109"/>
                    <a:pt x="62895" y="951"/>
                    <a:pt x="62895" y="792"/>
                  </a:cubicBezTo>
                  <a:cubicBezTo>
                    <a:pt x="62864" y="729"/>
                    <a:pt x="62864" y="729"/>
                    <a:pt x="62832" y="697"/>
                  </a:cubicBezTo>
                  <a:cubicBezTo>
                    <a:pt x="62832" y="634"/>
                    <a:pt x="62769" y="539"/>
                    <a:pt x="62674" y="539"/>
                  </a:cubicBezTo>
                  <a:cubicBezTo>
                    <a:pt x="56372" y="159"/>
                    <a:pt x="50038" y="1"/>
                    <a:pt x="437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" name="Google Shape;332;p32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Post-it Board Infographics</a:t>
            </a:r>
            <a:endParaRPr sz="25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33" name="Google Shape;333;p32"/>
          <p:cNvSpPr/>
          <p:nvPr/>
        </p:nvSpPr>
        <p:spPr>
          <a:xfrm>
            <a:off x="3793703" y="1853531"/>
            <a:ext cx="1454272" cy="1553213"/>
          </a:xfrm>
          <a:custGeom>
            <a:avLst/>
            <a:gdLst/>
            <a:ahLst/>
            <a:cxnLst/>
            <a:rect l="l" t="t" r="r" b="b"/>
            <a:pathLst>
              <a:path w="49975" h="53375" extrusionOk="0">
                <a:moveTo>
                  <a:pt x="49785" y="0"/>
                </a:moveTo>
                <a:cubicBezTo>
                  <a:pt x="33285" y="507"/>
                  <a:pt x="16785" y="1014"/>
                  <a:pt x="317" y="1805"/>
                </a:cubicBezTo>
                <a:cubicBezTo>
                  <a:pt x="222" y="1805"/>
                  <a:pt x="191" y="1869"/>
                  <a:pt x="191" y="1932"/>
                </a:cubicBezTo>
                <a:cubicBezTo>
                  <a:pt x="176" y="1925"/>
                  <a:pt x="159" y="1921"/>
                  <a:pt x="142" y="1921"/>
                </a:cubicBezTo>
                <a:cubicBezTo>
                  <a:pt x="88" y="1921"/>
                  <a:pt x="32" y="1962"/>
                  <a:pt x="32" y="2059"/>
                </a:cubicBezTo>
                <a:cubicBezTo>
                  <a:pt x="1" y="10641"/>
                  <a:pt x="96" y="19223"/>
                  <a:pt x="539" y="27774"/>
                </a:cubicBezTo>
                <a:cubicBezTo>
                  <a:pt x="729" y="31891"/>
                  <a:pt x="1014" y="35976"/>
                  <a:pt x="1331" y="40061"/>
                </a:cubicBezTo>
                <a:cubicBezTo>
                  <a:pt x="1489" y="42215"/>
                  <a:pt x="1679" y="44337"/>
                  <a:pt x="1901" y="46458"/>
                </a:cubicBezTo>
                <a:cubicBezTo>
                  <a:pt x="2059" y="48232"/>
                  <a:pt x="2059" y="50195"/>
                  <a:pt x="2439" y="52001"/>
                </a:cubicBezTo>
                <a:cubicBezTo>
                  <a:pt x="2439" y="52412"/>
                  <a:pt x="2439" y="52856"/>
                  <a:pt x="2471" y="53299"/>
                </a:cubicBezTo>
                <a:cubicBezTo>
                  <a:pt x="2471" y="53345"/>
                  <a:pt x="2505" y="53375"/>
                  <a:pt x="2548" y="53375"/>
                </a:cubicBezTo>
                <a:cubicBezTo>
                  <a:pt x="2564" y="53375"/>
                  <a:pt x="2581" y="53371"/>
                  <a:pt x="2598" y="53362"/>
                </a:cubicBezTo>
                <a:cubicBezTo>
                  <a:pt x="2598" y="53362"/>
                  <a:pt x="2598" y="53331"/>
                  <a:pt x="2598" y="53331"/>
                </a:cubicBezTo>
                <a:cubicBezTo>
                  <a:pt x="2629" y="53141"/>
                  <a:pt x="2629" y="52951"/>
                  <a:pt x="2629" y="52761"/>
                </a:cubicBezTo>
                <a:cubicBezTo>
                  <a:pt x="2661" y="52856"/>
                  <a:pt x="2661" y="52982"/>
                  <a:pt x="2693" y="53077"/>
                </a:cubicBezTo>
                <a:cubicBezTo>
                  <a:pt x="2851" y="51177"/>
                  <a:pt x="2408" y="49119"/>
                  <a:pt x="2218" y="47218"/>
                </a:cubicBezTo>
                <a:cubicBezTo>
                  <a:pt x="2028" y="45065"/>
                  <a:pt x="1838" y="42943"/>
                  <a:pt x="1648" y="40821"/>
                </a:cubicBezTo>
                <a:cubicBezTo>
                  <a:pt x="1299" y="36388"/>
                  <a:pt x="1014" y="31954"/>
                  <a:pt x="793" y="27520"/>
                </a:cubicBezTo>
                <a:cubicBezTo>
                  <a:pt x="381" y="19065"/>
                  <a:pt x="286" y="10578"/>
                  <a:pt x="317" y="2090"/>
                </a:cubicBezTo>
                <a:cubicBezTo>
                  <a:pt x="317" y="2059"/>
                  <a:pt x="317" y="2027"/>
                  <a:pt x="317" y="1995"/>
                </a:cubicBezTo>
                <a:cubicBezTo>
                  <a:pt x="16785" y="1615"/>
                  <a:pt x="33285" y="950"/>
                  <a:pt x="49753" y="317"/>
                </a:cubicBezTo>
                <a:cubicBezTo>
                  <a:pt x="49816" y="317"/>
                  <a:pt x="49848" y="317"/>
                  <a:pt x="49848" y="285"/>
                </a:cubicBezTo>
                <a:cubicBezTo>
                  <a:pt x="49975" y="190"/>
                  <a:pt x="49975" y="0"/>
                  <a:pt x="4978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2"/>
          <p:cNvSpPr/>
          <p:nvPr/>
        </p:nvSpPr>
        <p:spPr>
          <a:xfrm>
            <a:off x="3862814" y="1847188"/>
            <a:ext cx="1520620" cy="1612140"/>
          </a:xfrm>
          <a:custGeom>
            <a:avLst/>
            <a:gdLst/>
            <a:ahLst/>
            <a:cxnLst/>
            <a:rect l="l" t="t" r="r" b="b"/>
            <a:pathLst>
              <a:path w="52255" h="55400" extrusionOk="0">
                <a:moveTo>
                  <a:pt x="48090" y="0"/>
                </a:moveTo>
                <a:cubicBezTo>
                  <a:pt x="47543" y="0"/>
                  <a:pt x="47030" y="493"/>
                  <a:pt x="47346" y="1168"/>
                </a:cubicBezTo>
                <a:cubicBezTo>
                  <a:pt x="48550" y="3702"/>
                  <a:pt x="48550" y="6615"/>
                  <a:pt x="48771" y="9370"/>
                </a:cubicBezTo>
                <a:cubicBezTo>
                  <a:pt x="49025" y="12569"/>
                  <a:pt x="49246" y="15736"/>
                  <a:pt x="49373" y="18966"/>
                </a:cubicBezTo>
                <a:cubicBezTo>
                  <a:pt x="49595" y="24350"/>
                  <a:pt x="49880" y="29892"/>
                  <a:pt x="49690" y="35307"/>
                </a:cubicBezTo>
                <a:cubicBezTo>
                  <a:pt x="49531" y="35402"/>
                  <a:pt x="49373" y="35529"/>
                  <a:pt x="49246" y="35751"/>
                </a:cubicBezTo>
                <a:cubicBezTo>
                  <a:pt x="48676" y="36796"/>
                  <a:pt x="48075" y="37809"/>
                  <a:pt x="47378" y="38759"/>
                </a:cubicBezTo>
                <a:cubicBezTo>
                  <a:pt x="46333" y="39868"/>
                  <a:pt x="45066" y="40786"/>
                  <a:pt x="43894" y="41704"/>
                </a:cubicBezTo>
                <a:cubicBezTo>
                  <a:pt x="43229" y="42211"/>
                  <a:pt x="42564" y="42718"/>
                  <a:pt x="41899" y="43256"/>
                </a:cubicBezTo>
                <a:cubicBezTo>
                  <a:pt x="40759" y="43985"/>
                  <a:pt x="39619" y="44713"/>
                  <a:pt x="38447" y="45410"/>
                </a:cubicBezTo>
                <a:cubicBezTo>
                  <a:pt x="38259" y="45278"/>
                  <a:pt x="38026" y="45202"/>
                  <a:pt x="37788" y="45202"/>
                </a:cubicBezTo>
                <a:cubicBezTo>
                  <a:pt x="37626" y="45202"/>
                  <a:pt x="37461" y="45238"/>
                  <a:pt x="37307" y="45315"/>
                </a:cubicBezTo>
                <a:cubicBezTo>
                  <a:pt x="35439" y="46170"/>
                  <a:pt x="33792" y="47436"/>
                  <a:pt x="32430" y="48988"/>
                </a:cubicBezTo>
                <a:cubicBezTo>
                  <a:pt x="29073" y="49558"/>
                  <a:pt x="25685" y="50002"/>
                  <a:pt x="22328" y="50413"/>
                </a:cubicBezTo>
                <a:cubicBezTo>
                  <a:pt x="16121" y="51173"/>
                  <a:pt x="9913" y="51585"/>
                  <a:pt x="3675" y="51680"/>
                </a:cubicBezTo>
                <a:cubicBezTo>
                  <a:pt x="3526" y="51597"/>
                  <a:pt x="3359" y="51549"/>
                  <a:pt x="3185" y="51549"/>
                </a:cubicBezTo>
                <a:cubicBezTo>
                  <a:pt x="3025" y="51549"/>
                  <a:pt x="2859" y="51589"/>
                  <a:pt x="2693" y="51680"/>
                </a:cubicBezTo>
                <a:lnTo>
                  <a:pt x="1648" y="51680"/>
                </a:lnTo>
                <a:cubicBezTo>
                  <a:pt x="539" y="51680"/>
                  <a:pt x="1" y="52979"/>
                  <a:pt x="603" y="53707"/>
                </a:cubicBezTo>
                <a:cubicBezTo>
                  <a:pt x="349" y="54055"/>
                  <a:pt x="603" y="54720"/>
                  <a:pt x="1141" y="54815"/>
                </a:cubicBezTo>
                <a:cubicBezTo>
                  <a:pt x="3375" y="55247"/>
                  <a:pt x="5701" y="55399"/>
                  <a:pt x="8038" y="55399"/>
                </a:cubicBezTo>
                <a:cubicBezTo>
                  <a:pt x="10670" y="55399"/>
                  <a:pt x="13318" y="55207"/>
                  <a:pt x="15867" y="55005"/>
                </a:cubicBezTo>
                <a:cubicBezTo>
                  <a:pt x="20744" y="54657"/>
                  <a:pt x="25621" y="53960"/>
                  <a:pt x="30435" y="52947"/>
                </a:cubicBezTo>
                <a:cubicBezTo>
                  <a:pt x="35027" y="52028"/>
                  <a:pt x="39777" y="50983"/>
                  <a:pt x="44148" y="49210"/>
                </a:cubicBezTo>
                <a:cubicBezTo>
                  <a:pt x="47441" y="47848"/>
                  <a:pt x="50545" y="45378"/>
                  <a:pt x="51210" y="41799"/>
                </a:cubicBezTo>
                <a:cubicBezTo>
                  <a:pt x="51432" y="41134"/>
                  <a:pt x="51622" y="40438"/>
                  <a:pt x="51748" y="39741"/>
                </a:cubicBezTo>
                <a:cubicBezTo>
                  <a:pt x="52255" y="37017"/>
                  <a:pt x="52128" y="34231"/>
                  <a:pt x="52097" y="31475"/>
                </a:cubicBezTo>
                <a:cubicBezTo>
                  <a:pt x="52033" y="28055"/>
                  <a:pt x="52002" y="24667"/>
                  <a:pt x="51875" y="21246"/>
                </a:cubicBezTo>
                <a:cubicBezTo>
                  <a:pt x="51748" y="17573"/>
                  <a:pt x="51622" y="13867"/>
                  <a:pt x="51242" y="10226"/>
                </a:cubicBezTo>
                <a:cubicBezTo>
                  <a:pt x="50925" y="6932"/>
                  <a:pt x="50703" y="3227"/>
                  <a:pt x="48835" y="408"/>
                </a:cubicBezTo>
                <a:cubicBezTo>
                  <a:pt x="48645" y="123"/>
                  <a:pt x="48363" y="0"/>
                  <a:pt x="48090" y="0"/>
                </a:cubicBez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2"/>
          <p:cNvSpPr/>
          <p:nvPr/>
        </p:nvSpPr>
        <p:spPr>
          <a:xfrm>
            <a:off x="4787152" y="2984242"/>
            <a:ext cx="446976" cy="309682"/>
          </a:xfrm>
          <a:custGeom>
            <a:avLst/>
            <a:gdLst/>
            <a:ahLst/>
            <a:cxnLst/>
            <a:rect l="l" t="t" r="r" b="b"/>
            <a:pathLst>
              <a:path w="15360" h="10642" extrusionOk="0">
                <a:moveTo>
                  <a:pt x="7569" y="1"/>
                </a:moveTo>
                <a:cubicBezTo>
                  <a:pt x="7569" y="5068"/>
                  <a:pt x="4180" y="8552"/>
                  <a:pt x="0" y="10642"/>
                </a:cubicBezTo>
                <a:cubicBezTo>
                  <a:pt x="5827" y="8393"/>
                  <a:pt x="11021" y="5005"/>
                  <a:pt x="15360" y="349"/>
                </a:cubicBezTo>
                <a:lnTo>
                  <a:pt x="15360" y="349"/>
                </a:lnTo>
                <a:cubicBezTo>
                  <a:pt x="14493" y="807"/>
                  <a:pt x="13507" y="985"/>
                  <a:pt x="12485" y="985"/>
                </a:cubicBezTo>
                <a:cubicBezTo>
                  <a:pt x="10820" y="985"/>
                  <a:pt x="9061" y="511"/>
                  <a:pt x="7569" y="1"/>
                </a:cubicBezTo>
                <a:close/>
              </a:path>
            </a:pathLst>
          </a:custGeom>
          <a:solidFill>
            <a:srgbClr val="F2CC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2"/>
          <p:cNvSpPr/>
          <p:nvPr/>
        </p:nvSpPr>
        <p:spPr>
          <a:xfrm>
            <a:off x="3801996" y="1861825"/>
            <a:ext cx="1521552" cy="1544570"/>
          </a:xfrm>
          <a:custGeom>
            <a:avLst/>
            <a:gdLst/>
            <a:ahLst/>
            <a:cxnLst/>
            <a:rect l="l" t="t" r="r" b="b"/>
            <a:pathLst>
              <a:path w="52287" h="53078" extrusionOk="0">
                <a:moveTo>
                  <a:pt x="49595" y="0"/>
                </a:moveTo>
                <a:cubicBezTo>
                  <a:pt x="49581" y="7"/>
                  <a:pt x="49569" y="15"/>
                  <a:pt x="49559" y="24"/>
                </a:cubicBezTo>
                <a:lnTo>
                  <a:pt x="49559" y="24"/>
                </a:lnTo>
                <a:cubicBezTo>
                  <a:pt x="49571" y="19"/>
                  <a:pt x="49583" y="12"/>
                  <a:pt x="49595" y="0"/>
                </a:cubicBezTo>
                <a:close/>
                <a:moveTo>
                  <a:pt x="49559" y="24"/>
                </a:moveTo>
                <a:cubicBezTo>
                  <a:pt x="49539" y="32"/>
                  <a:pt x="49519" y="32"/>
                  <a:pt x="49500" y="32"/>
                </a:cubicBezTo>
                <a:cubicBezTo>
                  <a:pt x="33000" y="665"/>
                  <a:pt x="16500" y="1330"/>
                  <a:pt x="32" y="1710"/>
                </a:cubicBezTo>
                <a:cubicBezTo>
                  <a:pt x="32" y="1742"/>
                  <a:pt x="32" y="1774"/>
                  <a:pt x="32" y="1805"/>
                </a:cubicBezTo>
                <a:cubicBezTo>
                  <a:pt x="1" y="10293"/>
                  <a:pt x="96" y="18780"/>
                  <a:pt x="508" y="27235"/>
                </a:cubicBezTo>
                <a:cubicBezTo>
                  <a:pt x="729" y="31669"/>
                  <a:pt x="1014" y="36103"/>
                  <a:pt x="1363" y="40536"/>
                </a:cubicBezTo>
                <a:cubicBezTo>
                  <a:pt x="1553" y="42658"/>
                  <a:pt x="1743" y="44780"/>
                  <a:pt x="1933" y="46933"/>
                </a:cubicBezTo>
                <a:cubicBezTo>
                  <a:pt x="2123" y="48834"/>
                  <a:pt x="2598" y="50892"/>
                  <a:pt x="2439" y="52792"/>
                </a:cubicBezTo>
                <a:cubicBezTo>
                  <a:pt x="2408" y="52697"/>
                  <a:pt x="2376" y="52571"/>
                  <a:pt x="2344" y="52476"/>
                </a:cubicBezTo>
                <a:cubicBezTo>
                  <a:pt x="2344" y="52666"/>
                  <a:pt x="2344" y="52856"/>
                  <a:pt x="2344" y="53046"/>
                </a:cubicBezTo>
                <a:cubicBezTo>
                  <a:pt x="2344" y="53046"/>
                  <a:pt x="2313" y="53077"/>
                  <a:pt x="2313" y="53077"/>
                </a:cubicBezTo>
                <a:lnTo>
                  <a:pt x="2376" y="53077"/>
                </a:lnTo>
                <a:cubicBezTo>
                  <a:pt x="10325" y="52634"/>
                  <a:pt x="18306" y="52634"/>
                  <a:pt x="26191" y="51304"/>
                </a:cubicBezTo>
                <a:cubicBezTo>
                  <a:pt x="32905" y="50164"/>
                  <a:pt x="41107" y="46490"/>
                  <a:pt x="41139" y="38510"/>
                </a:cubicBezTo>
                <a:cubicBezTo>
                  <a:pt x="41139" y="38478"/>
                  <a:pt x="41139" y="38446"/>
                  <a:pt x="41171" y="38415"/>
                </a:cubicBezTo>
                <a:cubicBezTo>
                  <a:pt x="41171" y="38368"/>
                  <a:pt x="41188" y="38339"/>
                  <a:pt x="41222" y="38339"/>
                </a:cubicBezTo>
                <a:cubicBezTo>
                  <a:pt x="41234" y="38339"/>
                  <a:pt x="41249" y="38343"/>
                  <a:pt x="41266" y="38351"/>
                </a:cubicBezTo>
                <a:cubicBezTo>
                  <a:pt x="42796" y="38837"/>
                  <a:pt x="44605" y="39323"/>
                  <a:pt x="46323" y="39323"/>
                </a:cubicBezTo>
                <a:cubicBezTo>
                  <a:pt x="46845" y="39323"/>
                  <a:pt x="47358" y="39278"/>
                  <a:pt x="47853" y="39175"/>
                </a:cubicBezTo>
                <a:cubicBezTo>
                  <a:pt x="49848" y="38731"/>
                  <a:pt x="51178" y="37053"/>
                  <a:pt x="51748" y="35153"/>
                </a:cubicBezTo>
                <a:cubicBezTo>
                  <a:pt x="52286" y="33284"/>
                  <a:pt x="52160" y="31289"/>
                  <a:pt x="52096" y="29357"/>
                </a:cubicBezTo>
                <a:cubicBezTo>
                  <a:pt x="52001" y="27457"/>
                  <a:pt x="51938" y="25525"/>
                  <a:pt x="51875" y="23594"/>
                </a:cubicBezTo>
                <a:cubicBezTo>
                  <a:pt x="51558" y="15740"/>
                  <a:pt x="51020" y="7886"/>
                  <a:pt x="49531" y="159"/>
                </a:cubicBezTo>
                <a:cubicBezTo>
                  <a:pt x="49506" y="109"/>
                  <a:pt x="49521" y="58"/>
                  <a:pt x="49559" y="24"/>
                </a:cubicBezTo>
                <a:close/>
              </a:path>
            </a:pathLst>
          </a:custGeom>
          <a:solidFill>
            <a:srgbClr val="F7DE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2"/>
          <p:cNvSpPr/>
          <p:nvPr/>
        </p:nvSpPr>
        <p:spPr>
          <a:xfrm>
            <a:off x="3797398" y="1860806"/>
            <a:ext cx="1481917" cy="265217"/>
          </a:xfrm>
          <a:custGeom>
            <a:avLst/>
            <a:gdLst/>
            <a:ahLst/>
            <a:cxnLst/>
            <a:rect l="l" t="t" r="r" b="b"/>
            <a:pathLst>
              <a:path w="50925" h="9114" extrusionOk="0">
                <a:moveTo>
                  <a:pt x="48106" y="1524"/>
                </a:moveTo>
                <a:cubicBezTo>
                  <a:pt x="48106" y="1682"/>
                  <a:pt x="48137" y="1872"/>
                  <a:pt x="48169" y="2030"/>
                </a:cubicBezTo>
                <a:lnTo>
                  <a:pt x="48074" y="2030"/>
                </a:lnTo>
                <a:cubicBezTo>
                  <a:pt x="48011" y="1840"/>
                  <a:pt x="47884" y="1682"/>
                  <a:pt x="47726" y="1555"/>
                </a:cubicBezTo>
                <a:cubicBezTo>
                  <a:pt x="47852" y="1524"/>
                  <a:pt x="47979" y="1524"/>
                  <a:pt x="48106" y="1524"/>
                </a:cubicBezTo>
                <a:close/>
                <a:moveTo>
                  <a:pt x="39112" y="2030"/>
                </a:moveTo>
                <a:cubicBezTo>
                  <a:pt x="37972" y="2125"/>
                  <a:pt x="36832" y="2189"/>
                  <a:pt x="35692" y="2284"/>
                </a:cubicBezTo>
                <a:cubicBezTo>
                  <a:pt x="35660" y="2252"/>
                  <a:pt x="35596" y="2252"/>
                  <a:pt x="35565" y="2220"/>
                </a:cubicBezTo>
                <a:cubicBezTo>
                  <a:pt x="36737" y="2157"/>
                  <a:pt x="37940" y="2094"/>
                  <a:pt x="39112" y="2030"/>
                </a:cubicBezTo>
                <a:close/>
                <a:moveTo>
                  <a:pt x="2946" y="3170"/>
                </a:moveTo>
                <a:cubicBezTo>
                  <a:pt x="3104" y="3170"/>
                  <a:pt x="3262" y="3170"/>
                  <a:pt x="3452" y="3202"/>
                </a:cubicBezTo>
                <a:cubicBezTo>
                  <a:pt x="3357" y="3265"/>
                  <a:pt x="3262" y="3360"/>
                  <a:pt x="3167" y="3455"/>
                </a:cubicBezTo>
                <a:cubicBezTo>
                  <a:pt x="3104" y="3360"/>
                  <a:pt x="3009" y="3265"/>
                  <a:pt x="2946" y="3170"/>
                </a:cubicBezTo>
                <a:close/>
                <a:moveTo>
                  <a:pt x="49202" y="0"/>
                </a:moveTo>
                <a:cubicBezTo>
                  <a:pt x="49175" y="0"/>
                  <a:pt x="49147" y="1"/>
                  <a:pt x="49119" y="4"/>
                </a:cubicBezTo>
                <a:cubicBezTo>
                  <a:pt x="40949" y="637"/>
                  <a:pt x="32746" y="1049"/>
                  <a:pt x="24544" y="1334"/>
                </a:cubicBezTo>
                <a:cubicBezTo>
                  <a:pt x="20617" y="1460"/>
                  <a:pt x="16658" y="1587"/>
                  <a:pt x="12700" y="1650"/>
                </a:cubicBezTo>
                <a:cubicBezTo>
                  <a:pt x="8994" y="1745"/>
                  <a:pt x="5163" y="1555"/>
                  <a:pt x="1457" y="1967"/>
                </a:cubicBezTo>
                <a:cubicBezTo>
                  <a:pt x="1426" y="1935"/>
                  <a:pt x="1394" y="1872"/>
                  <a:pt x="1362" y="1809"/>
                </a:cubicBezTo>
                <a:cubicBezTo>
                  <a:pt x="1245" y="1681"/>
                  <a:pt x="1095" y="1624"/>
                  <a:pt x="946" y="1624"/>
                </a:cubicBezTo>
                <a:cubicBezTo>
                  <a:pt x="652" y="1624"/>
                  <a:pt x="359" y="1842"/>
                  <a:pt x="317" y="2157"/>
                </a:cubicBezTo>
                <a:cubicBezTo>
                  <a:pt x="159" y="3740"/>
                  <a:pt x="0" y="5324"/>
                  <a:pt x="190" y="6907"/>
                </a:cubicBezTo>
                <a:cubicBezTo>
                  <a:pt x="127" y="7002"/>
                  <a:pt x="64" y="7161"/>
                  <a:pt x="95" y="7319"/>
                </a:cubicBezTo>
                <a:cubicBezTo>
                  <a:pt x="127" y="7541"/>
                  <a:pt x="159" y="7762"/>
                  <a:pt x="190" y="7984"/>
                </a:cubicBezTo>
                <a:cubicBezTo>
                  <a:pt x="222" y="8142"/>
                  <a:pt x="285" y="8206"/>
                  <a:pt x="412" y="8269"/>
                </a:cubicBezTo>
                <a:cubicBezTo>
                  <a:pt x="317" y="8491"/>
                  <a:pt x="444" y="8839"/>
                  <a:pt x="761" y="8871"/>
                </a:cubicBezTo>
                <a:cubicBezTo>
                  <a:pt x="2614" y="9058"/>
                  <a:pt x="4486" y="9114"/>
                  <a:pt x="6364" y="9114"/>
                </a:cubicBezTo>
                <a:cubicBezTo>
                  <a:pt x="8625" y="9114"/>
                  <a:pt x="10894" y="9032"/>
                  <a:pt x="13143" y="8998"/>
                </a:cubicBezTo>
                <a:cubicBezTo>
                  <a:pt x="17197" y="8934"/>
                  <a:pt x="21250" y="8776"/>
                  <a:pt x="25304" y="8617"/>
                </a:cubicBezTo>
                <a:cubicBezTo>
                  <a:pt x="33506" y="8301"/>
                  <a:pt x="41677" y="7889"/>
                  <a:pt x="49879" y="7414"/>
                </a:cubicBezTo>
                <a:cubicBezTo>
                  <a:pt x="50639" y="7351"/>
                  <a:pt x="50924" y="6401"/>
                  <a:pt x="50544" y="5989"/>
                </a:cubicBezTo>
                <a:cubicBezTo>
                  <a:pt x="50513" y="5419"/>
                  <a:pt x="50418" y="4912"/>
                  <a:pt x="50323" y="4342"/>
                </a:cubicBezTo>
                <a:cubicBezTo>
                  <a:pt x="50291" y="4184"/>
                  <a:pt x="50196" y="4057"/>
                  <a:pt x="50101" y="3962"/>
                </a:cubicBezTo>
                <a:cubicBezTo>
                  <a:pt x="50133" y="3899"/>
                  <a:pt x="50133" y="3835"/>
                  <a:pt x="50133" y="3772"/>
                </a:cubicBezTo>
                <a:cubicBezTo>
                  <a:pt x="50038" y="2917"/>
                  <a:pt x="49848" y="2094"/>
                  <a:pt x="49689" y="1270"/>
                </a:cubicBezTo>
                <a:cubicBezTo>
                  <a:pt x="50179" y="872"/>
                  <a:pt x="49988" y="0"/>
                  <a:pt x="49202" y="0"/>
                </a:cubicBezTo>
                <a:close/>
              </a:path>
            </a:pathLst>
          </a:custGeom>
          <a:solidFill>
            <a:srgbClr val="F2CC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2"/>
          <p:cNvSpPr/>
          <p:nvPr/>
        </p:nvSpPr>
        <p:spPr>
          <a:xfrm>
            <a:off x="3855451" y="2433858"/>
            <a:ext cx="176055" cy="834268"/>
          </a:xfrm>
          <a:custGeom>
            <a:avLst/>
            <a:gdLst/>
            <a:ahLst/>
            <a:cxnLst/>
            <a:rect l="l" t="t" r="r" b="b"/>
            <a:pathLst>
              <a:path w="6050" h="28669" extrusionOk="0">
                <a:moveTo>
                  <a:pt x="286" y="1"/>
                </a:moveTo>
                <a:cubicBezTo>
                  <a:pt x="254" y="1"/>
                  <a:pt x="222" y="24"/>
                  <a:pt x="222" y="72"/>
                </a:cubicBezTo>
                <a:cubicBezTo>
                  <a:pt x="1" y="4854"/>
                  <a:pt x="191" y="9541"/>
                  <a:pt x="1046" y="14291"/>
                </a:cubicBezTo>
                <a:cubicBezTo>
                  <a:pt x="1489" y="16698"/>
                  <a:pt x="2027" y="19105"/>
                  <a:pt x="2502" y="21512"/>
                </a:cubicBezTo>
                <a:cubicBezTo>
                  <a:pt x="2756" y="22715"/>
                  <a:pt x="3041" y="23919"/>
                  <a:pt x="3326" y="25090"/>
                </a:cubicBezTo>
                <a:cubicBezTo>
                  <a:pt x="3611" y="26167"/>
                  <a:pt x="3738" y="27402"/>
                  <a:pt x="4403" y="28289"/>
                </a:cubicBezTo>
                <a:cubicBezTo>
                  <a:pt x="4601" y="28549"/>
                  <a:pt x="4857" y="28669"/>
                  <a:pt x="5101" y="28669"/>
                </a:cubicBezTo>
                <a:cubicBezTo>
                  <a:pt x="5482" y="28669"/>
                  <a:pt x="5833" y="28379"/>
                  <a:pt x="5891" y="27877"/>
                </a:cubicBezTo>
                <a:cubicBezTo>
                  <a:pt x="6049" y="26800"/>
                  <a:pt x="5543" y="25629"/>
                  <a:pt x="5226" y="24584"/>
                </a:cubicBezTo>
                <a:cubicBezTo>
                  <a:pt x="4878" y="23412"/>
                  <a:pt x="4561" y="22208"/>
                  <a:pt x="4181" y="21037"/>
                </a:cubicBezTo>
                <a:cubicBezTo>
                  <a:pt x="3516" y="18852"/>
                  <a:pt x="2946" y="16666"/>
                  <a:pt x="2471" y="14418"/>
                </a:cubicBezTo>
                <a:cubicBezTo>
                  <a:pt x="1426" y="9731"/>
                  <a:pt x="444" y="4886"/>
                  <a:pt x="349" y="72"/>
                </a:cubicBezTo>
                <a:cubicBezTo>
                  <a:pt x="349" y="24"/>
                  <a:pt x="317" y="1"/>
                  <a:pt x="28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2"/>
          <p:cNvSpPr/>
          <p:nvPr/>
        </p:nvSpPr>
        <p:spPr>
          <a:xfrm>
            <a:off x="2704430" y="1447567"/>
            <a:ext cx="279273" cy="253927"/>
          </a:xfrm>
          <a:custGeom>
            <a:avLst/>
            <a:gdLst/>
            <a:ahLst/>
            <a:cxnLst/>
            <a:rect l="l" t="t" r="r" b="b"/>
            <a:pathLst>
              <a:path w="9597" h="8726" extrusionOk="0">
                <a:moveTo>
                  <a:pt x="4888" y="1"/>
                </a:moveTo>
                <a:cubicBezTo>
                  <a:pt x="2775" y="1"/>
                  <a:pt x="838" y="1587"/>
                  <a:pt x="444" y="3722"/>
                </a:cubicBezTo>
                <a:cubicBezTo>
                  <a:pt x="1" y="6161"/>
                  <a:pt x="1933" y="8377"/>
                  <a:pt x="4276" y="8726"/>
                </a:cubicBezTo>
                <a:cubicBezTo>
                  <a:pt x="4308" y="8694"/>
                  <a:pt x="4371" y="8662"/>
                  <a:pt x="4435" y="8662"/>
                </a:cubicBezTo>
                <a:cubicBezTo>
                  <a:pt x="5796" y="8599"/>
                  <a:pt x="7380" y="8504"/>
                  <a:pt x="8425" y="7491"/>
                </a:cubicBezTo>
                <a:cubicBezTo>
                  <a:pt x="9217" y="6731"/>
                  <a:pt x="9597" y="5622"/>
                  <a:pt x="9597" y="4514"/>
                </a:cubicBezTo>
                <a:cubicBezTo>
                  <a:pt x="9565" y="2329"/>
                  <a:pt x="7855" y="492"/>
                  <a:pt x="5701" y="80"/>
                </a:cubicBezTo>
                <a:cubicBezTo>
                  <a:pt x="5429" y="27"/>
                  <a:pt x="5157" y="1"/>
                  <a:pt x="4888" y="1"/>
                </a:cubicBez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2"/>
          <p:cNvSpPr/>
          <p:nvPr/>
        </p:nvSpPr>
        <p:spPr>
          <a:xfrm>
            <a:off x="2704430" y="2617009"/>
            <a:ext cx="279273" cy="253927"/>
          </a:xfrm>
          <a:custGeom>
            <a:avLst/>
            <a:gdLst/>
            <a:ahLst/>
            <a:cxnLst/>
            <a:rect l="l" t="t" r="r" b="b"/>
            <a:pathLst>
              <a:path w="9597" h="8726" extrusionOk="0">
                <a:moveTo>
                  <a:pt x="4888" y="1"/>
                </a:moveTo>
                <a:cubicBezTo>
                  <a:pt x="2775" y="1"/>
                  <a:pt x="838" y="1587"/>
                  <a:pt x="444" y="3722"/>
                </a:cubicBezTo>
                <a:cubicBezTo>
                  <a:pt x="1" y="6160"/>
                  <a:pt x="1933" y="8377"/>
                  <a:pt x="4276" y="8726"/>
                </a:cubicBezTo>
                <a:cubicBezTo>
                  <a:pt x="4308" y="8694"/>
                  <a:pt x="4371" y="8662"/>
                  <a:pt x="4435" y="8662"/>
                </a:cubicBezTo>
                <a:cubicBezTo>
                  <a:pt x="5796" y="8567"/>
                  <a:pt x="7380" y="8504"/>
                  <a:pt x="8425" y="7491"/>
                </a:cubicBezTo>
                <a:cubicBezTo>
                  <a:pt x="9217" y="6730"/>
                  <a:pt x="9597" y="5590"/>
                  <a:pt x="9597" y="4514"/>
                </a:cubicBezTo>
                <a:cubicBezTo>
                  <a:pt x="9565" y="2297"/>
                  <a:pt x="7855" y="492"/>
                  <a:pt x="5701" y="80"/>
                </a:cubicBezTo>
                <a:cubicBezTo>
                  <a:pt x="5429" y="26"/>
                  <a:pt x="5157" y="1"/>
                  <a:pt x="4888" y="1"/>
                </a:cubicBez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2"/>
          <p:cNvSpPr/>
          <p:nvPr/>
        </p:nvSpPr>
        <p:spPr>
          <a:xfrm>
            <a:off x="2704430" y="3809497"/>
            <a:ext cx="279273" cy="253927"/>
          </a:xfrm>
          <a:custGeom>
            <a:avLst/>
            <a:gdLst/>
            <a:ahLst/>
            <a:cxnLst/>
            <a:rect l="l" t="t" r="r" b="b"/>
            <a:pathLst>
              <a:path w="9597" h="8726" extrusionOk="0">
                <a:moveTo>
                  <a:pt x="4888" y="0"/>
                </a:moveTo>
                <a:cubicBezTo>
                  <a:pt x="2775" y="0"/>
                  <a:pt x="838" y="1587"/>
                  <a:pt x="444" y="3721"/>
                </a:cubicBezTo>
                <a:cubicBezTo>
                  <a:pt x="1" y="6160"/>
                  <a:pt x="1933" y="8377"/>
                  <a:pt x="4276" y="8725"/>
                </a:cubicBezTo>
                <a:cubicBezTo>
                  <a:pt x="4308" y="8694"/>
                  <a:pt x="4371" y="8662"/>
                  <a:pt x="4435" y="8662"/>
                </a:cubicBezTo>
                <a:cubicBezTo>
                  <a:pt x="5796" y="8599"/>
                  <a:pt x="7380" y="8504"/>
                  <a:pt x="8425" y="7490"/>
                </a:cubicBezTo>
                <a:cubicBezTo>
                  <a:pt x="9217" y="6730"/>
                  <a:pt x="9597" y="5622"/>
                  <a:pt x="9597" y="4513"/>
                </a:cubicBezTo>
                <a:cubicBezTo>
                  <a:pt x="9565" y="2328"/>
                  <a:pt x="7855" y="491"/>
                  <a:pt x="5701" y="80"/>
                </a:cubicBezTo>
                <a:cubicBezTo>
                  <a:pt x="5429" y="26"/>
                  <a:pt x="5157" y="0"/>
                  <a:pt x="4888" y="0"/>
                </a:cubicBez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2"/>
          <p:cNvSpPr/>
          <p:nvPr/>
        </p:nvSpPr>
        <p:spPr>
          <a:xfrm>
            <a:off x="6220146" y="1447567"/>
            <a:ext cx="280175" cy="253927"/>
          </a:xfrm>
          <a:custGeom>
            <a:avLst/>
            <a:gdLst/>
            <a:ahLst/>
            <a:cxnLst/>
            <a:rect l="l" t="t" r="r" b="b"/>
            <a:pathLst>
              <a:path w="9628" h="8726" extrusionOk="0">
                <a:moveTo>
                  <a:pt x="4919" y="1"/>
                </a:moveTo>
                <a:cubicBezTo>
                  <a:pt x="2807" y="1"/>
                  <a:pt x="869" y="1587"/>
                  <a:pt x="475" y="3722"/>
                </a:cubicBezTo>
                <a:cubicBezTo>
                  <a:pt x="0" y="6161"/>
                  <a:pt x="1964" y="8377"/>
                  <a:pt x="4307" y="8726"/>
                </a:cubicBezTo>
                <a:cubicBezTo>
                  <a:pt x="4339" y="8694"/>
                  <a:pt x="4371" y="8662"/>
                  <a:pt x="4434" y="8662"/>
                </a:cubicBezTo>
                <a:cubicBezTo>
                  <a:pt x="5828" y="8599"/>
                  <a:pt x="7411" y="8504"/>
                  <a:pt x="8456" y="7491"/>
                </a:cubicBezTo>
                <a:cubicBezTo>
                  <a:pt x="9248" y="6731"/>
                  <a:pt x="9628" y="5622"/>
                  <a:pt x="9596" y="4514"/>
                </a:cubicBezTo>
                <a:cubicBezTo>
                  <a:pt x="9596" y="2329"/>
                  <a:pt x="7854" y="492"/>
                  <a:pt x="5733" y="80"/>
                </a:cubicBezTo>
                <a:cubicBezTo>
                  <a:pt x="5460" y="27"/>
                  <a:pt x="5188" y="1"/>
                  <a:pt x="4919" y="1"/>
                </a:cubicBez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2"/>
          <p:cNvSpPr/>
          <p:nvPr/>
        </p:nvSpPr>
        <p:spPr>
          <a:xfrm>
            <a:off x="6220146" y="2617009"/>
            <a:ext cx="280175" cy="253927"/>
          </a:xfrm>
          <a:custGeom>
            <a:avLst/>
            <a:gdLst/>
            <a:ahLst/>
            <a:cxnLst/>
            <a:rect l="l" t="t" r="r" b="b"/>
            <a:pathLst>
              <a:path w="9628" h="8726" extrusionOk="0">
                <a:moveTo>
                  <a:pt x="4919" y="1"/>
                </a:moveTo>
                <a:cubicBezTo>
                  <a:pt x="2807" y="1"/>
                  <a:pt x="869" y="1587"/>
                  <a:pt x="475" y="3722"/>
                </a:cubicBezTo>
                <a:cubicBezTo>
                  <a:pt x="0" y="6160"/>
                  <a:pt x="1964" y="8377"/>
                  <a:pt x="4307" y="8726"/>
                </a:cubicBezTo>
                <a:cubicBezTo>
                  <a:pt x="4339" y="8694"/>
                  <a:pt x="4371" y="8662"/>
                  <a:pt x="4434" y="8662"/>
                </a:cubicBezTo>
                <a:cubicBezTo>
                  <a:pt x="5828" y="8567"/>
                  <a:pt x="7411" y="8504"/>
                  <a:pt x="8456" y="7491"/>
                </a:cubicBezTo>
                <a:cubicBezTo>
                  <a:pt x="9248" y="6730"/>
                  <a:pt x="9628" y="5590"/>
                  <a:pt x="9596" y="4514"/>
                </a:cubicBezTo>
                <a:cubicBezTo>
                  <a:pt x="9596" y="2297"/>
                  <a:pt x="7854" y="492"/>
                  <a:pt x="5733" y="80"/>
                </a:cubicBezTo>
                <a:cubicBezTo>
                  <a:pt x="5460" y="26"/>
                  <a:pt x="5188" y="1"/>
                  <a:pt x="4919" y="1"/>
                </a:cubicBez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2"/>
          <p:cNvSpPr/>
          <p:nvPr/>
        </p:nvSpPr>
        <p:spPr>
          <a:xfrm>
            <a:off x="6220146" y="3809497"/>
            <a:ext cx="280175" cy="253927"/>
          </a:xfrm>
          <a:custGeom>
            <a:avLst/>
            <a:gdLst/>
            <a:ahLst/>
            <a:cxnLst/>
            <a:rect l="l" t="t" r="r" b="b"/>
            <a:pathLst>
              <a:path w="9628" h="8726" extrusionOk="0">
                <a:moveTo>
                  <a:pt x="4919" y="0"/>
                </a:moveTo>
                <a:cubicBezTo>
                  <a:pt x="2807" y="0"/>
                  <a:pt x="869" y="1587"/>
                  <a:pt x="475" y="3721"/>
                </a:cubicBezTo>
                <a:cubicBezTo>
                  <a:pt x="0" y="6160"/>
                  <a:pt x="1964" y="8377"/>
                  <a:pt x="4307" y="8725"/>
                </a:cubicBezTo>
                <a:cubicBezTo>
                  <a:pt x="4339" y="8694"/>
                  <a:pt x="4371" y="8662"/>
                  <a:pt x="4434" y="8662"/>
                </a:cubicBezTo>
                <a:cubicBezTo>
                  <a:pt x="5828" y="8599"/>
                  <a:pt x="7411" y="8504"/>
                  <a:pt x="8456" y="7490"/>
                </a:cubicBezTo>
                <a:cubicBezTo>
                  <a:pt x="9248" y="6730"/>
                  <a:pt x="9628" y="5622"/>
                  <a:pt x="9596" y="4513"/>
                </a:cubicBezTo>
                <a:cubicBezTo>
                  <a:pt x="9596" y="2328"/>
                  <a:pt x="7854" y="491"/>
                  <a:pt x="5733" y="80"/>
                </a:cubicBezTo>
                <a:cubicBezTo>
                  <a:pt x="5460" y="26"/>
                  <a:pt x="5188" y="0"/>
                  <a:pt x="4919" y="0"/>
                </a:cubicBez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2"/>
          <p:cNvSpPr/>
          <p:nvPr/>
        </p:nvSpPr>
        <p:spPr>
          <a:xfrm>
            <a:off x="2988293" y="3203505"/>
            <a:ext cx="868722" cy="616280"/>
          </a:xfrm>
          <a:custGeom>
            <a:avLst/>
            <a:gdLst/>
            <a:ahLst/>
            <a:cxnLst/>
            <a:rect l="l" t="t" r="r" b="b"/>
            <a:pathLst>
              <a:path w="29853" h="21178" extrusionOk="0">
                <a:moveTo>
                  <a:pt x="29606" y="0"/>
                </a:moveTo>
                <a:cubicBezTo>
                  <a:pt x="29597" y="0"/>
                  <a:pt x="29588" y="1"/>
                  <a:pt x="29579" y="3"/>
                </a:cubicBezTo>
                <a:cubicBezTo>
                  <a:pt x="18178" y="3202"/>
                  <a:pt x="9057" y="11277"/>
                  <a:pt x="1330" y="19923"/>
                </a:cubicBezTo>
                <a:cubicBezTo>
                  <a:pt x="1362" y="19226"/>
                  <a:pt x="1552" y="18593"/>
                  <a:pt x="1868" y="17928"/>
                </a:cubicBezTo>
                <a:cubicBezTo>
                  <a:pt x="1938" y="17765"/>
                  <a:pt x="1786" y="17602"/>
                  <a:pt x="1638" y="17602"/>
                </a:cubicBezTo>
                <a:cubicBezTo>
                  <a:pt x="1584" y="17602"/>
                  <a:pt x="1531" y="17624"/>
                  <a:pt x="1488" y="17674"/>
                </a:cubicBezTo>
                <a:cubicBezTo>
                  <a:pt x="760" y="18624"/>
                  <a:pt x="285" y="19638"/>
                  <a:pt x="32" y="20810"/>
                </a:cubicBezTo>
                <a:cubicBezTo>
                  <a:pt x="0" y="20936"/>
                  <a:pt x="95" y="21031"/>
                  <a:pt x="190" y="21063"/>
                </a:cubicBezTo>
                <a:cubicBezTo>
                  <a:pt x="689" y="21138"/>
                  <a:pt x="1166" y="21178"/>
                  <a:pt x="1639" y="21178"/>
                </a:cubicBezTo>
                <a:cubicBezTo>
                  <a:pt x="2156" y="21178"/>
                  <a:pt x="2669" y="21131"/>
                  <a:pt x="3199" y="21031"/>
                </a:cubicBezTo>
                <a:cubicBezTo>
                  <a:pt x="3472" y="20970"/>
                  <a:pt x="3425" y="20618"/>
                  <a:pt x="3196" y="20618"/>
                </a:cubicBezTo>
                <a:cubicBezTo>
                  <a:pt x="3187" y="20618"/>
                  <a:pt x="3177" y="20618"/>
                  <a:pt x="3167" y="20620"/>
                </a:cubicBezTo>
                <a:cubicBezTo>
                  <a:pt x="2850" y="20651"/>
                  <a:pt x="2502" y="20715"/>
                  <a:pt x="2185" y="20746"/>
                </a:cubicBezTo>
                <a:cubicBezTo>
                  <a:pt x="1943" y="20759"/>
                  <a:pt x="1680" y="20797"/>
                  <a:pt x="1444" y="20797"/>
                </a:cubicBezTo>
                <a:cubicBezTo>
                  <a:pt x="1094" y="20797"/>
                  <a:pt x="804" y="20713"/>
                  <a:pt x="728" y="20335"/>
                </a:cubicBezTo>
                <a:cubicBezTo>
                  <a:pt x="633" y="19986"/>
                  <a:pt x="760" y="19574"/>
                  <a:pt x="982" y="19163"/>
                </a:cubicBezTo>
                <a:lnTo>
                  <a:pt x="982" y="19163"/>
                </a:lnTo>
                <a:cubicBezTo>
                  <a:pt x="918" y="19606"/>
                  <a:pt x="855" y="20050"/>
                  <a:pt x="887" y="20525"/>
                </a:cubicBezTo>
                <a:cubicBezTo>
                  <a:pt x="887" y="20647"/>
                  <a:pt x="992" y="20717"/>
                  <a:pt x="1101" y="20717"/>
                </a:cubicBezTo>
                <a:cubicBezTo>
                  <a:pt x="1161" y="20717"/>
                  <a:pt x="1222" y="20696"/>
                  <a:pt x="1267" y="20651"/>
                </a:cubicBezTo>
                <a:cubicBezTo>
                  <a:pt x="9057" y="11816"/>
                  <a:pt x="18210" y="3708"/>
                  <a:pt x="29674" y="256"/>
                </a:cubicBezTo>
                <a:cubicBezTo>
                  <a:pt x="29853" y="227"/>
                  <a:pt x="29751" y="0"/>
                  <a:pt x="2960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2"/>
          <p:cNvSpPr/>
          <p:nvPr/>
        </p:nvSpPr>
        <p:spPr>
          <a:xfrm>
            <a:off x="5054080" y="3409149"/>
            <a:ext cx="1032497" cy="376030"/>
          </a:xfrm>
          <a:custGeom>
            <a:avLst/>
            <a:gdLst/>
            <a:ahLst/>
            <a:cxnLst/>
            <a:rect l="l" t="t" r="r" b="b"/>
            <a:pathLst>
              <a:path w="35481" h="12922" extrusionOk="0">
                <a:moveTo>
                  <a:pt x="34720" y="11652"/>
                </a:moveTo>
                <a:cubicBezTo>
                  <a:pt x="34689" y="11811"/>
                  <a:pt x="34562" y="11906"/>
                  <a:pt x="34309" y="11937"/>
                </a:cubicBezTo>
                <a:cubicBezTo>
                  <a:pt x="34087" y="12096"/>
                  <a:pt x="33770" y="12222"/>
                  <a:pt x="33422" y="12286"/>
                </a:cubicBezTo>
                <a:cubicBezTo>
                  <a:pt x="33834" y="12096"/>
                  <a:pt x="34245" y="11906"/>
                  <a:pt x="34657" y="11716"/>
                </a:cubicBezTo>
                <a:cubicBezTo>
                  <a:pt x="34689" y="11684"/>
                  <a:pt x="34689" y="11684"/>
                  <a:pt x="34720" y="11652"/>
                </a:cubicBezTo>
                <a:close/>
                <a:moveTo>
                  <a:pt x="165" y="1"/>
                </a:moveTo>
                <a:cubicBezTo>
                  <a:pt x="81" y="1"/>
                  <a:pt x="0" y="114"/>
                  <a:pt x="74" y="188"/>
                </a:cubicBezTo>
                <a:cubicBezTo>
                  <a:pt x="7960" y="10037"/>
                  <a:pt x="21989" y="11146"/>
                  <a:pt x="33675" y="11716"/>
                </a:cubicBezTo>
                <a:cubicBezTo>
                  <a:pt x="33105" y="11969"/>
                  <a:pt x="32567" y="12254"/>
                  <a:pt x="31997" y="12507"/>
                </a:cubicBezTo>
                <a:cubicBezTo>
                  <a:pt x="31815" y="12598"/>
                  <a:pt x="31894" y="12921"/>
                  <a:pt x="32068" y="12921"/>
                </a:cubicBezTo>
                <a:cubicBezTo>
                  <a:pt x="32076" y="12921"/>
                  <a:pt x="32084" y="12921"/>
                  <a:pt x="32092" y="12919"/>
                </a:cubicBezTo>
                <a:cubicBezTo>
                  <a:pt x="33295" y="12856"/>
                  <a:pt x="34309" y="12507"/>
                  <a:pt x="35322" y="11874"/>
                </a:cubicBezTo>
                <a:cubicBezTo>
                  <a:pt x="35417" y="11811"/>
                  <a:pt x="35480" y="11684"/>
                  <a:pt x="35417" y="11557"/>
                </a:cubicBezTo>
                <a:cubicBezTo>
                  <a:pt x="34974" y="10987"/>
                  <a:pt x="34530" y="10607"/>
                  <a:pt x="33865" y="10291"/>
                </a:cubicBezTo>
                <a:cubicBezTo>
                  <a:pt x="33838" y="10280"/>
                  <a:pt x="33810" y="10276"/>
                  <a:pt x="33784" y="10276"/>
                </a:cubicBezTo>
                <a:cubicBezTo>
                  <a:pt x="33569" y="10276"/>
                  <a:pt x="33418" y="10590"/>
                  <a:pt x="33644" y="10702"/>
                </a:cubicBezTo>
                <a:cubicBezTo>
                  <a:pt x="33992" y="10829"/>
                  <a:pt x="34309" y="11019"/>
                  <a:pt x="34562" y="11272"/>
                </a:cubicBezTo>
                <a:cubicBezTo>
                  <a:pt x="34594" y="11272"/>
                  <a:pt x="34594" y="11304"/>
                  <a:pt x="34594" y="11336"/>
                </a:cubicBezTo>
                <a:cubicBezTo>
                  <a:pt x="34594" y="11304"/>
                  <a:pt x="34562" y="11304"/>
                  <a:pt x="34530" y="11304"/>
                </a:cubicBezTo>
                <a:cubicBezTo>
                  <a:pt x="22148" y="10766"/>
                  <a:pt x="9227" y="9562"/>
                  <a:pt x="233" y="30"/>
                </a:cubicBezTo>
                <a:cubicBezTo>
                  <a:pt x="212" y="9"/>
                  <a:pt x="189" y="1"/>
                  <a:pt x="16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2"/>
          <p:cNvSpPr/>
          <p:nvPr/>
        </p:nvSpPr>
        <p:spPr>
          <a:xfrm>
            <a:off x="5441682" y="2332884"/>
            <a:ext cx="925031" cy="139389"/>
          </a:xfrm>
          <a:custGeom>
            <a:avLst/>
            <a:gdLst/>
            <a:ahLst/>
            <a:cxnLst/>
            <a:rect l="l" t="t" r="r" b="b"/>
            <a:pathLst>
              <a:path w="31788" h="4790" extrusionOk="0">
                <a:moveTo>
                  <a:pt x="13883" y="1"/>
                </a:moveTo>
                <a:cubicBezTo>
                  <a:pt x="9173" y="1"/>
                  <a:pt x="4471" y="858"/>
                  <a:pt x="119" y="2655"/>
                </a:cubicBezTo>
                <a:cubicBezTo>
                  <a:pt x="0" y="2714"/>
                  <a:pt x="48" y="2912"/>
                  <a:pt x="184" y="2912"/>
                </a:cubicBezTo>
                <a:cubicBezTo>
                  <a:pt x="193" y="2912"/>
                  <a:pt x="203" y="2911"/>
                  <a:pt x="214" y="2909"/>
                </a:cubicBezTo>
                <a:cubicBezTo>
                  <a:pt x="4745" y="1325"/>
                  <a:pt x="9438" y="502"/>
                  <a:pt x="14113" y="502"/>
                </a:cubicBezTo>
                <a:cubicBezTo>
                  <a:pt x="19534" y="502"/>
                  <a:pt x="24930" y="1609"/>
                  <a:pt x="30014" y="3922"/>
                </a:cubicBezTo>
                <a:lnTo>
                  <a:pt x="27576" y="4144"/>
                </a:lnTo>
                <a:cubicBezTo>
                  <a:pt x="27322" y="4175"/>
                  <a:pt x="27227" y="4587"/>
                  <a:pt x="27513" y="4619"/>
                </a:cubicBezTo>
                <a:lnTo>
                  <a:pt x="27576" y="4619"/>
                </a:lnTo>
                <a:cubicBezTo>
                  <a:pt x="28374" y="4733"/>
                  <a:pt x="29161" y="4790"/>
                  <a:pt x="29950" y="4790"/>
                </a:cubicBezTo>
                <a:cubicBezTo>
                  <a:pt x="30475" y="4790"/>
                  <a:pt x="31002" y="4764"/>
                  <a:pt x="31534" y="4714"/>
                </a:cubicBezTo>
                <a:cubicBezTo>
                  <a:pt x="31693" y="4714"/>
                  <a:pt x="31788" y="4587"/>
                  <a:pt x="31756" y="4429"/>
                </a:cubicBezTo>
                <a:cubicBezTo>
                  <a:pt x="31534" y="3479"/>
                  <a:pt x="30996" y="2782"/>
                  <a:pt x="30109" y="2370"/>
                </a:cubicBezTo>
                <a:cubicBezTo>
                  <a:pt x="30081" y="2358"/>
                  <a:pt x="30053" y="2353"/>
                  <a:pt x="30026" y="2353"/>
                </a:cubicBezTo>
                <a:cubicBezTo>
                  <a:pt x="29839" y="2353"/>
                  <a:pt x="29694" y="2612"/>
                  <a:pt x="29888" y="2750"/>
                </a:cubicBezTo>
                <a:cubicBezTo>
                  <a:pt x="30553" y="3130"/>
                  <a:pt x="30996" y="3574"/>
                  <a:pt x="31218" y="4270"/>
                </a:cubicBezTo>
                <a:cubicBezTo>
                  <a:pt x="31123" y="4270"/>
                  <a:pt x="31059" y="4302"/>
                  <a:pt x="30964" y="4302"/>
                </a:cubicBezTo>
                <a:cubicBezTo>
                  <a:pt x="31123" y="4207"/>
                  <a:pt x="31186" y="3985"/>
                  <a:pt x="30996" y="3890"/>
                </a:cubicBezTo>
                <a:cubicBezTo>
                  <a:pt x="25725" y="1352"/>
                  <a:pt x="19797" y="1"/>
                  <a:pt x="1388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2"/>
          <p:cNvSpPr/>
          <p:nvPr/>
        </p:nvSpPr>
        <p:spPr>
          <a:xfrm>
            <a:off x="5485447" y="1817594"/>
            <a:ext cx="268418" cy="167820"/>
          </a:xfrm>
          <a:custGeom>
            <a:avLst/>
            <a:gdLst/>
            <a:ahLst/>
            <a:cxnLst/>
            <a:rect l="l" t="t" r="r" b="b"/>
            <a:pathLst>
              <a:path w="9224" h="5767" extrusionOk="0">
                <a:moveTo>
                  <a:pt x="5641" y="0"/>
                </a:moveTo>
                <a:cubicBezTo>
                  <a:pt x="5485" y="0"/>
                  <a:pt x="5356" y="218"/>
                  <a:pt x="5487" y="348"/>
                </a:cubicBezTo>
                <a:cubicBezTo>
                  <a:pt x="6089" y="950"/>
                  <a:pt x="6754" y="1394"/>
                  <a:pt x="7482" y="1710"/>
                </a:cubicBezTo>
                <a:cubicBezTo>
                  <a:pt x="4854" y="2629"/>
                  <a:pt x="2352" y="3832"/>
                  <a:pt x="103" y="5510"/>
                </a:cubicBezTo>
                <a:cubicBezTo>
                  <a:pt x="1" y="5587"/>
                  <a:pt x="64" y="5767"/>
                  <a:pt x="175" y="5767"/>
                </a:cubicBezTo>
                <a:cubicBezTo>
                  <a:pt x="202" y="5767"/>
                  <a:pt x="231" y="5757"/>
                  <a:pt x="262" y="5732"/>
                </a:cubicBezTo>
                <a:cubicBezTo>
                  <a:pt x="2668" y="4149"/>
                  <a:pt x="5170" y="2850"/>
                  <a:pt x="7957" y="1995"/>
                </a:cubicBezTo>
                <a:cubicBezTo>
                  <a:pt x="8084" y="2059"/>
                  <a:pt x="8210" y="2154"/>
                  <a:pt x="8369" y="2249"/>
                </a:cubicBezTo>
                <a:cubicBezTo>
                  <a:pt x="7482" y="2439"/>
                  <a:pt x="6785" y="2882"/>
                  <a:pt x="6247" y="3642"/>
                </a:cubicBezTo>
                <a:cubicBezTo>
                  <a:pt x="6125" y="3788"/>
                  <a:pt x="6284" y="3990"/>
                  <a:pt x="6436" y="3990"/>
                </a:cubicBezTo>
                <a:cubicBezTo>
                  <a:pt x="6482" y="3990"/>
                  <a:pt x="6527" y="3971"/>
                  <a:pt x="6564" y="3927"/>
                </a:cubicBezTo>
                <a:cubicBezTo>
                  <a:pt x="7197" y="3135"/>
                  <a:pt x="7925" y="2692"/>
                  <a:pt x="8939" y="2597"/>
                </a:cubicBezTo>
                <a:cubicBezTo>
                  <a:pt x="9161" y="2565"/>
                  <a:pt x="9224" y="2312"/>
                  <a:pt x="9034" y="2185"/>
                </a:cubicBezTo>
                <a:cubicBezTo>
                  <a:pt x="8781" y="1995"/>
                  <a:pt x="8496" y="1805"/>
                  <a:pt x="8210" y="1647"/>
                </a:cubicBezTo>
                <a:cubicBezTo>
                  <a:pt x="8179" y="1584"/>
                  <a:pt x="8147" y="1552"/>
                  <a:pt x="8084" y="1552"/>
                </a:cubicBezTo>
                <a:cubicBezTo>
                  <a:pt x="8052" y="1520"/>
                  <a:pt x="8052" y="1520"/>
                  <a:pt x="8020" y="1520"/>
                </a:cubicBezTo>
                <a:cubicBezTo>
                  <a:pt x="7260" y="1014"/>
                  <a:pt x="6500" y="507"/>
                  <a:pt x="5740" y="32"/>
                </a:cubicBezTo>
                <a:cubicBezTo>
                  <a:pt x="5707" y="10"/>
                  <a:pt x="5673" y="0"/>
                  <a:pt x="564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2"/>
          <p:cNvSpPr/>
          <p:nvPr/>
        </p:nvSpPr>
        <p:spPr>
          <a:xfrm>
            <a:off x="3214045" y="1624869"/>
            <a:ext cx="490306" cy="282270"/>
          </a:xfrm>
          <a:custGeom>
            <a:avLst/>
            <a:gdLst/>
            <a:ahLst/>
            <a:cxnLst/>
            <a:rect l="l" t="t" r="r" b="b"/>
            <a:pathLst>
              <a:path w="16849" h="9700" extrusionOk="0">
                <a:moveTo>
                  <a:pt x="3616" y="1"/>
                </a:moveTo>
                <a:cubicBezTo>
                  <a:pt x="2580" y="1"/>
                  <a:pt x="1167" y="745"/>
                  <a:pt x="223" y="1049"/>
                </a:cubicBezTo>
                <a:cubicBezTo>
                  <a:pt x="33" y="1113"/>
                  <a:pt x="1" y="1303"/>
                  <a:pt x="96" y="1429"/>
                </a:cubicBezTo>
                <a:cubicBezTo>
                  <a:pt x="476" y="1904"/>
                  <a:pt x="856" y="2348"/>
                  <a:pt x="1299" y="2759"/>
                </a:cubicBezTo>
                <a:cubicBezTo>
                  <a:pt x="1458" y="3013"/>
                  <a:pt x="1711" y="3203"/>
                  <a:pt x="1996" y="3425"/>
                </a:cubicBezTo>
                <a:cubicBezTo>
                  <a:pt x="2031" y="3445"/>
                  <a:pt x="2067" y="3454"/>
                  <a:pt x="2102" y="3454"/>
                </a:cubicBezTo>
                <a:cubicBezTo>
                  <a:pt x="2287" y="3454"/>
                  <a:pt x="2441" y="3204"/>
                  <a:pt x="2281" y="3045"/>
                </a:cubicBezTo>
                <a:cubicBezTo>
                  <a:pt x="2028" y="2823"/>
                  <a:pt x="1774" y="2601"/>
                  <a:pt x="1521" y="2348"/>
                </a:cubicBezTo>
                <a:cubicBezTo>
                  <a:pt x="1426" y="2221"/>
                  <a:pt x="1363" y="2063"/>
                  <a:pt x="1331" y="1936"/>
                </a:cubicBezTo>
                <a:lnTo>
                  <a:pt x="1331" y="1936"/>
                </a:lnTo>
                <a:cubicBezTo>
                  <a:pt x="4023" y="2506"/>
                  <a:pt x="6651" y="3330"/>
                  <a:pt x="9185" y="4470"/>
                </a:cubicBezTo>
                <a:cubicBezTo>
                  <a:pt x="10388" y="5008"/>
                  <a:pt x="11592" y="5610"/>
                  <a:pt x="12732" y="6275"/>
                </a:cubicBezTo>
                <a:cubicBezTo>
                  <a:pt x="13904" y="6940"/>
                  <a:pt x="16437" y="8080"/>
                  <a:pt x="16596" y="9568"/>
                </a:cubicBezTo>
                <a:cubicBezTo>
                  <a:pt x="16612" y="9651"/>
                  <a:pt x="16681" y="9699"/>
                  <a:pt x="16742" y="9699"/>
                </a:cubicBezTo>
                <a:cubicBezTo>
                  <a:pt x="16798" y="9699"/>
                  <a:pt x="16849" y="9659"/>
                  <a:pt x="16849" y="9568"/>
                </a:cubicBezTo>
                <a:cubicBezTo>
                  <a:pt x="16849" y="8523"/>
                  <a:pt x="16025" y="7985"/>
                  <a:pt x="15234" y="7415"/>
                </a:cubicBezTo>
                <a:cubicBezTo>
                  <a:pt x="13809" y="6433"/>
                  <a:pt x="12289" y="5546"/>
                  <a:pt x="10737" y="4755"/>
                </a:cubicBezTo>
                <a:cubicBezTo>
                  <a:pt x="7665" y="3203"/>
                  <a:pt x="4435" y="2094"/>
                  <a:pt x="1078" y="1398"/>
                </a:cubicBezTo>
                <a:cubicBezTo>
                  <a:pt x="1056" y="1392"/>
                  <a:pt x="1034" y="1390"/>
                  <a:pt x="1013" y="1390"/>
                </a:cubicBezTo>
                <a:cubicBezTo>
                  <a:pt x="910" y="1390"/>
                  <a:pt x="819" y="1451"/>
                  <a:pt x="793" y="1556"/>
                </a:cubicBezTo>
                <a:cubicBezTo>
                  <a:pt x="761" y="1493"/>
                  <a:pt x="698" y="1461"/>
                  <a:pt x="666" y="1398"/>
                </a:cubicBezTo>
                <a:lnTo>
                  <a:pt x="2249" y="923"/>
                </a:lnTo>
                <a:cubicBezTo>
                  <a:pt x="2400" y="893"/>
                  <a:pt x="3787" y="604"/>
                  <a:pt x="3891" y="604"/>
                </a:cubicBezTo>
                <a:cubicBezTo>
                  <a:pt x="3896" y="604"/>
                  <a:pt x="3898" y="605"/>
                  <a:pt x="3896" y="606"/>
                </a:cubicBezTo>
                <a:cubicBezTo>
                  <a:pt x="3787" y="781"/>
                  <a:pt x="3919" y="926"/>
                  <a:pt x="4074" y="926"/>
                </a:cubicBezTo>
                <a:cubicBezTo>
                  <a:pt x="4143" y="926"/>
                  <a:pt x="4217" y="896"/>
                  <a:pt x="4276" y="828"/>
                </a:cubicBezTo>
                <a:cubicBezTo>
                  <a:pt x="4308" y="764"/>
                  <a:pt x="4371" y="701"/>
                  <a:pt x="4403" y="638"/>
                </a:cubicBezTo>
                <a:cubicBezTo>
                  <a:pt x="4466" y="574"/>
                  <a:pt x="4435" y="479"/>
                  <a:pt x="4403" y="416"/>
                </a:cubicBezTo>
                <a:cubicBezTo>
                  <a:pt x="4213" y="68"/>
                  <a:pt x="4118" y="36"/>
                  <a:pt x="3738" y="4"/>
                </a:cubicBezTo>
                <a:cubicBezTo>
                  <a:pt x="3698" y="2"/>
                  <a:pt x="3657" y="1"/>
                  <a:pt x="361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2"/>
          <p:cNvSpPr/>
          <p:nvPr/>
        </p:nvSpPr>
        <p:spPr>
          <a:xfrm>
            <a:off x="3317260" y="2554824"/>
            <a:ext cx="468190" cy="162262"/>
          </a:xfrm>
          <a:custGeom>
            <a:avLst/>
            <a:gdLst/>
            <a:ahLst/>
            <a:cxnLst/>
            <a:rect l="l" t="t" r="r" b="b"/>
            <a:pathLst>
              <a:path w="16089" h="5576" extrusionOk="0">
                <a:moveTo>
                  <a:pt x="15899" y="0"/>
                </a:moveTo>
                <a:cubicBezTo>
                  <a:pt x="10832" y="254"/>
                  <a:pt x="5923" y="1679"/>
                  <a:pt x="1521" y="4181"/>
                </a:cubicBezTo>
                <a:cubicBezTo>
                  <a:pt x="1869" y="3610"/>
                  <a:pt x="2218" y="3072"/>
                  <a:pt x="2566" y="2502"/>
                </a:cubicBezTo>
                <a:cubicBezTo>
                  <a:pt x="2682" y="2339"/>
                  <a:pt x="2543" y="2177"/>
                  <a:pt x="2385" y="2177"/>
                </a:cubicBezTo>
                <a:cubicBezTo>
                  <a:pt x="2328" y="2177"/>
                  <a:pt x="2268" y="2198"/>
                  <a:pt x="2218" y="2249"/>
                </a:cubicBezTo>
                <a:cubicBezTo>
                  <a:pt x="1363" y="3040"/>
                  <a:pt x="634" y="3927"/>
                  <a:pt x="64" y="4972"/>
                </a:cubicBezTo>
                <a:cubicBezTo>
                  <a:pt x="1" y="5131"/>
                  <a:pt x="96" y="5289"/>
                  <a:pt x="286" y="5289"/>
                </a:cubicBezTo>
                <a:cubicBezTo>
                  <a:pt x="1299" y="5384"/>
                  <a:pt x="2313" y="5479"/>
                  <a:pt x="3358" y="5574"/>
                </a:cubicBezTo>
                <a:cubicBezTo>
                  <a:pt x="3368" y="5575"/>
                  <a:pt x="3377" y="5576"/>
                  <a:pt x="3386" y="5576"/>
                </a:cubicBezTo>
                <a:cubicBezTo>
                  <a:pt x="3640" y="5576"/>
                  <a:pt x="3602" y="5161"/>
                  <a:pt x="3358" y="5131"/>
                </a:cubicBezTo>
                <a:cubicBezTo>
                  <a:pt x="2598" y="5067"/>
                  <a:pt x="1838" y="4972"/>
                  <a:pt x="1109" y="4909"/>
                </a:cubicBezTo>
                <a:cubicBezTo>
                  <a:pt x="5638" y="2249"/>
                  <a:pt x="10642" y="697"/>
                  <a:pt x="15899" y="285"/>
                </a:cubicBezTo>
                <a:cubicBezTo>
                  <a:pt x="16057" y="254"/>
                  <a:pt x="16089" y="0"/>
                  <a:pt x="1589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1" name="Google Shape;351;p32"/>
          <p:cNvGrpSpPr/>
          <p:nvPr/>
        </p:nvGrpSpPr>
        <p:grpSpPr>
          <a:xfrm>
            <a:off x="778407" y="3572193"/>
            <a:ext cx="1915042" cy="1164436"/>
            <a:chOff x="778407" y="3572193"/>
            <a:chExt cx="1915042" cy="1164436"/>
          </a:xfrm>
        </p:grpSpPr>
        <p:sp>
          <p:nvSpPr>
            <p:cNvPr id="352" name="Google Shape;352;p32"/>
            <p:cNvSpPr/>
            <p:nvPr/>
          </p:nvSpPr>
          <p:spPr>
            <a:xfrm>
              <a:off x="793160" y="3597072"/>
              <a:ext cx="1900288" cy="1139556"/>
            </a:xfrm>
            <a:custGeom>
              <a:avLst/>
              <a:gdLst/>
              <a:ahLst/>
              <a:cxnLst/>
              <a:rect l="l" t="t" r="r" b="b"/>
              <a:pathLst>
                <a:path w="65302" h="39160" extrusionOk="0">
                  <a:moveTo>
                    <a:pt x="62886" y="1"/>
                  </a:moveTo>
                  <a:cubicBezTo>
                    <a:pt x="62246" y="1"/>
                    <a:pt x="61526" y="553"/>
                    <a:pt x="61660" y="1394"/>
                  </a:cubicBezTo>
                  <a:cubicBezTo>
                    <a:pt x="62167" y="4878"/>
                    <a:pt x="62388" y="10103"/>
                    <a:pt x="62198" y="13682"/>
                  </a:cubicBezTo>
                  <a:cubicBezTo>
                    <a:pt x="62024" y="13571"/>
                    <a:pt x="61834" y="13515"/>
                    <a:pt x="61632" y="13515"/>
                  </a:cubicBezTo>
                  <a:cubicBezTo>
                    <a:pt x="61430" y="13515"/>
                    <a:pt x="61217" y="13571"/>
                    <a:pt x="60995" y="13682"/>
                  </a:cubicBezTo>
                  <a:cubicBezTo>
                    <a:pt x="60045" y="14157"/>
                    <a:pt x="60362" y="24037"/>
                    <a:pt x="60172" y="25019"/>
                  </a:cubicBezTo>
                  <a:cubicBezTo>
                    <a:pt x="59950" y="26159"/>
                    <a:pt x="59728" y="27268"/>
                    <a:pt x="59443" y="28408"/>
                  </a:cubicBezTo>
                  <a:cubicBezTo>
                    <a:pt x="59158" y="28978"/>
                    <a:pt x="58873" y="29548"/>
                    <a:pt x="58525" y="30118"/>
                  </a:cubicBezTo>
                  <a:cubicBezTo>
                    <a:pt x="58018" y="31005"/>
                    <a:pt x="57448" y="31891"/>
                    <a:pt x="56815" y="32715"/>
                  </a:cubicBezTo>
                  <a:cubicBezTo>
                    <a:pt x="56150" y="33570"/>
                    <a:pt x="55263" y="34330"/>
                    <a:pt x="54693" y="35248"/>
                  </a:cubicBezTo>
                  <a:cubicBezTo>
                    <a:pt x="49974" y="35945"/>
                    <a:pt x="36863" y="36135"/>
                    <a:pt x="32113" y="36420"/>
                  </a:cubicBezTo>
                  <a:cubicBezTo>
                    <a:pt x="27046" y="36737"/>
                    <a:pt x="5637" y="36610"/>
                    <a:pt x="634" y="37433"/>
                  </a:cubicBezTo>
                  <a:cubicBezTo>
                    <a:pt x="0" y="37560"/>
                    <a:pt x="0" y="38605"/>
                    <a:pt x="634" y="38700"/>
                  </a:cubicBezTo>
                  <a:cubicBezTo>
                    <a:pt x="2787" y="39048"/>
                    <a:pt x="8242" y="39159"/>
                    <a:pt x="13701" y="39159"/>
                  </a:cubicBezTo>
                  <a:cubicBezTo>
                    <a:pt x="19160" y="39159"/>
                    <a:pt x="24623" y="39048"/>
                    <a:pt x="26792" y="38953"/>
                  </a:cubicBezTo>
                  <a:cubicBezTo>
                    <a:pt x="31289" y="38763"/>
                    <a:pt x="47156" y="38447"/>
                    <a:pt x="51621" y="38003"/>
                  </a:cubicBezTo>
                  <a:cubicBezTo>
                    <a:pt x="55294" y="37655"/>
                    <a:pt x="59253" y="37560"/>
                    <a:pt x="61787" y="34456"/>
                  </a:cubicBezTo>
                  <a:cubicBezTo>
                    <a:pt x="63750" y="32081"/>
                    <a:pt x="64447" y="28914"/>
                    <a:pt x="64795" y="25874"/>
                  </a:cubicBezTo>
                  <a:cubicBezTo>
                    <a:pt x="65302" y="21061"/>
                    <a:pt x="64574" y="5606"/>
                    <a:pt x="63782" y="792"/>
                  </a:cubicBezTo>
                  <a:cubicBezTo>
                    <a:pt x="63694" y="240"/>
                    <a:pt x="63307" y="1"/>
                    <a:pt x="62886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2"/>
            <p:cNvSpPr/>
            <p:nvPr/>
          </p:nvSpPr>
          <p:spPr>
            <a:xfrm>
              <a:off x="2357945" y="3686465"/>
              <a:ext cx="266352" cy="940017"/>
            </a:xfrm>
            <a:custGeom>
              <a:avLst/>
              <a:gdLst/>
              <a:ahLst/>
              <a:cxnLst/>
              <a:rect l="l" t="t" r="r" b="b"/>
              <a:pathLst>
                <a:path w="9153" h="32303" extrusionOk="0">
                  <a:moveTo>
                    <a:pt x="8963" y="1"/>
                  </a:moveTo>
                  <a:lnTo>
                    <a:pt x="8963" y="1"/>
                  </a:lnTo>
                  <a:cubicBezTo>
                    <a:pt x="8931" y="2787"/>
                    <a:pt x="8519" y="7189"/>
                    <a:pt x="7284" y="9755"/>
                  </a:cubicBezTo>
                  <a:cubicBezTo>
                    <a:pt x="5637" y="13207"/>
                    <a:pt x="3104" y="24797"/>
                    <a:pt x="190" y="27204"/>
                  </a:cubicBezTo>
                  <a:cubicBezTo>
                    <a:pt x="159" y="27220"/>
                    <a:pt x="135" y="27228"/>
                    <a:pt x="115" y="27228"/>
                  </a:cubicBezTo>
                  <a:cubicBezTo>
                    <a:pt x="95" y="27228"/>
                    <a:pt x="80" y="27220"/>
                    <a:pt x="64" y="27204"/>
                  </a:cubicBezTo>
                  <a:lnTo>
                    <a:pt x="0" y="27268"/>
                  </a:lnTo>
                  <a:cubicBezTo>
                    <a:pt x="1267" y="28693"/>
                    <a:pt x="2344" y="30656"/>
                    <a:pt x="1109" y="32303"/>
                  </a:cubicBezTo>
                  <a:cubicBezTo>
                    <a:pt x="4624" y="29928"/>
                    <a:pt x="6778" y="21662"/>
                    <a:pt x="8013" y="17830"/>
                  </a:cubicBezTo>
                  <a:cubicBezTo>
                    <a:pt x="9153" y="14220"/>
                    <a:pt x="9058" y="3674"/>
                    <a:pt x="8963" y="1"/>
                  </a:cubicBezTo>
                  <a:close/>
                </a:path>
              </a:pathLst>
            </a:custGeom>
            <a:solidFill>
              <a:srgbClr val="F2C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2"/>
            <p:cNvSpPr/>
            <p:nvPr/>
          </p:nvSpPr>
          <p:spPr>
            <a:xfrm>
              <a:off x="791298" y="3581417"/>
              <a:ext cx="1825676" cy="1107633"/>
            </a:xfrm>
            <a:custGeom>
              <a:avLst/>
              <a:gdLst/>
              <a:ahLst/>
              <a:cxnLst/>
              <a:rect l="l" t="t" r="r" b="b"/>
              <a:pathLst>
                <a:path w="62738" h="38063" extrusionOk="0">
                  <a:moveTo>
                    <a:pt x="43578" y="0"/>
                  </a:moveTo>
                  <a:cubicBezTo>
                    <a:pt x="37244" y="32"/>
                    <a:pt x="6461" y="475"/>
                    <a:pt x="159" y="539"/>
                  </a:cubicBezTo>
                  <a:cubicBezTo>
                    <a:pt x="128" y="539"/>
                    <a:pt x="96" y="539"/>
                    <a:pt x="96" y="507"/>
                  </a:cubicBezTo>
                  <a:lnTo>
                    <a:pt x="1" y="602"/>
                  </a:lnTo>
                  <a:cubicBezTo>
                    <a:pt x="64" y="602"/>
                    <a:pt x="128" y="634"/>
                    <a:pt x="128" y="729"/>
                  </a:cubicBezTo>
                  <a:cubicBezTo>
                    <a:pt x="191" y="9596"/>
                    <a:pt x="1014" y="29072"/>
                    <a:pt x="508" y="37940"/>
                  </a:cubicBezTo>
                  <a:cubicBezTo>
                    <a:pt x="3835" y="37996"/>
                    <a:pt x="15679" y="38063"/>
                    <a:pt x="25987" y="38063"/>
                  </a:cubicBezTo>
                  <a:cubicBezTo>
                    <a:pt x="33142" y="38063"/>
                    <a:pt x="39558" y="38031"/>
                    <a:pt x="41867" y="37940"/>
                  </a:cubicBezTo>
                  <a:cubicBezTo>
                    <a:pt x="44654" y="37845"/>
                    <a:pt x="47473" y="37686"/>
                    <a:pt x="50260" y="37465"/>
                  </a:cubicBezTo>
                  <a:cubicBezTo>
                    <a:pt x="51400" y="37370"/>
                    <a:pt x="52635" y="37243"/>
                    <a:pt x="53648" y="36673"/>
                  </a:cubicBezTo>
                  <a:cubicBezTo>
                    <a:pt x="53648" y="36673"/>
                    <a:pt x="53680" y="36641"/>
                    <a:pt x="53680" y="36641"/>
                  </a:cubicBezTo>
                  <a:cubicBezTo>
                    <a:pt x="53743" y="36610"/>
                    <a:pt x="53807" y="36578"/>
                    <a:pt x="53870" y="36546"/>
                  </a:cubicBezTo>
                  <a:cubicBezTo>
                    <a:pt x="54092" y="36420"/>
                    <a:pt x="54282" y="36261"/>
                    <a:pt x="54472" y="36071"/>
                  </a:cubicBezTo>
                  <a:cubicBezTo>
                    <a:pt x="56087" y="34424"/>
                    <a:pt x="54915" y="32429"/>
                    <a:pt x="53680" y="31036"/>
                  </a:cubicBezTo>
                  <a:cubicBezTo>
                    <a:pt x="53580" y="30936"/>
                    <a:pt x="53677" y="30817"/>
                    <a:pt x="53769" y="30817"/>
                  </a:cubicBezTo>
                  <a:cubicBezTo>
                    <a:pt x="53794" y="30817"/>
                    <a:pt x="53818" y="30826"/>
                    <a:pt x="53838" y="30846"/>
                  </a:cubicBezTo>
                  <a:lnTo>
                    <a:pt x="53838" y="30878"/>
                  </a:lnTo>
                  <a:lnTo>
                    <a:pt x="53902" y="30814"/>
                  </a:lnTo>
                  <a:cubicBezTo>
                    <a:pt x="53870" y="30783"/>
                    <a:pt x="53870" y="30751"/>
                    <a:pt x="53902" y="30719"/>
                  </a:cubicBezTo>
                  <a:cubicBezTo>
                    <a:pt x="56562" y="28217"/>
                    <a:pt x="58937" y="16912"/>
                    <a:pt x="60679" y="13618"/>
                  </a:cubicBezTo>
                  <a:cubicBezTo>
                    <a:pt x="62516" y="10103"/>
                    <a:pt x="62737" y="4402"/>
                    <a:pt x="62516" y="539"/>
                  </a:cubicBezTo>
                  <a:cubicBezTo>
                    <a:pt x="56214" y="190"/>
                    <a:pt x="49880" y="0"/>
                    <a:pt x="43578" y="0"/>
                  </a:cubicBezTo>
                  <a:close/>
                </a:path>
              </a:pathLst>
            </a:custGeom>
            <a:solidFill>
              <a:srgbClr val="F7DE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2"/>
            <p:cNvSpPr/>
            <p:nvPr/>
          </p:nvSpPr>
          <p:spPr>
            <a:xfrm>
              <a:off x="778407" y="3582639"/>
              <a:ext cx="198317" cy="1112755"/>
            </a:xfrm>
            <a:custGeom>
              <a:avLst/>
              <a:gdLst/>
              <a:ahLst/>
              <a:cxnLst/>
              <a:rect l="l" t="t" r="r" b="b"/>
              <a:pathLst>
                <a:path w="6815" h="38239" extrusionOk="0">
                  <a:moveTo>
                    <a:pt x="5979" y="1"/>
                  </a:moveTo>
                  <a:cubicBezTo>
                    <a:pt x="5670" y="1"/>
                    <a:pt x="5348" y="143"/>
                    <a:pt x="5163" y="433"/>
                  </a:cubicBezTo>
                  <a:cubicBezTo>
                    <a:pt x="5024" y="308"/>
                    <a:pt x="4841" y="247"/>
                    <a:pt x="4659" y="247"/>
                  </a:cubicBezTo>
                  <a:cubicBezTo>
                    <a:pt x="4382" y="247"/>
                    <a:pt x="4106" y="388"/>
                    <a:pt x="3991" y="655"/>
                  </a:cubicBezTo>
                  <a:cubicBezTo>
                    <a:pt x="3394" y="329"/>
                    <a:pt x="2541" y="306"/>
                    <a:pt x="1830" y="306"/>
                  </a:cubicBezTo>
                  <a:cubicBezTo>
                    <a:pt x="1712" y="306"/>
                    <a:pt x="1598" y="307"/>
                    <a:pt x="1489" y="307"/>
                  </a:cubicBezTo>
                  <a:cubicBezTo>
                    <a:pt x="1046" y="307"/>
                    <a:pt x="697" y="655"/>
                    <a:pt x="697" y="1098"/>
                  </a:cubicBezTo>
                  <a:cubicBezTo>
                    <a:pt x="634" y="3315"/>
                    <a:pt x="476" y="7147"/>
                    <a:pt x="476" y="9364"/>
                  </a:cubicBezTo>
                  <a:cubicBezTo>
                    <a:pt x="476" y="9681"/>
                    <a:pt x="666" y="9902"/>
                    <a:pt x="887" y="9997"/>
                  </a:cubicBezTo>
                  <a:cubicBezTo>
                    <a:pt x="1" y="14083"/>
                    <a:pt x="317" y="27194"/>
                    <a:pt x="951" y="31342"/>
                  </a:cubicBezTo>
                  <a:cubicBezTo>
                    <a:pt x="982" y="33401"/>
                    <a:pt x="919" y="35459"/>
                    <a:pt x="729" y="37486"/>
                  </a:cubicBezTo>
                  <a:cubicBezTo>
                    <a:pt x="697" y="37898"/>
                    <a:pt x="1077" y="38151"/>
                    <a:pt x="1426" y="38183"/>
                  </a:cubicBezTo>
                  <a:cubicBezTo>
                    <a:pt x="1919" y="38216"/>
                    <a:pt x="2404" y="38238"/>
                    <a:pt x="2885" y="38238"/>
                  </a:cubicBezTo>
                  <a:cubicBezTo>
                    <a:pt x="3765" y="38238"/>
                    <a:pt x="4631" y="38166"/>
                    <a:pt x="5511" y="37961"/>
                  </a:cubicBezTo>
                  <a:cubicBezTo>
                    <a:pt x="5559" y="38104"/>
                    <a:pt x="5701" y="38183"/>
                    <a:pt x="5840" y="38183"/>
                  </a:cubicBezTo>
                  <a:cubicBezTo>
                    <a:pt x="5978" y="38183"/>
                    <a:pt x="6113" y="38104"/>
                    <a:pt x="6144" y="37929"/>
                  </a:cubicBezTo>
                  <a:lnTo>
                    <a:pt x="6176" y="37771"/>
                  </a:lnTo>
                  <a:cubicBezTo>
                    <a:pt x="6398" y="37613"/>
                    <a:pt x="6398" y="37296"/>
                    <a:pt x="6271" y="37106"/>
                  </a:cubicBezTo>
                  <a:cubicBezTo>
                    <a:pt x="6461" y="35301"/>
                    <a:pt x="6366" y="33432"/>
                    <a:pt x="6366" y="31627"/>
                  </a:cubicBezTo>
                  <a:cubicBezTo>
                    <a:pt x="6334" y="29379"/>
                    <a:pt x="6366" y="23552"/>
                    <a:pt x="6398" y="21303"/>
                  </a:cubicBezTo>
                  <a:cubicBezTo>
                    <a:pt x="6524" y="16775"/>
                    <a:pt x="6334" y="5310"/>
                    <a:pt x="6778" y="813"/>
                  </a:cubicBezTo>
                  <a:cubicBezTo>
                    <a:pt x="6815" y="278"/>
                    <a:pt x="6410" y="1"/>
                    <a:pt x="5979" y="1"/>
                  </a:cubicBezTo>
                  <a:close/>
                </a:path>
              </a:pathLst>
            </a:custGeom>
            <a:solidFill>
              <a:srgbClr val="F2C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2"/>
            <p:cNvSpPr/>
            <p:nvPr/>
          </p:nvSpPr>
          <p:spPr>
            <a:xfrm>
              <a:off x="1699952" y="3621923"/>
              <a:ext cx="875532" cy="49354"/>
            </a:xfrm>
            <a:custGeom>
              <a:avLst/>
              <a:gdLst/>
              <a:ahLst/>
              <a:cxnLst/>
              <a:rect l="l" t="t" r="r" b="b"/>
              <a:pathLst>
                <a:path w="30087" h="1696" extrusionOk="0">
                  <a:moveTo>
                    <a:pt x="28631" y="0"/>
                  </a:moveTo>
                  <a:cubicBezTo>
                    <a:pt x="25333" y="0"/>
                    <a:pt x="21979" y="386"/>
                    <a:pt x="18654" y="508"/>
                  </a:cubicBezTo>
                  <a:cubicBezTo>
                    <a:pt x="15202" y="635"/>
                    <a:pt x="3548" y="730"/>
                    <a:pt x="96" y="920"/>
                  </a:cubicBezTo>
                  <a:cubicBezTo>
                    <a:pt x="1" y="920"/>
                    <a:pt x="1" y="1047"/>
                    <a:pt x="96" y="1047"/>
                  </a:cubicBezTo>
                  <a:cubicBezTo>
                    <a:pt x="3548" y="1174"/>
                    <a:pt x="15202" y="1237"/>
                    <a:pt x="18654" y="1332"/>
                  </a:cubicBezTo>
                  <a:cubicBezTo>
                    <a:pt x="21726" y="1388"/>
                    <a:pt x="24823" y="1695"/>
                    <a:pt x="27878" y="1695"/>
                  </a:cubicBezTo>
                  <a:cubicBezTo>
                    <a:pt x="28256" y="1695"/>
                    <a:pt x="28633" y="1691"/>
                    <a:pt x="29010" y="1680"/>
                  </a:cubicBezTo>
                  <a:cubicBezTo>
                    <a:pt x="30086" y="1649"/>
                    <a:pt x="30086" y="2"/>
                    <a:pt x="29010" y="2"/>
                  </a:cubicBezTo>
                  <a:cubicBezTo>
                    <a:pt x="28884" y="1"/>
                    <a:pt x="28758" y="0"/>
                    <a:pt x="286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2"/>
            <p:cNvSpPr/>
            <p:nvPr/>
          </p:nvSpPr>
          <p:spPr>
            <a:xfrm>
              <a:off x="786700" y="3572193"/>
              <a:ext cx="1857919" cy="1125297"/>
            </a:xfrm>
            <a:custGeom>
              <a:avLst/>
              <a:gdLst/>
              <a:ahLst/>
              <a:cxnLst/>
              <a:rect l="l" t="t" r="r" b="b"/>
              <a:pathLst>
                <a:path w="63846" h="38670" extrusionOk="0">
                  <a:moveTo>
                    <a:pt x="43736" y="1"/>
                  </a:moveTo>
                  <a:cubicBezTo>
                    <a:pt x="37433" y="32"/>
                    <a:pt x="6556" y="1"/>
                    <a:pt x="317" y="697"/>
                  </a:cubicBezTo>
                  <a:cubicBezTo>
                    <a:pt x="254" y="697"/>
                    <a:pt x="222" y="792"/>
                    <a:pt x="254" y="824"/>
                  </a:cubicBezTo>
                  <a:cubicBezTo>
                    <a:pt x="254" y="824"/>
                    <a:pt x="286" y="856"/>
                    <a:pt x="317" y="856"/>
                  </a:cubicBezTo>
                  <a:cubicBezTo>
                    <a:pt x="6619" y="761"/>
                    <a:pt x="37402" y="317"/>
                    <a:pt x="43736" y="317"/>
                  </a:cubicBezTo>
                  <a:cubicBezTo>
                    <a:pt x="50038" y="317"/>
                    <a:pt x="56340" y="507"/>
                    <a:pt x="62674" y="824"/>
                  </a:cubicBezTo>
                  <a:cubicBezTo>
                    <a:pt x="62895" y="4719"/>
                    <a:pt x="62674" y="10420"/>
                    <a:pt x="60805" y="13935"/>
                  </a:cubicBezTo>
                  <a:cubicBezTo>
                    <a:pt x="59095" y="17197"/>
                    <a:pt x="56720" y="28534"/>
                    <a:pt x="54060" y="31005"/>
                  </a:cubicBezTo>
                  <a:cubicBezTo>
                    <a:pt x="54028" y="31068"/>
                    <a:pt x="54028" y="31100"/>
                    <a:pt x="54060" y="31131"/>
                  </a:cubicBezTo>
                  <a:cubicBezTo>
                    <a:pt x="54076" y="31147"/>
                    <a:pt x="54091" y="31155"/>
                    <a:pt x="54111" y="31155"/>
                  </a:cubicBezTo>
                  <a:cubicBezTo>
                    <a:pt x="54131" y="31155"/>
                    <a:pt x="54155" y="31147"/>
                    <a:pt x="54186" y="31131"/>
                  </a:cubicBezTo>
                  <a:cubicBezTo>
                    <a:pt x="57100" y="28724"/>
                    <a:pt x="59602" y="17134"/>
                    <a:pt x="61280" y="13682"/>
                  </a:cubicBezTo>
                  <a:cubicBezTo>
                    <a:pt x="62515" y="11116"/>
                    <a:pt x="62927" y="6714"/>
                    <a:pt x="62959" y="3928"/>
                  </a:cubicBezTo>
                  <a:lnTo>
                    <a:pt x="62959" y="3928"/>
                  </a:lnTo>
                  <a:cubicBezTo>
                    <a:pt x="63054" y="7601"/>
                    <a:pt x="63149" y="18147"/>
                    <a:pt x="61977" y="21726"/>
                  </a:cubicBezTo>
                  <a:cubicBezTo>
                    <a:pt x="60742" y="25557"/>
                    <a:pt x="58620" y="33823"/>
                    <a:pt x="55105" y="36230"/>
                  </a:cubicBezTo>
                  <a:cubicBezTo>
                    <a:pt x="56340" y="34583"/>
                    <a:pt x="55263" y="32588"/>
                    <a:pt x="53996" y="31163"/>
                  </a:cubicBezTo>
                  <a:cubicBezTo>
                    <a:pt x="53974" y="31133"/>
                    <a:pt x="53946" y="31121"/>
                    <a:pt x="53919" y="31121"/>
                  </a:cubicBezTo>
                  <a:cubicBezTo>
                    <a:pt x="53829" y="31121"/>
                    <a:pt x="53741" y="31249"/>
                    <a:pt x="53838" y="31321"/>
                  </a:cubicBezTo>
                  <a:cubicBezTo>
                    <a:pt x="55073" y="32715"/>
                    <a:pt x="56245" y="34741"/>
                    <a:pt x="54630" y="36388"/>
                  </a:cubicBezTo>
                  <a:cubicBezTo>
                    <a:pt x="54440" y="36547"/>
                    <a:pt x="54250" y="36705"/>
                    <a:pt x="54028" y="36863"/>
                  </a:cubicBezTo>
                  <a:cubicBezTo>
                    <a:pt x="53965" y="36895"/>
                    <a:pt x="53901" y="36927"/>
                    <a:pt x="53838" y="36958"/>
                  </a:cubicBezTo>
                  <a:cubicBezTo>
                    <a:pt x="53838" y="36958"/>
                    <a:pt x="53806" y="36958"/>
                    <a:pt x="53806" y="36990"/>
                  </a:cubicBezTo>
                  <a:cubicBezTo>
                    <a:pt x="52793" y="37560"/>
                    <a:pt x="51558" y="37655"/>
                    <a:pt x="50418" y="37750"/>
                  </a:cubicBezTo>
                  <a:cubicBezTo>
                    <a:pt x="47631" y="37972"/>
                    <a:pt x="44812" y="38130"/>
                    <a:pt x="42025" y="38225"/>
                  </a:cubicBezTo>
                  <a:cubicBezTo>
                    <a:pt x="39476" y="38325"/>
                    <a:pt x="31925" y="38361"/>
                    <a:pt x="23897" y="38361"/>
                  </a:cubicBezTo>
                  <a:cubicBezTo>
                    <a:pt x="14175" y="38361"/>
                    <a:pt x="3753" y="38309"/>
                    <a:pt x="666" y="38257"/>
                  </a:cubicBezTo>
                  <a:cubicBezTo>
                    <a:pt x="1172" y="29389"/>
                    <a:pt x="349" y="9913"/>
                    <a:pt x="286" y="1046"/>
                  </a:cubicBezTo>
                  <a:cubicBezTo>
                    <a:pt x="286" y="951"/>
                    <a:pt x="222" y="887"/>
                    <a:pt x="159" y="887"/>
                  </a:cubicBezTo>
                  <a:cubicBezTo>
                    <a:pt x="64" y="887"/>
                    <a:pt x="1" y="951"/>
                    <a:pt x="1" y="1046"/>
                  </a:cubicBezTo>
                  <a:cubicBezTo>
                    <a:pt x="64" y="9945"/>
                    <a:pt x="507" y="29358"/>
                    <a:pt x="476" y="38257"/>
                  </a:cubicBezTo>
                  <a:cubicBezTo>
                    <a:pt x="476" y="38288"/>
                    <a:pt x="476" y="38288"/>
                    <a:pt x="476" y="38288"/>
                  </a:cubicBezTo>
                  <a:cubicBezTo>
                    <a:pt x="444" y="38320"/>
                    <a:pt x="476" y="38352"/>
                    <a:pt x="507" y="38352"/>
                  </a:cubicBezTo>
                  <a:cubicBezTo>
                    <a:pt x="3721" y="38575"/>
                    <a:pt x="11712" y="38669"/>
                    <a:pt x="20266" y="38669"/>
                  </a:cubicBezTo>
                  <a:cubicBezTo>
                    <a:pt x="31098" y="38669"/>
                    <a:pt x="42832" y="38518"/>
                    <a:pt x="46903" y="38288"/>
                  </a:cubicBezTo>
                  <a:cubicBezTo>
                    <a:pt x="49214" y="38130"/>
                    <a:pt x="52571" y="38415"/>
                    <a:pt x="54503" y="36832"/>
                  </a:cubicBezTo>
                  <a:cubicBezTo>
                    <a:pt x="56213" y="35977"/>
                    <a:pt x="57480" y="34488"/>
                    <a:pt x="58557" y="32905"/>
                  </a:cubicBezTo>
                  <a:cubicBezTo>
                    <a:pt x="59950" y="30846"/>
                    <a:pt x="61090" y="28598"/>
                    <a:pt x="61945" y="26223"/>
                  </a:cubicBezTo>
                  <a:cubicBezTo>
                    <a:pt x="63592" y="21726"/>
                    <a:pt x="63845" y="5986"/>
                    <a:pt x="62895" y="1267"/>
                  </a:cubicBezTo>
                  <a:cubicBezTo>
                    <a:pt x="62895" y="1109"/>
                    <a:pt x="62895" y="951"/>
                    <a:pt x="62895" y="792"/>
                  </a:cubicBezTo>
                  <a:cubicBezTo>
                    <a:pt x="62864" y="729"/>
                    <a:pt x="62864" y="729"/>
                    <a:pt x="62832" y="697"/>
                  </a:cubicBezTo>
                  <a:cubicBezTo>
                    <a:pt x="62832" y="634"/>
                    <a:pt x="62769" y="539"/>
                    <a:pt x="62674" y="539"/>
                  </a:cubicBezTo>
                  <a:cubicBezTo>
                    <a:pt x="56372" y="159"/>
                    <a:pt x="50038" y="1"/>
                    <a:pt x="437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32"/>
          <p:cNvGrpSpPr/>
          <p:nvPr/>
        </p:nvGrpSpPr>
        <p:grpSpPr>
          <a:xfrm>
            <a:off x="6525164" y="3572193"/>
            <a:ext cx="1841291" cy="1164436"/>
            <a:chOff x="6525164" y="3572193"/>
            <a:chExt cx="1841291" cy="1164436"/>
          </a:xfrm>
        </p:grpSpPr>
        <p:sp>
          <p:nvSpPr>
            <p:cNvPr id="359" name="Google Shape;359;p32"/>
            <p:cNvSpPr/>
            <p:nvPr/>
          </p:nvSpPr>
          <p:spPr>
            <a:xfrm>
              <a:off x="6525164" y="3597072"/>
              <a:ext cx="1825676" cy="1139556"/>
            </a:xfrm>
            <a:custGeom>
              <a:avLst/>
              <a:gdLst/>
              <a:ahLst/>
              <a:cxnLst/>
              <a:rect l="l" t="t" r="r" b="b"/>
              <a:pathLst>
                <a:path w="62738" h="39160" extrusionOk="0">
                  <a:moveTo>
                    <a:pt x="2417" y="1"/>
                  </a:moveTo>
                  <a:cubicBezTo>
                    <a:pt x="1996" y="1"/>
                    <a:pt x="1609" y="240"/>
                    <a:pt x="1521" y="792"/>
                  </a:cubicBezTo>
                  <a:cubicBezTo>
                    <a:pt x="729" y="5606"/>
                    <a:pt x="1" y="21061"/>
                    <a:pt x="508" y="25874"/>
                  </a:cubicBezTo>
                  <a:cubicBezTo>
                    <a:pt x="856" y="28914"/>
                    <a:pt x="1553" y="32081"/>
                    <a:pt x="3516" y="34456"/>
                  </a:cubicBezTo>
                  <a:cubicBezTo>
                    <a:pt x="6050" y="37560"/>
                    <a:pt x="10008" y="37655"/>
                    <a:pt x="13682" y="38003"/>
                  </a:cubicBezTo>
                  <a:cubicBezTo>
                    <a:pt x="18147" y="38447"/>
                    <a:pt x="22613" y="38763"/>
                    <a:pt x="27110" y="38953"/>
                  </a:cubicBezTo>
                  <a:cubicBezTo>
                    <a:pt x="29279" y="39048"/>
                    <a:pt x="36959" y="39159"/>
                    <a:pt x="44631" y="39159"/>
                  </a:cubicBezTo>
                  <a:cubicBezTo>
                    <a:pt x="52302" y="39159"/>
                    <a:pt x="59966" y="39048"/>
                    <a:pt x="62104" y="38700"/>
                  </a:cubicBezTo>
                  <a:cubicBezTo>
                    <a:pt x="62737" y="38605"/>
                    <a:pt x="62737" y="37560"/>
                    <a:pt x="62104" y="37433"/>
                  </a:cubicBezTo>
                  <a:cubicBezTo>
                    <a:pt x="57132" y="36610"/>
                    <a:pt x="30023" y="36737"/>
                    <a:pt x="24956" y="36420"/>
                  </a:cubicBezTo>
                  <a:cubicBezTo>
                    <a:pt x="20206" y="36135"/>
                    <a:pt x="15329" y="35945"/>
                    <a:pt x="10610" y="35248"/>
                  </a:cubicBezTo>
                  <a:cubicBezTo>
                    <a:pt x="10040" y="34330"/>
                    <a:pt x="9153" y="33570"/>
                    <a:pt x="8488" y="32715"/>
                  </a:cubicBezTo>
                  <a:cubicBezTo>
                    <a:pt x="7855" y="31891"/>
                    <a:pt x="7285" y="31005"/>
                    <a:pt x="6778" y="30118"/>
                  </a:cubicBezTo>
                  <a:cubicBezTo>
                    <a:pt x="6430" y="29548"/>
                    <a:pt x="6145" y="28978"/>
                    <a:pt x="5860" y="28408"/>
                  </a:cubicBezTo>
                  <a:cubicBezTo>
                    <a:pt x="5575" y="27268"/>
                    <a:pt x="5353" y="26159"/>
                    <a:pt x="5131" y="25019"/>
                  </a:cubicBezTo>
                  <a:cubicBezTo>
                    <a:pt x="4941" y="24037"/>
                    <a:pt x="5258" y="14157"/>
                    <a:pt x="4308" y="13682"/>
                  </a:cubicBezTo>
                  <a:cubicBezTo>
                    <a:pt x="4086" y="13571"/>
                    <a:pt x="3872" y="13515"/>
                    <a:pt x="3671" y="13515"/>
                  </a:cubicBezTo>
                  <a:cubicBezTo>
                    <a:pt x="3469" y="13515"/>
                    <a:pt x="3279" y="13571"/>
                    <a:pt x="3104" y="13682"/>
                  </a:cubicBezTo>
                  <a:cubicBezTo>
                    <a:pt x="2914" y="10103"/>
                    <a:pt x="3136" y="4878"/>
                    <a:pt x="3643" y="1394"/>
                  </a:cubicBezTo>
                  <a:cubicBezTo>
                    <a:pt x="3777" y="553"/>
                    <a:pt x="3057" y="1"/>
                    <a:pt x="2417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2"/>
            <p:cNvSpPr/>
            <p:nvPr/>
          </p:nvSpPr>
          <p:spPr>
            <a:xfrm>
              <a:off x="6594304" y="3686465"/>
              <a:ext cx="266352" cy="940017"/>
            </a:xfrm>
            <a:custGeom>
              <a:avLst/>
              <a:gdLst/>
              <a:ahLst/>
              <a:cxnLst/>
              <a:rect l="l" t="t" r="r" b="b"/>
              <a:pathLst>
                <a:path w="9153" h="32303" extrusionOk="0">
                  <a:moveTo>
                    <a:pt x="190" y="1"/>
                  </a:moveTo>
                  <a:cubicBezTo>
                    <a:pt x="63" y="3674"/>
                    <a:pt x="0" y="14220"/>
                    <a:pt x="1140" y="17830"/>
                  </a:cubicBezTo>
                  <a:cubicBezTo>
                    <a:pt x="2375" y="21662"/>
                    <a:pt x="4529" y="29928"/>
                    <a:pt x="8012" y="32303"/>
                  </a:cubicBezTo>
                  <a:cubicBezTo>
                    <a:pt x="6809" y="30656"/>
                    <a:pt x="7886" y="28693"/>
                    <a:pt x="9152" y="27268"/>
                  </a:cubicBezTo>
                  <a:lnTo>
                    <a:pt x="9089" y="27204"/>
                  </a:lnTo>
                  <a:cubicBezTo>
                    <a:pt x="9073" y="27220"/>
                    <a:pt x="9050" y="27228"/>
                    <a:pt x="9026" y="27228"/>
                  </a:cubicBezTo>
                  <a:cubicBezTo>
                    <a:pt x="9002" y="27228"/>
                    <a:pt x="8978" y="27220"/>
                    <a:pt x="8962" y="27204"/>
                  </a:cubicBezTo>
                  <a:cubicBezTo>
                    <a:pt x="6049" y="24797"/>
                    <a:pt x="3515" y="13207"/>
                    <a:pt x="1869" y="9755"/>
                  </a:cubicBezTo>
                  <a:cubicBezTo>
                    <a:pt x="633" y="7189"/>
                    <a:pt x="222" y="2787"/>
                    <a:pt x="190" y="1"/>
                  </a:cubicBezTo>
                  <a:close/>
                </a:path>
              </a:pathLst>
            </a:custGeom>
            <a:solidFill>
              <a:srgbClr val="95D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2"/>
            <p:cNvSpPr/>
            <p:nvPr/>
          </p:nvSpPr>
          <p:spPr>
            <a:xfrm>
              <a:off x="6601666" y="3581417"/>
              <a:ext cx="1751936" cy="1107633"/>
            </a:xfrm>
            <a:custGeom>
              <a:avLst/>
              <a:gdLst/>
              <a:ahLst/>
              <a:cxnLst/>
              <a:rect l="l" t="t" r="r" b="b"/>
              <a:pathLst>
                <a:path w="60204" h="38063" extrusionOk="0">
                  <a:moveTo>
                    <a:pt x="19160" y="0"/>
                  </a:moveTo>
                  <a:cubicBezTo>
                    <a:pt x="12858" y="0"/>
                    <a:pt x="6524" y="190"/>
                    <a:pt x="222" y="539"/>
                  </a:cubicBezTo>
                  <a:cubicBezTo>
                    <a:pt x="0" y="4402"/>
                    <a:pt x="222" y="10103"/>
                    <a:pt x="2059" y="13618"/>
                  </a:cubicBezTo>
                  <a:cubicBezTo>
                    <a:pt x="3801" y="16912"/>
                    <a:pt x="6176" y="28217"/>
                    <a:pt x="8836" y="30719"/>
                  </a:cubicBezTo>
                  <a:cubicBezTo>
                    <a:pt x="8868" y="30751"/>
                    <a:pt x="8868" y="30783"/>
                    <a:pt x="8836" y="30814"/>
                  </a:cubicBezTo>
                  <a:lnTo>
                    <a:pt x="8899" y="30878"/>
                  </a:lnTo>
                  <a:lnTo>
                    <a:pt x="8899" y="30846"/>
                  </a:lnTo>
                  <a:cubicBezTo>
                    <a:pt x="8920" y="30826"/>
                    <a:pt x="8943" y="30817"/>
                    <a:pt x="8966" y="30817"/>
                  </a:cubicBezTo>
                  <a:cubicBezTo>
                    <a:pt x="9050" y="30817"/>
                    <a:pt x="9133" y="30936"/>
                    <a:pt x="9058" y="31036"/>
                  </a:cubicBezTo>
                  <a:cubicBezTo>
                    <a:pt x="7823" y="32429"/>
                    <a:pt x="6651" y="34424"/>
                    <a:pt x="8266" y="36071"/>
                  </a:cubicBezTo>
                  <a:cubicBezTo>
                    <a:pt x="8456" y="36261"/>
                    <a:pt x="8646" y="36420"/>
                    <a:pt x="8836" y="36546"/>
                  </a:cubicBezTo>
                  <a:cubicBezTo>
                    <a:pt x="8899" y="36578"/>
                    <a:pt x="8963" y="36610"/>
                    <a:pt x="9026" y="36641"/>
                  </a:cubicBezTo>
                  <a:cubicBezTo>
                    <a:pt x="9058" y="36641"/>
                    <a:pt x="9058" y="36673"/>
                    <a:pt x="9089" y="36673"/>
                  </a:cubicBezTo>
                  <a:cubicBezTo>
                    <a:pt x="10103" y="37243"/>
                    <a:pt x="11338" y="37370"/>
                    <a:pt x="12478" y="37465"/>
                  </a:cubicBezTo>
                  <a:cubicBezTo>
                    <a:pt x="15265" y="37686"/>
                    <a:pt x="18083" y="37845"/>
                    <a:pt x="20870" y="37940"/>
                  </a:cubicBezTo>
                  <a:cubicBezTo>
                    <a:pt x="23180" y="38031"/>
                    <a:pt x="29170" y="38063"/>
                    <a:pt x="35824" y="38063"/>
                  </a:cubicBezTo>
                  <a:cubicBezTo>
                    <a:pt x="45408" y="38063"/>
                    <a:pt x="56369" y="37996"/>
                    <a:pt x="59697" y="37940"/>
                  </a:cubicBezTo>
                  <a:cubicBezTo>
                    <a:pt x="59158" y="29072"/>
                    <a:pt x="59982" y="9596"/>
                    <a:pt x="60045" y="729"/>
                  </a:cubicBezTo>
                  <a:cubicBezTo>
                    <a:pt x="60045" y="634"/>
                    <a:pt x="60140" y="602"/>
                    <a:pt x="60203" y="602"/>
                  </a:cubicBezTo>
                  <a:lnTo>
                    <a:pt x="60077" y="507"/>
                  </a:lnTo>
                  <a:cubicBezTo>
                    <a:pt x="60077" y="539"/>
                    <a:pt x="60045" y="539"/>
                    <a:pt x="60045" y="539"/>
                  </a:cubicBezTo>
                  <a:cubicBezTo>
                    <a:pt x="53711" y="475"/>
                    <a:pt x="25494" y="32"/>
                    <a:pt x="19160" y="0"/>
                  </a:cubicBezTo>
                  <a:close/>
                </a:path>
              </a:pathLst>
            </a:custGeom>
            <a:solidFill>
              <a:srgbClr val="A3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2"/>
            <p:cNvSpPr/>
            <p:nvPr/>
          </p:nvSpPr>
          <p:spPr>
            <a:xfrm>
              <a:off x="8167615" y="3582639"/>
              <a:ext cx="198840" cy="1112755"/>
            </a:xfrm>
            <a:custGeom>
              <a:avLst/>
              <a:gdLst/>
              <a:ahLst/>
              <a:cxnLst/>
              <a:rect l="l" t="t" r="r" b="b"/>
              <a:pathLst>
                <a:path w="6833" h="38239" extrusionOk="0">
                  <a:moveTo>
                    <a:pt x="838" y="1"/>
                  </a:moveTo>
                  <a:cubicBezTo>
                    <a:pt x="408" y="1"/>
                    <a:pt x="0" y="278"/>
                    <a:pt x="56" y="813"/>
                  </a:cubicBezTo>
                  <a:cubicBezTo>
                    <a:pt x="467" y="5310"/>
                    <a:pt x="309" y="16775"/>
                    <a:pt x="404" y="21303"/>
                  </a:cubicBezTo>
                  <a:cubicBezTo>
                    <a:pt x="467" y="23552"/>
                    <a:pt x="467" y="29379"/>
                    <a:pt x="436" y="31627"/>
                  </a:cubicBezTo>
                  <a:cubicBezTo>
                    <a:pt x="436" y="33432"/>
                    <a:pt x="341" y="35301"/>
                    <a:pt x="531" y="37106"/>
                  </a:cubicBezTo>
                  <a:cubicBezTo>
                    <a:pt x="404" y="37296"/>
                    <a:pt x="436" y="37613"/>
                    <a:pt x="626" y="37771"/>
                  </a:cubicBezTo>
                  <a:lnTo>
                    <a:pt x="657" y="37929"/>
                  </a:lnTo>
                  <a:cubicBezTo>
                    <a:pt x="689" y="38104"/>
                    <a:pt x="824" y="38183"/>
                    <a:pt x="966" y="38183"/>
                  </a:cubicBezTo>
                  <a:cubicBezTo>
                    <a:pt x="1109" y="38183"/>
                    <a:pt x="1259" y="38104"/>
                    <a:pt x="1322" y="37961"/>
                  </a:cubicBezTo>
                  <a:cubicBezTo>
                    <a:pt x="2182" y="38166"/>
                    <a:pt x="3041" y="38238"/>
                    <a:pt x="3926" y="38238"/>
                  </a:cubicBezTo>
                  <a:cubicBezTo>
                    <a:pt x="4411" y="38238"/>
                    <a:pt x="4903" y="38216"/>
                    <a:pt x="5408" y="38183"/>
                  </a:cubicBezTo>
                  <a:cubicBezTo>
                    <a:pt x="5724" y="38151"/>
                    <a:pt x="6104" y="37898"/>
                    <a:pt x="6073" y="37486"/>
                  </a:cubicBezTo>
                  <a:cubicBezTo>
                    <a:pt x="5883" y="35459"/>
                    <a:pt x="5819" y="33401"/>
                    <a:pt x="5883" y="31342"/>
                  </a:cubicBezTo>
                  <a:cubicBezTo>
                    <a:pt x="6484" y="27194"/>
                    <a:pt x="6833" y="14083"/>
                    <a:pt x="5946" y="9997"/>
                  </a:cubicBezTo>
                  <a:cubicBezTo>
                    <a:pt x="6168" y="9902"/>
                    <a:pt x="6326" y="9681"/>
                    <a:pt x="6326" y="9364"/>
                  </a:cubicBezTo>
                  <a:cubicBezTo>
                    <a:pt x="6358" y="7147"/>
                    <a:pt x="6199" y="3315"/>
                    <a:pt x="6104" y="1098"/>
                  </a:cubicBezTo>
                  <a:cubicBezTo>
                    <a:pt x="6104" y="655"/>
                    <a:pt x="5756" y="307"/>
                    <a:pt x="5313" y="307"/>
                  </a:cubicBezTo>
                  <a:cubicBezTo>
                    <a:pt x="5204" y="307"/>
                    <a:pt x="5090" y="306"/>
                    <a:pt x="4971" y="306"/>
                  </a:cubicBezTo>
                  <a:cubicBezTo>
                    <a:pt x="4262" y="306"/>
                    <a:pt x="3412" y="329"/>
                    <a:pt x="2842" y="655"/>
                  </a:cubicBezTo>
                  <a:cubicBezTo>
                    <a:pt x="2709" y="388"/>
                    <a:pt x="2425" y="247"/>
                    <a:pt x="2145" y="247"/>
                  </a:cubicBezTo>
                  <a:cubicBezTo>
                    <a:pt x="1960" y="247"/>
                    <a:pt x="1777" y="308"/>
                    <a:pt x="1639" y="433"/>
                  </a:cubicBezTo>
                  <a:cubicBezTo>
                    <a:pt x="1467" y="143"/>
                    <a:pt x="1147" y="1"/>
                    <a:pt x="838" y="1"/>
                  </a:cubicBezTo>
                  <a:close/>
                </a:path>
              </a:pathLst>
            </a:custGeom>
            <a:solidFill>
              <a:srgbClr val="95D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2"/>
            <p:cNvSpPr/>
            <p:nvPr/>
          </p:nvSpPr>
          <p:spPr>
            <a:xfrm>
              <a:off x="6643133" y="3621923"/>
              <a:ext cx="635922" cy="49354"/>
            </a:xfrm>
            <a:custGeom>
              <a:avLst/>
              <a:gdLst/>
              <a:ahLst/>
              <a:cxnLst/>
              <a:rect l="l" t="t" r="r" b="b"/>
              <a:pathLst>
                <a:path w="21853" h="1696" extrusionOk="0">
                  <a:moveTo>
                    <a:pt x="1455" y="0"/>
                  </a:moveTo>
                  <a:cubicBezTo>
                    <a:pt x="1329" y="0"/>
                    <a:pt x="1203" y="1"/>
                    <a:pt x="1077" y="2"/>
                  </a:cubicBezTo>
                  <a:cubicBezTo>
                    <a:pt x="1" y="2"/>
                    <a:pt x="1" y="1649"/>
                    <a:pt x="1077" y="1680"/>
                  </a:cubicBezTo>
                  <a:cubicBezTo>
                    <a:pt x="1454" y="1691"/>
                    <a:pt x="1831" y="1695"/>
                    <a:pt x="2209" y="1695"/>
                  </a:cubicBezTo>
                  <a:cubicBezTo>
                    <a:pt x="5264" y="1695"/>
                    <a:pt x="8361" y="1388"/>
                    <a:pt x="11433" y="1332"/>
                  </a:cubicBezTo>
                  <a:cubicBezTo>
                    <a:pt x="14885" y="1237"/>
                    <a:pt x="18305" y="1174"/>
                    <a:pt x="21757" y="1047"/>
                  </a:cubicBezTo>
                  <a:cubicBezTo>
                    <a:pt x="21852" y="1047"/>
                    <a:pt x="21852" y="920"/>
                    <a:pt x="21757" y="920"/>
                  </a:cubicBezTo>
                  <a:cubicBezTo>
                    <a:pt x="18305" y="730"/>
                    <a:pt x="14885" y="635"/>
                    <a:pt x="11433" y="508"/>
                  </a:cubicBezTo>
                  <a:cubicBezTo>
                    <a:pt x="8108" y="386"/>
                    <a:pt x="4754" y="0"/>
                    <a:pt x="14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2"/>
            <p:cNvSpPr/>
            <p:nvPr/>
          </p:nvSpPr>
          <p:spPr>
            <a:xfrm>
              <a:off x="6574022" y="3572193"/>
              <a:ext cx="1783248" cy="1125297"/>
            </a:xfrm>
            <a:custGeom>
              <a:avLst/>
              <a:gdLst/>
              <a:ahLst/>
              <a:cxnLst/>
              <a:rect l="l" t="t" r="r" b="b"/>
              <a:pathLst>
                <a:path w="61280" h="38670" extrusionOk="0">
                  <a:moveTo>
                    <a:pt x="20110" y="1"/>
                  </a:moveTo>
                  <a:cubicBezTo>
                    <a:pt x="13776" y="1"/>
                    <a:pt x="7474" y="159"/>
                    <a:pt x="1140" y="539"/>
                  </a:cubicBezTo>
                  <a:cubicBezTo>
                    <a:pt x="1045" y="539"/>
                    <a:pt x="1014" y="634"/>
                    <a:pt x="1014" y="697"/>
                  </a:cubicBezTo>
                  <a:cubicBezTo>
                    <a:pt x="982" y="729"/>
                    <a:pt x="950" y="729"/>
                    <a:pt x="950" y="792"/>
                  </a:cubicBezTo>
                  <a:cubicBezTo>
                    <a:pt x="950" y="951"/>
                    <a:pt x="950" y="1109"/>
                    <a:pt x="919" y="1267"/>
                  </a:cubicBezTo>
                  <a:cubicBezTo>
                    <a:pt x="0" y="5986"/>
                    <a:pt x="254" y="21726"/>
                    <a:pt x="1869" y="26223"/>
                  </a:cubicBezTo>
                  <a:cubicBezTo>
                    <a:pt x="2724" y="28598"/>
                    <a:pt x="3864" y="30846"/>
                    <a:pt x="5289" y="32905"/>
                  </a:cubicBezTo>
                  <a:cubicBezTo>
                    <a:pt x="6366" y="34488"/>
                    <a:pt x="7633" y="35977"/>
                    <a:pt x="9311" y="36832"/>
                  </a:cubicBezTo>
                  <a:cubicBezTo>
                    <a:pt x="11243" y="38415"/>
                    <a:pt x="14631" y="38130"/>
                    <a:pt x="16943" y="38288"/>
                  </a:cubicBezTo>
                  <a:cubicBezTo>
                    <a:pt x="21014" y="38518"/>
                    <a:pt x="31946" y="38669"/>
                    <a:pt x="42072" y="38669"/>
                  </a:cubicBezTo>
                  <a:cubicBezTo>
                    <a:pt x="50068" y="38669"/>
                    <a:pt x="57560" y="38575"/>
                    <a:pt x="60773" y="38352"/>
                  </a:cubicBezTo>
                  <a:cubicBezTo>
                    <a:pt x="60837" y="38352"/>
                    <a:pt x="60837" y="38320"/>
                    <a:pt x="60837" y="38288"/>
                  </a:cubicBezTo>
                  <a:cubicBezTo>
                    <a:pt x="60837" y="38288"/>
                    <a:pt x="60837" y="38288"/>
                    <a:pt x="60837" y="38257"/>
                  </a:cubicBezTo>
                  <a:cubicBezTo>
                    <a:pt x="60773" y="29358"/>
                    <a:pt x="61217" y="9945"/>
                    <a:pt x="61280" y="1046"/>
                  </a:cubicBezTo>
                  <a:cubicBezTo>
                    <a:pt x="61280" y="951"/>
                    <a:pt x="61217" y="887"/>
                    <a:pt x="61153" y="887"/>
                  </a:cubicBezTo>
                  <a:cubicBezTo>
                    <a:pt x="61058" y="887"/>
                    <a:pt x="60995" y="951"/>
                    <a:pt x="60995" y="1046"/>
                  </a:cubicBezTo>
                  <a:cubicBezTo>
                    <a:pt x="60932" y="9913"/>
                    <a:pt x="60108" y="29389"/>
                    <a:pt x="60647" y="38257"/>
                  </a:cubicBezTo>
                  <a:cubicBezTo>
                    <a:pt x="57542" y="38309"/>
                    <a:pt x="47881" y="38361"/>
                    <a:pt x="38852" y="38361"/>
                  </a:cubicBezTo>
                  <a:cubicBezTo>
                    <a:pt x="31396" y="38361"/>
                    <a:pt x="24370" y="38325"/>
                    <a:pt x="21820" y="38225"/>
                  </a:cubicBezTo>
                  <a:cubicBezTo>
                    <a:pt x="19002" y="38130"/>
                    <a:pt x="16215" y="37972"/>
                    <a:pt x="13428" y="37750"/>
                  </a:cubicBezTo>
                  <a:cubicBezTo>
                    <a:pt x="12288" y="37655"/>
                    <a:pt x="11021" y="37560"/>
                    <a:pt x="10008" y="36990"/>
                  </a:cubicBezTo>
                  <a:cubicBezTo>
                    <a:pt x="10008" y="36958"/>
                    <a:pt x="10008" y="36958"/>
                    <a:pt x="9976" y="36958"/>
                  </a:cubicBezTo>
                  <a:cubicBezTo>
                    <a:pt x="9913" y="36927"/>
                    <a:pt x="9849" y="36895"/>
                    <a:pt x="9786" y="36863"/>
                  </a:cubicBezTo>
                  <a:cubicBezTo>
                    <a:pt x="9596" y="36705"/>
                    <a:pt x="9406" y="36547"/>
                    <a:pt x="9216" y="36388"/>
                  </a:cubicBezTo>
                  <a:cubicBezTo>
                    <a:pt x="7601" y="34741"/>
                    <a:pt x="8773" y="32715"/>
                    <a:pt x="10008" y="31321"/>
                  </a:cubicBezTo>
                  <a:cubicBezTo>
                    <a:pt x="10080" y="31249"/>
                    <a:pt x="10005" y="31121"/>
                    <a:pt x="9923" y="31121"/>
                  </a:cubicBezTo>
                  <a:cubicBezTo>
                    <a:pt x="9898" y="31121"/>
                    <a:pt x="9872" y="31133"/>
                    <a:pt x="9849" y="31163"/>
                  </a:cubicBezTo>
                  <a:cubicBezTo>
                    <a:pt x="8583" y="32588"/>
                    <a:pt x="7506" y="34583"/>
                    <a:pt x="8709" y="36230"/>
                  </a:cubicBezTo>
                  <a:cubicBezTo>
                    <a:pt x="5226" y="33823"/>
                    <a:pt x="3072" y="25557"/>
                    <a:pt x="1837" y="21726"/>
                  </a:cubicBezTo>
                  <a:cubicBezTo>
                    <a:pt x="697" y="18147"/>
                    <a:pt x="760" y="7601"/>
                    <a:pt x="887" y="3928"/>
                  </a:cubicBezTo>
                  <a:lnTo>
                    <a:pt x="887" y="3928"/>
                  </a:lnTo>
                  <a:cubicBezTo>
                    <a:pt x="919" y="6714"/>
                    <a:pt x="1330" y="11116"/>
                    <a:pt x="2566" y="13682"/>
                  </a:cubicBezTo>
                  <a:cubicBezTo>
                    <a:pt x="4244" y="17134"/>
                    <a:pt x="6746" y="28724"/>
                    <a:pt x="9659" y="31131"/>
                  </a:cubicBezTo>
                  <a:cubicBezTo>
                    <a:pt x="9675" y="31147"/>
                    <a:pt x="9699" y="31155"/>
                    <a:pt x="9723" y="31155"/>
                  </a:cubicBezTo>
                  <a:cubicBezTo>
                    <a:pt x="9747" y="31155"/>
                    <a:pt x="9770" y="31147"/>
                    <a:pt x="9786" y="31131"/>
                  </a:cubicBezTo>
                  <a:cubicBezTo>
                    <a:pt x="9818" y="31100"/>
                    <a:pt x="9818" y="31068"/>
                    <a:pt x="9786" y="31005"/>
                  </a:cubicBezTo>
                  <a:cubicBezTo>
                    <a:pt x="7126" y="28534"/>
                    <a:pt x="4751" y="17197"/>
                    <a:pt x="3009" y="13935"/>
                  </a:cubicBezTo>
                  <a:cubicBezTo>
                    <a:pt x="1172" y="10420"/>
                    <a:pt x="950" y="4719"/>
                    <a:pt x="1172" y="824"/>
                  </a:cubicBezTo>
                  <a:cubicBezTo>
                    <a:pt x="7474" y="507"/>
                    <a:pt x="13808" y="317"/>
                    <a:pt x="20110" y="317"/>
                  </a:cubicBezTo>
                  <a:cubicBezTo>
                    <a:pt x="26444" y="317"/>
                    <a:pt x="54661" y="761"/>
                    <a:pt x="60995" y="856"/>
                  </a:cubicBezTo>
                  <a:cubicBezTo>
                    <a:pt x="60995" y="856"/>
                    <a:pt x="61027" y="824"/>
                    <a:pt x="61027" y="824"/>
                  </a:cubicBezTo>
                  <a:cubicBezTo>
                    <a:pt x="61090" y="792"/>
                    <a:pt x="61058" y="697"/>
                    <a:pt x="60995" y="697"/>
                  </a:cubicBezTo>
                  <a:cubicBezTo>
                    <a:pt x="54725" y="1"/>
                    <a:pt x="26412" y="32"/>
                    <a:pt x="201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32"/>
          <p:cNvGrpSpPr/>
          <p:nvPr/>
        </p:nvGrpSpPr>
        <p:grpSpPr>
          <a:xfrm>
            <a:off x="710227" y="2343883"/>
            <a:ext cx="1947283" cy="1154571"/>
            <a:chOff x="710227" y="2343883"/>
            <a:chExt cx="1947283" cy="1154571"/>
          </a:xfrm>
        </p:grpSpPr>
        <p:sp>
          <p:nvSpPr>
            <p:cNvPr id="366" name="Google Shape;366;p32"/>
            <p:cNvSpPr/>
            <p:nvPr/>
          </p:nvSpPr>
          <p:spPr>
            <a:xfrm>
              <a:off x="773809" y="2357793"/>
              <a:ext cx="1883701" cy="1140662"/>
            </a:xfrm>
            <a:custGeom>
              <a:avLst/>
              <a:gdLst/>
              <a:ahLst/>
              <a:cxnLst/>
              <a:rect l="l" t="t" r="r" b="b"/>
              <a:pathLst>
                <a:path w="64732" h="39198" extrusionOk="0">
                  <a:moveTo>
                    <a:pt x="61056" y="0"/>
                  </a:moveTo>
                  <a:cubicBezTo>
                    <a:pt x="60373" y="0"/>
                    <a:pt x="59638" y="521"/>
                    <a:pt x="59728" y="1419"/>
                  </a:cubicBezTo>
                  <a:cubicBezTo>
                    <a:pt x="60615" y="10508"/>
                    <a:pt x="61090" y="19660"/>
                    <a:pt x="61628" y="28781"/>
                  </a:cubicBezTo>
                  <a:cubicBezTo>
                    <a:pt x="61692" y="29858"/>
                    <a:pt x="61755" y="30903"/>
                    <a:pt x="61818" y="31980"/>
                  </a:cubicBezTo>
                  <a:cubicBezTo>
                    <a:pt x="61818" y="32486"/>
                    <a:pt x="61850" y="32993"/>
                    <a:pt x="61882" y="33500"/>
                  </a:cubicBezTo>
                  <a:cubicBezTo>
                    <a:pt x="61913" y="33721"/>
                    <a:pt x="61945" y="34006"/>
                    <a:pt x="61945" y="34260"/>
                  </a:cubicBezTo>
                  <a:lnTo>
                    <a:pt x="61977" y="34767"/>
                  </a:lnTo>
                  <a:cubicBezTo>
                    <a:pt x="61913" y="34767"/>
                    <a:pt x="61850" y="34735"/>
                    <a:pt x="61787" y="34703"/>
                  </a:cubicBezTo>
                  <a:cubicBezTo>
                    <a:pt x="61573" y="34917"/>
                    <a:pt x="60878" y="34917"/>
                    <a:pt x="60357" y="34917"/>
                  </a:cubicBezTo>
                  <a:lnTo>
                    <a:pt x="60357" y="34917"/>
                  </a:lnTo>
                  <a:cubicBezTo>
                    <a:pt x="60183" y="34917"/>
                    <a:pt x="60029" y="34917"/>
                    <a:pt x="59918" y="34925"/>
                  </a:cubicBezTo>
                  <a:cubicBezTo>
                    <a:pt x="59411" y="34988"/>
                    <a:pt x="58873" y="35052"/>
                    <a:pt x="58335" y="35115"/>
                  </a:cubicBezTo>
                  <a:cubicBezTo>
                    <a:pt x="57163" y="35242"/>
                    <a:pt x="56023" y="35368"/>
                    <a:pt x="54851" y="35495"/>
                  </a:cubicBezTo>
                  <a:cubicBezTo>
                    <a:pt x="50417" y="35938"/>
                    <a:pt x="20680" y="36287"/>
                    <a:pt x="16215" y="36572"/>
                  </a:cubicBezTo>
                  <a:cubicBezTo>
                    <a:pt x="11053" y="36920"/>
                    <a:pt x="5891" y="37173"/>
                    <a:pt x="760" y="37617"/>
                  </a:cubicBezTo>
                  <a:cubicBezTo>
                    <a:pt x="0" y="37712"/>
                    <a:pt x="64" y="38947"/>
                    <a:pt x="824" y="38978"/>
                  </a:cubicBezTo>
                  <a:cubicBezTo>
                    <a:pt x="3288" y="39130"/>
                    <a:pt x="7364" y="39197"/>
                    <a:pt x="12239" y="39197"/>
                  </a:cubicBezTo>
                  <a:cubicBezTo>
                    <a:pt x="26720" y="39197"/>
                    <a:pt x="48250" y="38605"/>
                    <a:pt x="55548" y="37870"/>
                  </a:cubicBezTo>
                  <a:cubicBezTo>
                    <a:pt x="57860" y="37648"/>
                    <a:pt x="60330" y="37585"/>
                    <a:pt x="62578" y="37078"/>
                  </a:cubicBezTo>
                  <a:cubicBezTo>
                    <a:pt x="64732" y="36603"/>
                    <a:pt x="64383" y="34513"/>
                    <a:pt x="64288" y="32803"/>
                  </a:cubicBezTo>
                  <a:cubicBezTo>
                    <a:pt x="64003" y="27894"/>
                    <a:pt x="63750" y="22954"/>
                    <a:pt x="63433" y="18045"/>
                  </a:cubicBezTo>
                  <a:cubicBezTo>
                    <a:pt x="63117" y="12345"/>
                    <a:pt x="62705" y="6676"/>
                    <a:pt x="62135" y="976"/>
                  </a:cubicBezTo>
                  <a:cubicBezTo>
                    <a:pt x="62066" y="304"/>
                    <a:pt x="61576" y="0"/>
                    <a:pt x="61056" y="0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2"/>
            <p:cNvSpPr/>
            <p:nvPr/>
          </p:nvSpPr>
          <p:spPr>
            <a:xfrm>
              <a:off x="721285" y="2376969"/>
              <a:ext cx="631295" cy="262657"/>
            </a:xfrm>
            <a:custGeom>
              <a:avLst/>
              <a:gdLst/>
              <a:ahLst/>
              <a:cxnLst/>
              <a:rect l="l" t="t" r="r" b="b"/>
              <a:pathLst>
                <a:path w="21694" h="9026" extrusionOk="0">
                  <a:moveTo>
                    <a:pt x="21693" y="0"/>
                  </a:moveTo>
                  <a:cubicBezTo>
                    <a:pt x="17576" y="697"/>
                    <a:pt x="13491" y="1457"/>
                    <a:pt x="9437" y="2407"/>
                  </a:cubicBezTo>
                  <a:cubicBezTo>
                    <a:pt x="7062" y="2977"/>
                    <a:pt x="4687" y="3579"/>
                    <a:pt x="2344" y="4244"/>
                  </a:cubicBezTo>
                  <a:cubicBezTo>
                    <a:pt x="1995" y="4339"/>
                    <a:pt x="507" y="4560"/>
                    <a:pt x="317" y="4845"/>
                  </a:cubicBezTo>
                  <a:cubicBezTo>
                    <a:pt x="0" y="5352"/>
                    <a:pt x="570" y="5827"/>
                    <a:pt x="855" y="6271"/>
                  </a:cubicBezTo>
                  <a:cubicBezTo>
                    <a:pt x="1425" y="7157"/>
                    <a:pt x="2027" y="8076"/>
                    <a:pt x="2565" y="9026"/>
                  </a:cubicBezTo>
                  <a:cubicBezTo>
                    <a:pt x="7664" y="5796"/>
                    <a:pt x="12921" y="2660"/>
                    <a:pt x="18717" y="824"/>
                  </a:cubicBezTo>
                  <a:cubicBezTo>
                    <a:pt x="19698" y="507"/>
                    <a:pt x="20680" y="253"/>
                    <a:pt x="21693" y="0"/>
                  </a:cubicBezTo>
                  <a:close/>
                </a:path>
              </a:pathLst>
            </a:custGeom>
            <a:solidFill>
              <a:srgbClr val="D3BC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2"/>
            <p:cNvSpPr/>
            <p:nvPr/>
          </p:nvSpPr>
          <p:spPr>
            <a:xfrm>
              <a:off x="724050" y="2351449"/>
              <a:ext cx="1868045" cy="1101726"/>
            </a:xfrm>
            <a:custGeom>
              <a:avLst/>
              <a:gdLst/>
              <a:ahLst/>
              <a:cxnLst/>
              <a:rect l="l" t="t" r="r" b="b"/>
              <a:pathLst>
                <a:path w="64194" h="37860" extrusionOk="0">
                  <a:moveTo>
                    <a:pt x="50822" y="0"/>
                  </a:moveTo>
                  <a:cubicBezTo>
                    <a:pt x="39036" y="0"/>
                    <a:pt x="22788" y="648"/>
                    <a:pt x="18653" y="1954"/>
                  </a:cubicBezTo>
                  <a:cubicBezTo>
                    <a:pt x="12826" y="3791"/>
                    <a:pt x="7632" y="7021"/>
                    <a:pt x="2375" y="10093"/>
                  </a:cubicBezTo>
                  <a:cubicBezTo>
                    <a:pt x="2366" y="10097"/>
                    <a:pt x="2358" y="10099"/>
                    <a:pt x="2349" y="10099"/>
                  </a:cubicBezTo>
                  <a:cubicBezTo>
                    <a:pt x="2297" y="10099"/>
                    <a:pt x="2257" y="10025"/>
                    <a:pt x="2312" y="9998"/>
                  </a:cubicBezTo>
                  <a:cubicBezTo>
                    <a:pt x="2344" y="9998"/>
                    <a:pt x="2344" y="9966"/>
                    <a:pt x="2344" y="9966"/>
                  </a:cubicBezTo>
                  <a:cubicBezTo>
                    <a:pt x="1520" y="8826"/>
                    <a:pt x="760" y="7623"/>
                    <a:pt x="0" y="6419"/>
                  </a:cubicBezTo>
                  <a:lnTo>
                    <a:pt x="0" y="6419"/>
                  </a:lnTo>
                  <a:cubicBezTo>
                    <a:pt x="475" y="11961"/>
                    <a:pt x="697" y="17503"/>
                    <a:pt x="1045" y="23045"/>
                  </a:cubicBezTo>
                  <a:cubicBezTo>
                    <a:pt x="1204" y="25864"/>
                    <a:pt x="1394" y="28714"/>
                    <a:pt x="1552" y="31533"/>
                  </a:cubicBezTo>
                  <a:cubicBezTo>
                    <a:pt x="1647" y="32958"/>
                    <a:pt x="1710" y="34383"/>
                    <a:pt x="1805" y="35808"/>
                  </a:cubicBezTo>
                  <a:cubicBezTo>
                    <a:pt x="1837" y="36410"/>
                    <a:pt x="1647" y="37486"/>
                    <a:pt x="2375" y="37803"/>
                  </a:cubicBezTo>
                  <a:cubicBezTo>
                    <a:pt x="2469" y="37843"/>
                    <a:pt x="2596" y="37859"/>
                    <a:pt x="2743" y="37859"/>
                  </a:cubicBezTo>
                  <a:cubicBezTo>
                    <a:pt x="3286" y="37859"/>
                    <a:pt x="4098" y="37638"/>
                    <a:pt x="4497" y="37613"/>
                  </a:cubicBezTo>
                  <a:cubicBezTo>
                    <a:pt x="15961" y="36695"/>
                    <a:pt x="52729" y="35871"/>
                    <a:pt x="64193" y="35111"/>
                  </a:cubicBezTo>
                  <a:cubicBezTo>
                    <a:pt x="63845" y="32293"/>
                    <a:pt x="63845" y="29411"/>
                    <a:pt x="63718" y="26592"/>
                  </a:cubicBezTo>
                  <a:cubicBezTo>
                    <a:pt x="63592" y="23679"/>
                    <a:pt x="63465" y="20765"/>
                    <a:pt x="63370" y="17852"/>
                  </a:cubicBezTo>
                  <a:cubicBezTo>
                    <a:pt x="63117" y="12056"/>
                    <a:pt x="62673" y="6166"/>
                    <a:pt x="62768" y="339"/>
                  </a:cubicBezTo>
                  <a:lnTo>
                    <a:pt x="62705" y="339"/>
                  </a:lnTo>
                  <a:cubicBezTo>
                    <a:pt x="62673" y="370"/>
                    <a:pt x="62642" y="402"/>
                    <a:pt x="62578" y="402"/>
                  </a:cubicBezTo>
                  <a:cubicBezTo>
                    <a:pt x="60627" y="135"/>
                    <a:pt x="56187" y="0"/>
                    <a:pt x="50822" y="0"/>
                  </a:cubicBezTo>
                  <a:close/>
                </a:path>
              </a:pathLst>
            </a:custGeom>
            <a:solidFill>
              <a:srgbClr val="D3BC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2"/>
            <p:cNvSpPr/>
            <p:nvPr/>
          </p:nvSpPr>
          <p:spPr>
            <a:xfrm>
              <a:off x="724195" y="2554213"/>
              <a:ext cx="66232" cy="100162"/>
            </a:xfrm>
            <a:custGeom>
              <a:avLst/>
              <a:gdLst/>
              <a:ahLst/>
              <a:cxnLst/>
              <a:rect l="l" t="t" r="r" b="b"/>
              <a:pathLst>
                <a:path w="2276" h="3442" extrusionOk="0">
                  <a:moveTo>
                    <a:pt x="369" y="0"/>
                  </a:moveTo>
                  <a:cubicBezTo>
                    <a:pt x="178" y="0"/>
                    <a:pt x="0" y="138"/>
                    <a:pt x="58" y="370"/>
                  </a:cubicBezTo>
                  <a:cubicBezTo>
                    <a:pt x="248" y="1193"/>
                    <a:pt x="280" y="1985"/>
                    <a:pt x="153" y="2808"/>
                  </a:cubicBezTo>
                  <a:cubicBezTo>
                    <a:pt x="122" y="2998"/>
                    <a:pt x="217" y="3093"/>
                    <a:pt x="343" y="3093"/>
                  </a:cubicBezTo>
                  <a:cubicBezTo>
                    <a:pt x="343" y="3220"/>
                    <a:pt x="407" y="3346"/>
                    <a:pt x="533" y="3378"/>
                  </a:cubicBezTo>
                  <a:cubicBezTo>
                    <a:pt x="660" y="3378"/>
                    <a:pt x="692" y="3441"/>
                    <a:pt x="819" y="3441"/>
                  </a:cubicBezTo>
                  <a:cubicBezTo>
                    <a:pt x="945" y="3441"/>
                    <a:pt x="1072" y="3441"/>
                    <a:pt x="1199" y="3410"/>
                  </a:cubicBezTo>
                  <a:cubicBezTo>
                    <a:pt x="1452" y="3378"/>
                    <a:pt x="1705" y="3378"/>
                    <a:pt x="1959" y="3283"/>
                  </a:cubicBezTo>
                  <a:cubicBezTo>
                    <a:pt x="2275" y="3156"/>
                    <a:pt x="2212" y="2650"/>
                    <a:pt x="1895" y="2586"/>
                  </a:cubicBezTo>
                  <a:cubicBezTo>
                    <a:pt x="2022" y="2396"/>
                    <a:pt x="2054" y="2143"/>
                    <a:pt x="1895" y="1985"/>
                  </a:cubicBezTo>
                  <a:cubicBezTo>
                    <a:pt x="1420" y="1415"/>
                    <a:pt x="1072" y="781"/>
                    <a:pt x="692" y="180"/>
                  </a:cubicBezTo>
                  <a:cubicBezTo>
                    <a:pt x="618" y="56"/>
                    <a:pt x="491" y="0"/>
                    <a:pt x="369" y="0"/>
                  </a:cubicBezTo>
                  <a:close/>
                </a:path>
              </a:pathLst>
            </a:custGeom>
            <a:solidFill>
              <a:srgbClr val="C397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2"/>
            <p:cNvSpPr/>
            <p:nvPr/>
          </p:nvSpPr>
          <p:spPr>
            <a:xfrm>
              <a:off x="807273" y="2350343"/>
              <a:ext cx="1765468" cy="292135"/>
            </a:xfrm>
            <a:custGeom>
              <a:avLst/>
              <a:gdLst/>
              <a:ahLst/>
              <a:cxnLst/>
              <a:rect l="l" t="t" r="r" b="b"/>
              <a:pathLst>
                <a:path w="60669" h="10039" extrusionOk="0">
                  <a:moveTo>
                    <a:pt x="55253" y="1802"/>
                  </a:moveTo>
                  <a:cubicBezTo>
                    <a:pt x="55190" y="1865"/>
                    <a:pt x="55158" y="1960"/>
                    <a:pt x="55126" y="2055"/>
                  </a:cubicBezTo>
                  <a:cubicBezTo>
                    <a:pt x="55031" y="1960"/>
                    <a:pt x="54936" y="1865"/>
                    <a:pt x="54841" y="1802"/>
                  </a:cubicBezTo>
                  <a:close/>
                  <a:moveTo>
                    <a:pt x="49362" y="3797"/>
                  </a:moveTo>
                  <a:cubicBezTo>
                    <a:pt x="49331" y="3797"/>
                    <a:pt x="48951" y="4050"/>
                    <a:pt x="48761" y="4145"/>
                  </a:cubicBezTo>
                  <a:cubicBezTo>
                    <a:pt x="48729" y="3924"/>
                    <a:pt x="49014" y="3797"/>
                    <a:pt x="49362" y="3797"/>
                  </a:cubicBezTo>
                  <a:close/>
                  <a:moveTo>
                    <a:pt x="53665" y="0"/>
                  </a:moveTo>
                  <a:cubicBezTo>
                    <a:pt x="52161" y="0"/>
                    <a:pt x="50636" y="137"/>
                    <a:pt x="49172" y="313"/>
                  </a:cubicBezTo>
                  <a:cubicBezTo>
                    <a:pt x="47526" y="503"/>
                    <a:pt x="20227" y="598"/>
                    <a:pt x="18738" y="1390"/>
                  </a:cubicBezTo>
                  <a:cubicBezTo>
                    <a:pt x="18295" y="1485"/>
                    <a:pt x="17852" y="1580"/>
                    <a:pt x="17408" y="1707"/>
                  </a:cubicBezTo>
                  <a:cubicBezTo>
                    <a:pt x="14748" y="2372"/>
                    <a:pt x="12183" y="3290"/>
                    <a:pt x="9713" y="4494"/>
                  </a:cubicBezTo>
                  <a:cubicBezTo>
                    <a:pt x="7401" y="5634"/>
                    <a:pt x="4931" y="6901"/>
                    <a:pt x="2841" y="8421"/>
                  </a:cubicBezTo>
                  <a:cubicBezTo>
                    <a:pt x="2429" y="8611"/>
                    <a:pt x="2017" y="8801"/>
                    <a:pt x="1605" y="8991"/>
                  </a:cubicBezTo>
                  <a:cubicBezTo>
                    <a:pt x="1510" y="9022"/>
                    <a:pt x="1479" y="9086"/>
                    <a:pt x="1447" y="9181"/>
                  </a:cubicBezTo>
                  <a:cubicBezTo>
                    <a:pt x="1035" y="9339"/>
                    <a:pt x="592" y="9497"/>
                    <a:pt x="180" y="9687"/>
                  </a:cubicBezTo>
                  <a:cubicBezTo>
                    <a:pt x="0" y="9777"/>
                    <a:pt x="105" y="10038"/>
                    <a:pt x="278" y="10038"/>
                  </a:cubicBezTo>
                  <a:cubicBezTo>
                    <a:pt x="287" y="10038"/>
                    <a:pt x="297" y="10037"/>
                    <a:pt x="307" y="10036"/>
                  </a:cubicBezTo>
                  <a:cubicBezTo>
                    <a:pt x="3094" y="9877"/>
                    <a:pt x="5849" y="9244"/>
                    <a:pt x="8636" y="8864"/>
                  </a:cubicBezTo>
                  <a:cubicBezTo>
                    <a:pt x="11423" y="8484"/>
                    <a:pt x="14210" y="8231"/>
                    <a:pt x="17028" y="8041"/>
                  </a:cubicBezTo>
                  <a:cubicBezTo>
                    <a:pt x="22760" y="7629"/>
                    <a:pt x="53764" y="7692"/>
                    <a:pt x="59497" y="7534"/>
                  </a:cubicBezTo>
                  <a:cubicBezTo>
                    <a:pt x="60447" y="7534"/>
                    <a:pt x="60668" y="6204"/>
                    <a:pt x="59877" y="5982"/>
                  </a:cubicBezTo>
                  <a:cubicBezTo>
                    <a:pt x="60067" y="5507"/>
                    <a:pt x="59877" y="4874"/>
                    <a:pt x="59750" y="4367"/>
                  </a:cubicBezTo>
                  <a:cubicBezTo>
                    <a:pt x="59750" y="3512"/>
                    <a:pt x="59782" y="2657"/>
                    <a:pt x="59782" y="1770"/>
                  </a:cubicBezTo>
                  <a:cubicBezTo>
                    <a:pt x="60352" y="1422"/>
                    <a:pt x="60288" y="377"/>
                    <a:pt x="59497" y="345"/>
                  </a:cubicBezTo>
                  <a:cubicBezTo>
                    <a:pt x="58453" y="299"/>
                    <a:pt x="57427" y="269"/>
                    <a:pt x="56393" y="269"/>
                  </a:cubicBezTo>
                  <a:cubicBezTo>
                    <a:pt x="56014" y="269"/>
                    <a:pt x="55635" y="273"/>
                    <a:pt x="55253" y="282"/>
                  </a:cubicBezTo>
                  <a:cubicBezTo>
                    <a:pt x="55158" y="123"/>
                    <a:pt x="55031" y="28"/>
                    <a:pt x="54809" y="28"/>
                  </a:cubicBezTo>
                  <a:cubicBezTo>
                    <a:pt x="54430" y="9"/>
                    <a:pt x="54048" y="0"/>
                    <a:pt x="53665" y="0"/>
                  </a:cubicBezTo>
                  <a:close/>
                </a:path>
              </a:pathLst>
            </a:custGeom>
            <a:solidFill>
              <a:srgbClr val="C397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2"/>
            <p:cNvSpPr/>
            <p:nvPr/>
          </p:nvSpPr>
          <p:spPr>
            <a:xfrm>
              <a:off x="803287" y="2804874"/>
              <a:ext cx="105866" cy="567450"/>
            </a:xfrm>
            <a:custGeom>
              <a:avLst/>
              <a:gdLst/>
              <a:ahLst/>
              <a:cxnLst/>
              <a:rect l="l" t="t" r="r" b="b"/>
              <a:pathLst>
                <a:path w="3638" h="19500" extrusionOk="0">
                  <a:moveTo>
                    <a:pt x="173" y="0"/>
                  </a:moveTo>
                  <a:cubicBezTo>
                    <a:pt x="149" y="0"/>
                    <a:pt x="127" y="16"/>
                    <a:pt x="127" y="53"/>
                  </a:cubicBezTo>
                  <a:cubicBezTo>
                    <a:pt x="1" y="1415"/>
                    <a:pt x="222" y="2808"/>
                    <a:pt x="381" y="4201"/>
                  </a:cubicBezTo>
                  <a:cubicBezTo>
                    <a:pt x="539" y="5817"/>
                    <a:pt x="666" y="7463"/>
                    <a:pt x="729" y="9142"/>
                  </a:cubicBezTo>
                  <a:cubicBezTo>
                    <a:pt x="856" y="12340"/>
                    <a:pt x="1141" y="15507"/>
                    <a:pt x="1584" y="18706"/>
                  </a:cubicBezTo>
                  <a:cubicBezTo>
                    <a:pt x="1666" y="19254"/>
                    <a:pt x="2074" y="19499"/>
                    <a:pt x="2498" y="19499"/>
                  </a:cubicBezTo>
                  <a:cubicBezTo>
                    <a:pt x="3054" y="19499"/>
                    <a:pt x="3637" y="19076"/>
                    <a:pt x="3548" y="18357"/>
                  </a:cubicBezTo>
                  <a:cubicBezTo>
                    <a:pt x="3168" y="15191"/>
                    <a:pt x="2629" y="12024"/>
                    <a:pt x="1932" y="8920"/>
                  </a:cubicBezTo>
                  <a:cubicBezTo>
                    <a:pt x="1616" y="7400"/>
                    <a:pt x="1331" y="5880"/>
                    <a:pt x="1077" y="4360"/>
                  </a:cubicBezTo>
                  <a:cubicBezTo>
                    <a:pt x="824" y="2903"/>
                    <a:pt x="729" y="1415"/>
                    <a:pt x="222" y="21"/>
                  </a:cubicBezTo>
                  <a:cubicBezTo>
                    <a:pt x="209" y="8"/>
                    <a:pt x="191" y="0"/>
                    <a:pt x="1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2"/>
            <p:cNvSpPr/>
            <p:nvPr/>
          </p:nvSpPr>
          <p:spPr>
            <a:xfrm>
              <a:off x="787253" y="2464500"/>
              <a:ext cx="263035" cy="88086"/>
            </a:xfrm>
            <a:custGeom>
              <a:avLst/>
              <a:gdLst/>
              <a:ahLst/>
              <a:cxnLst/>
              <a:rect l="l" t="t" r="r" b="b"/>
              <a:pathLst>
                <a:path w="9039" h="3027" extrusionOk="0">
                  <a:moveTo>
                    <a:pt x="8944" y="1"/>
                  </a:moveTo>
                  <a:cubicBezTo>
                    <a:pt x="6157" y="32"/>
                    <a:pt x="3212" y="919"/>
                    <a:pt x="615" y="1932"/>
                  </a:cubicBezTo>
                  <a:cubicBezTo>
                    <a:pt x="1" y="2184"/>
                    <a:pt x="322" y="3026"/>
                    <a:pt x="863" y="3026"/>
                  </a:cubicBezTo>
                  <a:cubicBezTo>
                    <a:pt x="935" y="3026"/>
                    <a:pt x="1011" y="3011"/>
                    <a:pt x="1090" y="2978"/>
                  </a:cubicBezTo>
                  <a:cubicBezTo>
                    <a:pt x="3687" y="1837"/>
                    <a:pt x="6315" y="1109"/>
                    <a:pt x="8976" y="159"/>
                  </a:cubicBezTo>
                  <a:cubicBezTo>
                    <a:pt x="9039" y="127"/>
                    <a:pt x="9007" y="1"/>
                    <a:pt x="89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2"/>
            <p:cNvSpPr/>
            <p:nvPr/>
          </p:nvSpPr>
          <p:spPr>
            <a:xfrm>
              <a:off x="710227" y="2343883"/>
              <a:ext cx="1887397" cy="1115025"/>
            </a:xfrm>
            <a:custGeom>
              <a:avLst/>
              <a:gdLst/>
              <a:ahLst/>
              <a:cxnLst/>
              <a:rect l="l" t="t" r="r" b="b"/>
              <a:pathLst>
                <a:path w="64859" h="38317" extrusionOk="0">
                  <a:moveTo>
                    <a:pt x="22073" y="1137"/>
                  </a:moveTo>
                  <a:lnTo>
                    <a:pt x="22073" y="1137"/>
                  </a:lnTo>
                  <a:cubicBezTo>
                    <a:pt x="21060" y="1390"/>
                    <a:pt x="20078" y="1644"/>
                    <a:pt x="19097" y="1961"/>
                  </a:cubicBezTo>
                  <a:cubicBezTo>
                    <a:pt x="13301" y="3797"/>
                    <a:pt x="8044" y="6933"/>
                    <a:pt x="2977" y="10163"/>
                  </a:cubicBezTo>
                  <a:cubicBezTo>
                    <a:pt x="2407" y="9213"/>
                    <a:pt x="1837" y="8326"/>
                    <a:pt x="1235" y="7408"/>
                  </a:cubicBezTo>
                  <a:cubicBezTo>
                    <a:pt x="950" y="6964"/>
                    <a:pt x="380" y="6489"/>
                    <a:pt x="697" y="5982"/>
                  </a:cubicBezTo>
                  <a:cubicBezTo>
                    <a:pt x="887" y="5697"/>
                    <a:pt x="2375" y="5476"/>
                    <a:pt x="2724" y="5381"/>
                  </a:cubicBezTo>
                  <a:cubicBezTo>
                    <a:pt x="5067" y="4747"/>
                    <a:pt x="7442" y="4114"/>
                    <a:pt x="9817" y="3544"/>
                  </a:cubicBezTo>
                  <a:cubicBezTo>
                    <a:pt x="13871" y="2594"/>
                    <a:pt x="17956" y="1834"/>
                    <a:pt x="22073" y="1137"/>
                  </a:cubicBezTo>
                  <a:close/>
                  <a:moveTo>
                    <a:pt x="46366" y="0"/>
                  </a:moveTo>
                  <a:cubicBezTo>
                    <a:pt x="37128" y="0"/>
                    <a:pt x="27170" y="200"/>
                    <a:pt x="24829" y="599"/>
                  </a:cubicBezTo>
                  <a:cubicBezTo>
                    <a:pt x="24829" y="535"/>
                    <a:pt x="24765" y="504"/>
                    <a:pt x="24702" y="504"/>
                  </a:cubicBezTo>
                  <a:cubicBezTo>
                    <a:pt x="16405" y="1644"/>
                    <a:pt x="8171" y="3481"/>
                    <a:pt x="158" y="5856"/>
                  </a:cubicBezTo>
                  <a:cubicBezTo>
                    <a:pt x="63" y="5887"/>
                    <a:pt x="0" y="5982"/>
                    <a:pt x="63" y="6077"/>
                  </a:cubicBezTo>
                  <a:cubicBezTo>
                    <a:pt x="158" y="6204"/>
                    <a:pt x="222" y="6331"/>
                    <a:pt x="285" y="6426"/>
                  </a:cubicBezTo>
                  <a:cubicBezTo>
                    <a:pt x="665" y="17035"/>
                    <a:pt x="1552" y="27644"/>
                    <a:pt x="2217" y="38221"/>
                  </a:cubicBezTo>
                  <a:cubicBezTo>
                    <a:pt x="2217" y="38285"/>
                    <a:pt x="2280" y="38316"/>
                    <a:pt x="2344" y="38316"/>
                  </a:cubicBezTo>
                  <a:cubicBezTo>
                    <a:pt x="14695" y="37303"/>
                    <a:pt x="52349" y="36385"/>
                    <a:pt x="64732" y="35593"/>
                  </a:cubicBezTo>
                  <a:cubicBezTo>
                    <a:pt x="64827" y="35593"/>
                    <a:pt x="64858" y="35498"/>
                    <a:pt x="64827" y="35435"/>
                  </a:cubicBezTo>
                  <a:cubicBezTo>
                    <a:pt x="64827" y="35435"/>
                    <a:pt x="64827" y="35403"/>
                    <a:pt x="64827" y="35403"/>
                  </a:cubicBezTo>
                  <a:cubicBezTo>
                    <a:pt x="64162" y="29766"/>
                    <a:pt x="64288" y="24002"/>
                    <a:pt x="64067" y="18365"/>
                  </a:cubicBezTo>
                  <a:cubicBezTo>
                    <a:pt x="63845" y="12443"/>
                    <a:pt x="63813" y="6489"/>
                    <a:pt x="63338" y="599"/>
                  </a:cubicBezTo>
                  <a:cubicBezTo>
                    <a:pt x="63338" y="567"/>
                    <a:pt x="63314" y="551"/>
                    <a:pt x="63291" y="551"/>
                  </a:cubicBezTo>
                  <a:cubicBezTo>
                    <a:pt x="63267" y="551"/>
                    <a:pt x="63243" y="567"/>
                    <a:pt x="63243" y="599"/>
                  </a:cubicBezTo>
                  <a:cubicBezTo>
                    <a:pt x="63148" y="6426"/>
                    <a:pt x="63592" y="12316"/>
                    <a:pt x="63845" y="18112"/>
                  </a:cubicBezTo>
                  <a:cubicBezTo>
                    <a:pt x="63940" y="21025"/>
                    <a:pt x="64067" y="23939"/>
                    <a:pt x="64193" y="26852"/>
                  </a:cubicBezTo>
                  <a:cubicBezTo>
                    <a:pt x="64320" y="29671"/>
                    <a:pt x="64320" y="32553"/>
                    <a:pt x="64668" y="35371"/>
                  </a:cubicBezTo>
                  <a:cubicBezTo>
                    <a:pt x="53204" y="36100"/>
                    <a:pt x="16436" y="36955"/>
                    <a:pt x="5004" y="37873"/>
                  </a:cubicBezTo>
                  <a:cubicBezTo>
                    <a:pt x="4605" y="37898"/>
                    <a:pt x="3773" y="38119"/>
                    <a:pt x="3221" y="38119"/>
                  </a:cubicBezTo>
                  <a:cubicBezTo>
                    <a:pt x="3073" y="38119"/>
                    <a:pt x="2944" y="38103"/>
                    <a:pt x="2850" y="38063"/>
                  </a:cubicBezTo>
                  <a:cubicBezTo>
                    <a:pt x="2122" y="37746"/>
                    <a:pt x="2312" y="36670"/>
                    <a:pt x="2280" y="36068"/>
                  </a:cubicBezTo>
                  <a:cubicBezTo>
                    <a:pt x="2217" y="34643"/>
                    <a:pt x="2122" y="33218"/>
                    <a:pt x="2027" y="31793"/>
                  </a:cubicBezTo>
                  <a:cubicBezTo>
                    <a:pt x="1869" y="28974"/>
                    <a:pt x="1679" y="26124"/>
                    <a:pt x="1520" y="23305"/>
                  </a:cubicBezTo>
                  <a:cubicBezTo>
                    <a:pt x="1172" y="17763"/>
                    <a:pt x="950" y="12221"/>
                    <a:pt x="475" y="6679"/>
                  </a:cubicBezTo>
                  <a:lnTo>
                    <a:pt x="475" y="6679"/>
                  </a:lnTo>
                  <a:cubicBezTo>
                    <a:pt x="1235" y="7883"/>
                    <a:pt x="1995" y="9086"/>
                    <a:pt x="2819" y="10226"/>
                  </a:cubicBezTo>
                  <a:cubicBezTo>
                    <a:pt x="2819" y="10226"/>
                    <a:pt x="2819" y="10226"/>
                    <a:pt x="2787" y="10258"/>
                  </a:cubicBezTo>
                  <a:cubicBezTo>
                    <a:pt x="2732" y="10285"/>
                    <a:pt x="2795" y="10359"/>
                    <a:pt x="2834" y="10359"/>
                  </a:cubicBezTo>
                  <a:cubicBezTo>
                    <a:pt x="2840" y="10359"/>
                    <a:pt x="2846" y="10357"/>
                    <a:pt x="2850" y="10353"/>
                  </a:cubicBezTo>
                  <a:cubicBezTo>
                    <a:pt x="8107" y="7281"/>
                    <a:pt x="13301" y="4051"/>
                    <a:pt x="19128" y="2214"/>
                  </a:cubicBezTo>
                  <a:cubicBezTo>
                    <a:pt x="23263" y="908"/>
                    <a:pt x="39511" y="260"/>
                    <a:pt x="51297" y="260"/>
                  </a:cubicBezTo>
                  <a:cubicBezTo>
                    <a:pt x="56662" y="260"/>
                    <a:pt x="61102" y="395"/>
                    <a:pt x="63053" y="662"/>
                  </a:cubicBezTo>
                  <a:cubicBezTo>
                    <a:pt x="63117" y="662"/>
                    <a:pt x="63180" y="630"/>
                    <a:pt x="63180" y="567"/>
                  </a:cubicBezTo>
                  <a:cubicBezTo>
                    <a:pt x="63212" y="504"/>
                    <a:pt x="63180" y="409"/>
                    <a:pt x="63085" y="409"/>
                  </a:cubicBezTo>
                  <a:cubicBezTo>
                    <a:pt x="61136" y="137"/>
                    <a:pt x="53997" y="0"/>
                    <a:pt x="463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4" name="Google Shape;374;p32"/>
          <p:cNvSpPr/>
          <p:nvPr/>
        </p:nvSpPr>
        <p:spPr>
          <a:xfrm>
            <a:off x="3868342" y="1860661"/>
            <a:ext cx="1481015" cy="1551437"/>
          </a:xfrm>
          <a:custGeom>
            <a:avLst/>
            <a:gdLst/>
            <a:ahLst/>
            <a:cxnLst/>
            <a:rect l="l" t="t" r="r" b="b"/>
            <a:pathLst>
              <a:path w="50894" h="53314" extrusionOk="0">
                <a:moveTo>
                  <a:pt x="39144" y="38613"/>
                </a:moveTo>
                <a:cubicBezTo>
                  <a:pt x="40636" y="39123"/>
                  <a:pt x="42395" y="39597"/>
                  <a:pt x="44060" y="39597"/>
                </a:cubicBezTo>
                <a:cubicBezTo>
                  <a:pt x="45082" y="39597"/>
                  <a:pt x="46068" y="39419"/>
                  <a:pt x="46935" y="38961"/>
                </a:cubicBezTo>
                <a:lnTo>
                  <a:pt x="46935" y="38961"/>
                </a:lnTo>
                <a:cubicBezTo>
                  <a:pt x="42596" y="43617"/>
                  <a:pt x="37402" y="47005"/>
                  <a:pt x="31575" y="49254"/>
                </a:cubicBezTo>
                <a:cubicBezTo>
                  <a:pt x="35755" y="47164"/>
                  <a:pt x="39144" y="43680"/>
                  <a:pt x="39144" y="38613"/>
                </a:cubicBezTo>
                <a:close/>
                <a:moveTo>
                  <a:pt x="47420" y="1"/>
                </a:moveTo>
                <a:cubicBezTo>
                  <a:pt x="47371" y="1"/>
                  <a:pt x="47320" y="16"/>
                  <a:pt x="47283" y="40"/>
                </a:cubicBezTo>
                <a:cubicBezTo>
                  <a:pt x="47251" y="72"/>
                  <a:pt x="47220" y="135"/>
                  <a:pt x="47251" y="199"/>
                </a:cubicBezTo>
                <a:cubicBezTo>
                  <a:pt x="48740" y="7926"/>
                  <a:pt x="49278" y="15780"/>
                  <a:pt x="49595" y="23634"/>
                </a:cubicBezTo>
                <a:cubicBezTo>
                  <a:pt x="49658" y="25565"/>
                  <a:pt x="49721" y="27497"/>
                  <a:pt x="49785" y="29397"/>
                </a:cubicBezTo>
                <a:cubicBezTo>
                  <a:pt x="49848" y="31329"/>
                  <a:pt x="50006" y="33324"/>
                  <a:pt x="49436" y="35193"/>
                </a:cubicBezTo>
                <a:cubicBezTo>
                  <a:pt x="48898" y="37093"/>
                  <a:pt x="47568" y="38771"/>
                  <a:pt x="45573" y="39215"/>
                </a:cubicBezTo>
                <a:cubicBezTo>
                  <a:pt x="45078" y="39318"/>
                  <a:pt x="44565" y="39363"/>
                  <a:pt x="44043" y="39363"/>
                </a:cubicBezTo>
                <a:cubicBezTo>
                  <a:pt x="42325" y="39363"/>
                  <a:pt x="40516" y="38877"/>
                  <a:pt x="38986" y="38391"/>
                </a:cubicBezTo>
                <a:cubicBezTo>
                  <a:pt x="38969" y="38383"/>
                  <a:pt x="38954" y="38379"/>
                  <a:pt x="38942" y="38379"/>
                </a:cubicBezTo>
                <a:cubicBezTo>
                  <a:pt x="38908" y="38379"/>
                  <a:pt x="38891" y="38408"/>
                  <a:pt x="38891" y="38455"/>
                </a:cubicBezTo>
                <a:cubicBezTo>
                  <a:pt x="38859" y="38486"/>
                  <a:pt x="38827" y="38518"/>
                  <a:pt x="38827" y="38550"/>
                </a:cubicBezTo>
                <a:cubicBezTo>
                  <a:pt x="38827" y="46530"/>
                  <a:pt x="30625" y="50204"/>
                  <a:pt x="23911" y="51344"/>
                </a:cubicBezTo>
                <a:cubicBezTo>
                  <a:pt x="16026" y="52674"/>
                  <a:pt x="8045" y="52674"/>
                  <a:pt x="96" y="53117"/>
                </a:cubicBezTo>
                <a:lnTo>
                  <a:pt x="64" y="53117"/>
                </a:lnTo>
                <a:cubicBezTo>
                  <a:pt x="1" y="53149"/>
                  <a:pt x="1" y="53244"/>
                  <a:pt x="64" y="53244"/>
                </a:cubicBezTo>
                <a:cubicBezTo>
                  <a:pt x="1005" y="53293"/>
                  <a:pt x="1951" y="53314"/>
                  <a:pt x="2901" y="53314"/>
                </a:cubicBezTo>
                <a:cubicBezTo>
                  <a:pt x="6269" y="53314"/>
                  <a:pt x="9675" y="53048"/>
                  <a:pt x="12985" y="52801"/>
                </a:cubicBezTo>
                <a:cubicBezTo>
                  <a:pt x="17261" y="52516"/>
                  <a:pt x="21631" y="52167"/>
                  <a:pt x="25811" y="51280"/>
                </a:cubicBezTo>
                <a:cubicBezTo>
                  <a:pt x="26698" y="51090"/>
                  <a:pt x="27553" y="50837"/>
                  <a:pt x="28440" y="50552"/>
                </a:cubicBezTo>
                <a:cubicBezTo>
                  <a:pt x="36009" y="48747"/>
                  <a:pt x="43039" y="44123"/>
                  <a:pt x="48011" y="38201"/>
                </a:cubicBezTo>
                <a:cubicBezTo>
                  <a:pt x="48138" y="38075"/>
                  <a:pt x="48233" y="37948"/>
                  <a:pt x="48360" y="37821"/>
                </a:cubicBezTo>
                <a:cubicBezTo>
                  <a:pt x="50893" y="34908"/>
                  <a:pt x="50133" y="30347"/>
                  <a:pt x="50006" y="26800"/>
                </a:cubicBezTo>
                <a:cubicBezTo>
                  <a:pt x="49690" y="17870"/>
                  <a:pt x="49215" y="8939"/>
                  <a:pt x="47568" y="135"/>
                </a:cubicBezTo>
                <a:cubicBezTo>
                  <a:pt x="47568" y="38"/>
                  <a:pt x="47497" y="1"/>
                  <a:pt x="4742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5" name="Google Shape;375;p32"/>
          <p:cNvGrpSpPr/>
          <p:nvPr/>
        </p:nvGrpSpPr>
        <p:grpSpPr>
          <a:xfrm>
            <a:off x="6561131" y="2343883"/>
            <a:ext cx="1872642" cy="1154571"/>
            <a:chOff x="6561131" y="2343883"/>
            <a:chExt cx="1872642" cy="1154571"/>
          </a:xfrm>
        </p:grpSpPr>
        <p:sp>
          <p:nvSpPr>
            <p:cNvPr id="376" name="Google Shape;376;p32"/>
            <p:cNvSpPr/>
            <p:nvPr/>
          </p:nvSpPr>
          <p:spPr>
            <a:xfrm>
              <a:off x="6561131" y="2357793"/>
              <a:ext cx="1809991" cy="1140662"/>
            </a:xfrm>
            <a:custGeom>
              <a:avLst/>
              <a:gdLst/>
              <a:ahLst/>
              <a:cxnLst/>
              <a:rect l="l" t="t" r="r" b="b"/>
              <a:pathLst>
                <a:path w="62199" h="39198" extrusionOk="0">
                  <a:moveTo>
                    <a:pt x="3676" y="0"/>
                  </a:moveTo>
                  <a:cubicBezTo>
                    <a:pt x="3155" y="0"/>
                    <a:pt x="2665" y="304"/>
                    <a:pt x="2597" y="976"/>
                  </a:cubicBezTo>
                  <a:cubicBezTo>
                    <a:pt x="2027" y="6676"/>
                    <a:pt x="1615" y="12345"/>
                    <a:pt x="1298" y="18045"/>
                  </a:cubicBezTo>
                  <a:cubicBezTo>
                    <a:pt x="982" y="22954"/>
                    <a:pt x="728" y="27894"/>
                    <a:pt x="443" y="32803"/>
                  </a:cubicBezTo>
                  <a:cubicBezTo>
                    <a:pt x="348" y="34513"/>
                    <a:pt x="0" y="36603"/>
                    <a:pt x="2153" y="37078"/>
                  </a:cubicBezTo>
                  <a:cubicBezTo>
                    <a:pt x="4402" y="37585"/>
                    <a:pt x="6872" y="37648"/>
                    <a:pt x="9184" y="37870"/>
                  </a:cubicBezTo>
                  <a:cubicBezTo>
                    <a:pt x="16481" y="38605"/>
                    <a:pt x="36576" y="39197"/>
                    <a:pt x="50347" y="39197"/>
                  </a:cubicBezTo>
                  <a:cubicBezTo>
                    <a:pt x="54983" y="39197"/>
                    <a:pt x="58902" y="39130"/>
                    <a:pt x="61375" y="38978"/>
                  </a:cubicBezTo>
                  <a:cubicBezTo>
                    <a:pt x="62135" y="38947"/>
                    <a:pt x="62198" y="37712"/>
                    <a:pt x="61438" y="37617"/>
                  </a:cubicBezTo>
                  <a:cubicBezTo>
                    <a:pt x="56276" y="37173"/>
                    <a:pt x="42278" y="36920"/>
                    <a:pt x="37116" y="36572"/>
                  </a:cubicBezTo>
                  <a:cubicBezTo>
                    <a:pt x="32651" y="36287"/>
                    <a:pt x="14314" y="35938"/>
                    <a:pt x="9849" y="35495"/>
                  </a:cubicBezTo>
                  <a:cubicBezTo>
                    <a:pt x="8709" y="35368"/>
                    <a:pt x="7537" y="35242"/>
                    <a:pt x="6397" y="35115"/>
                  </a:cubicBezTo>
                  <a:cubicBezTo>
                    <a:pt x="5859" y="35052"/>
                    <a:pt x="5320" y="34988"/>
                    <a:pt x="4782" y="34925"/>
                  </a:cubicBezTo>
                  <a:cubicBezTo>
                    <a:pt x="4679" y="34917"/>
                    <a:pt x="4531" y="34917"/>
                    <a:pt x="4361" y="34917"/>
                  </a:cubicBezTo>
                  <a:lnTo>
                    <a:pt x="4361" y="34917"/>
                  </a:lnTo>
                  <a:cubicBezTo>
                    <a:pt x="3854" y="34917"/>
                    <a:pt x="3159" y="34917"/>
                    <a:pt x="2945" y="34703"/>
                  </a:cubicBezTo>
                  <a:cubicBezTo>
                    <a:pt x="2882" y="34735"/>
                    <a:pt x="2819" y="34767"/>
                    <a:pt x="2755" y="34767"/>
                  </a:cubicBezTo>
                  <a:lnTo>
                    <a:pt x="2787" y="34260"/>
                  </a:lnTo>
                  <a:cubicBezTo>
                    <a:pt x="2787" y="34006"/>
                    <a:pt x="2819" y="33721"/>
                    <a:pt x="2819" y="33500"/>
                  </a:cubicBezTo>
                  <a:cubicBezTo>
                    <a:pt x="2850" y="32993"/>
                    <a:pt x="2882" y="32486"/>
                    <a:pt x="2914" y="31980"/>
                  </a:cubicBezTo>
                  <a:cubicBezTo>
                    <a:pt x="2977" y="30903"/>
                    <a:pt x="3040" y="29858"/>
                    <a:pt x="3104" y="28781"/>
                  </a:cubicBezTo>
                  <a:cubicBezTo>
                    <a:pt x="3610" y="19660"/>
                    <a:pt x="4117" y="10508"/>
                    <a:pt x="5004" y="1419"/>
                  </a:cubicBezTo>
                  <a:cubicBezTo>
                    <a:pt x="5094" y="521"/>
                    <a:pt x="4358" y="0"/>
                    <a:pt x="3676" y="0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2"/>
            <p:cNvSpPr/>
            <p:nvPr/>
          </p:nvSpPr>
          <p:spPr>
            <a:xfrm>
              <a:off x="7534269" y="2376969"/>
              <a:ext cx="889354" cy="262657"/>
            </a:xfrm>
            <a:custGeom>
              <a:avLst/>
              <a:gdLst/>
              <a:ahLst/>
              <a:cxnLst/>
              <a:rect l="l" t="t" r="r" b="b"/>
              <a:pathLst>
                <a:path w="30562" h="9026" extrusionOk="0">
                  <a:moveTo>
                    <a:pt x="1" y="0"/>
                  </a:moveTo>
                  <a:lnTo>
                    <a:pt x="1" y="0"/>
                  </a:lnTo>
                  <a:cubicBezTo>
                    <a:pt x="1014" y="253"/>
                    <a:pt x="1996" y="507"/>
                    <a:pt x="2977" y="824"/>
                  </a:cubicBezTo>
                  <a:cubicBezTo>
                    <a:pt x="8773" y="2660"/>
                    <a:pt x="22866" y="5796"/>
                    <a:pt x="27964" y="9026"/>
                  </a:cubicBezTo>
                  <a:cubicBezTo>
                    <a:pt x="28503" y="8076"/>
                    <a:pt x="29104" y="7157"/>
                    <a:pt x="29706" y="6271"/>
                  </a:cubicBezTo>
                  <a:cubicBezTo>
                    <a:pt x="29991" y="5827"/>
                    <a:pt x="30561" y="5352"/>
                    <a:pt x="30245" y="4845"/>
                  </a:cubicBezTo>
                  <a:cubicBezTo>
                    <a:pt x="30054" y="4560"/>
                    <a:pt x="28534" y="4339"/>
                    <a:pt x="28218" y="4244"/>
                  </a:cubicBezTo>
                  <a:cubicBezTo>
                    <a:pt x="25843" y="3579"/>
                    <a:pt x="23499" y="2977"/>
                    <a:pt x="21092" y="2407"/>
                  </a:cubicBezTo>
                  <a:cubicBezTo>
                    <a:pt x="17039" y="1457"/>
                    <a:pt x="4118" y="697"/>
                    <a:pt x="1" y="0"/>
                  </a:cubicBezTo>
                  <a:close/>
                </a:path>
              </a:pathLst>
            </a:custGeom>
            <a:solidFill>
              <a:srgbClr val="84F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2"/>
            <p:cNvSpPr/>
            <p:nvPr/>
          </p:nvSpPr>
          <p:spPr>
            <a:xfrm>
              <a:off x="6626546" y="2351449"/>
              <a:ext cx="1793404" cy="1101726"/>
            </a:xfrm>
            <a:custGeom>
              <a:avLst/>
              <a:gdLst/>
              <a:ahLst/>
              <a:cxnLst/>
              <a:rect l="l" t="t" r="r" b="b"/>
              <a:pathLst>
                <a:path w="61629" h="37860" extrusionOk="0">
                  <a:moveTo>
                    <a:pt x="10723" y="0"/>
                  </a:moveTo>
                  <a:cubicBezTo>
                    <a:pt x="6892" y="0"/>
                    <a:pt x="3567" y="135"/>
                    <a:pt x="1616" y="402"/>
                  </a:cubicBezTo>
                  <a:cubicBezTo>
                    <a:pt x="1552" y="402"/>
                    <a:pt x="1489" y="370"/>
                    <a:pt x="1489" y="339"/>
                  </a:cubicBezTo>
                  <a:lnTo>
                    <a:pt x="1426" y="339"/>
                  </a:lnTo>
                  <a:cubicBezTo>
                    <a:pt x="1521" y="6166"/>
                    <a:pt x="1077" y="12056"/>
                    <a:pt x="824" y="17852"/>
                  </a:cubicBezTo>
                  <a:cubicBezTo>
                    <a:pt x="729" y="20765"/>
                    <a:pt x="602" y="23679"/>
                    <a:pt x="476" y="26592"/>
                  </a:cubicBezTo>
                  <a:cubicBezTo>
                    <a:pt x="349" y="29411"/>
                    <a:pt x="349" y="32293"/>
                    <a:pt x="1" y="35111"/>
                  </a:cubicBezTo>
                  <a:cubicBezTo>
                    <a:pt x="11465" y="35871"/>
                    <a:pt x="45667" y="36695"/>
                    <a:pt x="57132" y="37613"/>
                  </a:cubicBezTo>
                  <a:cubicBezTo>
                    <a:pt x="57531" y="37638"/>
                    <a:pt x="58343" y="37859"/>
                    <a:pt x="58901" y="37859"/>
                  </a:cubicBezTo>
                  <a:cubicBezTo>
                    <a:pt x="59052" y="37859"/>
                    <a:pt x="59184" y="37843"/>
                    <a:pt x="59285" y="37803"/>
                  </a:cubicBezTo>
                  <a:cubicBezTo>
                    <a:pt x="60013" y="37486"/>
                    <a:pt x="59792" y="36410"/>
                    <a:pt x="59823" y="35808"/>
                  </a:cubicBezTo>
                  <a:cubicBezTo>
                    <a:pt x="59918" y="34383"/>
                    <a:pt x="60013" y="32958"/>
                    <a:pt x="60077" y="31533"/>
                  </a:cubicBezTo>
                  <a:cubicBezTo>
                    <a:pt x="60267" y="28714"/>
                    <a:pt x="60425" y="25864"/>
                    <a:pt x="60615" y="23045"/>
                  </a:cubicBezTo>
                  <a:cubicBezTo>
                    <a:pt x="60963" y="17503"/>
                    <a:pt x="61185" y="11961"/>
                    <a:pt x="61629" y="6419"/>
                  </a:cubicBezTo>
                  <a:lnTo>
                    <a:pt x="61629" y="6419"/>
                  </a:lnTo>
                  <a:cubicBezTo>
                    <a:pt x="60868" y="7623"/>
                    <a:pt x="60108" y="8826"/>
                    <a:pt x="59285" y="9966"/>
                  </a:cubicBezTo>
                  <a:cubicBezTo>
                    <a:pt x="59285" y="9966"/>
                    <a:pt x="59317" y="9998"/>
                    <a:pt x="59317" y="9998"/>
                  </a:cubicBezTo>
                  <a:cubicBezTo>
                    <a:pt x="59371" y="10025"/>
                    <a:pt x="59332" y="10099"/>
                    <a:pt x="59280" y="10099"/>
                  </a:cubicBezTo>
                  <a:cubicBezTo>
                    <a:pt x="59271" y="10099"/>
                    <a:pt x="59262" y="10097"/>
                    <a:pt x="59253" y="10093"/>
                  </a:cubicBezTo>
                  <a:cubicBezTo>
                    <a:pt x="54028" y="7021"/>
                    <a:pt x="39967" y="3791"/>
                    <a:pt x="34140" y="1954"/>
                  </a:cubicBezTo>
                  <a:cubicBezTo>
                    <a:pt x="30005" y="648"/>
                    <a:pt x="19140" y="0"/>
                    <a:pt x="10723" y="0"/>
                  </a:cubicBezTo>
                  <a:close/>
                </a:path>
              </a:pathLst>
            </a:custGeom>
            <a:solidFill>
              <a:srgbClr val="84F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2"/>
            <p:cNvSpPr/>
            <p:nvPr/>
          </p:nvSpPr>
          <p:spPr>
            <a:xfrm>
              <a:off x="8353530" y="2554213"/>
              <a:ext cx="66232" cy="100162"/>
            </a:xfrm>
            <a:custGeom>
              <a:avLst/>
              <a:gdLst/>
              <a:ahLst/>
              <a:cxnLst/>
              <a:rect l="l" t="t" r="r" b="b"/>
              <a:pathLst>
                <a:path w="2276" h="3442" extrusionOk="0">
                  <a:moveTo>
                    <a:pt x="1914" y="0"/>
                  </a:moveTo>
                  <a:cubicBezTo>
                    <a:pt x="1797" y="0"/>
                    <a:pt x="1677" y="56"/>
                    <a:pt x="1615" y="180"/>
                  </a:cubicBezTo>
                  <a:cubicBezTo>
                    <a:pt x="1235" y="781"/>
                    <a:pt x="855" y="1415"/>
                    <a:pt x="380" y="1985"/>
                  </a:cubicBezTo>
                  <a:cubicBezTo>
                    <a:pt x="254" y="2143"/>
                    <a:pt x="285" y="2396"/>
                    <a:pt x="412" y="2586"/>
                  </a:cubicBezTo>
                  <a:cubicBezTo>
                    <a:pt x="95" y="2650"/>
                    <a:pt x="0" y="3156"/>
                    <a:pt x="317" y="3283"/>
                  </a:cubicBezTo>
                  <a:cubicBezTo>
                    <a:pt x="570" y="3378"/>
                    <a:pt x="824" y="3378"/>
                    <a:pt x="1077" y="3410"/>
                  </a:cubicBezTo>
                  <a:cubicBezTo>
                    <a:pt x="1204" y="3441"/>
                    <a:pt x="1330" y="3441"/>
                    <a:pt x="1457" y="3441"/>
                  </a:cubicBezTo>
                  <a:cubicBezTo>
                    <a:pt x="1584" y="3441"/>
                    <a:pt x="1647" y="3378"/>
                    <a:pt x="1742" y="3378"/>
                  </a:cubicBezTo>
                  <a:cubicBezTo>
                    <a:pt x="1900" y="3346"/>
                    <a:pt x="1964" y="3220"/>
                    <a:pt x="1932" y="3093"/>
                  </a:cubicBezTo>
                  <a:cubicBezTo>
                    <a:pt x="2059" y="3093"/>
                    <a:pt x="2154" y="2998"/>
                    <a:pt x="2154" y="2808"/>
                  </a:cubicBezTo>
                  <a:cubicBezTo>
                    <a:pt x="1995" y="1985"/>
                    <a:pt x="2027" y="1193"/>
                    <a:pt x="2217" y="370"/>
                  </a:cubicBezTo>
                  <a:cubicBezTo>
                    <a:pt x="2275" y="138"/>
                    <a:pt x="2097" y="0"/>
                    <a:pt x="1914" y="0"/>
                  </a:cubicBezTo>
                  <a:close/>
                </a:path>
              </a:pathLst>
            </a:custGeom>
            <a:solidFill>
              <a:srgbClr val="66D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2"/>
            <p:cNvSpPr/>
            <p:nvPr/>
          </p:nvSpPr>
          <p:spPr>
            <a:xfrm>
              <a:off x="6645897" y="2350343"/>
              <a:ext cx="1690826" cy="292135"/>
            </a:xfrm>
            <a:custGeom>
              <a:avLst/>
              <a:gdLst/>
              <a:ahLst/>
              <a:cxnLst/>
              <a:rect l="l" t="t" r="r" b="b"/>
              <a:pathLst>
                <a:path w="58104" h="10039" extrusionOk="0">
                  <a:moveTo>
                    <a:pt x="5828" y="1802"/>
                  </a:moveTo>
                  <a:cubicBezTo>
                    <a:pt x="5733" y="1865"/>
                    <a:pt x="5638" y="1960"/>
                    <a:pt x="5543" y="2055"/>
                  </a:cubicBezTo>
                  <a:cubicBezTo>
                    <a:pt x="5511" y="1960"/>
                    <a:pt x="5448" y="1865"/>
                    <a:pt x="5416" y="1802"/>
                  </a:cubicBezTo>
                  <a:close/>
                  <a:moveTo>
                    <a:pt x="11306" y="3797"/>
                  </a:moveTo>
                  <a:cubicBezTo>
                    <a:pt x="11655" y="3797"/>
                    <a:pt x="11940" y="3924"/>
                    <a:pt x="11908" y="4145"/>
                  </a:cubicBezTo>
                  <a:cubicBezTo>
                    <a:pt x="11718" y="4050"/>
                    <a:pt x="11338" y="3797"/>
                    <a:pt x="11306" y="3797"/>
                  </a:cubicBezTo>
                  <a:close/>
                  <a:moveTo>
                    <a:pt x="6972" y="0"/>
                  </a:moveTo>
                  <a:cubicBezTo>
                    <a:pt x="6589" y="0"/>
                    <a:pt x="6207" y="9"/>
                    <a:pt x="5828" y="28"/>
                  </a:cubicBezTo>
                  <a:cubicBezTo>
                    <a:pt x="5638" y="28"/>
                    <a:pt x="5511" y="123"/>
                    <a:pt x="5416" y="282"/>
                  </a:cubicBezTo>
                  <a:cubicBezTo>
                    <a:pt x="5034" y="273"/>
                    <a:pt x="4655" y="269"/>
                    <a:pt x="4276" y="269"/>
                  </a:cubicBezTo>
                  <a:cubicBezTo>
                    <a:pt x="3242" y="269"/>
                    <a:pt x="2216" y="299"/>
                    <a:pt x="1172" y="345"/>
                  </a:cubicBezTo>
                  <a:cubicBezTo>
                    <a:pt x="381" y="408"/>
                    <a:pt x="317" y="1422"/>
                    <a:pt x="856" y="1770"/>
                  </a:cubicBezTo>
                  <a:cubicBezTo>
                    <a:pt x="887" y="2657"/>
                    <a:pt x="919" y="3512"/>
                    <a:pt x="919" y="4367"/>
                  </a:cubicBezTo>
                  <a:cubicBezTo>
                    <a:pt x="792" y="4874"/>
                    <a:pt x="602" y="5475"/>
                    <a:pt x="761" y="5982"/>
                  </a:cubicBezTo>
                  <a:cubicBezTo>
                    <a:pt x="1" y="6204"/>
                    <a:pt x="222" y="7534"/>
                    <a:pt x="1172" y="7534"/>
                  </a:cubicBezTo>
                  <a:cubicBezTo>
                    <a:pt x="6904" y="7692"/>
                    <a:pt x="26508" y="7629"/>
                    <a:pt x="32240" y="8041"/>
                  </a:cubicBezTo>
                  <a:cubicBezTo>
                    <a:pt x="35058" y="8231"/>
                    <a:pt x="46712" y="8484"/>
                    <a:pt x="49468" y="8864"/>
                  </a:cubicBezTo>
                  <a:cubicBezTo>
                    <a:pt x="52255" y="9244"/>
                    <a:pt x="55010" y="9877"/>
                    <a:pt x="57828" y="10036"/>
                  </a:cubicBezTo>
                  <a:cubicBezTo>
                    <a:pt x="57838" y="10037"/>
                    <a:pt x="57848" y="10038"/>
                    <a:pt x="57857" y="10038"/>
                  </a:cubicBezTo>
                  <a:cubicBezTo>
                    <a:pt x="58027" y="10038"/>
                    <a:pt x="58103" y="9777"/>
                    <a:pt x="57923" y="9687"/>
                  </a:cubicBezTo>
                  <a:cubicBezTo>
                    <a:pt x="57512" y="9497"/>
                    <a:pt x="57100" y="9339"/>
                    <a:pt x="56657" y="9181"/>
                  </a:cubicBezTo>
                  <a:cubicBezTo>
                    <a:pt x="56657" y="9086"/>
                    <a:pt x="56593" y="9022"/>
                    <a:pt x="56498" y="8991"/>
                  </a:cubicBezTo>
                  <a:cubicBezTo>
                    <a:pt x="56086" y="8801"/>
                    <a:pt x="55675" y="8611"/>
                    <a:pt x="55263" y="8421"/>
                  </a:cubicBezTo>
                  <a:cubicBezTo>
                    <a:pt x="53173" y="6869"/>
                    <a:pt x="50734" y="5634"/>
                    <a:pt x="48391" y="4494"/>
                  </a:cubicBezTo>
                  <a:cubicBezTo>
                    <a:pt x="45952" y="3290"/>
                    <a:pt x="34488" y="2372"/>
                    <a:pt x="31828" y="1707"/>
                  </a:cubicBezTo>
                  <a:cubicBezTo>
                    <a:pt x="31416" y="1580"/>
                    <a:pt x="30973" y="1485"/>
                    <a:pt x="30530" y="1390"/>
                  </a:cubicBezTo>
                  <a:cubicBezTo>
                    <a:pt x="29041" y="630"/>
                    <a:pt x="13112" y="503"/>
                    <a:pt x="11496" y="313"/>
                  </a:cubicBezTo>
                  <a:cubicBezTo>
                    <a:pt x="10007" y="137"/>
                    <a:pt x="8478" y="0"/>
                    <a:pt x="6972" y="0"/>
                  </a:cubicBezTo>
                  <a:close/>
                </a:path>
              </a:pathLst>
            </a:custGeom>
            <a:solidFill>
              <a:srgbClr val="58E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8234805" y="2804874"/>
              <a:ext cx="106768" cy="567450"/>
            </a:xfrm>
            <a:custGeom>
              <a:avLst/>
              <a:gdLst/>
              <a:ahLst/>
              <a:cxnLst/>
              <a:rect l="l" t="t" r="r" b="b"/>
              <a:pathLst>
                <a:path w="3669" h="19500" extrusionOk="0">
                  <a:moveTo>
                    <a:pt x="3482" y="0"/>
                  </a:moveTo>
                  <a:cubicBezTo>
                    <a:pt x="3463" y="0"/>
                    <a:pt x="3447" y="8"/>
                    <a:pt x="3447" y="21"/>
                  </a:cubicBezTo>
                  <a:cubicBezTo>
                    <a:pt x="2940" y="1415"/>
                    <a:pt x="2814" y="2903"/>
                    <a:pt x="2592" y="4360"/>
                  </a:cubicBezTo>
                  <a:cubicBezTo>
                    <a:pt x="2339" y="5880"/>
                    <a:pt x="2054" y="7400"/>
                    <a:pt x="1705" y="8920"/>
                  </a:cubicBezTo>
                  <a:cubicBezTo>
                    <a:pt x="1040" y="12024"/>
                    <a:pt x="502" y="15191"/>
                    <a:pt x="90" y="18357"/>
                  </a:cubicBezTo>
                  <a:cubicBezTo>
                    <a:pt x="0" y="19076"/>
                    <a:pt x="594" y="19499"/>
                    <a:pt x="1153" y="19499"/>
                  </a:cubicBezTo>
                  <a:cubicBezTo>
                    <a:pt x="1579" y="19499"/>
                    <a:pt x="1985" y="19254"/>
                    <a:pt x="2054" y="18706"/>
                  </a:cubicBezTo>
                  <a:cubicBezTo>
                    <a:pt x="2497" y="15507"/>
                    <a:pt x="2782" y="12340"/>
                    <a:pt x="2940" y="9142"/>
                  </a:cubicBezTo>
                  <a:cubicBezTo>
                    <a:pt x="3004" y="7463"/>
                    <a:pt x="3099" y="5817"/>
                    <a:pt x="3289" y="4201"/>
                  </a:cubicBezTo>
                  <a:cubicBezTo>
                    <a:pt x="3415" y="2808"/>
                    <a:pt x="3669" y="1415"/>
                    <a:pt x="3542" y="53"/>
                  </a:cubicBezTo>
                  <a:cubicBezTo>
                    <a:pt x="3542" y="16"/>
                    <a:pt x="3509" y="0"/>
                    <a:pt x="34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8094575" y="2464500"/>
              <a:ext cx="262133" cy="88086"/>
            </a:xfrm>
            <a:custGeom>
              <a:avLst/>
              <a:gdLst/>
              <a:ahLst/>
              <a:cxnLst/>
              <a:rect l="l" t="t" r="r" b="b"/>
              <a:pathLst>
                <a:path w="9008" h="3027" extrusionOk="0">
                  <a:moveTo>
                    <a:pt x="95" y="1"/>
                  </a:moveTo>
                  <a:cubicBezTo>
                    <a:pt x="0" y="1"/>
                    <a:pt x="0" y="127"/>
                    <a:pt x="64" y="159"/>
                  </a:cubicBezTo>
                  <a:cubicBezTo>
                    <a:pt x="2692" y="1109"/>
                    <a:pt x="5352" y="1837"/>
                    <a:pt x="7918" y="2978"/>
                  </a:cubicBezTo>
                  <a:cubicBezTo>
                    <a:pt x="8000" y="3011"/>
                    <a:pt x="8079" y="3026"/>
                    <a:pt x="8154" y="3026"/>
                  </a:cubicBezTo>
                  <a:cubicBezTo>
                    <a:pt x="8710" y="3026"/>
                    <a:pt x="9007" y="2184"/>
                    <a:pt x="8393" y="1932"/>
                  </a:cubicBezTo>
                  <a:cubicBezTo>
                    <a:pt x="5827" y="919"/>
                    <a:pt x="2882" y="32"/>
                    <a:pt x="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6621017" y="2343883"/>
              <a:ext cx="1812755" cy="1115025"/>
            </a:xfrm>
            <a:custGeom>
              <a:avLst/>
              <a:gdLst/>
              <a:ahLst/>
              <a:cxnLst/>
              <a:rect l="l" t="t" r="r" b="b"/>
              <a:pathLst>
                <a:path w="62294" h="38317" extrusionOk="0">
                  <a:moveTo>
                    <a:pt x="42319" y="2268"/>
                  </a:moveTo>
                  <a:cubicBezTo>
                    <a:pt x="47022" y="2903"/>
                    <a:pt x="51924" y="3628"/>
                    <a:pt x="56077" y="4434"/>
                  </a:cubicBezTo>
                  <a:lnTo>
                    <a:pt x="56077" y="4434"/>
                  </a:lnTo>
                  <a:cubicBezTo>
                    <a:pt x="54885" y="4126"/>
                    <a:pt x="53689" y="3831"/>
                    <a:pt x="52476" y="3544"/>
                  </a:cubicBezTo>
                  <a:cubicBezTo>
                    <a:pt x="50507" y="3082"/>
                    <a:pt x="46446" y="2658"/>
                    <a:pt x="42319" y="2268"/>
                  </a:cubicBezTo>
                  <a:close/>
                  <a:moveTo>
                    <a:pt x="13605" y="0"/>
                  </a:moveTo>
                  <a:cubicBezTo>
                    <a:pt x="8529" y="0"/>
                    <a:pt x="3722" y="137"/>
                    <a:pt x="1774" y="409"/>
                  </a:cubicBezTo>
                  <a:cubicBezTo>
                    <a:pt x="1679" y="409"/>
                    <a:pt x="1647" y="504"/>
                    <a:pt x="1679" y="599"/>
                  </a:cubicBezTo>
                  <a:cubicBezTo>
                    <a:pt x="1679" y="630"/>
                    <a:pt x="1742" y="662"/>
                    <a:pt x="1806" y="662"/>
                  </a:cubicBezTo>
                  <a:cubicBezTo>
                    <a:pt x="3757" y="395"/>
                    <a:pt x="7082" y="260"/>
                    <a:pt x="10913" y="260"/>
                  </a:cubicBezTo>
                  <a:cubicBezTo>
                    <a:pt x="19330" y="260"/>
                    <a:pt x="30195" y="908"/>
                    <a:pt x="34330" y="2214"/>
                  </a:cubicBezTo>
                  <a:cubicBezTo>
                    <a:pt x="40157" y="4051"/>
                    <a:pt x="54218" y="7281"/>
                    <a:pt x="59443" y="10353"/>
                  </a:cubicBezTo>
                  <a:cubicBezTo>
                    <a:pt x="59452" y="10357"/>
                    <a:pt x="59461" y="10359"/>
                    <a:pt x="59470" y="10359"/>
                  </a:cubicBezTo>
                  <a:cubicBezTo>
                    <a:pt x="59522" y="10359"/>
                    <a:pt x="59561" y="10285"/>
                    <a:pt x="59507" y="10258"/>
                  </a:cubicBezTo>
                  <a:cubicBezTo>
                    <a:pt x="59507" y="10258"/>
                    <a:pt x="59507" y="10226"/>
                    <a:pt x="59475" y="10226"/>
                  </a:cubicBezTo>
                  <a:cubicBezTo>
                    <a:pt x="60298" y="9086"/>
                    <a:pt x="61058" y="7883"/>
                    <a:pt x="61850" y="6679"/>
                  </a:cubicBezTo>
                  <a:lnTo>
                    <a:pt x="61850" y="6679"/>
                  </a:lnTo>
                  <a:cubicBezTo>
                    <a:pt x="61375" y="12221"/>
                    <a:pt x="61153" y="17763"/>
                    <a:pt x="60805" y="23305"/>
                  </a:cubicBezTo>
                  <a:cubicBezTo>
                    <a:pt x="60615" y="26124"/>
                    <a:pt x="60457" y="28974"/>
                    <a:pt x="60267" y="31793"/>
                  </a:cubicBezTo>
                  <a:cubicBezTo>
                    <a:pt x="60203" y="33218"/>
                    <a:pt x="60108" y="34643"/>
                    <a:pt x="60013" y="36068"/>
                  </a:cubicBezTo>
                  <a:cubicBezTo>
                    <a:pt x="59982" y="36670"/>
                    <a:pt x="60203" y="37746"/>
                    <a:pt x="59475" y="38063"/>
                  </a:cubicBezTo>
                  <a:cubicBezTo>
                    <a:pt x="59381" y="38103"/>
                    <a:pt x="59253" y="38119"/>
                    <a:pt x="59104" y="38119"/>
                  </a:cubicBezTo>
                  <a:cubicBezTo>
                    <a:pt x="58552" y="38119"/>
                    <a:pt x="57721" y="37898"/>
                    <a:pt x="57322" y="37873"/>
                  </a:cubicBezTo>
                  <a:cubicBezTo>
                    <a:pt x="45857" y="36955"/>
                    <a:pt x="11655" y="36131"/>
                    <a:pt x="191" y="35371"/>
                  </a:cubicBezTo>
                  <a:cubicBezTo>
                    <a:pt x="539" y="32553"/>
                    <a:pt x="539" y="29671"/>
                    <a:pt x="666" y="26852"/>
                  </a:cubicBezTo>
                  <a:cubicBezTo>
                    <a:pt x="792" y="23939"/>
                    <a:pt x="919" y="21025"/>
                    <a:pt x="1014" y="18112"/>
                  </a:cubicBezTo>
                  <a:cubicBezTo>
                    <a:pt x="1267" y="12316"/>
                    <a:pt x="1711" y="6426"/>
                    <a:pt x="1616" y="599"/>
                  </a:cubicBezTo>
                  <a:cubicBezTo>
                    <a:pt x="1616" y="567"/>
                    <a:pt x="1592" y="551"/>
                    <a:pt x="1568" y="551"/>
                  </a:cubicBezTo>
                  <a:cubicBezTo>
                    <a:pt x="1544" y="551"/>
                    <a:pt x="1521" y="567"/>
                    <a:pt x="1521" y="599"/>
                  </a:cubicBezTo>
                  <a:cubicBezTo>
                    <a:pt x="1046" y="6489"/>
                    <a:pt x="1014" y="12443"/>
                    <a:pt x="792" y="18365"/>
                  </a:cubicBezTo>
                  <a:cubicBezTo>
                    <a:pt x="539" y="24002"/>
                    <a:pt x="697" y="29766"/>
                    <a:pt x="32" y="35403"/>
                  </a:cubicBezTo>
                  <a:cubicBezTo>
                    <a:pt x="32" y="35403"/>
                    <a:pt x="32" y="35435"/>
                    <a:pt x="32" y="35435"/>
                  </a:cubicBezTo>
                  <a:cubicBezTo>
                    <a:pt x="0" y="35498"/>
                    <a:pt x="32" y="35593"/>
                    <a:pt x="127" y="35593"/>
                  </a:cubicBezTo>
                  <a:cubicBezTo>
                    <a:pt x="12510" y="36385"/>
                    <a:pt x="47631" y="37303"/>
                    <a:pt x="59982" y="38316"/>
                  </a:cubicBezTo>
                  <a:cubicBezTo>
                    <a:pt x="60045" y="38316"/>
                    <a:pt x="60108" y="38285"/>
                    <a:pt x="60108" y="38221"/>
                  </a:cubicBezTo>
                  <a:cubicBezTo>
                    <a:pt x="60742" y="27644"/>
                    <a:pt x="61629" y="17035"/>
                    <a:pt x="62009" y="6426"/>
                  </a:cubicBezTo>
                  <a:cubicBezTo>
                    <a:pt x="62104" y="6331"/>
                    <a:pt x="62167" y="6204"/>
                    <a:pt x="62230" y="6077"/>
                  </a:cubicBezTo>
                  <a:cubicBezTo>
                    <a:pt x="62294" y="5982"/>
                    <a:pt x="62262" y="5887"/>
                    <a:pt x="62167" y="5856"/>
                  </a:cubicBezTo>
                  <a:cubicBezTo>
                    <a:pt x="60479" y="5358"/>
                    <a:pt x="58395" y="4883"/>
                    <a:pt x="56077" y="4434"/>
                  </a:cubicBezTo>
                  <a:lnTo>
                    <a:pt x="56077" y="4434"/>
                  </a:lnTo>
                  <a:cubicBezTo>
                    <a:pt x="57252" y="4736"/>
                    <a:pt x="58423" y="5051"/>
                    <a:pt x="59602" y="5381"/>
                  </a:cubicBezTo>
                  <a:cubicBezTo>
                    <a:pt x="59918" y="5476"/>
                    <a:pt x="61438" y="5697"/>
                    <a:pt x="61597" y="5982"/>
                  </a:cubicBezTo>
                  <a:cubicBezTo>
                    <a:pt x="61945" y="6489"/>
                    <a:pt x="61343" y="6964"/>
                    <a:pt x="61090" y="7408"/>
                  </a:cubicBezTo>
                  <a:cubicBezTo>
                    <a:pt x="60488" y="8294"/>
                    <a:pt x="59887" y="9213"/>
                    <a:pt x="59348" y="10163"/>
                  </a:cubicBezTo>
                  <a:cubicBezTo>
                    <a:pt x="54250" y="6933"/>
                    <a:pt x="40157" y="3797"/>
                    <a:pt x="34361" y="1961"/>
                  </a:cubicBezTo>
                  <a:cubicBezTo>
                    <a:pt x="33380" y="1644"/>
                    <a:pt x="32398" y="1390"/>
                    <a:pt x="31385" y="1137"/>
                  </a:cubicBezTo>
                  <a:lnTo>
                    <a:pt x="31385" y="1137"/>
                  </a:lnTo>
                  <a:cubicBezTo>
                    <a:pt x="33502" y="1479"/>
                    <a:pt x="37948" y="1855"/>
                    <a:pt x="42319" y="2268"/>
                  </a:cubicBezTo>
                  <a:lnTo>
                    <a:pt x="42319" y="2268"/>
                  </a:lnTo>
                  <a:cubicBezTo>
                    <a:pt x="37136" y="1568"/>
                    <a:pt x="32193" y="976"/>
                    <a:pt x="28756" y="504"/>
                  </a:cubicBezTo>
                  <a:cubicBezTo>
                    <a:pt x="28693" y="504"/>
                    <a:pt x="28629" y="535"/>
                    <a:pt x="28629" y="599"/>
                  </a:cubicBezTo>
                  <a:cubicBezTo>
                    <a:pt x="26288" y="200"/>
                    <a:pt x="19749" y="0"/>
                    <a:pt x="13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4" name="Google Shape;384;p32"/>
          <p:cNvSpPr txBox="1"/>
          <p:nvPr/>
        </p:nvSpPr>
        <p:spPr>
          <a:xfrm>
            <a:off x="909150" y="1298125"/>
            <a:ext cx="16428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85" name="Google Shape;385;p32"/>
          <p:cNvSpPr txBox="1"/>
          <p:nvPr/>
        </p:nvSpPr>
        <p:spPr>
          <a:xfrm>
            <a:off x="909150" y="1583174"/>
            <a:ext cx="16428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6" name="Google Shape;386;p32"/>
          <p:cNvSpPr txBox="1"/>
          <p:nvPr/>
        </p:nvSpPr>
        <p:spPr>
          <a:xfrm>
            <a:off x="909150" y="2627988"/>
            <a:ext cx="15684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87" name="Google Shape;387;p32"/>
          <p:cNvSpPr txBox="1"/>
          <p:nvPr/>
        </p:nvSpPr>
        <p:spPr>
          <a:xfrm>
            <a:off x="909150" y="2888686"/>
            <a:ext cx="15684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farthest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32"/>
          <p:cNvSpPr txBox="1"/>
          <p:nvPr/>
        </p:nvSpPr>
        <p:spPr>
          <a:xfrm>
            <a:off x="909150" y="3794751"/>
            <a:ext cx="16428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89" name="Google Shape;389;p32"/>
          <p:cNvSpPr txBox="1"/>
          <p:nvPr/>
        </p:nvSpPr>
        <p:spPr>
          <a:xfrm>
            <a:off x="909150" y="4055450"/>
            <a:ext cx="16428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a gas giant and has several rings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90" name="Google Shape;390;p32"/>
          <p:cNvGrpSpPr/>
          <p:nvPr/>
        </p:nvGrpSpPr>
        <p:grpSpPr>
          <a:xfrm>
            <a:off x="6524664" y="1079780"/>
            <a:ext cx="1841291" cy="1164436"/>
            <a:chOff x="6524664" y="1079780"/>
            <a:chExt cx="1841291" cy="1164436"/>
          </a:xfrm>
        </p:grpSpPr>
        <p:sp>
          <p:nvSpPr>
            <p:cNvPr id="391" name="Google Shape;391;p32"/>
            <p:cNvSpPr/>
            <p:nvPr/>
          </p:nvSpPr>
          <p:spPr>
            <a:xfrm>
              <a:off x="6655047" y="1501721"/>
              <a:ext cx="134442" cy="641917"/>
            </a:xfrm>
            <a:custGeom>
              <a:avLst/>
              <a:gdLst/>
              <a:ahLst/>
              <a:cxnLst/>
              <a:rect l="l" t="t" r="r" b="b"/>
              <a:pathLst>
                <a:path w="4620" h="22059" extrusionOk="0">
                  <a:moveTo>
                    <a:pt x="16" y="1"/>
                  </a:moveTo>
                  <a:cubicBezTo>
                    <a:pt x="8" y="1"/>
                    <a:pt x="0" y="9"/>
                    <a:pt x="0" y="24"/>
                  </a:cubicBezTo>
                  <a:cubicBezTo>
                    <a:pt x="792" y="7118"/>
                    <a:pt x="222" y="14465"/>
                    <a:pt x="2375" y="21338"/>
                  </a:cubicBezTo>
                  <a:cubicBezTo>
                    <a:pt x="2526" y="21840"/>
                    <a:pt x="2935" y="22058"/>
                    <a:pt x="3349" y="22058"/>
                  </a:cubicBezTo>
                  <a:cubicBezTo>
                    <a:pt x="3979" y="22058"/>
                    <a:pt x="4619" y="21551"/>
                    <a:pt x="4371" y="20767"/>
                  </a:cubicBezTo>
                  <a:cubicBezTo>
                    <a:pt x="2185" y="14022"/>
                    <a:pt x="2122" y="6770"/>
                    <a:pt x="32" y="24"/>
                  </a:cubicBezTo>
                  <a:cubicBezTo>
                    <a:pt x="32" y="9"/>
                    <a:pt x="24" y="1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6524664" y="1104660"/>
              <a:ext cx="1825676" cy="1139556"/>
            </a:xfrm>
            <a:custGeom>
              <a:avLst/>
              <a:gdLst/>
              <a:ahLst/>
              <a:cxnLst/>
              <a:rect l="l" t="t" r="r" b="b"/>
              <a:pathLst>
                <a:path w="62738" h="39160" extrusionOk="0">
                  <a:moveTo>
                    <a:pt x="2417" y="1"/>
                  </a:moveTo>
                  <a:cubicBezTo>
                    <a:pt x="1996" y="1"/>
                    <a:pt x="1609" y="240"/>
                    <a:pt x="1521" y="792"/>
                  </a:cubicBezTo>
                  <a:cubicBezTo>
                    <a:pt x="729" y="5606"/>
                    <a:pt x="1" y="21061"/>
                    <a:pt x="508" y="25874"/>
                  </a:cubicBezTo>
                  <a:cubicBezTo>
                    <a:pt x="856" y="28914"/>
                    <a:pt x="1553" y="32081"/>
                    <a:pt x="3516" y="34456"/>
                  </a:cubicBezTo>
                  <a:cubicBezTo>
                    <a:pt x="6050" y="37560"/>
                    <a:pt x="10008" y="37655"/>
                    <a:pt x="13682" y="38003"/>
                  </a:cubicBezTo>
                  <a:cubicBezTo>
                    <a:pt x="18147" y="38447"/>
                    <a:pt x="22613" y="38763"/>
                    <a:pt x="27110" y="38953"/>
                  </a:cubicBezTo>
                  <a:cubicBezTo>
                    <a:pt x="29279" y="39048"/>
                    <a:pt x="36959" y="39159"/>
                    <a:pt x="44631" y="39159"/>
                  </a:cubicBezTo>
                  <a:cubicBezTo>
                    <a:pt x="52302" y="39159"/>
                    <a:pt x="59966" y="39048"/>
                    <a:pt x="62104" y="38700"/>
                  </a:cubicBezTo>
                  <a:cubicBezTo>
                    <a:pt x="62737" y="38605"/>
                    <a:pt x="62737" y="37560"/>
                    <a:pt x="62104" y="37433"/>
                  </a:cubicBezTo>
                  <a:cubicBezTo>
                    <a:pt x="57132" y="36610"/>
                    <a:pt x="30023" y="36737"/>
                    <a:pt x="24956" y="36420"/>
                  </a:cubicBezTo>
                  <a:cubicBezTo>
                    <a:pt x="20206" y="36135"/>
                    <a:pt x="15329" y="35945"/>
                    <a:pt x="10610" y="35248"/>
                  </a:cubicBezTo>
                  <a:cubicBezTo>
                    <a:pt x="10040" y="34330"/>
                    <a:pt x="9153" y="33570"/>
                    <a:pt x="8488" y="32715"/>
                  </a:cubicBezTo>
                  <a:cubicBezTo>
                    <a:pt x="7855" y="31891"/>
                    <a:pt x="7285" y="31005"/>
                    <a:pt x="6778" y="30118"/>
                  </a:cubicBezTo>
                  <a:cubicBezTo>
                    <a:pt x="6430" y="29548"/>
                    <a:pt x="6145" y="28978"/>
                    <a:pt x="5860" y="28408"/>
                  </a:cubicBezTo>
                  <a:cubicBezTo>
                    <a:pt x="5575" y="27268"/>
                    <a:pt x="5353" y="26159"/>
                    <a:pt x="5131" y="25019"/>
                  </a:cubicBezTo>
                  <a:cubicBezTo>
                    <a:pt x="4941" y="24037"/>
                    <a:pt x="5258" y="14157"/>
                    <a:pt x="4308" y="13682"/>
                  </a:cubicBezTo>
                  <a:cubicBezTo>
                    <a:pt x="4086" y="13571"/>
                    <a:pt x="3872" y="13515"/>
                    <a:pt x="3671" y="13515"/>
                  </a:cubicBezTo>
                  <a:cubicBezTo>
                    <a:pt x="3469" y="13515"/>
                    <a:pt x="3279" y="13571"/>
                    <a:pt x="3104" y="13682"/>
                  </a:cubicBezTo>
                  <a:cubicBezTo>
                    <a:pt x="2914" y="10103"/>
                    <a:pt x="3136" y="4878"/>
                    <a:pt x="3643" y="1394"/>
                  </a:cubicBezTo>
                  <a:cubicBezTo>
                    <a:pt x="3777" y="553"/>
                    <a:pt x="3057" y="1"/>
                    <a:pt x="2417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6593804" y="1194053"/>
              <a:ext cx="266352" cy="940017"/>
            </a:xfrm>
            <a:custGeom>
              <a:avLst/>
              <a:gdLst/>
              <a:ahLst/>
              <a:cxnLst/>
              <a:rect l="l" t="t" r="r" b="b"/>
              <a:pathLst>
                <a:path w="9153" h="32303" extrusionOk="0">
                  <a:moveTo>
                    <a:pt x="190" y="1"/>
                  </a:moveTo>
                  <a:cubicBezTo>
                    <a:pt x="63" y="3674"/>
                    <a:pt x="0" y="14220"/>
                    <a:pt x="1140" y="17830"/>
                  </a:cubicBezTo>
                  <a:cubicBezTo>
                    <a:pt x="2375" y="21662"/>
                    <a:pt x="4529" y="29928"/>
                    <a:pt x="8012" y="32303"/>
                  </a:cubicBezTo>
                  <a:cubicBezTo>
                    <a:pt x="6809" y="30656"/>
                    <a:pt x="7886" y="28693"/>
                    <a:pt x="9152" y="27268"/>
                  </a:cubicBezTo>
                  <a:lnTo>
                    <a:pt x="9089" y="27204"/>
                  </a:lnTo>
                  <a:cubicBezTo>
                    <a:pt x="9073" y="27220"/>
                    <a:pt x="9050" y="27228"/>
                    <a:pt x="9026" y="27228"/>
                  </a:cubicBezTo>
                  <a:cubicBezTo>
                    <a:pt x="9002" y="27228"/>
                    <a:pt x="8978" y="27220"/>
                    <a:pt x="8962" y="27204"/>
                  </a:cubicBezTo>
                  <a:cubicBezTo>
                    <a:pt x="6049" y="24797"/>
                    <a:pt x="3515" y="13207"/>
                    <a:pt x="1869" y="9755"/>
                  </a:cubicBezTo>
                  <a:cubicBezTo>
                    <a:pt x="633" y="7189"/>
                    <a:pt x="222" y="2787"/>
                    <a:pt x="190" y="1"/>
                  </a:cubicBezTo>
                  <a:close/>
                </a:path>
              </a:pathLst>
            </a:custGeom>
            <a:solidFill>
              <a:srgbClr val="A4A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6601166" y="1089005"/>
              <a:ext cx="1751936" cy="1107633"/>
            </a:xfrm>
            <a:custGeom>
              <a:avLst/>
              <a:gdLst/>
              <a:ahLst/>
              <a:cxnLst/>
              <a:rect l="l" t="t" r="r" b="b"/>
              <a:pathLst>
                <a:path w="60204" h="38063" extrusionOk="0">
                  <a:moveTo>
                    <a:pt x="19160" y="0"/>
                  </a:moveTo>
                  <a:cubicBezTo>
                    <a:pt x="12858" y="0"/>
                    <a:pt x="6524" y="190"/>
                    <a:pt x="222" y="539"/>
                  </a:cubicBezTo>
                  <a:cubicBezTo>
                    <a:pt x="0" y="4402"/>
                    <a:pt x="222" y="10103"/>
                    <a:pt x="2059" y="13618"/>
                  </a:cubicBezTo>
                  <a:cubicBezTo>
                    <a:pt x="3801" y="16912"/>
                    <a:pt x="6176" y="28217"/>
                    <a:pt x="8836" y="30719"/>
                  </a:cubicBezTo>
                  <a:cubicBezTo>
                    <a:pt x="8868" y="30751"/>
                    <a:pt x="8868" y="30783"/>
                    <a:pt x="8836" y="30814"/>
                  </a:cubicBezTo>
                  <a:lnTo>
                    <a:pt x="8899" y="30878"/>
                  </a:lnTo>
                  <a:lnTo>
                    <a:pt x="8899" y="30846"/>
                  </a:lnTo>
                  <a:cubicBezTo>
                    <a:pt x="8920" y="30826"/>
                    <a:pt x="8943" y="30817"/>
                    <a:pt x="8966" y="30817"/>
                  </a:cubicBezTo>
                  <a:cubicBezTo>
                    <a:pt x="9050" y="30817"/>
                    <a:pt x="9133" y="30936"/>
                    <a:pt x="9058" y="31036"/>
                  </a:cubicBezTo>
                  <a:cubicBezTo>
                    <a:pt x="7823" y="32429"/>
                    <a:pt x="6651" y="34424"/>
                    <a:pt x="8266" y="36071"/>
                  </a:cubicBezTo>
                  <a:cubicBezTo>
                    <a:pt x="8456" y="36261"/>
                    <a:pt x="8646" y="36420"/>
                    <a:pt x="8836" y="36546"/>
                  </a:cubicBezTo>
                  <a:cubicBezTo>
                    <a:pt x="8899" y="36578"/>
                    <a:pt x="8963" y="36610"/>
                    <a:pt x="9026" y="36641"/>
                  </a:cubicBezTo>
                  <a:cubicBezTo>
                    <a:pt x="9058" y="36641"/>
                    <a:pt x="9058" y="36673"/>
                    <a:pt x="9089" y="36673"/>
                  </a:cubicBezTo>
                  <a:cubicBezTo>
                    <a:pt x="10103" y="37243"/>
                    <a:pt x="11338" y="37370"/>
                    <a:pt x="12478" y="37465"/>
                  </a:cubicBezTo>
                  <a:cubicBezTo>
                    <a:pt x="15265" y="37686"/>
                    <a:pt x="18083" y="37845"/>
                    <a:pt x="20870" y="37940"/>
                  </a:cubicBezTo>
                  <a:cubicBezTo>
                    <a:pt x="23180" y="38031"/>
                    <a:pt x="29170" y="38063"/>
                    <a:pt x="35824" y="38063"/>
                  </a:cubicBezTo>
                  <a:cubicBezTo>
                    <a:pt x="45408" y="38063"/>
                    <a:pt x="56369" y="37996"/>
                    <a:pt x="59697" y="37940"/>
                  </a:cubicBezTo>
                  <a:cubicBezTo>
                    <a:pt x="59158" y="29072"/>
                    <a:pt x="59982" y="9596"/>
                    <a:pt x="60045" y="729"/>
                  </a:cubicBezTo>
                  <a:cubicBezTo>
                    <a:pt x="60045" y="634"/>
                    <a:pt x="60140" y="602"/>
                    <a:pt x="60203" y="602"/>
                  </a:cubicBezTo>
                  <a:lnTo>
                    <a:pt x="60077" y="507"/>
                  </a:lnTo>
                  <a:cubicBezTo>
                    <a:pt x="60077" y="539"/>
                    <a:pt x="60045" y="539"/>
                    <a:pt x="60045" y="539"/>
                  </a:cubicBezTo>
                  <a:cubicBezTo>
                    <a:pt x="53711" y="475"/>
                    <a:pt x="25494" y="32"/>
                    <a:pt x="19160" y="0"/>
                  </a:cubicBezTo>
                  <a:close/>
                </a:path>
              </a:pathLst>
            </a:custGeom>
            <a:solidFill>
              <a:srgbClr val="C7C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8167115" y="1090227"/>
              <a:ext cx="198840" cy="1112755"/>
            </a:xfrm>
            <a:custGeom>
              <a:avLst/>
              <a:gdLst/>
              <a:ahLst/>
              <a:cxnLst/>
              <a:rect l="l" t="t" r="r" b="b"/>
              <a:pathLst>
                <a:path w="6833" h="38239" extrusionOk="0">
                  <a:moveTo>
                    <a:pt x="838" y="1"/>
                  </a:moveTo>
                  <a:cubicBezTo>
                    <a:pt x="408" y="1"/>
                    <a:pt x="0" y="278"/>
                    <a:pt x="56" y="813"/>
                  </a:cubicBezTo>
                  <a:cubicBezTo>
                    <a:pt x="467" y="5310"/>
                    <a:pt x="309" y="16775"/>
                    <a:pt x="404" y="21303"/>
                  </a:cubicBezTo>
                  <a:cubicBezTo>
                    <a:pt x="467" y="23552"/>
                    <a:pt x="467" y="29379"/>
                    <a:pt x="436" y="31627"/>
                  </a:cubicBezTo>
                  <a:cubicBezTo>
                    <a:pt x="436" y="33432"/>
                    <a:pt x="341" y="35301"/>
                    <a:pt x="531" y="37106"/>
                  </a:cubicBezTo>
                  <a:cubicBezTo>
                    <a:pt x="404" y="37296"/>
                    <a:pt x="436" y="37613"/>
                    <a:pt x="626" y="37771"/>
                  </a:cubicBezTo>
                  <a:lnTo>
                    <a:pt x="657" y="37929"/>
                  </a:lnTo>
                  <a:cubicBezTo>
                    <a:pt x="689" y="38104"/>
                    <a:pt x="824" y="38183"/>
                    <a:pt x="966" y="38183"/>
                  </a:cubicBezTo>
                  <a:cubicBezTo>
                    <a:pt x="1109" y="38183"/>
                    <a:pt x="1259" y="38104"/>
                    <a:pt x="1322" y="37961"/>
                  </a:cubicBezTo>
                  <a:cubicBezTo>
                    <a:pt x="2182" y="38166"/>
                    <a:pt x="3041" y="38238"/>
                    <a:pt x="3926" y="38238"/>
                  </a:cubicBezTo>
                  <a:cubicBezTo>
                    <a:pt x="4411" y="38238"/>
                    <a:pt x="4903" y="38216"/>
                    <a:pt x="5408" y="38183"/>
                  </a:cubicBezTo>
                  <a:cubicBezTo>
                    <a:pt x="5724" y="38151"/>
                    <a:pt x="6104" y="37898"/>
                    <a:pt x="6073" y="37486"/>
                  </a:cubicBezTo>
                  <a:cubicBezTo>
                    <a:pt x="5883" y="35459"/>
                    <a:pt x="5819" y="33401"/>
                    <a:pt x="5883" y="31342"/>
                  </a:cubicBezTo>
                  <a:cubicBezTo>
                    <a:pt x="6484" y="27194"/>
                    <a:pt x="6833" y="14083"/>
                    <a:pt x="5946" y="9997"/>
                  </a:cubicBezTo>
                  <a:cubicBezTo>
                    <a:pt x="6168" y="9902"/>
                    <a:pt x="6326" y="9681"/>
                    <a:pt x="6326" y="9364"/>
                  </a:cubicBezTo>
                  <a:cubicBezTo>
                    <a:pt x="6358" y="7147"/>
                    <a:pt x="6199" y="3315"/>
                    <a:pt x="6104" y="1098"/>
                  </a:cubicBezTo>
                  <a:cubicBezTo>
                    <a:pt x="6104" y="655"/>
                    <a:pt x="5756" y="307"/>
                    <a:pt x="5313" y="307"/>
                  </a:cubicBezTo>
                  <a:cubicBezTo>
                    <a:pt x="5204" y="307"/>
                    <a:pt x="5090" y="306"/>
                    <a:pt x="4971" y="306"/>
                  </a:cubicBezTo>
                  <a:cubicBezTo>
                    <a:pt x="4262" y="306"/>
                    <a:pt x="3412" y="329"/>
                    <a:pt x="2842" y="655"/>
                  </a:cubicBezTo>
                  <a:cubicBezTo>
                    <a:pt x="2709" y="388"/>
                    <a:pt x="2425" y="247"/>
                    <a:pt x="2145" y="247"/>
                  </a:cubicBezTo>
                  <a:cubicBezTo>
                    <a:pt x="1960" y="247"/>
                    <a:pt x="1777" y="308"/>
                    <a:pt x="1639" y="433"/>
                  </a:cubicBezTo>
                  <a:cubicBezTo>
                    <a:pt x="1467" y="143"/>
                    <a:pt x="1147" y="1"/>
                    <a:pt x="838" y="1"/>
                  </a:cubicBezTo>
                  <a:close/>
                </a:path>
              </a:pathLst>
            </a:custGeom>
            <a:solidFill>
              <a:srgbClr val="A4A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6642633" y="1129511"/>
              <a:ext cx="635922" cy="49354"/>
            </a:xfrm>
            <a:custGeom>
              <a:avLst/>
              <a:gdLst/>
              <a:ahLst/>
              <a:cxnLst/>
              <a:rect l="l" t="t" r="r" b="b"/>
              <a:pathLst>
                <a:path w="21853" h="1696" extrusionOk="0">
                  <a:moveTo>
                    <a:pt x="1455" y="0"/>
                  </a:moveTo>
                  <a:cubicBezTo>
                    <a:pt x="1329" y="0"/>
                    <a:pt x="1203" y="1"/>
                    <a:pt x="1077" y="2"/>
                  </a:cubicBezTo>
                  <a:cubicBezTo>
                    <a:pt x="1" y="2"/>
                    <a:pt x="1" y="1649"/>
                    <a:pt x="1077" y="1680"/>
                  </a:cubicBezTo>
                  <a:cubicBezTo>
                    <a:pt x="1454" y="1691"/>
                    <a:pt x="1831" y="1695"/>
                    <a:pt x="2209" y="1695"/>
                  </a:cubicBezTo>
                  <a:cubicBezTo>
                    <a:pt x="5264" y="1695"/>
                    <a:pt x="8361" y="1388"/>
                    <a:pt x="11433" y="1332"/>
                  </a:cubicBezTo>
                  <a:cubicBezTo>
                    <a:pt x="14885" y="1237"/>
                    <a:pt x="18305" y="1174"/>
                    <a:pt x="21757" y="1047"/>
                  </a:cubicBezTo>
                  <a:cubicBezTo>
                    <a:pt x="21852" y="1047"/>
                    <a:pt x="21852" y="920"/>
                    <a:pt x="21757" y="920"/>
                  </a:cubicBezTo>
                  <a:cubicBezTo>
                    <a:pt x="18305" y="730"/>
                    <a:pt x="14885" y="635"/>
                    <a:pt x="11433" y="508"/>
                  </a:cubicBezTo>
                  <a:cubicBezTo>
                    <a:pt x="8108" y="386"/>
                    <a:pt x="4754" y="0"/>
                    <a:pt x="14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6573522" y="1079780"/>
              <a:ext cx="1783248" cy="1125297"/>
            </a:xfrm>
            <a:custGeom>
              <a:avLst/>
              <a:gdLst/>
              <a:ahLst/>
              <a:cxnLst/>
              <a:rect l="l" t="t" r="r" b="b"/>
              <a:pathLst>
                <a:path w="61280" h="38670" extrusionOk="0">
                  <a:moveTo>
                    <a:pt x="20110" y="1"/>
                  </a:moveTo>
                  <a:cubicBezTo>
                    <a:pt x="13776" y="1"/>
                    <a:pt x="7474" y="159"/>
                    <a:pt x="1140" y="539"/>
                  </a:cubicBezTo>
                  <a:cubicBezTo>
                    <a:pt x="1045" y="539"/>
                    <a:pt x="1014" y="634"/>
                    <a:pt x="1014" y="697"/>
                  </a:cubicBezTo>
                  <a:cubicBezTo>
                    <a:pt x="982" y="729"/>
                    <a:pt x="950" y="729"/>
                    <a:pt x="950" y="792"/>
                  </a:cubicBezTo>
                  <a:cubicBezTo>
                    <a:pt x="950" y="951"/>
                    <a:pt x="950" y="1109"/>
                    <a:pt x="919" y="1267"/>
                  </a:cubicBezTo>
                  <a:cubicBezTo>
                    <a:pt x="0" y="5986"/>
                    <a:pt x="254" y="21726"/>
                    <a:pt x="1869" y="26223"/>
                  </a:cubicBezTo>
                  <a:cubicBezTo>
                    <a:pt x="2724" y="28598"/>
                    <a:pt x="3864" y="30846"/>
                    <a:pt x="5289" y="32905"/>
                  </a:cubicBezTo>
                  <a:cubicBezTo>
                    <a:pt x="6366" y="34488"/>
                    <a:pt x="7633" y="35977"/>
                    <a:pt x="9311" y="36832"/>
                  </a:cubicBezTo>
                  <a:cubicBezTo>
                    <a:pt x="11243" y="38415"/>
                    <a:pt x="14631" y="38130"/>
                    <a:pt x="16943" y="38288"/>
                  </a:cubicBezTo>
                  <a:cubicBezTo>
                    <a:pt x="21014" y="38518"/>
                    <a:pt x="31946" y="38669"/>
                    <a:pt x="42072" y="38669"/>
                  </a:cubicBezTo>
                  <a:cubicBezTo>
                    <a:pt x="50068" y="38669"/>
                    <a:pt x="57560" y="38575"/>
                    <a:pt x="60773" y="38352"/>
                  </a:cubicBezTo>
                  <a:cubicBezTo>
                    <a:pt x="60837" y="38352"/>
                    <a:pt x="60837" y="38320"/>
                    <a:pt x="60837" y="38288"/>
                  </a:cubicBezTo>
                  <a:cubicBezTo>
                    <a:pt x="60837" y="38288"/>
                    <a:pt x="60837" y="38288"/>
                    <a:pt x="60837" y="38257"/>
                  </a:cubicBezTo>
                  <a:cubicBezTo>
                    <a:pt x="60773" y="29358"/>
                    <a:pt x="61217" y="9945"/>
                    <a:pt x="61280" y="1046"/>
                  </a:cubicBezTo>
                  <a:cubicBezTo>
                    <a:pt x="61280" y="951"/>
                    <a:pt x="61217" y="887"/>
                    <a:pt x="61153" y="887"/>
                  </a:cubicBezTo>
                  <a:cubicBezTo>
                    <a:pt x="61058" y="887"/>
                    <a:pt x="60995" y="951"/>
                    <a:pt x="60995" y="1046"/>
                  </a:cubicBezTo>
                  <a:cubicBezTo>
                    <a:pt x="60932" y="9913"/>
                    <a:pt x="60108" y="29389"/>
                    <a:pt x="60647" y="38257"/>
                  </a:cubicBezTo>
                  <a:cubicBezTo>
                    <a:pt x="57542" y="38309"/>
                    <a:pt x="47881" y="38361"/>
                    <a:pt x="38852" y="38361"/>
                  </a:cubicBezTo>
                  <a:cubicBezTo>
                    <a:pt x="31396" y="38361"/>
                    <a:pt x="24370" y="38325"/>
                    <a:pt x="21820" y="38225"/>
                  </a:cubicBezTo>
                  <a:cubicBezTo>
                    <a:pt x="19002" y="38130"/>
                    <a:pt x="16215" y="37972"/>
                    <a:pt x="13428" y="37750"/>
                  </a:cubicBezTo>
                  <a:cubicBezTo>
                    <a:pt x="12288" y="37655"/>
                    <a:pt x="11021" y="37560"/>
                    <a:pt x="10008" y="36990"/>
                  </a:cubicBezTo>
                  <a:cubicBezTo>
                    <a:pt x="10008" y="36958"/>
                    <a:pt x="10008" y="36958"/>
                    <a:pt x="9976" y="36958"/>
                  </a:cubicBezTo>
                  <a:cubicBezTo>
                    <a:pt x="9913" y="36927"/>
                    <a:pt x="9849" y="36895"/>
                    <a:pt x="9786" y="36863"/>
                  </a:cubicBezTo>
                  <a:cubicBezTo>
                    <a:pt x="9596" y="36705"/>
                    <a:pt x="9406" y="36547"/>
                    <a:pt x="9216" y="36388"/>
                  </a:cubicBezTo>
                  <a:cubicBezTo>
                    <a:pt x="7601" y="34741"/>
                    <a:pt x="8773" y="32715"/>
                    <a:pt x="10008" y="31321"/>
                  </a:cubicBezTo>
                  <a:cubicBezTo>
                    <a:pt x="10080" y="31249"/>
                    <a:pt x="10005" y="31121"/>
                    <a:pt x="9923" y="31121"/>
                  </a:cubicBezTo>
                  <a:cubicBezTo>
                    <a:pt x="9898" y="31121"/>
                    <a:pt x="9872" y="31133"/>
                    <a:pt x="9849" y="31163"/>
                  </a:cubicBezTo>
                  <a:cubicBezTo>
                    <a:pt x="8583" y="32588"/>
                    <a:pt x="7506" y="34583"/>
                    <a:pt x="8709" y="36230"/>
                  </a:cubicBezTo>
                  <a:cubicBezTo>
                    <a:pt x="5226" y="33823"/>
                    <a:pt x="3072" y="25557"/>
                    <a:pt x="1837" y="21726"/>
                  </a:cubicBezTo>
                  <a:cubicBezTo>
                    <a:pt x="697" y="18147"/>
                    <a:pt x="760" y="7601"/>
                    <a:pt x="887" y="3928"/>
                  </a:cubicBezTo>
                  <a:lnTo>
                    <a:pt x="887" y="3928"/>
                  </a:lnTo>
                  <a:cubicBezTo>
                    <a:pt x="919" y="6714"/>
                    <a:pt x="1330" y="11116"/>
                    <a:pt x="2566" y="13682"/>
                  </a:cubicBezTo>
                  <a:cubicBezTo>
                    <a:pt x="4244" y="17134"/>
                    <a:pt x="6746" y="28724"/>
                    <a:pt x="9659" y="31131"/>
                  </a:cubicBezTo>
                  <a:cubicBezTo>
                    <a:pt x="9675" y="31147"/>
                    <a:pt x="9699" y="31155"/>
                    <a:pt x="9723" y="31155"/>
                  </a:cubicBezTo>
                  <a:cubicBezTo>
                    <a:pt x="9747" y="31155"/>
                    <a:pt x="9770" y="31147"/>
                    <a:pt x="9786" y="31131"/>
                  </a:cubicBezTo>
                  <a:cubicBezTo>
                    <a:pt x="9818" y="31100"/>
                    <a:pt x="9818" y="31068"/>
                    <a:pt x="9786" y="31005"/>
                  </a:cubicBezTo>
                  <a:cubicBezTo>
                    <a:pt x="7126" y="28534"/>
                    <a:pt x="4751" y="17197"/>
                    <a:pt x="3009" y="13935"/>
                  </a:cubicBezTo>
                  <a:cubicBezTo>
                    <a:pt x="1172" y="10420"/>
                    <a:pt x="950" y="4719"/>
                    <a:pt x="1172" y="824"/>
                  </a:cubicBezTo>
                  <a:cubicBezTo>
                    <a:pt x="7474" y="507"/>
                    <a:pt x="13808" y="317"/>
                    <a:pt x="20110" y="317"/>
                  </a:cubicBezTo>
                  <a:cubicBezTo>
                    <a:pt x="26444" y="317"/>
                    <a:pt x="54661" y="761"/>
                    <a:pt x="60995" y="856"/>
                  </a:cubicBezTo>
                  <a:cubicBezTo>
                    <a:pt x="60995" y="856"/>
                    <a:pt x="61027" y="824"/>
                    <a:pt x="61027" y="824"/>
                  </a:cubicBezTo>
                  <a:cubicBezTo>
                    <a:pt x="61090" y="792"/>
                    <a:pt x="61058" y="697"/>
                    <a:pt x="60995" y="697"/>
                  </a:cubicBezTo>
                  <a:cubicBezTo>
                    <a:pt x="54725" y="1"/>
                    <a:pt x="26412" y="32"/>
                    <a:pt x="201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" name="Google Shape;398;p32"/>
          <p:cNvSpPr txBox="1"/>
          <p:nvPr/>
        </p:nvSpPr>
        <p:spPr>
          <a:xfrm>
            <a:off x="6665750" y="1294725"/>
            <a:ext cx="16428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99" name="Google Shape;399;p32"/>
          <p:cNvSpPr txBox="1"/>
          <p:nvPr/>
        </p:nvSpPr>
        <p:spPr>
          <a:xfrm>
            <a:off x="6665750" y="1579774"/>
            <a:ext cx="16428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smallest planet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p32"/>
          <p:cNvSpPr txBox="1"/>
          <p:nvPr/>
        </p:nvSpPr>
        <p:spPr>
          <a:xfrm>
            <a:off x="6665750" y="2624588"/>
            <a:ext cx="15684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01" name="Google Shape;401;p32"/>
          <p:cNvSpPr txBox="1"/>
          <p:nvPr/>
        </p:nvSpPr>
        <p:spPr>
          <a:xfrm>
            <a:off x="6665750" y="2885286"/>
            <a:ext cx="15684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it’s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32"/>
          <p:cNvSpPr txBox="1"/>
          <p:nvPr/>
        </p:nvSpPr>
        <p:spPr>
          <a:xfrm>
            <a:off x="6665750" y="3791351"/>
            <a:ext cx="16428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03" name="Google Shape;403;p32"/>
          <p:cNvSpPr txBox="1"/>
          <p:nvPr/>
        </p:nvSpPr>
        <p:spPr>
          <a:xfrm>
            <a:off x="6665750" y="4052050"/>
            <a:ext cx="16428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Earth is the third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4" name="Google Shape;404;p32"/>
          <p:cNvSpPr txBox="1"/>
          <p:nvPr/>
        </p:nvSpPr>
        <p:spPr>
          <a:xfrm>
            <a:off x="3784188" y="2370600"/>
            <a:ext cx="155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Title</a:t>
            </a:r>
            <a:endParaRPr sz="25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3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Post-it Board Infographics</a:t>
            </a:r>
            <a:endParaRPr sz="25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410" name="Google Shape;410;p33"/>
          <p:cNvGrpSpPr/>
          <p:nvPr/>
        </p:nvGrpSpPr>
        <p:grpSpPr>
          <a:xfrm>
            <a:off x="6095261" y="2754835"/>
            <a:ext cx="2017055" cy="1354793"/>
            <a:chOff x="6095261" y="2754835"/>
            <a:chExt cx="2017055" cy="1354793"/>
          </a:xfrm>
        </p:grpSpPr>
        <p:sp>
          <p:nvSpPr>
            <p:cNvPr id="411" name="Google Shape;411;p33"/>
            <p:cNvSpPr/>
            <p:nvPr/>
          </p:nvSpPr>
          <p:spPr>
            <a:xfrm>
              <a:off x="6095261" y="2754835"/>
              <a:ext cx="2017054" cy="1354770"/>
            </a:xfrm>
            <a:custGeom>
              <a:avLst/>
              <a:gdLst/>
              <a:ahLst/>
              <a:cxnLst/>
              <a:rect l="l" t="t" r="r" b="b"/>
              <a:pathLst>
                <a:path w="71858" h="48264" extrusionOk="0">
                  <a:moveTo>
                    <a:pt x="2280" y="0"/>
                  </a:moveTo>
                  <a:lnTo>
                    <a:pt x="0" y="47503"/>
                  </a:lnTo>
                  <a:cubicBezTo>
                    <a:pt x="0" y="47503"/>
                    <a:pt x="43165" y="48105"/>
                    <a:pt x="52381" y="48263"/>
                  </a:cubicBezTo>
                  <a:lnTo>
                    <a:pt x="71192" y="35818"/>
                  </a:lnTo>
                  <a:cubicBezTo>
                    <a:pt x="71762" y="31511"/>
                    <a:pt x="71857" y="1013"/>
                    <a:pt x="71857" y="1013"/>
                  </a:cubicBezTo>
                  <a:lnTo>
                    <a:pt x="2280" y="0"/>
                  </a:lnTo>
                  <a:close/>
                </a:path>
              </a:pathLst>
            </a:custGeom>
            <a:solidFill>
              <a:srgbClr val="A3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6145929" y="2754835"/>
              <a:ext cx="1966388" cy="309359"/>
            </a:xfrm>
            <a:custGeom>
              <a:avLst/>
              <a:gdLst/>
              <a:ahLst/>
              <a:cxnLst/>
              <a:rect l="l" t="t" r="r" b="b"/>
              <a:pathLst>
                <a:path w="70053" h="11021" extrusionOk="0">
                  <a:moveTo>
                    <a:pt x="475" y="0"/>
                  </a:moveTo>
                  <a:lnTo>
                    <a:pt x="0" y="10007"/>
                  </a:lnTo>
                  <a:lnTo>
                    <a:pt x="69989" y="11021"/>
                  </a:lnTo>
                  <a:lnTo>
                    <a:pt x="70052" y="1013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95D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7565608" y="3744240"/>
              <a:ext cx="528081" cy="365387"/>
            </a:xfrm>
            <a:custGeom>
              <a:avLst/>
              <a:gdLst/>
              <a:ahLst/>
              <a:cxnLst/>
              <a:rect l="l" t="t" r="r" b="b"/>
              <a:pathLst>
                <a:path w="18813" h="13017" extrusionOk="0">
                  <a:moveTo>
                    <a:pt x="1774" y="1"/>
                  </a:moveTo>
                  <a:lnTo>
                    <a:pt x="1" y="13016"/>
                  </a:lnTo>
                  <a:lnTo>
                    <a:pt x="18812" y="571"/>
                  </a:lnTo>
                  <a:lnTo>
                    <a:pt x="1774" y="1"/>
                  </a:lnTo>
                  <a:close/>
                </a:path>
              </a:pathLst>
            </a:custGeom>
            <a:solidFill>
              <a:srgbClr val="95D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" name="Google Shape;414;p33"/>
          <p:cNvGrpSpPr/>
          <p:nvPr/>
        </p:nvGrpSpPr>
        <p:grpSpPr>
          <a:xfrm>
            <a:off x="844064" y="2711269"/>
            <a:ext cx="2307748" cy="1354770"/>
            <a:chOff x="844064" y="2711269"/>
            <a:chExt cx="2307748" cy="1354770"/>
          </a:xfrm>
        </p:grpSpPr>
        <p:sp>
          <p:nvSpPr>
            <p:cNvPr id="415" name="Google Shape;415;p33"/>
            <p:cNvSpPr/>
            <p:nvPr/>
          </p:nvSpPr>
          <p:spPr>
            <a:xfrm>
              <a:off x="844963" y="2711269"/>
              <a:ext cx="2306849" cy="1354770"/>
            </a:xfrm>
            <a:custGeom>
              <a:avLst/>
              <a:gdLst/>
              <a:ahLst/>
              <a:cxnLst/>
              <a:rect l="l" t="t" r="r" b="b"/>
              <a:pathLst>
                <a:path w="82182" h="48264" extrusionOk="0">
                  <a:moveTo>
                    <a:pt x="1901" y="0"/>
                  </a:moveTo>
                  <a:cubicBezTo>
                    <a:pt x="1901" y="0"/>
                    <a:pt x="666" y="29041"/>
                    <a:pt x="444" y="34139"/>
                  </a:cubicBezTo>
                  <a:cubicBezTo>
                    <a:pt x="444" y="34139"/>
                    <a:pt x="1" y="44558"/>
                    <a:pt x="25937" y="45762"/>
                  </a:cubicBezTo>
                  <a:cubicBezTo>
                    <a:pt x="41139" y="46459"/>
                    <a:pt x="80282" y="48264"/>
                    <a:pt x="80282" y="48264"/>
                  </a:cubicBezTo>
                  <a:lnTo>
                    <a:pt x="82182" y="3706"/>
                  </a:lnTo>
                  <a:lnTo>
                    <a:pt x="1901" y="0"/>
                  </a:lnTo>
                  <a:close/>
                </a:path>
              </a:pathLst>
            </a:custGeom>
            <a:solidFill>
              <a:srgbClr val="D3BC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888529" y="2712139"/>
              <a:ext cx="2263284" cy="310286"/>
            </a:xfrm>
            <a:custGeom>
              <a:avLst/>
              <a:gdLst/>
              <a:ahLst/>
              <a:cxnLst/>
              <a:rect l="l" t="t" r="r" b="b"/>
              <a:pathLst>
                <a:path w="80630" h="11054" extrusionOk="0">
                  <a:moveTo>
                    <a:pt x="349" y="1"/>
                  </a:moveTo>
                  <a:lnTo>
                    <a:pt x="0" y="7411"/>
                  </a:lnTo>
                  <a:lnTo>
                    <a:pt x="80313" y="11053"/>
                  </a:lnTo>
                  <a:lnTo>
                    <a:pt x="80630" y="3611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C397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844064" y="3614442"/>
              <a:ext cx="757413" cy="386720"/>
            </a:xfrm>
            <a:custGeom>
              <a:avLst/>
              <a:gdLst/>
              <a:ahLst/>
              <a:cxnLst/>
              <a:rect l="l" t="t" r="r" b="b"/>
              <a:pathLst>
                <a:path w="26983" h="13777" extrusionOk="0">
                  <a:moveTo>
                    <a:pt x="476" y="1964"/>
                  </a:moveTo>
                  <a:lnTo>
                    <a:pt x="8520" y="1"/>
                  </a:lnTo>
                  <a:cubicBezTo>
                    <a:pt x="8520" y="1"/>
                    <a:pt x="12858" y="12985"/>
                    <a:pt x="26983" y="13618"/>
                  </a:cubicBezTo>
                  <a:cubicBezTo>
                    <a:pt x="26983" y="13618"/>
                    <a:pt x="15329" y="13777"/>
                    <a:pt x="7665" y="9977"/>
                  </a:cubicBezTo>
                  <a:cubicBezTo>
                    <a:pt x="1" y="6176"/>
                    <a:pt x="476" y="1964"/>
                    <a:pt x="476" y="1964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844064" y="3614442"/>
              <a:ext cx="757413" cy="382313"/>
            </a:xfrm>
            <a:custGeom>
              <a:avLst/>
              <a:gdLst/>
              <a:ahLst/>
              <a:cxnLst/>
              <a:rect l="l" t="t" r="r" b="b"/>
              <a:pathLst>
                <a:path w="26983" h="13620" extrusionOk="0">
                  <a:moveTo>
                    <a:pt x="8520" y="1"/>
                  </a:moveTo>
                  <a:lnTo>
                    <a:pt x="476" y="1964"/>
                  </a:lnTo>
                  <a:cubicBezTo>
                    <a:pt x="476" y="1964"/>
                    <a:pt x="1" y="6176"/>
                    <a:pt x="7665" y="9977"/>
                  </a:cubicBezTo>
                  <a:cubicBezTo>
                    <a:pt x="14739" y="13485"/>
                    <a:pt x="25214" y="13619"/>
                    <a:pt x="26783" y="13619"/>
                  </a:cubicBezTo>
                  <a:cubicBezTo>
                    <a:pt x="26914" y="13619"/>
                    <a:pt x="26983" y="13618"/>
                    <a:pt x="26983" y="13618"/>
                  </a:cubicBezTo>
                  <a:cubicBezTo>
                    <a:pt x="12858" y="12985"/>
                    <a:pt x="8520" y="1"/>
                    <a:pt x="8520" y="1"/>
                  </a:cubicBezTo>
                  <a:close/>
                </a:path>
              </a:pathLst>
            </a:custGeom>
            <a:solidFill>
              <a:srgbClr val="C397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" name="Google Shape;419;p33"/>
          <p:cNvGrpSpPr/>
          <p:nvPr/>
        </p:nvGrpSpPr>
        <p:grpSpPr>
          <a:xfrm>
            <a:off x="3544780" y="3381806"/>
            <a:ext cx="2156618" cy="1354770"/>
            <a:chOff x="3544780" y="3381806"/>
            <a:chExt cx="2156618" cy="1354770"/>
          </a:xfrm>
        </p:grpSpPr>
        <p:sp>
          <p:nvSpPr>
            <p:cNvPr id="420" name="Google Shape;420;p33"/>
            <p:cNvSpPr/>
            <p:nvPr/>
          </p:nvSpPr>
          <p:spPr>
            <a:xfrm>
              <a:off x="3544780" y="3381806"/>
              <a:ext cx="2156618" cy="1354770"/>
            </a:xfrm>
            <a:custGeom>
              <a:avLst/>
              <a:gdLst/>
              <a:ahLst/>
              <a:cxnLst/>
              <a:rect l="l" t="t" r="r" b="b"/>
              <a:pathLst>
                <a:path w="76830" h="48264" extrusionOk="0">
                  <a:moveTo>
                    <a:pt x="74961" y="0"/>
                  </a:moveTo>
                  <a:lnTo>
                    <a:pt x="0" y="3421"/>
                  </a:lnTo>
                  <a:cubicBezTo>
                    <a:pt x="0" y="3421"/>
                    <a:pt x="1711" y="44179"/>
                    <a:pt x="1869" y="48264"/>
                  </a:cubicBezTo>
                  <a:lnTo>
                    <a:pt x="76830" y="45034"/>
                  </a:lnTo>
                  <a:lnTo>
                    <a:pt x="74961" y="0"/>
                  </a:lnTo>
                  <a:close/>
                </a:path>
              </a:pathLst>
            </a:custGeom>
            <a:solidFill>
              <a:srgbClr val="B0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3544780" y="3381806"/>
              <a:ext cx="2116618" cy="325387"/>
            </a:xfrm>
            <a:custGeom>
              <a:avLst/>
              <a:gdLst/>
              <a:ahLst/>
              <a:cxnLst/>
              <a:rect l="l" t="t" r="r" b="b"/>
              <a:pathLst>
                <a:path w="75405" h="11592" extrusionOk="0">
                  <a:moveTo>
                    <a:pt x="74961" y="0"/>
                  </a:moveTo>
                  <a:lnTo>
                    <a:pt x="0" y="3421"/>
                  </a:lnTo>
                  <a:lnTo>
                    <a:pt x="444" y="11591"/>
                  </a:lnTo>
                  <a:lnTo>
                    <a:pt x="75405" y="8203"/>
                  </a:lnTo>
                  <a:lnTo>
                    <a:pt x="74961" y="0"/>
                  </a:lnTo>
                  <a:close/>
                </a:path>
              </a:pathLst>
            </a:custGeom>
            <a:solidFill>
              <a:srgbClr val="A4A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33"/>
          <p:cNvGrpSpPr/>
          <p:nvPr/>
        </p:nvGrpSpPr>
        <p:grpSpPr>
          <a:xfrm>
            <a:off x="1980172" y="1072000"/>
            <a:ext cx="1868621" cy="1354799"/>
            <a:chOff x="1980172" y="1072000"/>
            <a:chExt cx="1868621" cy="1354799"/>
          </a:xfrm>
        </p:grpSpPr>
        <p:sp>
          <p:nvSpPr>
            <p:cNvPr id="423" name="Google Shape;423;p33"/>
            <p:cNvSpPr/>
            <p:nvPr/>
          </p:nvSpPr>
          <p:spPr>
            <a:xfrm>
              <a:off x="1980172" y="1072000"/>
              <a:ext cx="1868620" cy="1354799"/>
            </a:xfrm>
            <a:custGeom>
              <a:avLst/>
              <a:gdLst/>
              <a:ahLst/>
              <a:cxnLst/>
              <a:rect l="l" t="t" r="r" b="b"/>
              <a:pathLst>
                <a:path w="66570" h="48265" extrusionOk="0">
                  <a:moveTo>
                    <a:pt x="1838" y="1"/>
                  </a:moveTo>
                  <a:cubicBezTo>
                    <a:pt x="1838" y="1"/>
                    <a:pt x="254" y="29833"/>
                    <a:pt x="1" y="34045"/>
                  </a:cubicBezTo>
                  <a:lnTo>
                    <a:pt x="15329" y="46902"/>
                  </a:lnTo>
                  <a:cubicBezTo>
                    <a:pt x="23911" y="47156"/>
                    <a:pt x="64067" y="48264"/>
                    <a:pt x="64067" y="48264"/>
                  </a:cubicBezTo>
                  <a:lnTo>
                    <a:pt x="66569" y="1806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7DE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2015738" y="1072000"/>
              <a:ext cx="1833055" cy="353850"/>
            </a:xfrm>
            <a:custGeom>
              <a:avLst/>
              <a:gdLst/>
              <a:ahLst/>
              <a:cxnLst/>
              <a:rect l="l" t="t" r="r" b="b"/>
              <a:pathLst>
                <a:path w="65303" h="12606" extrusionOk="0">
                  <a:moveTo>
                    <a:pt x="571" y="1"/>
                  </a:moveTo>
                  <a:lnTo>
                    <a:pt x="1" y="10832"/>
                  </a:lnTo>
                  <a:lnTo>
                    <a:pt x="64701" y="12605"/>
                  </a:lnTo>
                  <a:lnTo>
                    <a:pt x="65302" y="1806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F2C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1981071" y="2027637"/>
              <a:ext cx="440952" cy="360952"/>
            </a:xfrm>
            <a:custGeom>
              <a:avLst/>
              <a:gdLst/>
              <a:ahLst/>
              <a:cxnLst/>
              <a:rect l="l" t="t" r="r" b="b"/>
              <a:pathLst>
                <a:path w="15709" h="12859" extrusionOk="0">
                  <a:moveTo>
                    <a:pt x="1" y="1"/>
                  </a:moveTo>
                  <a:lnTo>
                    <a:pt x="15297" y="12858"/>
                  </a:lnTo>
                  <a:lnTo>
                    <a:pt x="15708" y="44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C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" name="Google Shape;426;p33"/>
          <p:cNvGrpSpPr/>
          <p:nvPr/>
        </p:nvGrpSpPr>
        <p:grpSpPr>
          <a:xfrm>
            <a:off x="5376060" y="1072000"/>
            <a:ext cx="1915723" cy="1354799"/>
            <a:chOff x="5376060" y="1072000"/>
            <a:chExt cx="1915723" cy="1354799"/>
          </a:xfrm>
        </p:grpSpPr>
        <p:sp>
          <p:nvSpPr>
            <p:cNvPr id="427" name="Google Shape;427;p33"/>
            <p:cNvSpPr/>
            <p:nvPr/>
          </p:nvSpPr>
          <p:spPr>
            <a:xfrm>
              <a:off x="5376060" y="1072000"/>
              <a:ext cx="1915721" cy="1354799"/>
            </a:xfrm>
            <a:custGeom>
              <a:avLst/>
              <a:gdLst/>
              <a:ahLst/>
              <a:cxnLst/>
              <a:rect l="l" t="t" r="r" b="b"/>
              <a:pathLst>
                <a:path w="68248" h="48265" extrusionOk="0">
                  <a:moveTo>
                    <a:pt x="3294" y="1"/>
                  </a:moveTo>
                  <a:cubicBezTo>
                    <a:pt x="3294" y="1"/>
                    <a:pt x="1" y="44179"/>
                    <a:pt x="2883" y="45857"/>
                  </a:cubicBezTo>
                  <a:cubicBezTo>
                    <a:pt x="6176" y="47821"/>
                    <a:pt x="64827" y="48264"/>
                    <a:pt x="64827" y="48264"/>
                  </a:cubicBezTo>
                  <a:lnTo>
                    <a:pt x="68248" y="191"/>
                  </a:lnTo>
                  <a:lnTo>
                    <a:pt x="3294" y="1"/>
                  </a:lnTo>
                  <a:close/>
                </a:path>
              </a:pathLst>
            </a:custGeom>
            <a:solidFill>
              <a:srgbClr val="84F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5448062" y="1072000"/>
              <a:ext cx="1843722" cy="327156"/>
            </a:xfrm>
            <a:custGeom>
              <a:avLst/>
              <a:gdLst/>
              <a:ahLst/>
              <a:cxnLst/>
              <a:rect l="l" t="t" r="r" b="b"/>
              <a:pathLst>
                <a:path w="65683" h="11655" extrusionOk="0">
                  <a:moveTo>
                    <a:pt x="729" y="1"/>
                  </a:moveTo>
                  <a:lnTo>
                    <a:pt x="1" y="11465"/>
                  </a:lnTo>
                  <a:lnTo>
                    <a:pt x="64828" y="11655"/>
                  </a:lnTo>
                  <a:lnTo>
                    <a:pt x="65683" y="223"/>
                  </a:lnTo>
                  <a:lnTo>
                    <a:pt x="729" y="1"/>
                  </a:lnTo>
                  <a:close/>
                </a:path>
              </a:pathLst>
            </a:custGeom>
            <a:solidFill>
              <a:srgbClr val="58E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33"/>
          <p:cNvGrpSpPr/>
          <p:nvPr/>
        </p:nvGrpSpPr>
        <p:grpSpPr>
          <a:xfrm>
            <a:off x="8187291" y="2470311"/>
            <a:ext cx="112645" cy="683224"/>
            <a:chOff x="8187291" y="2470311"/>
            <a:chExt cx="112645" cy="683224"/>
          </a:xfrm>
        </p:grpSpPr>
        <p:sp>
          <p:nvSpPr>
            <p:cNvPr id="430" name="Google Shape;430;p33"/>
            <p:cNvSpPr/>
            <p:nvPr/>
          </p:nvSpPr>
          <p:spPr>
            <a:xfrm>
              <a:off x="8187291" y="2470311"/>
              <a:ext cx="112645" cy="683224"/>
            </a:xfrm>
            <a:custGeom>
              <a:avLst/>
              <a:gdLst/>
              <a:ahLst/>
              <a:cxnLst/>
              <a:rect l="l" t="t" r="r" b="b"/>
              <a:pathLst>
                <a:path w="4013" h="24340" extrusionOk="0">
                  <a:moveTo>
                    <a:pt x="251" y="1"/>
                  </a:moveTo>
                  <a:cubicBezTo>
                    <a:pt x="143" y="1"/>
                    <a:pt x="13" y="103"/>
                    <a:pt x="85" y="224"/>
                  </a:cubicBezTo>
                  <a:cubicBezTo>
                    <a:pt x="402" y="920"/>
                    <a:pt x="814" y="1554"/>
                    <a:pt x="1194" y="2219"/>
                  </a:cubicBezTo>
                  <a:cubicBezTo>
                    <a:pt x="1574" y="2916"/>
                    <a:pt x="1891" y="3612"/>
                    <a:pt x="2207" y="4309"/>
                  </a:cubicBezTo>
                  <a:cubicBezTo>
                    <a:pt x="2809" y="5766"/>
                    <a:pt x="3252" y="7254"/>
                    <a:pt x="3474" y="8838"/>
                  </a:cubicBezTo>
                  <a:cubicBezTo>
                    <a:pt x="3696" y="10421"/>
                    <a:pt x="3791" y="12068"/>
                    <a:pt x="3664" y="13683"/>
                  </a:cubicBezTo>
                  <a:cubicBezTo>
                    <a:pt x="3506" y="15330"/>
                    <a:pt x="3126" y="16977"/>
                    <a:pt x="2619" y="18560"/>
                  </a:cubicBezTo>
                  <a:cubicBezTo>
                    <a:pt x="2334" y="19478"/>
                    <a:pt x="2017" y="20397"/>
                    <a:pt x="1669" y="21283"/>
                  </a:cubicBezTo>
                  <a:cubicBezTo>
                    <a:pt x="1479" y="21727"/>
                    <a:pt x="1289" y="22170"/>
                    <a:pt x="1099" y="22614"/>
                  </a:cubicBezTo>
                  <a:cubicBezTo>
                    <a:pt x="1071" y="22669"/>
                    <a:pt x="1044" y="22726"/>
                    <a:pt x="1016" y="22785"/>
                  </a:cubicBezTo>
                  <a:lnTo>
                    <a:pt x="1016" y="22785"/>
                  </a:lnTo>
                  <a:cubicBezTo>
                    <a:pt x="1001" y="22299"/>
                    <a:pt x="975" y="21818"/>
                    <a:pt x="940" y="21347"/>
                  </a:cubicBezTo>
                  <a:cubicBezTo>
                    <a:pt x="909" y="20903"/>
                    <a:pt x="877" y="20492"/>
                    <a:pt x="814" y="20080"/>
                  </a:cubicBezTo>
                  <a:cubicBezTo>
                    <a:pt x="782" y="19637"/>
                    <a:pt x="750" y="19162"/>
                    <a:pt x="624" y="18718"/>
                  </a:cubicBezTo>
                  <a:cubicBezTo>
                    <a:pt x="586" y="18580"/>
                    <a:pt x="488" y="18521"/>
                    <a:pt x="381" y="18521"/>
                  </a:cubicBezTo>
                  <a:cubicBezTo>
                    <a:pt x="221" y="18521"/>
                    <a:pt x="41" y="18654"/>
                    <a:pt x="22" y="18845"/>
                  </a:cubicBezTo>
                  <a:cubicBezTo>
                    <a:pt x="1" y="19185"/>
                    <a:pt x="37" y="19510"/>
                    <a:pt x="120" y="19831"/>
                  </a:cubicBezTo>
                  <a:lnTo>
                    <a:pt x="120" y="19831"/>
                  </a:lnTo>
                  <a:cubicBezTo>
                    <a:pt x="131" y="19926"/>
                    <a:pt x="142" y="20020"/>
                    <a:pt x="149" y="20112"/>
                  </a:cubicBezTo>
                  <a:cubicBezTo>
                    <a:pt x="212" y="20555"/>
                    <a:pt x="244" y="20998"/>
                    <a:pt x="275" y="21442"/>
                  </a:cubicBezTo>
                  <a:cubicBezTo>
                    <a:pt x="307" y="22297"/>
                    <a:pt x="339" y="23152"/>
                    <a:pt x="339" y="24039"/>
                  </a:cubicBezTo>
                  <a:cubicBezTo>
                    <a:pt x="339" y="24245"/>
                    <a:pt x="489" y="24340"/>
                    <a:pt x="651" y="24340"/>
                  </a:cubicBezTo>
                  <a:cubicBezTo>
                    <a:pt x="814" y="24340"/>
                    <a:pt x="988" y="24245"/>
                    <a:pt x="1035" y="24070"/>
                  </a:cubicBezTo>
                  <a:cubicBezTo>
                    <a:pt x="1067" y="23975"/>
                    <a:pt x="1099" y="23880"/>
                    <a:pt x="1099" y="23785"/>
                  </a:cubicBezTo>
                  <a:cubicBezTo>
                    <a:pt x="1130" y="23659"/>
                    <a:pt x="1130" y="23532"/>
                    <a:pt x="1162" y="23437"/>
                  </a:cubicBezTo>
                  <a:cubicBezTo>
                    <a:pt x="1225" y="23215"/>
                    <a:pt x="1320" y="23025"/>
                    <a:pt x="1415" y="22804"/>
                  </a:cubicBezTo>
                  <a:cubicBezTo>
                    <a:pt x="1574" y="22424"/>
                    <a:pt x="1732" y="22012"/>
                    <a:pt x="1859" y="21600"/>
                  </a:cubicBezTo>
                  <a:cubicBezTo>
                    <a:pt x="2144" y="20808"/>
                    <a:pt x="2397" y="20017"/>
                    <a:pt x="2651" y="19225"/>
                  </a:cubicBezTo>
                  <a:cubicBezTo>
                    <a:pt x="3126" y="17578"/>
                    <a:pt x="3442" y="15868"/>
                    <a:pt x="3664" y="14190"/>
                  </a:cubicBezTo>
                  <a:cubicBezTo>
                    <a:pt x="3886" y="12575"/>
                    <a:pt x="4012" y="10928"/>
                    <a:pt x="3886" y="9313"/>
                  </a:cubicBezTo>
                  <a:cubicBezTo>
                    <a:pt x="3759" y="7729"/>
                    <a:pt x="3506" y="6146"/>
                    <a:pt x="3031" y="4626"/>
                  </a:cubicBezTo>
                  <a:cubicBezTo>
                    <a:pt x="2746" y="3771"/>
                    <a:pt x="2397" y="2947"/>
                    <a:pt x="1954" y="2155"/>
                  </a:cubicBezTo>
                  <a:cubicBezTo>
                    <a:pt x="1542" y="1364"/>
                    <a:pt x="1035" y="604"/>
                    <a:pt x="339" y="34"/>
                  </a:cubicBezTo>
                  <a:cubicBezTo>
                    <a:pt x="316" y="11"/>
                    <a:pt x="284" y="1"/>
                    <a:pt x="25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8257552" y="2496529"/>
              <a:ext cx="21923" cy="46203"/>
            </a:xfrm>
            <a:custGeom>
              <a:avLst/>
              <a:gdLst/>
              <a:ahLst/>
              <a:cxnLst/>
              <a:rect l="l" t="t" r="r" b="b"/>
              <a:pathLst>
                <a:path w="781" h="1646" extrusionOk="0">
                  <a:moveTo>
                    <a:pt x="163" y="0"/>
                  </a:moveTo>
                  <a:cubicBezTo>
                    <a:pt x="84" y="0"/>
                    <a:pt x="1" y="75"/>
                    <a:pt x="21" y="176"/>
                  </a:cubicBezTo>
                  <a:cubicBezTo>
                    <a:pt x="53" y="271"/>
                    <a:pt x="84" y="398"/>
                    <a:pt x="116" y="493"/>
                  </a:cubicBezTo>
                  <a:cubicBezTo>
                    <a:pt x="148" y="620"/>
                    <a:pt x="179" y="715"/>
                    <a:pt x="211" y="810"/>
                  </a:cubicBezTo>
                  <a:cubicBezTo>
                    <a:pt x="243" y="936"/>
                    <a:pt x="274" y="1031"/>
                    <a:pt x="306" y="1126"/>
                  </a:cubicBezTo>
                  <a:cubicBezTo>
                    <a:pt x="355" y="1224"/>
                    <a:pt x="385" y="1341"/>
                    <a:pt x="440" y="1418"/>
                  </a:cubicBezTo>
                  <a:lnTo>
                    <a:pt x="440" y="1418"/>
                  </a:lnTo>
                  <a:cubicBezTo>
                    <a:pt x="437" y="1416"/>
                    <a:pt x="435" y="1414"/>
                    <a:pt x="433" y="1412"/>
                  </a:cubicBezTo>
                  <a:lnTo>
                    <a:pt x="433" y="1412"/>
                  </a:lnTo>
                  <a:cubicBezTo>
                    <a:pt x="436" y="1415"/>
                    <a:pt x="439" y="1418"/>
                    <a:pt x="442" y="1421"/>
                  </a:cubicBezTo>
                  <a:lnTo>
                    <a:pt x="442" y="1421"/>
                  </a:lnTo>
                  <a:cubicBezTo>
                    <a:pt x="449" y="1430"/>
                    <a:pt x="456" y="1439"/>
                    <a:pt x="463" y="1447"/>
                  </a:cubicBezTo>
                  <a:lnTo>
                    <a:pt x="463" y="1447"/>
                  </a:lnTo>
                  <a:cubicBezTo>
                    <a:pt x="509" y="1507"/>
                    <a:pt x="544" y="1581"/>
                    <a:pt x="623" y="1633"/>
                  </a:cubicBezTo>
                  <a:cubicBezTo>
                    <a:pt x="631" y="1642"/>
                    <a:pt x="644" y="1646"/>
                    <a:pt x="659" y="1646"/>
                  </a:cubicBezTo>
                  <a:cubicBezTo>
                    <a:pt x="698" y="1646"/>
                    <a:pt x="749" y="1616"/>
                    <a:pt x="749" y="1570"/>
                  </a:cubicBezTo>
                  <a:cubicBezTo>
                    <a:pt x="781" y="1475"/>
                    <a:pt x="749" y="1411"/>
                    <a:pt x="749" y="1316"/>
                  </a:cubicBezTo>
                  <a:cubicBezTo>
                    <a:pt x="749" y="1335"/>
                    <a:pt x="738" y="1343"/>
                    <a:pt x="729" y="1352"/>
                  </a:cubicBezTo>
                  <a:lnTo>
                    <a:pt x="729" y="1352"/>
                  </a:lnTo>
                  <a:cubicBezTo>
                    <a:pt x="772" y="1235"/>
                    <a:pt x="715" y="1120"/>
                    <a:pt x="686" y="1031"/>
                  </a:cubicBezTo>
                  <a:cubicBezTo>
                    <a:pt x="654" y="905"/>
                    <a:pt x="591" y="810"/>
                    <a:pt x="559" y="715"/>
                  </a:cubicBezTo>
                  <a:cubicBezTo>
                    <a:pt x="528" y="588"/>
                    <a:pt x="464" y="493"/>
                    <a:pt x="401" y="398"/>
                  </a:cubicBezTo>
                  <a:cubicBezTo>
                    <a:pt x="369" y="303"/>
                    <a:pt x="306" y="176"/>
                    <a:pt x="274" y="81"/>
                  </a:cubicBezTo>
                  <a:cubicBezTo>
                    <a:pt x="251" y="24"/>
                    <a:pt x="208" y="0"/>
                    <a:pt x="1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8202477" y="3087107"/>
              <a:ext cx="76884" cy="59256"/>
            </a:xfrm>
            <a:custGeom>
              <a:avLst/>
              <a:gdLst/>
              <a:ahLst/>
              <a:cxnLst/>
              <a:rect l="l" t="t" r="r" b="b"/>
              <a:pathLst>
                <a:path w="2739" h="2111" extrusionOk="0">
                  <a:moveTo>
                    <a:pt x="2591" y="1"/>
                  </a:moveTo>
                  <a:cubicBezTo>
                    <a:pt x="2578" y="1"/>
                    <a:pt x="2566" y="3"/>
                    <a:pt x="2553" y="7"/>
                  </a:cubicBezTo>
                  <a:cubicBezTo>
                    <a:pt x="2395" y="71"/>
                    <a:pt x="2268" y="166"/>
                    <a:pt x="2110" y="261"/>
                  </a:cubicBezTo>
                  <a:cubicBezTo>
                    <a:pt x="2141" y="229"/>
                    <a:pt x="2173" y="229"/>
                    <a:pt x="2205" y="197"/>
                  </a:cubicBezTo>
                  <a:lnTo>
                    <a:pt x="2205" y="197"/>
                  </a:lnTo>
                  <a:cubicBezTo>
                    <a:pt x="2015" y="229"/>
                    <a:pt x="1761" y="419"/>
                    <a:pt x="1603" y="514"/>
                  </a:cubicBezTo>
                  <a:cubicBezTo>
                    <a:pt x="1413" y="641"/>
                    <a:pt x="1254" y="799"/>
                    <a:pt x="1064" y="926"/>
                  </a:cubicBezTo>
                  <a:cubicBezTo>
                    <a:pt x="874" y="1084"/>
                    <a:pt x="684" y="1211"/>
                    <a:pt x="526" y="1369"/>
                  </a:cubicBezTo>
                  <a:cubicBezTo>
                    <a:pt x="431" y="1464"/>
                    <a:pt x="368" y="1527"/>
                    <a:pt x="273" y="1622"/>
                  </a:cubicBezTo>
                  <a:cubicBezTo>
                    <a:pt x="241" y="1654"/>
                    <a:pt x="209" y="1686"/>
                    <a:pt x="178" y="1717"/>
                  </a:cubicBezTo>
                  <a:cubicBezTo>
                    <a:pt x="146" y="1749"/>
                    <a:pt x="114" y="1812"/>
                    <a:pt x="83" y="1876"/>
                  </a:cubicBezTo>
                  <a:cubicBezTo>
                    <a:pt x="1" y="1958"/>
                    <a:pt x="84" y="2110"/>
                    <a:pt x="189" y="2110"/>
                  </a:cubicBezTo>
                  <a:cubicBezTo>
                    <a:pt x="206" y="2110"/>
                    <a:pt x="224" y="2106"/>
                    <a:pt x="241" y="2097"/>
                  </a:cubicBezTo>
                  <a:cubicBezTo>
                    <a:pt x="304" y="2066"/>
                    <a:pt x="368" y="2066"/>
                    <a:pt x="431" y="2066"/>
                  </a:cubicBezTo>
                  <a:cubicBezTo>
                    <a:pt x="463" y="2034"/>
                    <a:pt x="526" y="2002"/>
                    <a:pt x="558" y="2002"/>
                  </a:cubicBezTo>
                  <a:cubicBezTo>
                    <a:pt x="653" y="1939"/>
                    <a:pt x="779" y="1907"/>
                    <a:pt x="874" y="1844"/>
                  </a:cubicBezTo>
                  <a:cubicBezTo>
                    <a:pt x="1064" y="1717"/>
                    <a:pt x="1254" y="1591"/>
                    <a:pt x="1445" y="1432"/>
                  </a:cubicBezTo>
                  <a:cubicBezTo>
                    <a:pt x="1635" y="1306"/>
                    <a:pt x="1793" y="1179"/>
                    <a:pt x="1983" y="1021"/>
                  </a:cubicBezTo>
                  <a:cubicBezTo>
                    <a:pt x="2046" y="957"/>
                    <a:pt x="2141" y="862"/>
                    <a:pt x="2236" y="767"/>
                  </a:cubicBezTo>
                  <a:cubicBezTo>
                    <a:pt x="2307" y="697"/>
                    <a:pt x="2360" y="626"/>
                    <a:pt x="2396" y="542"/>
                  </a:cubicBezTo>
                  <a:lnTo>
                    <a:pt x="2396" y="542"/>
                  </a:lnTo>
                  <a:lnTo>
                    <a:pt x="2395" y="546"/>
                  </a:lnTo>
                  <a:cubicBezTo>
                    <a:pt x="2490" y="451"/>
                    <a:pt x="2616" y="324"/>
                    <a:pt x="2711" y="166"/>
                  </a:cubicBezTo>
                  <a:cubicBezTo>
                    <a:pt x="2739" y="83"/>
                    <a:pt x="2671" y="1"/>
                    <a:pt x="25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" name="Google Shape;433;p33"/>
          <p:cNvGrpSpPr/>
          <p:nvPr/>
        </p:nvGrpSpPr>
        <p:grpSpPr>
          <a:xfrm>
            <a:off x="2444238" y="4189160"/>
            <a:ext cx="274693" cy="358770"/>
            <a:chOff x="2444238" y="4189160"/>
            <a:chExt cx="274693" cy="358770"/>
          </a:xfrm>
        </p:grpSpPr>
        <p:sp>
          <p:nvSpPr>
            <p:cNvPr id="434" name="Google Shape;434;p33"/>
            <p:cNvSpPr/>
            <p:nvPr/>
          </p:nvSpPr>
          <p:spPr>
            <a:xfrm>
              <a:off x="2444238" y="4189160"/>
              <a:ext cx="274693" cy="320503"/>
            </a:xfrm>
            <a:custGeom>
              <a:avLst/>
              <a:gdLst/>
              <a:ahLst/>
              <a:cxnLst/>
              <a:rect l="l" t="t" r="r" b="b"/>
              <a:pathLst>
                <a:path w="9786" h="11418" extrusionOk="0">
                  <a:moveTo>
                    <a:pt x="7506" y="1"/>
                  </a:moveTo>
                  <a:cubicBezTo>
                    <a:pt x="7450" y="1"/>
                    <a:pt x="7395" y="17"/>
                    <a:pt x="7347" y="48"/>
                  </a:cubicBezTo>
                  <a:lnTo>
                    <a:pt x="7347" y="80"/>
                  </a:lnTo>
                  <a:lnTo>
                    <a:pt x="7316" y="80"/>
                  </a:lnTo>
                  <a:cubicBezTo>
                    <a:pt x="7221" y="80"/>
                    <a:pt x="7157" y="143"/>
                    <a:pt x="7126" y="175"/>
                  </a:cubicBezTo>
                  <a:cubicBezTo>
                    <a:pt x="6017" y="1093"/>
                    <a:pt x="5099" y="2043"/>
                    <a:pt x="4402" y="3057"/>
                  </a:cubicBezTo>
                  <a:cubicBezTo>
                    <a:pt x="4275" y="3247"/>
                    <a:pt x="4371" y="3405"/>
                    <a:pt x="4434" y="3469"/>
                  </a:cubicBezTo>
                  <a:cubicBezTo>
                    <a:pt x="4505" y="3540"/>
                    <a:pt x="4616" y="3581"/>
                    <a:pt x="4733" y="3581"/>
                  </a:cubicBezTo>
                  <a:cubicBezTo>
                    <a:pt x="4825" y="3581"/>
                    <a:pt x="4921" y="3556"/>
                    <a:pt x="5004" y="3500"/>
                  </a:cubicBezTo>
                  <a:cubicBezTo>
                    <a:pt x="5574" y="3025"/>
                    <a:pt x="6017" y="2582"/>
                    <a:pt x="6366" y="2107"/>
                  </a:cubicBezTo>
                  <a:cubicBezTo>
                    <a:pt x="6461" y="1948"/>
                    <a:pt x="6587" y="1758"/>
                    <a:pt x="6682" y="1568"/>
                  </a:cubicBezTo>
                  <a:lnTo>
                    <a:pt x="6682" y="1537"/>
                  </a:lnTo>
                  <a:lnTo>
                    <a:pt x="6777" y="1442"/>
                  </a:lnTo>
                  <a:cubicBezTo>
                    <a:pt x="6841" y="1410"/>
                    <a:pt x="6904" y="1347"/>
                    <a:pt x="6936" y="1283"/>
                  </a:cubicBezTo>
                  <a:lnTo>
                    <a:pt x="7094" y="1125"/>
                  </a:lnTo>
                  <a:lnTo>
                    <a:pt x="7126" y="1347"/>
                  </a:lnTo>
                  <a:cubicBezTo>
                    <a:pt x="7126" y="1727"/>
                    <a:pt x="7126" y="2107"/>
                    <a:pt x="7126" y="2487"/>
                  </a:cubicBezTo>
                  <a:cubicBezTo>
                    <a:pt x="7094" y="2740"/>
                    <a:pt x="7094" y="2994"/>
                    <a:pt x="7094" y="3215"/>
                  </a:cubicBezTo>
                  <a:cubicBezTo>
                    <a:pt x="7094" y="4102"/>
                    <a:pt x="7126" y="4989"/>
                    <a:pt x="7126" y="5875"/>
                  </a:cubicBezTo>
                  <a:cubicBezTo>
                    <a:pt x="7157" y="7427"/>
                    <a:pt x="7221" y="9011"/>
                    <a:pt x="7284" y="10752"/>
                  </a:cubicBezTo>
                  <a:lnTo>
                    <a:pt x="7284" y="10879"/>
                  </a:lnTo>
                  <a:lnTo>
                    <a:pt x="7157" y="10847"/>
                  </a:lnTo>
                  <a:cubicBezTo>
                    <a:pt x="6777" y="10784"/>
                    <a:pt x="6366" y="10721"/>
                    <a:pt x="5954" y="10657"/>
                  </a:cubicBezTo>
                  <a:cubicBezTo>
                    <a:pt x="4022" y="10341"/>
                    <a:pt x="2059" y="9992"/>
                    <a:pt x="95" y="9929"/>
                  </a:cubicBezTo>
                  <a:cubicBezTo>
                    <a:pt x="32" y="9929"/>
                    <a:pt x="32" y="9961"/>
                    <a:pt x="32" y="9992"/>
                  </a:cubicBezTo>
                  <a:cubicBezTo>
                    <a:pt x="32" y="9992"/>
                    <a:pt x="0" y="10056"/>
                    <a:pt x="64" y="10087"/>
                  </a:cubicBezTo>
                  <a:cubicBezTo>
                    <a:pt x="1932" y="10594"/>
                    <a:pt x="3895" y="10879"/>
                    <a:pt x="5796" y="11164"/>
                  </a:cubicBezTo>
                  <a:cubicBezTo>
                    <a:pt x="6366" y="11259"/>
                    <a:pt x="6936" y="11322"/>
                    <a:pt x="7474" y="11417"/>
                  </a:cubicBezTo>
                  <a:cubicBezTo>
                    <a:pt x="7569" y="11417"/>
                    <a:pt x="7664" y="11417"/>
                    <a:pt x="7727" y="11354"/>
                  </a:cubicBezTo>
                  <a:cubicBezTo>
                    <a:pt x="7791" y="11291"/>
                    <a:pt x="7822" y="11259"/>
                    <a:pt x="7822" y="11164"/>
                  </a:cubicBezTo>
                  <a:cubicBezTo>
                    <a:pt x="7727" y="9391"/>
                    <a:pt x="7696" y="7617"/>
                    <a:pt x="7664" y="5875"/>
                  </a:cubicBezTo>
                  <a:cubicBezTo>
                    <a:pt x="7632" y="5020"/>
                    <a:pt x="7632" y="4165"/>
                    <a:pt x="7632" y="3310"/>
                  </a:cubicBezTo>
                  <a:cubicBezTo>
                    <a:pt x="7632" y="3089"/>
                    <a:pt x="7632" y="2867"/>
                    <a:pt x="7632" y="2645"/>
                  </a:cubicBezTo>
                  <a:cubicBezTo>
                    <a:pt x="7601" y="2107"/>
                    <a:pt x="7601" y="1537"/>
                    <a:pt x="7664" y="998"/>
                  </a:cubicBezTo>
                  <a:lnTo>
                    <a:pt x="7664" y="745"/>
                  </a:lnTo>
                  <a:lnTo>
                    <a:pt x="7917" y="1093"/>
                  </a:lnTo>
                  <a:cubicBezTo>
                    <a:pt x="8456" y="1790"/>
                    <a:pt x="8994" y="2487"/>
                    <a:pt x="9659" y="3057"/>
                  </a:cubicBezTo>
                  <a:cubicBezTo>
                    <a:pt x="9670" y="3067"/>
                    <a:pt x="9680" y="3071"/>
                    <a:pt x="9691" y="3071"/>
                  </a:cubicBezTo>
                  <a:cubicBezTo>
                    <a:pt x="9712" y="3071"/>
                    <a:pt x="9733" y="3057"/>
                    <a:pt x="9754" y="3057"/>
                  </a:cubicBezTo>
                  <a:cubicBezTo>
                    <a:pt x="9754" y="3057"/>
                    <a:pt x="9786" y="3025"/>
                    <a:pt x="9786" y="2994"/>
                  </a:cubicBezTo>
                  <a:cubicBezTo>
                    <a:pt x="9564" y="2012"/>
                    <a:pt x="8836" y="998"/>
                    <a:pt x="7664" y="48"/>
                  </a:cubicBezTo>
                  <a:cubicBezTo>
                    <a:pt x="7617" y="17"/>
                    <a:pt x="7561" y="1"/>
                    <a:pt x="75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2510008" y="4527411"/>
              <a:ext cx="94259" cy="20519"/>
            </a:xfrm>
            <a:custGeom>
              <a:avLst/>
              <a:gdLst/>
              <a:ahLst/>
              <a:cxnLst/>
              <a:rect l="l" t="t" r="r" b="b"/>
              <a:pathLst>
                <a:path w="3358" h="731" extrusionOk="0">
                  <a:moveTo>
                    <a:pt x="159" y="1"/>
                  </a:moveTo>
                  <a:cubicBezTo>
                    <a:pt x="64" y="1"/>
                    <a:pt x="1" y="96"/>
                    <a:pt x="96" y="127"/>
                  </a:cubicBezTo>
                  <a:cubicBezTo>
                    <a:pt x="539" y="444"/>
                    <a:pt x="1109" y="603"/>
                    <a:pt x="1647" y="666"/>
                  </a:cubicBezTo>
                  <a:cubicBezTo>
                    <a:pt x="1901" y="729"/>
                    <a:pt x="2186" y="729"/>
                    <a:pt x="2471" y="729"/>
                  </a:cubicBezTo>
                  <a:cubicBezTo>
                    <a:pt x="2527" y="729"/>
                    <a:pt x="2590" y="731"/>
                    <a:pt x="2655" y="731"/>
                  </a:cubicBezTo>
                  <a:cubicBezTo>
                    <a:pt x="2884" y="731"/>
                    <a:pt x="3146" y="712"/>
                    <a:pt x="3294" y="539"/>
                  </a:cubicBezTo>
                  <a:cubicBezTo>
                    <a:pt x="3358" y="444"/>
                    <a:pt x="3358" y="318"/>
                    <a:pt x="3263" y="222"/>
                  </a:cubicBezTo>
                  <a:cubicBezTo>
                    <a:pt x="3174" y="172"/>
                    <a:pt x="3070" y="157"/>
                    <a:pt x="2963" y="157"/>
                  </a:cubicBezTo>
                  <a:cubicBezTo>
                    <a:pt x="2803" y="157"/>
                    <a:pt x="2636" y="191"/>
                    <a:pt x="2503" y="191"/>
                  </a:cubicBezTo>
                  <a:lnTo>
                    <a:pt x="1711" y="191"/>
                  </a:lnTo>
                  <a:cubicBezTo>
                    <a:pt x="1172" y="159"/>
                    <a:pt x="666" y="64"/>
                    <a:pt x="1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33"/>
          <p:cNvGrpSpPr/>
          <p:nvPr/>
        </p:nvGrpSpPr>
        <p:grpSpPr>
          <a:xfrm>
            <a:off x="5814161" y="4012203"/>
            <a:ext cx="658034" cy="724374"/>
            <a:chOff x="5814161" y="4012203"/>
            <a:chExt cx="658034" cy="724374"/>
          </a:xfrm>
        </p:grpSpPr>
        <p:sp>
          <p:nvSpPr>
            <p:cNvPr id="437" name="Google Shape;437;p33"/>
            <p:cNvSpPr/>
            <p:nvPr/>
          </p:nvSpPr>
          <p:spPr>
            <a:xfrm>
              <a:off x="5814161" y="4012203"/>
              <a:ext cx="594916" cy="724374"/>
            </a:xfrm>
            <a:custGeom>
              <a:avLst/>
              <a:gdLst/>
              <a:ahLst/>
              <a:cxnLst/>
              <a:rect l="l" t="t" r="r" b="b"/>
              <a:pathLst>
                <a:path w="21194" h="25806" extrusionOk="0">
                  <a:moveTo>
                    <a:pt x="338" y="0"/>
                  </a:moveTo>
                  <a:cubicBezTo>
                    <a:pt x="168" y="0"/>
                    <a:pt x="0" y="118"/>
                    <a:pt x="70" y="304"/>
                  </a:cubicBezTo>
                  <a:cubicBezTo>
                    <a:pt x="482" y="1254"/>
                    <a:pt x="862" y="2235"/>
                    <a:pt x="1273" y="3185"/>
                  </a:cubicBezTo>
                  <a:cubicBezTo>
                    <a:pt x="1463" y="3660"/>
                    <a:pt x="1653" y="4135"/>
                    <a:pt x="1875" y="4642"/>
                  </a:cubicBezTo>
                  <a:cubicBezTo>
                    <a:pt x="1970" y="4864"/>
                    <a:pt x="2033" y="5117"/>
                    <a:pt x="2160" y="5339"/>
                  </a:cubicBezTo>
                  <a:cubicBezTo>
                    <a:pt x="2255" y="5561"/>
                    <a:pt x="2413" y="5782"/>
                    <a:pt x="2540" y="6004"/>
                  </a:cubicBezTo>
                  <a:cubicBezTo>
                    <a:pt x="2572" y="6069"/>
                    <a:pt x="2631" y="6097"/>
                    <a:pt x="2691" y="6097"/>
                  </a:cubicBezTo>
                  <a:cubicBezTo>
                    <a:pt x="2807" y="6097"/>
                    <a:pt x="2930" y="5992"/>
                    <a:pt x="2888" y="5846"/>
                  </a:cubicBezTo>
                  <a:cubicBezTo>
                    <a:pt x="2825" y="5592"/>
                    <a:pt x="2762" y="5339"/>
                    <a:pt x="2667" y="5117"/>
                  </a:cubicBezTo>
                  <a:cubicBezTo>
                    <a:pt x="2572" y="4864"/>
                    <a:pt x="2477" y="4642"/>
                    <a:pt x="2382" y="4421"/>
                  </a:cubicBezTo>
                  <a:cubicBezTo>
                    <a:pt x="2160" y="3945"/>
                    <a:pt x="1970" y="3439"/>
                    <a:pt x="1780" y="2964"/>
                  </a:cubicBezTo>
                  <a:lnTo>
                    <a:pt x="919" y="976"/>
                  </a:lnTo>
                  <a:lnTo>
                    <a:pt x="919" y="976"/>
                  </a:lnTo>
                  <a:cubicBezTo>
                    <a:pt x="1190" y="1164"/>
                    <a:pt x="1461" y="1347"/>
                    <a:pt x="1717" y="1539"/>
                  </a:cubicBezTo>
                  <a:lnTo>
                    <a:pt x="3237" y="2742"/>
                  </a:lnTo>
                  <a:cubicBezTo>
                    <a:pt x="4219" y="3502"/>
                    <a:pt x="5169" y="4294"/>
                    <a:pt x="6150" y="5086"/>
                  </a:cubicBezTo>
                  <a:cubicBezTo>
                    <a:pt x="7132" y="5877"/>
                    <a:pt x="8114" y="6669"/>
                    <a:pt x="9096" y="7492"/>
                  </a:cubicBezTo>
                  <a:cubicBezTo>
                    <a:pt x="9602" y="7872"/>
                    <a:pt x="10077" y="8284"/>
                    <a:pt x="10584" y="8696"/>
                  </a:cubicBezTo>
                  <a:cubicBezTo>
                    <a:pt x="10996" y="9044"/>
                    <a:pt x="11407" y="9393"/>
                    <a:pt x="11883" y="9583"/>
                  </a:cubicBezTo>
                  <a:cubicBezTo>
                    <a:pt x="12092" y="9687"/>
                    <a:pt x="12281" y="9749"/>
                    <a:pt x="12501" y="9749"/>
                  </a:cubicBezTo>
                  <a:cubicBezTo>
                    <a:pt x="12547" y="9749"/>
                    <a:pt x="12594" y="9746"/>
                    <a:pt x="12643" y="9741"/>
                  </a:cubicBezTo>
                  <a:cubicBezTo>
                    <a:pt x="12769" y="9709"/>
                    <a:pt x="12928" y="9709"/>
                    <a:pt x="13054" y="9678"/>
                  </a:cubicBezTo>
                  <a:cubicBezTo>
                    <a:pt x="13213" y="9646"/>
                    <a:pt x="13371" y="9646"/>
                    <a:pt x="13529" y="9646"/>
                  </a:cubicBezTo>
                  <a:cubicBezTo>
                    <a:pt x="14036" y="9678"/>
                    <a:pt x="14543" y="9709"/>
                    <a:pt x="15018" y="9836"/>
                  </a:cubicBezTo>
                  <a:cubicBezTo>
                    <a:pt x="15873" y="10026"/>
                    <a:pt x="16728" y="10469"/>
                    <a:pt x="17425" y="10976"/>
                  </a:cubicBezTo>
                  <a:cubicBezTo>
                    <a:pt x="18850" y="12021"/>
                    <a:pt x="19958" y="13604"/>
                    <a:pt x="20338" y="15346"/>
                  </a:cubicBezTo>
                  <a:cubicBezTo>
                    <a:pt x="20782" y="17405"/>
                    <a:pt x="20148" y="19622"/>
                    <a:pt x="19040" y="21363"/>
                  </a:cubicBezTo>
                  <a:cubicBezTo>
                    <a:pt x="17995" y="22978"/>
                    <a:pt x="16443" y="24309"/>
                    <a:pt x="14574" y="24910"/>
                  </a:cubicBezTo>
                  <a:cubicBezTo>
                    <a:pt x="13825" y="25156"/>
                    <a:pt x="13028" y="25283"/>
                    <a:pt x="12229" y="25283"/>
                  </a:cubicBezTo>
                  <a:cubicBezTo>
                    <a:pt x="10969" y="25283"/>
                    <a:pt x="9706" y="24968"/>
                    <a:pt x="8621" y="24309"/>
                  </a:cubicBezTo>
                  <a:cubicBezTo>
                    <a:pt x="7132" y="23422"/>
                    <a:pt x="6055" y="21933"/>
                    <a:pt x="5485" y="20287"/>
                  </a:cubicBezTo>
                  <a:cubicBezTo>
                    <a:pt x="4915" y="18608"/>
                    <a:pt x="4820" y="16740"/>
                    <a:pt x="5232" y="14998"/>
                  </a:cubicBezTo>
                  <a:cubicBezTo>
                    <a:pt x="5675" y="13224"/>
                    <a:pt x="6720" y="11388"/>
                    <a:pt x="8399" y="10533"/>
                  </a:cubicBezTo>
                  <a:cubicBezTo>
                    <a:pt x="8779" y="10311"/>
                    <a:pt x="9222" y="10184"/>
                    <a:pt x="9697" y="10121"/>
                  </a:cubicBezTo>
                  <a:cubicBezTo>
                    <a:pt x="9729" y="10089"/>
                    <a:pt x="9729" y="10026"/>
                    <a:pt x="9666" y="10026"/>
                  </a:cubicBezTo>
                  <a:cubicBezTo>
                    <a:pt x="7766" y="10279"/>
                    <a:pt x="6372" y="11768"/>
                    <a:pt x="5580" y="13446"/>
                  </a:cubicBezTo>
                  <a:cubicBezTo>
                    <a:pt x="4789" y="15125"/>
                    <a:pt x="4567" y="17056"/>
                    <a:pt x="4789" y="18893"/>
                  </a:cubicBezTo>
                  <a:cubicBezTo>
                    <a:pt x="5042" y="20698"/>
                    <a:pt x="5770" y="22440"/>
                    <a:pt x="7069" y="23739"/>
                  </a:cubicBezTo>
                  <a:cubicBezTo>
                    <a:pt x="8408" y="25108"/>
                    <a:pt x="10335" y="25806"/>
                    <a:pt x="12245" y="25806"/>
                  </a:cubicBezTo>
                  <a:cubicBezTo>
                    <a:pt x="12367" y="25806"/>
                    <a:pt x="12489" y="25803"/>
                    <a:pt x="12611" y="25797"/>
                  </a:cubicBezTo>
                  <a:cubicBezTo>
                    <a:pt x="16950" y="25607"/>
                    <a:pt x="20433" y="21870"/>
                    <a:pt x="20940" y="17658"/>
                  </a:cubicBezTo>
                  <a:cubicBezTo>
                    <a:pt x="21193" y="15663"/>
                    <a:pt x="20623" y="13699"/>
                    <a:pt x="19325" y="12116"/>
                  </a:cubicBezTo>
                  <a:cubicBezTo>
                    <a:pt x="18153" y="10691"/>
                    <a:pt x="16443" y="9709"/>
                    <a:pt x="14638" y="9456"/>
                  </a:cubicBezTo>
                  <a:cubicBezTo>
                    <a:pt x="14416" y="9424"/>
                    <a:pt x="14194" y="9393"/>
                    <a:pt x="13973" y="9393"/>
                  </a:cubicBezTo>
                  <a:cubicBezTo>
                    <a:pt x="13624" y="9361"/>
                    <a:pt x="13276" y="9393"/>
                    <a:pt x="12959" y="9266"/>
                  </a:cubicBezTo>
                  <a:cubicBezTo>
                    <a:pt x="12833" y="9234"/>
                    <a:pt x="12706" y="9171"/>
                    <a:pt x="12611" y="9107"/>
                  </a:cubicBezTo>
                  <a:cubicBezTo>
                    <a:pt x="12453" y="9076"/>
                    <a:pt x="12294" y="9076"/>
                    <a:pt x="12168" y="9012"/>
                  </a:cubicBezTo>
                  <a:cubicBezTo>
                    <a:pt x="11883" y="8949"/>
                    <a:pt x="11597" y="8791"/>
                    <a:pt x="11376" y="8632"/>
                  </a:cubicBezTo>
                  <a:cubicBezTo>
                    <a:pt x="10837" y="8316"/>
                    <a:pt x="10331" y="7872"/>
                    <a:pt x="9824" y="7492"/>
                  </a:cubicBezTo>
                  <a:cubicBezTo>
                    <a:pt x="9317" y="7081"/>
                    <a:pt x="8811" y="6701"/>
                    <a:pt x="8272" y="6289"/>
                  </a:cubicBezTo>
                  <a:cubicBezTo>
                    <a:pt x="6182" y="4642"/>
                    <a:pt x="4060" y="2995"/>
                    <a:pt x="2002" y="1317"/>
                  </a:cubicBezTo>
                  <a:cubicBezTo>
                    <a:pt x="1495" y="905"/>
                    <a:pt x="1020" y="462"/>
                    <a:pt x="513" y="50"/>
                  </a:cubicBezTo>
                  <a:cubicBezTo>
                    <a:pt x="462" y="16"/>
                    <a:pt x="400" y="0"/>
                    <a:pt x="3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6405499" y="4435704"/>
              <a:ext cx="45361" cy="187199"/>
            </a:xfrm>
            <a:custGeom>
              <a:avLst/>
              <a:gdLst/>
              <a:ahLst/>
              <a:cxnLst/>
              <a:rect l="l" t="t" r="r" b="b"/>
              <a:pathLst>
                <a:path w="1616" h="6669" extrusionOk="0">
                  <a:moveTo>
                    <a:pt x="1183" y="0"/>
                  </a:moveTo>
                  <a:cubicBezTo>
                    <a:pt x="1123" y="0"/>
                    <a:pt x="1058" y="54"/>
                    <a:pt x="1077" y="133"/>
                  </a:cubicBezTo>
                  <a:cubicBezTo>
                    <a:pt x="1299" y="1241"/>
                    <a:pt x="1331" y="2413"/>
                    <a:pt x="1109" y="3521"/>
                  </a:cubicBezTo>
                  <a:cubicBezTo>
                    <a:pt x="1014" y="4060"/>
                    <a:pt x="856" y="4598"/>
                    <a:pt x="666" y="5105"/>
                  </a:cubicBezTo>
                  <a:cubicBezTo>
                    <a:pt x="539" y="5390"/>
                    <a:pt x="444" y="5643"/>
                    <a:pt x="286" y="5896"/>
                  </a:cubicBezTo>
                  <a:cubicBezTo>
                    <a:pt x="191" y="6118"/>
                    <a:pt x="1" y="6340"/>
                    <a:pt x="1" y="6593"/>
                  </a:cubicBezTo>
                  <a:cubicBezTo>
                    <a:pt x="1" y="6639"/>
                    <a:pt x="34" y="6669"/>
                    <a:pt x="78" y="6669"/>
                  </a:cubicBezTo>
                  <a:cubicBezTo>
                    <a:pt x="93" y="6669"/>
                    <a:pt x="110" y="6665"/>
                    <a:pt x="127" y="6656"/>
                  </a:cubicBezTo>
                  <a:cubicBezTo>
                    <a:pt x="381" y="6561"/>
                    <a:pt x="476" y="6245"/>
                    <a:pt x="571" y="6023"/>
                  </a:cubicBezTo>
                  <a:cubicBezTo>
                    <a:pt x="729" y="5770"/>
                    <a:pt x="824" y="5516"/>
                    <a:pt x="951" y="5231"/>
                  </a:cubicBezTo>
                  <a:cubicBezTo>
                    <a:pt x="1172" y="4693"/>
                    <a:pt x="1299" y="4123"/>
                    <a:pt x="1426" y="3521"/>
                  </a:cubicBezTo>
                  <a:cubicBezTo>
                    <a:pt x="1616" y="2381"/>
                    <a:pt x="1552" y="1209"/>
                    <a:pt x="1267" y="69"/>
                  </a:cubicBezTo>
                  <a:cubicBezTo>
                    <a:pt x="1255" y="21"/>
                    <a:pt x="1220" y="0"/>
                    <a:pt x="11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6460630" y="4534036"/>
              <a:ext cx="11565" cy="31719"/>
            </a:xfrm>
            <a:custGeom>
              <a:avLst/>
              <a:gdLst/>
              <a:ahLst/>
              <a:cxnLst/>
              <a:rect l="l" t="t" r="r" b="b"/>
              <a:pathLst>
                <a:path w="412" h="1130" extrusionOk="0">
                  <a:moveTo>
                    <a:pt x="262" y="1"/>
                  </a:moveTo>
                  <a:cubicBezTo>
                    <a:pt x="217" y="1"/>
                    <a:pt x="172" y="26"/>
                    <a:pt x="158" y="82"/>
                  </a:cubicBezTo>
                  <a:cubicBezTo>
                    <a:pt x="158" y="113"/>
                    <a:pt x="127" y="177"/>
                    <a:pt x="127" y="208"/>
                  </a:cubicBezTo>
                  <a:cubicBezTo>
                    <a:pt x="95" y="240"/>
                    <a:pt x="95" y="272"/>
                    <a:pt x="63" y="272"/>
                  </a:cubicBezTo>
                  <a:cubicBezTo>
                    <a:pt x="63" y="303"/>
                    <a:pt x="63" y="303"/>
                    <a:pt x="63" y="303"/>
                  </a:cubicBezTo>
                  <a:cubicBezTo>
                    <a:pt x="63" y="398"/>
                    <a:pt x="32" y="493"/>
                    <a:pt x="0" y="557"/>
                  </a:cubicBezTo>
                  <a:cubicBezTo>
                    <a:pt x="0" y="620"/>
                    <a:pt x="0" y="652"/>
                    <a:pt x="0" y="715"/>
                  </a:cubicBezTo>
                  <a:cubicBezTo>
                    <a:pt x="0" y="747"/>
                    <a:pt x="0" y="810"/>
                    <a:pt x="32" y="842"/>
                  </a:cubicBezTo>
                  <a:lnTo>
                    <a:pt x="32" y="905"/>
                  </a:lnTo>
                  <a:cubicBezTo>
                    <a:pt x="32" y="905"/>
                    <a:pt x="52" y="945"/>
                    <a:pt x="44" y="945"/>
                  </a:cubicBezTo>
                  <a:cubicBezTo>
                    <a:pt x="42" y="945"/>
                    <a:pt x="38" y="943"/>
                    <a:pt x="32" y="937"/>
                  </a:cubicBezTo>
                  <a:lnTo>
                    <a:pt x="32" y="937"/>
                  </a:lnTo>
                  <a:cubicBezTo>
                    <a:pt x="63" y="1000"/>
                    <a:pt x="63" y="1032"/>
                    <a:pt x="63" y="1063"/>
                  </a:cubicBezTo>
                  <a:cubicBezTo>
                    <a:pt x="83" y="1102"/>
                    <a:pt x="115" y="1129"/>
                    <a:pt x="143" y="1129"/>
                  </a:cubicBezTo>
                  <a:cubicBezTo>
                    <a:pt x="161" y="1129"/>
                    <a:pt x="178" y="1119"/>
                    <a:pt x="190" y="1095"/>
                  </a:cubicBezTo>
                  <a:cubicBezTo>
                    <a:pt x="222" y="1063"/>
                    <a:pt x="222" y="1000"/>
                    <a:pt x="253" y="968"/>
                  </a:cubicBezTo>
                  <a:cubicBezTo>
                    <a:pt x="253" y="968"/>
                    <a:pt x="253" y="937"/>
                    <a:pt x="285" y="937"/>
                  </a:cubicBezTo>
                  <a:lnTo>
                    <a:pt x="285" y="905"/>
                  </a:lnTo>
                  <a:cubicBezTo>
                    <a:pt x="317" y="842"/>
                    <a:pt x="348" y="810"/>
                    <a:pt x="348" y="747"/>
                  </a:cubicBezTo>
                  <a:cubicBezTo>
                    <a:pt x="380" y="715"/>
                    <a:pt x="380" y="652"/>
                    <a:pt x="380" y="620"/>
                  </a:cubicBezTo>
                  <a:cubicBezTo>
                    <a:pt x="412" y="525"/>
                    <a:pt x="412" y="462"/>
                    <a:pt x="412" y="367"/>
                  </a:cubicBezTo>
                  <a:lnTo>
                    <a:pt x="412" y="335"/>
                  </a:lnTo>
                  <a:cubicBezTo>
                    <a:pt x="412" y="303"/>
                    <a:pt x="380" y="272"/>
                    <a:pt x="380" y="240"/>
                  </a:cubicBezTo>
                  <a:cubicBezTo>
                    <a:pt x="380" y="208"/>
                    <a:pt x="380" y="145"/>
                    <a:pt x="380" y="113"/>
                  </a:cubicBezTo>
                  <a:cubicBezTo>
                    <a:pt x="380" y="42"/>
                    <a:pt x="320" y="1"/>
                    <a:pt x="2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3"/>
            <p:cNvSpPr/>
            <p:nvPr/>
          </p:nvSpPr>
          <p:spPr>
            <a:xfrm>
              <a:off x="5824098" y="4017143"/>
              <a:ext cx="82722" cy="22260"/>
            </a:xfrm>
            <a:custGeom>
              <a:avLst/>
              <a:gdLst/>
              <a:ahLst/>
              <a:cxnLst/>
              <a:rect l="l" t="t" r="r" b="b"/>
              <a:pathLst>
                <a:path w="2947" h="793" extrusionOk="0">
                  <a:moveTo>
                    <a:pt x="634" y="1"/>
                  </a:moveTo>
                  <a:cubicBezTo>
                    <a:pt x="508" y="33"/>
                    <a:pt x="413" y="64"/>
                    <a:pt x="286" y="64"/>
                  </a:cubicBezTo>
                  <a:cubicBezTo>
                    <a:pt x="96" y="96"/>
                    <a:pt x="1" y="413"/>
                    <a:pt x="223" y="444"/>
                  </a:cubicBezTo>
                  <a:cubicBezTo>
                    <a:pt x="349" y="476"/>
                    <a:pt x="444" y="508"/>
                    <a:pt x="571" y="539"/>
                  </a:cubicBezTo>
                  <a:cubicBezTo>
                    <a:pt x="666" y="571"/>
                    <a:pt x="793" y="603"/>
                    <a:pt x="888" y="634"/>
                  </a:cubicBezTo>
                  <a:cubicBezTo>
                    <a:pt x="1109" y="666"/>
                    <a:pt x="1331" y="698"/>
                    <a:pt x="1521" y="729"/>
                  </a:cubicBezTo>
                  <a:cubicBezTo>
                    <a:pt x="1743" y="761"/>
                    <a:pt x="1964" y="761"/>
                    <a:pt x="2218" y="793"/>
                  </a:cubicBezTo>
                  <a:cubicBezTo>
                    <a:pt x="2313" y="793"/>
                    <a:pt x="2439" y="793"/>
                    <a:pt x="2566" y="761"/>
                  </a:cubicBezTo>
                  <a:cubicBezTo>
                    <a:pt x="2661" y="729"/>
                    <a:pt x="2756" y="729"/>
                    <a:pt x="2851" y="698"/>
                  </a:cubicBezTo>
                  <a:cubicBezTo>
                    <a:pt x="2915" y="698"/>
                    <a:pt x="2946" y="603"/>
                    <a:pt x="2915" y="571"/>
                  </a:cubicBezTo>
                  <a:cubicBezTo>
                    <a:pt x="2820" y="476"/>
                    <a:pt x="2725" y="444"/>
                    <a:pt x="2661" y="381"/>
                  </a:cubicBezTo>
                  <a:cubicBezTo>
                    <a:pt x="2534" y="318"/>
                    <a:pt x="2439" y="286"/>
                    <a:pt x="2344" y="223"/>
                  </a:cubicBezTo>
                  <a:cubicBezTo>
                    <a:pt x="2123" y="159"/>
                    <a:pt x="1901" y="96"/>
                    <a:pt x="1679" y="64"/>
                  </a:cubicBezTo>
                  <a:cubicBezTo>
                    <a:pt x="1426" y="33"/>
                    <a:pt x="1204" y="1"/>
                    <a:pt x="98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" name="Google Shape;441;p33"/>
          <p:cNvGrpSpPr/>
          <p:nvPr/>
        </p:nvGrpSpPr>
        <p:grpSpPr>
          <a:xfrm>
            <a:off x="3939259" y="2486367"/>
            <a:ext cx="1185398" cy="740544"/>
            <a:chOff x="3939259" y="2486367"/>
            <a:chExt cx="1185398" cy="740544"/>
          </a:xfrm>
        </p:grpSpPr>
        <p:sp>
          <p:nvSpPr>
            <p:cNvPr id="442" name="Google Shape;442;p33"/>
            <p:cNvSpPr/>
            <p:nvPr/>
          </p:nvSpPr>
          <p:spPr>
            <a:xfrm>
              <a:off x="3964382" y="2528726"/>
              <a:ext cx="970324" cy="698185"/>
            </a:xfrm>
            <a:custGeom>
              <a:avLst/>
              <a:gdLst/>
              <a:ahLst/>
              <a:cxnLst/>
              <a:rect l="l" t="t" r="r" b="b"/>
              <a:pathLst>
                <a:path w="34568" h="24873" extrusionOk="0">
                  <a:moveTo>
                    <a:pt x="15218" y="1"/>
                  </a:moveTo>
                  <a:cubicBezTo>
                    <a:pt x="11766" y="1"/>
                    <a:pt x="8190" y="908"/>
                    <a:pt x="5289" y="2766"/>
                  </a:cubicBezTo>
                  <a:cubicBezTo>
                    <a:pt x="3832" y="3716"/>
                    <a:pt x="2534" y="4920"/>
                    <a:pt x="1615" y="6377"/>
                  </a:cubicBezTo>
                  <a:cubicBezTo>
                    <a:pt x="539" y="8087"/>
                    <a:pt x="0" y="10177"/>
                    <a:pt x="95" y="12172"/>
                  </a:cubicBezTo>
                  <a:cubicBezTo>
                    <a:pt x="222" y="16416"/>
                    <a:pt x="3167" y="19931"/>
                    <a:pt x="6714" y="21989"/>
                  </a:cubicBezTo>
                  <a:cubicBezTo>
                    <a:pt x="10602" y="24273"/>
                    <a:pt x="15151" y="24872"/>
                    <a:pt x="19571" y="24872"/>
                  </a:cubicBezTo>
                  <a:cubicBezTo>
                    <a:pt x="19687" y="24872"/>
                    <a:pt x="19804" y="24872"/>
                    <a:pt x="19920" y="24871"/>
                  </a:cubicBezTo>
                  <a:cubicBezTo>
                    <a:pt x="24417" y="24840"/>
                    <a:pt x="29009" y="24238"/>
                    <a:pt x="33094" y="22306"/>
                  </a:cubicBezTo>
                  <a:cubicBezTo>
                    <a:pt x="33601" y="22084"/>
                    <a:pt x="34013" y="21768"/>
                    <a:pt x="34456" y="21419"/>
                  </a:cubicBezTo>
                  <a:cubicBezTo>
                    <a:pt x="34567" y="21336"/>
                    <a:pt x="34483" y="21155"/>
                    <a:pt x="34354" y="21155"/>
                  </a:cubicBezTo>
                  <a:cubicBezTo>
                    <a:pt x="34336" y="21155"/>
                    <a:pt x="34317" y="21158"/>
                    <a:pt x="34298" y="21166"/>
                  </a:cubicBezTo>
                  <a:cubicBezTo>
                    <a:pt x="33284" y="21514"/>
                    <a:pt x="32334" y="21989"/>
                    <a:pt x="31353" y="22369"/>
                  </a:cubicBezTo>
                  <a:cubicBezTo>
                    <a:pt x="30339" y="22749"/>
                    <a:pt x="29294" y="23066"/>
                    <a:pt x="28281" y="23319"/>
                  </a:cubicBezTo>
                  <a:cubicBezTo>
                    <a:pt x="26159" y="23826"/>
                    <a:pt x="24005" y="24048"/>
                    <a:pt x="21820" y="24175"/>
                  </a:cubicBezTo>
                  <a:cubicBezTo>
                    <a:pt x="21144" y="24204"/>
                    <a:pt x="20463" y="24220"/>
                    <a:pt x="19779" y="24220"/>
                  </a:cubicBezTo>
                  <a:cubicBezTo>
                    <a:pt x="16012" y="24220"/>
                    <a:pt x="12177" y="23719"/>
                    <a:pt x="8773" y="22084"/>
                  </a:cubicBezTo>
                  <a:cubicBezTo>
                    <a:pt x="5321" y="20469"/>
                    <a:pt x="1995" y="17619"/>
                    <a:pt x="1172" y="13755"/>
                  </a:cubicBezTo>
                  <a:cubicBezTo>
                    <a:pt x="760" y="11792"/>
                    <a:pt x="982" y="9702"/>
                    <a:pt x="1805" y="7897"/>
                  </a:cubicBezTo>
                  <a:cubicBezTo>
                    <a:pt x="2470" y="6408"/>
                    <a:pt x="3516" y="5173"/>
                    <a:pt x="4782" y="4160"/>
                  </a:cubicBezTo>
                  <a:cubicBezTo>
                    <a:pt x="7664" y="1880"/>
                    <a:pt x="11433" y="961"/>
                    <a:pt x="15043" y="581"/>
                  </a:cubicBezTo>
                  <a:cubicBezTo>
                    <a:pt x="15550" y="518"/>
                    <a:pt x="16025" y="486"/>
                    <a:pt x="16500" y="423"/>
                  </a:cubicBezTo>
                  <a:cubicBezTo>
                    <a:pt x="16753" y="423"/>
                    <a:pt x="16753" y="43"/>
                    <a:pt x="16500" y="43"/>
                  </a:cubicBezTo>
                  <a:cubicBezTo>
                    <a:pt x="16075" y="15"/>
                    <a:pt x="15647" y="1"/>
                    <a:pt x="152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4534218" y="2527013"/>
              <a:ext cx="579617" cy="564656"/>
            </a:xfrm>
            <a:custGeom>
              <a:avLst/>
              <a:gdLst/>
              <a:ahLst/>
              <a:cxnLst/>
              <a:rect l="l" t="t" r="r" b="b"/>
              <a:pathLst>
                <a:path w="20649" h="20116" extrusionOk="0">
                  <a:moveTo>
                    <a:pt x="3044" y="1"/>
                  </a:moveTo>
                  <a:cubicBezTo>
                    <a:pt x="2724" y="1"/>
                    <a:pt x="2407" y="9"/>
                    <a:pt x="2090" y="9"/>
                  </a:cubicBezTo>
                  <a:cubicBezTo>
                    <a:pt x="1457" y="40"/>
                    <a:pt x="824" y="104"/>
                    <a:pt x="190" y="167"/>
                  </a:cubicBezTo>
                  <a:cubicBezTo>
                    <a:pt x="0" y="167"/>
                    <a:pt x="0" y="421"/>
                    <a:pt x="190" y="452"/>
                  </a:cubicBezTo>
                  <a:cubicBezTo>
                    <a:pt x="1235" y="516"/>
                    <a:pt x="2312" y="706"/>
                    <a:pt x="3389" y="801"/>
                  </a:cubicBezTo>
                  <a:cubicBezTo>
                    <a:pt x="4465" y="864"/>
                    <a:pt x="5574" y="959"/>
                    <a:pt x="6651" y="1117"/>
                  </a:cubicBezTo>
                  <a:cubicBezTo>
                    <a:pt x="8772" y="1466"/>
                    <a:pt x="10894" y="2004"/>
                    <a:pt x="12858" y="2922"/>
                  </a:cubicBezTo>
                  <a:cubicBezTo>
                    <a:pt x="14821" y="3809"/>
                    <a:pt x="16658" y="5076"/>
                    <a:pt x="17925" y="6849"/>
                  </a:cubicBezTo>
                  <a:cubicBezTo>
                    <a:pt x="19255" y="8654"/>
                    <a:pt x="19857" y="10840"/>
                    <a:pt x="19508" y="13056"/>
                  </a:cubicBezTo>
                  <a:cubicBezTo>
                    <a:pt x="19097" y="15590"/>
                    <a:pt x="17640" y="17965"/>
                    <a:pt x="15961" y="19897"/>
                  </a:cubicBezTo>
                  <a:cubicBezTo>
                    <a:pt x="15887" y="19997"/>
                    <a:pt x="15969" y="20116"/>
                    <a:pt x="16069" y="20116"/>
                  </a:cubicBezTo>
                  <a:cubicBezTo>
                    <a:pt x="16096" y="20116"/>
                    <a:pt x="16124" y="20107"/>
                    <a:pt x="16151" y="20087"/>
                  </a:cubicBezTo>
                  <a:cubicBezTo>
                    <a:pt x="17957" y="18408"/>
                    <a:pt x="19413" y="16445"/>
                    <a:pt x="20047" y="14038"/>
                  </a:cubicBezTo>
                  <a:cubicBezTo>
                    <a:pt x="20648" y="11790"/>
                    <a:pt x="20395" y="9446"/>
                    <a:pt x="19255" y="7388"/>
                  </a:cubicBezTo>
                  <a:cubicBezTo>
                    <a:pt x="16975" y="3302"/>
                    <a:pt x="12193" y="1339"/>
                    <a:pt x="7822" y="516"/>
                  </a:cubicBezTo>
                  <a:cubicBezTo>
                    <a:pt x="6556" y="294"/>
                    <a:pt x="5289" y="135"/>
                    <a:pt x="4022" y="40"/>
                  </a:cubicBezTo>
                  <a:cubicBezTo>
                    <a:pt x="3690" y="9"/>
                    <a:pt x="3365" y="1"/>
                    <a:pt x="30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5042692" y="2984509"/>
              <a:ext cx="81964" cy="128589"/>
            </a:xfrm>
            <a:custGeom>
              <a:avLst/>
              <a:gdLst/>
              <a:ahLst/>
              <a:cxnLst/>
              <a:rect l="l" t="t" r="r" b="b"/>
              <a:pathLst>
                <a:path w="2920" h="4581" extrusionOk="0">
                  <a:moveTo>
                    <a:pt x="2752" y="1"/>
                  </a:moveTo>
                  <a:cubicBezTo>
                    <a:pt x="2690" y="1"/>
                    <a:pt x="2624" y="36"/>
                    <a:pt x="2598" y="115"/>
                  </a:cubicBezTo>
                  <a:cubicBezTo>
                    <a:pt x="2313" y="907"/>
                    <a:pt x="1838" y="1667"/>
                    <a:pt x="1363" y="2395"/>
                  </a:cubicBezTo>
                  <a:cubicBezTo>
                    <a:pt x="1141" y="2744"/>
                    <a:pt x="888" y="3061"/>
                    <a:pt x="603" y="3377"/>
                  </a:cubicBezTo>
                  <a:cubicBezTo>
                    <a:pt x="444" y="3536"/>
                    <a:pt x="286" y="3694"/>
                    <a:pt x="191" y="3884"/>
                  </a:cubicBezTo>
                  <a:cubicBezTo>
                    <a:pt x="64" y="4074"/>
                    <a:pt x="33" y="4264"/>
                    <a:pt x="1" y="4454"/>
                  </a:cubicBezTo>
                  <a:cubicBezTo>
                    <a:pt x="1" y="4517"/>
                    <a:pt x="33" y="4581"/>
                    <a:pt x="96" y="4581"/>
                  </a:cubicBezTo>
                  <a:cubicBezTo>
                    <a:pt x="286" y="4581"/>
                    <a:pt x="508" y="4517"/>
                    <a:pt x="666" y="4422"/>
                  </a:cubicBezTo>
                  <a:cubicBezTo>
                    <a:pt x="888" y="4296"/>
                    <a:pt x="1046" y="4137"/>
                    <a:pt x="1173" y="3947"/>
                  </a:cubicBezTo>
                  <a:cubicBezTo>
                    <a:pt x="1458" y="3567"/>
                    <a:pt x="1743" y="3187"/>
                    <a:pt x="1964" y="2775"/>
                  </a:cubicBezTo>
                  <a:cubicBezTo>
                    <a:pt x="2439" y="1952"/>
                    <a:pt x="2661" y="1097"/>
                    <a:pt x="2883" y="179"/>
                  </a:cubicBezTo>
                  <a:cubicBezTo>
                    <a:pt x="2920" y="68"/>
                    <a:pt x="2839" y="1"/>
                    <a:pt x="27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3"/>
            <p:cNvSpPr/>
            <p:nvPr/>
          </p:nvSpPr>
          <p:spPr>
            <a:xfrm>
              <a:off x="4970690" y="3137073"/>
              <a:ext cx="41824" cy="37642"/>
            </a:xfrm>
            <a:custGeom>
              <a:avLst/>
              <a:gdLst/>
              <a:ahLst/>
              <a:cxnLst/>
              <a:rect l="l" t="t" r="r" b="b"/>
              <a:pathLst>
                <a:path w="1490" h="1341" extrusionOk="0">
                  <a:moveTo>
                    <a:pt x="1109" y="1"/>
                  </a:moveTo>
                  <a:cubicBezTo>
                    <a:pt x="982" y="1"/>
                    <a:pt x="919" y="32"/>
                    <a:pt x="824" y="127"/>
                  </a:cubicBezTo>
                  <a:lnTo>
                    <a:pt x="412" y="476"/>
                  </a:lnTo>
                  <a:cubicBezTo>
                    <a:pt x="317" y="539"/>
                    <a:pt x="254" y="602"/>
                    <a:pt x="222" y="666"/>
                  </a:cubicBezTo>
                  <a:cubicBezTo>
                    <a:pt x="191" y="697"/>
                    <a:pt x="159" y="729"/>
                    <a:pt x="127" y="761"/>
                  </a:cubicBezTo>
                  <a:cubicBezTo>
                    <a:pt x="64" y="856"/>
                    <a:pt x="1" y="919"/>
                    <a:pt x="1" y="1014"/>
                  </a:cubicBezTo>
                  <a:cubicBezTo>
                    <a:pt x="1" y="1038"/>
                    <a:pt x="5" y="1062"/>
                    <a:pt x="12" y="1085"/>
                  </a:cubicBezTo>
                  <a:lnTo>
                    <a:pt x="12" y="1085"/>
                  </a:lnTo>
                  <a:cubicBezTo>
                    <a:pt x="8" y="1137"/>
                    <a:pt x="22" y="1193"/>
                    <a:pt x="64" y="1236"/>
                  </a:cubicBezTo>
                  <a:cubicBezTo>
                    <a:pt x="92" y="1292"/>
                    <a:pt x="170" y="1323"/>
                    <a:pt x="253" y="1330"/>
                  </a:cubicBezTo>
                  <a:lnTo>
                    <a:pt x="253" y="1330"/>
                  </a:lnTo>
                  <a:cubicBezTo>
                    <a:pt x="281" y="1337"/>
                    <a:pt x="310" y="1341"/>
                    <a:pt x="338" y="1341"/>
                  </a:cubicBezTo>
                  <a:cubicBezTo>
                    <a:pt x="397" y="1341"/>
                    <a:pt x="455" y="1325"/>
                    <a:pt x="507" y="1299"/>
                  </a:cubicBezTo>
                  <a:cubicBezTo>
                    <a:pt x="571" y="1267"/>
                    <a:pt x="602" y="1267"/>
                    <a:pt x="634" y="1236"/>
                  </a:cubicBezTo>
                  <a:cubicBezTo>
                    <a:pt x="761" y="1172"/>
                    <a:pt x="856" y="1109"/>
                    <a:pt x="919" y="1014"/>
                  </a:cubicBezTo>
                  <a:cubicBezTo>
                    <a:pt x="1077" y="919"/>
                    <a:pt x="1236" y="792"/>
                    <a:pt x="1362" y="666"/>
                  </a:cubicBezTo>
                  <a:cubicBezTo>
                    <a:pt x="1426" y="602"/>
                    <a:pt x="1489" y="476"/>
                    <a:pt x="1489" y="381"/>
                  </a:cubicBezTo>
                  <a:cubicBezTo>
                    <a:pt x="1489" y="286"/>
                    <a:pt x="1426" y="191"/>
                    <a:pt x="1362" y="127"/>
                  </a:cubicBezTo>
                  <a:cubicBezTo>
                    <a:pt x="1299" y="32"/>
                    <a:pt x="1204" y="1"/>
                    <a:pt x="11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3"/>
            <p:cNvSpPr/>
            <p:nvPr/>
          </p:nvSpPr>
          <p:spPr>
            <a:xfrm>
              <a:off x="3939259" y="2518368"/>
              <a:ext cx="219816" cy="166371"/>
            </a:xfrm>
            <a:custGeom>
              <a:avLst/>
              <a:gdLst/>
              <a:ahLst/>
              <a:cxnLst/>
              <a:rect l="l" t="t" r="r" b="b"/>
              <a:pathLst>
                <a:path w="7831" h="5927" extrusionOk="0">
                  <a:moveTo>
                    <a:pt x="7641" y="0"/>
                  </a:moveTo>
                  <a:cubicBezTo>
                    <a:pt x="7261" y="95"/>
                    <a:pt x="6849" y="95"/>
                    <a:pt x="6469" y="253"/>
                  </a:cubicBezTo>
                  <a:cubicBezTo>
                    <a:pt x="6121" y="412"/>
                    <a:pt x="5772" y="570"/>
                    <a:pt x="5392" y="760"/>
                  </a:cubicBezTo>
                  <a:cubicBezTo>
                    <a:pt x="4696" y="1140"/>
                    <a:pt x="3999" y="1615"/>
                    <a:pt x="3334" y="2090"/>
                  </a:cubicBezTo>
                  <a:cubicBezTo>
                    <a:pt x="2700" y="2597"/>
                    <a:pt x="2099" y="3104"/>
                    <a:pt x="1560" y="3674"/>
                  </a:cubicBezTo>
                  <a:cubicBezTo>
                    <a:pt x="959" y="4275"/>
                    <a:pt x="547" y="4940"/>
                    <a:pt x="72" y="5606"/>
                  </a:cubicBezTo>
                  <a:cubicBezTo>
                    <a:pt x="1" y="5748"/>
                    <a:pt x="143" y="5926"/>
                    <a:pt x="286" y="5926"/>
                  </a:cubicBezTo>
                  <a:cubicBezTo>
                    <a:pt x="333" y="5926"/>
                    <a:pt x="381" y="5906"/>
                    <a:pt x="420" y="5859"/>
                  </a:cubicBezTo>
                  <a:cubicBezTo>
                    <a:pt x="895" y="5289"/>
                    <a:pt x="1465" y="4750"/>
                    <a:pt x="2004" y="4212"/>
                  </a:cubicBezTo>
                  <a:cubicBezTo>
                    <a:pt x="2574" y="3674"/>
                    <a:pt x="3175" y="3135"/>
                    <a:pt x="3809" y="2660"/>
                  </a:cubicBezTo>
                  <a:cubicBezTo>
                    <a:pt x="4411" y="2217"/>
                    <a:pt x="5044" y="1774"/>
                    <a:pt x="5741" y="1425"/>
                  </a:cubicBezTo>
                  <a:cubicBezTo>
                    <a:pt x="6057" y="1235"/>
                    <a:pt x="6406" y="1045"/>
                    <a:pt x="6754" y="855"/>
                  </a:cubicBezTo>
                  <a:cubicBezTo>
                    <a:pt x="7102" y="665"/>
                    <a:pt x="7387" y="380"/>
                    <a:pt x="7736" y="190"/>
                  </a:cubicBezTo>
                  <a:cubicBezTo>
                    <a:pt x="7831" y="127"/>
                    <a:pt x="7767" y="0"/>
                    <a:pt x="76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4191053" y="2486367"/>
              <a:ext cx="43593" cy="20463"/>
            </a:xfrm>
            <a:custGeom>
              <a:avLst/>
              <a:gdLst/>
              <a:ahLst/>
              <a:cxnLst/>
              <a:rect l="l" t="t" r="r" b="b"/>
              <a:pathLst>
                <a:path w="1553" h="729" extrusionOk="0">
                  <a:moveTo>
                    <a:pt x="1394" y="0"/>
                  </a:moveTo>
                  <a:cubicBezTo>
                    <a:pt x="1299" y="0"/>
                    <a:pt x="1236" y="63"/>
                    <a:pt x="1173" y="63"/>
                  </a:cubicBezTo>
                  <a:cubicBezTo>
                    <a:pt x="1109" y="95"/>
                    <a:pt x="1046" y="127"/>
                    <a:pt x="983" y="127"/>
                  </a:cubicBezTo>
                  <a:lnTo>
                    <a:pt x="919" y="127"/>
                  </a:lnTo>
                  <a:cubicBezTo>
                    <a:pt x="888" y="158"/>
                    <a:pt x="824" y="158"/>
                    <a:pt x="793" y="158"/>
                  </a:cubicBezTo>
                  <a:cubicBezTo>
                    <a:pt x="761" y="158"/>
                    <a:pt x="729" y="190"/>
                    <a:pt x="698" y="190"/>
                  </a:cubicBezTo>
                  <a:lnTo>
                    <a:pt x="634" y="190"/>
                  </a:lnTo>
                  <a:cubicBezTo>
                    <a:pt x="603" y="190"/>
                    <a:pt x="571" y="222"/>
                    <a:pt x="539" y="222"/>
                  </a:cubicBezTo>
                  <a:cubicBezTo>
                    <a:pt x="508" y="222"/>
                    <a:pt x="508" y="253"/>
                    <a:pt x="476" y="253"/>
                  </a:cubicBezTo>
                  <a:cubicBezTo>
                    <a:pt x="444" y="253"/>
                    <a:pt x="413" y="285"/>
                    <a:pt x="381" y="285"/>
                  </a:cubicBezTo>
                  <a:cubicBezTo>
                    <a:pt x="318" y="285"/>
                    <a:pt x="223" y="317"/>
                    <a:pt x="159" y="317"/>
                  </a:cubicBezTo>
                  <a:cubicBezTo>
                    <a:pt x="64" y="348"/>
                    <a:pt x="1" y="443"/>
                    <a:pt x="33" y="538"/>
                  </a:cubicBezTo>
                  <a:cubicBezTo>
                    <a:pt x="33" y="633"/>
                    <a:pt x="128" y="728"/>
                    <a:pt x="223" y="728"/>
                  </a:cubicBezTo>
                  <a:cubicBezTo>
                    <a:pt x="286" y="728"/>
                    <a:pt x="381" y="728"/>
                    <a:pt x="444" y="697"/>
                  </a:cubicBezTo>
                  <a:lnTo>
                    <a:pt x="603" y="697"/>
                  </a:lnTo>
                  <a:cubicBezTo>
                    <a:pt x="634" y="697"/>
                    <a:pt x="698" y="665"/>
                    <a:pt x="729" y="665"/>
                  </a:cubicBezTo>
                  <a:cubicBezTo>
                    <a:pt x="793" y="665"/>
                    <a:pt x="888" y="602"/>
                    <a:pt x="951" y="570"/>
                  </a:cubicBezTo>
                  <a:cubicBezTo>
                    <a:pt x="1031" y="517"/>
                    <a:pt x="1111" y="486"/>
                    <a:pt x="1153" y="421"/>
                  </a:cubicBezTo>
                  <a:lnTo>
                    <a:pt x="1153" y="421"/>
                  </a:lnTo>
                  <a:cubicBezTo>
                    <a:pt x="1271" y="358"/>
                    <a:pt x="1405" y="267"/>
                    <a:pt x="1489" y="127"/>
                  </a:cubicBezTo>
                  <a:cubicBezTo>
                    <a:pt x="1553" y="63"/>
                    <a:pt x="1458" y="0"/>
                    <a:pt x="13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4139515" y="3179150"/>
              <a:ext cx="40028" cy="29558"/>
            </a:xfrm>
            <a:custGeom>
              <a:avLst/>
              <a:gdLst/>
              <a:ahLst/>
              <a:cxnLst/>
              <a:rect l="l" t="t" r="r" b="b"/>
              <a:pathLst>
                <a:path w="1426" h="1053" extrusionOk="0">
                  <a:moveTo>
                    <a:pt x="982" y="972"/>
                  </a:moveTo>
                  <a:cubicBezTo>
                    <a:pt x="971" y="972"/>
                    <a:pt x="961" y="972"/>
                    <a:pt x="950" y="972"/>
                  </a:cubicBezTo>
                  <a:lnTo>
                    <a:pt x="950" y="972"/>
                  </a:lnTo>
                  <a:cubicBezTo>
                    <a:pt x="950" y="972"/>
                    <a:pt x="950" y="972"/>
                    <a:pt x="950" y="972"/>
                  </a:cubicBezTo>
                  <a:close/>
                  <a:moveTo>
                    <a:pt x="195" y="1"/>
                  </a:moveTo>
                  <a:cubicBezTo>
                    <a:pt x="148" y="1"/>
                    <a:pt x="101" y="16"/>
                    <a:pt x="63" y="53"/>
                  </a:cubicBezTo>
                  <a:cubicBezTo>
                    <a:pt x="0" y="117"/>
                    <a:pt x="0" y="180"/>
                    <a:pt x="32" y="275"/>
                  </a:cubicBezTo>
                  <a:cubicBezTo>
                    <a:pt x="53" y="317"/>
                    <a:pt x="74" y="346"/>
                    <a:pt x="95" y="378"/>
                  </a:cubicBezTo>
                  <a:lnTo>
                    <a:pt x="95" y="378"/>
                  </a:lnTo>
                  <a:cubicBezTo>
                    <a:pt x="95" y="404"/>
                    <a:pt x="95" y="433"/>
                    <a:pt x="95" y="465"/>
                  </a:cubicBezTo>
                  <a:cubicBezTo>
                    <a:pt x="127" y="497"/>
                    <a:pt x="127" y="528"/>
                    <a:pt x="158" y="560"/>
                  </a:cubicBezTo>
                  <a:cubicBezTo>
                    <a:pt x="190" y="623"/>
                    <a:pt x="253" y="687"/>
                    <a:pt x="285" y="750"/>
                  </a:cubicBezTo>
                  <a:cubicBezTo>
                    <a:pt x="380" y="813"/>
                    <a:pt x="475" y="909"/>
                    <a:pt x="570" y="972"/>
                  </a:cubicBezTo>
                  <a:cubicBezTo>
                    <a:pt x="625" y="999"/>
                    <a:pt x="686" y="1015"/>
                    <a:pt x="745" y="1019"/>
                  </a:cubicBezTo>
                  <a:lnTo>
                    <a:pt x="745" y="1019"/>
                  </a:lnTo>
                  <a:cubicBezTo>
                    <a:pt x="815" y="1038"/>
                    <a:pt x="891" y="1053"/>
                    <a:pt x="965" y="1053"/>
                  </a:cubicBezTo>
                  <a:cubicBezTo>
                    <a:pt x="1012" y="1053"/>
                    <a:pt x="1058" y="1047"/>
                    <a:pt x="1100" y="1033"/>
                  </a:cubicBezTo>
                  <a:lnTo>
                    <a:pt x="1100" y="1033"/>
                  </a:lnTo>
                  <a:cubicBezTo>
                    <a:pt x="1207" y="1025"/>
                    <a:pt x="1308" y="994"/>
                    <a:pt x="1362" y="940"/>
                  </a:cubicBezTo>
                  <a:cubicBezTo>
                    <a:pt x="1394" y="940"/>
                    <a:pt x="1425" y="877"/>
                    <a:pt x="1394" y="845"/>
                  </a:cubicBezTo>
                  <a:cubicBezTo>
                    <a:pt x="1369" y="773"/>
                    <a:pt x="1327" y="700"/>
                    <a:pt x="1280" y="656"/>
                  </a:cubicBezTo>
                  <a:lnTo>
                    <a:pt x="1280" y="656"/>
                  </a:lnTo>
                  <a:cubicBezTo>
                    <a:pt x="1276" y="644"/>
                    <a:pt x="1272" y="634"/>
                    <a:pt x="1267" y="623"/>
                  </a:cubicBezTo>
                  <a:cubicBezTo>
                    <a:pt x="1235" y="560"/>
                    <a:pt x="1204" y="528"/>
                    <a:pt x="1172" y="497"/>
                  </a:cubicBezTo>
                  <a:cubicBezTo>
                    <a:pt x="1147" y="472"/>
                    <a:pt x="1102" y="427"/>
                    <a:pt x="1053" y="394"/>
                  </a:cubicBezTo>
                  <a:lnTo>
                    <a:pt x="1053" y="394"/>
                  </a:lnTo>
                  <a:cubicBezTo>
                    <a:pt x="1025" y="358"/>
                    <a:pt x="991" y="327"/>
                    <a:pt x="950" y="307"/>
                  </a:cubicBezTo>
                  <a:cubicBezTo>
                    <a:pt x="841" y="252"/>
                    <a:pt x="731" y="197"/>
                    <a:pt x="601" y="143"/>
                  </a:cubicBezTo>
                  <a:lnTo>
                    <a:pt x="601" y="143"/>
                  </a:lnTo>
                  <a:cubicBezTo>
                    <a:pt x="602" y="144"/>
                    <a:pt x="602" y="146"/>
                    <a:pt x="602" y="148"/>
                  </a:cubicBezTo>
                  <a:cubicBezTo>
                    <a:pt x="598" y="144"/>
                    <a:pt x="594" y="141"/>
                    <a:pt x="590" y="138"/>
                  </a:cubicBezTo>
                  <a:lnTo>
                    <a:pt x="590" y="138"/>
                  </a:lnTo>
                  <a:cubicBezTo>
                    <a:pt x="594" y="139"/>
                    <a:pt x="597" y="141"/>
                    <a:pt x="601" y="143"/>
                  </a:cubicBezTo>
                  <a:lnTo>
                    <a:pt x="601" y="143"/>
                  </a:lnTo>
                  <a:cubicBezTo>
                    <a:pt x="598" y="122"/>
                    <a:pt x="578" y="118"/>
                    <a:pt x="555" y="117"/>
                  </a:cubicBezTo>
                  <a:lnTo>
                    <a:pt x="555" y="117"/>
                  </a:lnTo>
                  <a:cubicBezTo>
                    <a:pt x="566" y="123"/>
                    <a:pt x="578" y="129"/>
                    <a:pt x="590" y="138"/>
                  </a:cubicBezTo>
                  <a:lnTo>
                    <a:pt x="590" y="138"/>
                  </a:lnTo>
                  <a:cubicBezTo>
                    <a:pt x="573" y="131"/>
                    <a:pt x="556" y="124"/>
                    <a:pt x="538" y="117"/>
                  </a:cubicBezTo>
                  <a:cubicBezTo>
                    <a:pt x="544" y="117"/>
                    <a:pt x="549" y="117"/>
                    <a:pt x="555" y="117"/>
                  </a:cubicBezTo>
                  <a:lnTo>
                    <a:pt x="555" y="117"/>
                  </a:lnTo>
                  <a:cubicBezTo>
                    <a:pt x="539" y="109"/>
                    <a:pt x="523" y="101"/>
                    <a:pt x="507" y="85"/>
                  </a:cubicBezTo>
                  <a:cubicBezTo>
                    <a:pt x="486" y="85"/>
                    <a:pt x="450" y="71"/>
                    <a:pt x="411" y="71"/>
                  </a:cubicBezTo>
                  <a:cubicBezTo>
                    <a:pt x="401" y="71"/>
                    <a:pt x="391" y="72"/>
                    <a:pt x="381" y="74"/>
                  </a:cubicBezTo>
                  <a:lnTo>
                    <a:pt x="381" y="74"/>
                  </a:lnTo>
                  <a:cubicBezTo>
                    <a:pt x="380" y="69"/>
                    <a:pt x="380" y="63"/>
                    <a:pt x="380" y="53"/>
                  </a:cubicBezTo>
                  <a:cubicBezTo>
                    <a:pt x="348" y="53"/>
                    <a:pt x="317" y="22"/>
                    <a:pt x="285" y="22"/>
                  </a:cubicBezTo>
                  <a:cubicBezTo>
                    <a:pt x="259" y="9"/>
                    <a:pt x="227" y="1"/>
                    <a:pt x="1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33"/>
          <p:cNvGrpSpPr/>
          <p:nvPr/>
        </p:nvGrpSpPr>
        <p:grpSpPr>
          <a:xfrm>
            <a:off x="1601470" y="1426280"/>
            <a:ext cx="200168" cy="510930"/>
            <a:chOff x="1601470" y="1426280"/>
            <a:chExt cx="200168" cy="510930"/>
          </a:xfrm>
        </p:grpSpPr>
        <p:sp>
          <p:nvSpPr>
            <p:cNvPr id="450" name="Google Shape;450;p33"/>
            <p:cNvSpPr/>
            <p:nvPr/>
          </p:nvSpPr>
          <p:spPr>
            <a:xfrm>
              <a:off x="1621933" y="1426280"/>
              <a:ext cx="179704" cy="510930"/>
            </a:xfrm>
            <a:custGeom>
              <a:avLst/>
              <a:gdLst/>
              <a:ahLst/>
              <a:cxnLst/>
              <a:rect l="l" t="t" r="r" b="b"/>
              <a:pathLst>
                <a:path w="6402" h="18202" extrusionOk="0">
                  <a:moveTo>
                    <a:pt x="5981" y="1"/>
                  </a:moveTo>
                  <a:cubicBezTo>
                    <a:pt x="5952" y="1"/>
                    <a:pt x="5921" y="5"/>
                    <a:pt x="5891" y="16"/>
                  </a:cubicBezTo>
                  <a:cubicBezTo>
                    <a:pt x="5226" y="206"/>
                    <a:pt x="4561" y="459"/>
                    <a:pt x="3959" y="807"/>
                  </a:cubicBezTo>
                  <a:cubicBezTo>
                    <a:pt x="3674" y="966"/>
                    <a:pt x="3389" y="1124"/>
                    <a:pt x="3104" y="1346"/>
                  </a:cubicBezTo>
                  <a:cubicBezTo>
                    <a:pt x="2977" y="1441"/>
                    <a:pt x="2850" y="1536"/>
                    <a:pt x="2724" y="1631"/>
                  </a:cubicBezTo>
                  <a:cubicBezTo>
                    <a:pt x="2597" y="1758"/>
                    <a:pt x="2565" y="1884"/>
                    <a:pt x="2565" y="2074"/>
                  </a:cubicBezTo>
                  <a:cubicBezTo>
                    <a:pt x="2534" y="2138"/>
                    <a:pt x="2629" y="2169"/>
                    <a:pt x="2660" y="2201"/>
                  </a:cubicBezTo>
                  <a:cubicBezTo>
                    <a:pt x="2686" y="2203"/>
                    <a:pt x="2711" y="2204"/>
                    <a:pt x="2735" y="2204"/>
                  </a:cubicBezTo>
                  <a:cubicBezTo>
                    <a:pt x="3037" y="2204"/>
                    <a:pt x="3218" y="2028"/>
                    <a:pt x="3452" y="1853"/>
                  </a:cubicBezTo>
                  <a:cubicBezTo>
                    <a:pt x="3737" y="1663"/>
                    <a:pt x="3991" y="1504"/>
                    <a:pt x="4276" y="1346"/>
                  </a:cubicBezTo>
                  <a:cubicBezTo>
                    <a:pt x="4492" y="1225"/>
                    <a:pt x="4714" y="1114"/>
                    <a:pt x="4938" y="1014"/>
                  </a:cubicBezTo>
                  <a:lnTo>
                    <a:pt x="4938" y="1014"/>
                  </a:lnTo>
                  <a:cubicBezTo>
                    <a:pt x="4789" y="1198"/>
                    <a:pt x="4627" y="1383"/>
                    <a:pt x="4466" y="1567"/>
                  </a:cubicBezTo>
                  <a:cubicBezTo>
                    <a:pt x="4054" y="2043"/>
                    <a:pt x="3674" y="2549"/>
                    <a:pt x="3326" y="3056"/>
                  </a:cubicBezTo>
                  <a:cubicBezTo>
                    <a:pt x="2597" y="4101"/>
                    <a:pt x="1964" y="5241"/>
                    <a:pt x="1489" y="6413"/>
                  </a:cubicBezTo>
                  <a:cubicBezTo>
                    <a:pt x="507" y="8788"/>
                    <a:pt x="0" y="11385"/>
                    <a:pt x="32" y="13950"/>
                  </a:cubicBezTo>
                  <a:cubicBezTo>
                    <a:pt x="32" y="14647"/>
                    <a:pt x="95" y="15343"/>
                    <a:pt x="190" y="16040"/>
                  </a:cubicBezTo>
                  <a:cubicBezTo>
                    <a:pt x="285" y="16737"/>
                    <a:pt x="412" y="17497"/>
                    <a:pt x="697" y="18130"/>
                  </a:cubicBezTo>
                  <a:cubicBezTo>
                    <a:pt x="722" y="18181"/>
                    <a:pt x="768" y="18201"/>
                    <a:pt x="812" y="18201"/>
                  </a:cubicBezTo>
                  <a:cubicBezTo>
                    <a:pt x="877" y="18201"/>
                    <a:pt x="938" y="18156"/>
                    <a:pt x="919" y="18099"/>
                  </a:cubicBezTo>
                  <a:cubicBezTo>
                    <a:pt x="887" y="17465"/>
                    <a:pt x="729" y="16864"/>
                    <a:pt x="665" y="16262"/>
                  </a:cubicBezTo>
                  <a:cubicBezTo>
                    <a:pt x="570" y="15628"/>
                    <a:pt x="507" y="15027"/>
                    <a:pt x="507" y="14393"/>
                  </a:cubicBezTo>
                  <a:cubicBezTo>
                    <a:pt x="444" y="13127"/>
                    <a:pt x="539" y="11892"/>
                    <a:pt x="729" y="10656"/>
                  </a:cubicBezTo>
                  <a:cubicBezTo>
                    <a:pt x="1172" y="8186"/>
                    <a:pt x="2059" y="5779"/>
                    <a:pt x="3421" y="3689"/>
                  </a:cubicBezTo>
                  <a:cubicBezTo>
                    <a:pt x="3832" y="3088"/>
                    <a:pt x="4244" y="2518"/>
                    <a:pt x="4687" y="1979"/>
                  </a:cubicBezTo>
                  <a:cubicBezTo>
                    <a:pt x="4909" y="1726"/>
                    <a:pt x="5131" y="1441"/>
                    <a:pt x="5384" y="1219"/>
                  </a:cubicBezTo>
                  <a:cubicBezTo>
                    <a:pt x="5637" y="966"/>
                    <a:pt x="5922" y="776"/>
                    <a:pt x="6176" y="522"/>
                  </a:cubicBezTo>
                  <a:cubicBezTo>
                    <a:pt x="6402" y="325"/>
                    <a:pt x="6224" y="1"/>
                    <a:pt x="59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3"/>
            <p:cNvSpPr/>
            <p:nvPr/>
          </p:nvSpPr>
          <p:spPr>
            <a:xfrm>
              <a:off x="1773066" y="1428413"/>
              <a:ext cx="23130" cy="94708"/>
            </a:xfrm>
            <a:custGeom>
              <a:avLst/>
              <a:gdLst/>
              <a:ahLst/>
              <a:cxnLst/>
              <a:rect l="l" t="t" r="r" b="b"/>
              <a:pathLst>
                <a:path w="824" h="3374" extrusionOk="0">
                  <a:moveTo>
                    <a:pt x="556" y="0"/>
                  </a:moveTo>
                  <a:cubicBezTo>
                    <a:pt x="528" y="0"/>
                    <a:pt x="499" y="11"/>
                    <a:pt x="475" y="35"/>
                  </a:cubicBezTo>
                  <a:cubicBezTo>
                    <a:pt x="317" y="225"/>
                    <a:pt x="285" y="478"/>
                    <a:pt x="253" y="731"/>
                  </a:cubicBezTo>
                  <a:cubicBezTo>
                    <a:pt x="222" y="985"/>
                    <a:pt x="190" y="1238"/>
                    <a:pt x="158" y="1523"/>
                  </a:cubicBezTo>
                  <a:cubicBezTo>
                    <a:pt x="95" y="2030"/>
                    <a:pt x="0" y="2568"/>
                    <a:pt x="0" y="3107"/>
                  </a:cubicBezTo>
                  <a:cubicBezTo>
                    <a:pt x="0" y="3202"/>
                    <a:pt x="63" y="3297"/>
                    <a:pt x="127" y="3328"/>
                  </a:cubicBezTo>
                  <a:cubicBezTo>
                    <a:pt x="171" y="3351"/>
                    <a:pt x="216" y="3373"/>
                    <a:pt x="272" y="3373"/>
                  </a:cubicBezTo>
                  <a:cubicBezTo>
                    <a:pt x="295" y="3373"/>
                    <a:pt x="321" y="3369"/>
                    <a:pt x="348" y="3360"/>
                  </a:cubicBezTo>
                  <a:cubicBezTo>
                    <a:pt x="443" y="3328"/>
                    <a:pt x="507" y="3265"/>
                    <a:pt x="538" y="3170"/>
                  </a:cubicBezTo>
                  <a:cubicBezTo>
                    <a:pt x="633" y="2663"/>
                    <a:pt x="665" y="2125"/>
                    <a:pt x="697" y="1587"/>
                  </a:cubicBezTo>
                  <a:cubicBezTo>
                    <a:pt x="728" y="1333"/>
                    <a:pt x="728" y="1048"/>
                    <a:pt x="760" y="795"/>
                  </a:cubicBezTo>
                  <a:cubicBezTo>
                    <a:pt x="760" y="541"/>
                    <a:pt x="823" y="288"/>
                    <a:pt x="665" y="66"/>
                  </a:cubicBezTo>
                  <a:cubicBezTo>
                    <a:pt x="645" y="27"/>
                    <a:pt x="602" y="0"/>
                    <a:pt x="5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1601470" y="1705695"/>
              <a:ext cx="19256" cy="164687"/>
            </a:xfrm>
            <a:custGeom>
              <a:avLst/>
              <a:gdLst/>
              <a:ahLst/>
              <a:cxnLst/>
              <a:rect l="l" t="t" r="r" b="b"/>
              <a:pathLst>
                <a:path w="686" h="5867" extrusionOk="0">
                  <a:moveTo>
                    <a:pt x="560" y="0"/>
                  </a:moveTo>
                  <a:cubicBezTo>
                    <a:pt x="523" y="0"/>
                    <a:pt x="488" y="21"/>
                    <a:pt x="476" y="69"/>
                  </a:cubicBezTo>
                  <a:cubicBezTo>
                    <a:pt x="223" y="987"/>
                    <a:pt x="96" y="1906"/>
                    <a:pt x="33" y="2856"/>
                  </a:cubicBezTo>
                  <a:cubicBezTo>
                    <a:pt x="1" y="3331"/>
                    <a:pt x="1" y="3806"/>
                    <a:pt x="33" y="4249"/>
                  </a:cubicBezTo>
                  <a:cubicBezTo>
                    <a:pt x="64" y="4724"/>
                    <a:pt x="64" y="5231"/>
                    <a:pt x="191" y="5706"/>
                  </a:cubicBezTo>
                  <a:cubicBezTo>
                    <a:pt x="216" y="5818"/>
                    <a:pt x="295" y="5867"/>
                    <a:pt x="380" y="5867"/>
                  </a:cubicBezTo>
                  <a:cubicBezTo>
                    <a:pt x="510" y="5867"/>
                    <a:pt x="653" y="5752"/>
                    <a:pt x="634" y="5579"/>
                  </a:cubicBezTo>
                  <a:cubicBezTo>
                    <a:pt x="539" y="5104"/>
                    <a:pt x="413" y="4661"/>
                    <a:pt x="381" y="4154"/>
                  </a:cubicBezTo>
                  <a:cubicBezTo>
                    <a:pt x="318" y="3743"/>
                    <a:pt x="318" y="3299"/>
                    <a:pt x="318" y="2856"/>
                  </a:cubicBezTo>
                  <a:cubicBezTo>
                    <a:pt x="318" y="1938"/>
                    <a:pt x="444" y="1019"/>
                    <a:pt x="666" y="132"/>
                  </a:cubicBezTo>
                  <a:cubicBezTo>
                    <a:pt x="686" y="54"/>
                    <a:pt x="620" y="0"/>
                    <a:pt x="5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33"/>
          <p:cNvGrpSpPr/>
          <p:nvPr/>
        </p:nvGrpSpPr>
        <p:grpSpPr>
          <a:xfrm>
            <a:off x="7368109" y="1467237"/>
            <a:ext cx="274838" cy="679870"/>
            <a:chOff x="7323397" y="959062"/>
            <a:chExt cx="274838" cy="679870"/>
          </a:xfrm>
        </p:grpSpPr>
        <p:sp>
          <p:nvSpPr>
            <p:cNvPr id="454" name="Google Shape;454;p33"/>
            <p:cNvSpPr/>
            <p:nvPr/>
          </p:nvSpPr>
          <p:spPr>
            <a:xfrm>
              <a:off x="7329741" y="1610946"/>
              <a:ext cx="99592" cy="27986"/>
            </a:xfrm>
            <a:custGeom>
              <a:avLst/>
              <a:gdLst/>
              <a:ahLst/>
              <a:cxnLst/>
              <a:rect l="l" t="t" r="r" b="b"/>
              <a:pathLst>
                <a:path w="3548" h="997" extrusionOk="0">
                  <a:moveTo>
                    <a:pt x="3263" y="0"/>
                  </a:moveTo>
                  <a:cubicBezTo>
                    <a:pt x="3200" y="0"/>
                    <a:pt x="3105" y="32"/>
                    <a:pt x="3041" y="32"/>
                  </a:cubicBezTo>
                  <a:cubicBezTo>
                    <a:pt x="2914" y="32"/>
                    <a:pt x="2819" y="64"/>
                    <a:pt x="2693" y="64"/>
                  </a:cubicBezTo>
                  <a:cubicBezTo>
                    <a:pt x="2439" y="95"/>
                    <a:pt x="2154" y="159"/>
                    <a:pt x="1901" y="190"/>
                  </a:cubicBezTo>
                  <a:cubicBezTo>
                    <a:pt x="1616" y="222"/>
                    <a:pt x="1363" y="285"/>
                    <a:pt x="1109" y="317"/>
                  </a:cubicBezTo>
                  <a:cubicBezTo>
                    <a:pt x="879" y="343"/>
                    <a:pt x="669" y="389"/>
                    <a:pt x="463" y="389"/>
                  </a:cubicBezTo>
                  <a:cubicBezTo>
                    <a:pt x="414" y="389"/>
                    <a:pt x="366" y="386"/>
                    <a:pt x="318" y="380"/>
                  </a:cubicBezTo>
                  <a:cubicBezTo>
                    <a:pt x="128" y="380"/>
                    <a:pt x="1" y="570"/>
                    <a:pt x="33" y="729"/>
                  </a:cubicBezTo>
                  <a:cubicBezTo>
                    <a:pt x="33" y="863"/>
                    <a:pt x="168" y="996"/>
                    <a:pt x="306" y="996"/>
                  </a:cubicBezTo>
                  <a:cubicBezTo>
                    <a:pt x="331" y="996"/>
                    <a:pt x="356" y="992"/>
                    <a:pt x="381" y="982"/>
                  </a:cubicBezTo>
                  <a:cubicBezTo>
                    <a:pt x="634" y="855"/>
                    <a:pt x="888" y="824"/>
                    <a:pt x="1173" y="760"/>
                  </a:cubicBezTo>
                  <a:lnTo>
                    <a:pt x="1933" y="602"/>
                  </a:lnTo>
                  <a:cubicBezTo>
                    <a:pt x="2218" y="570"/>
                    <a:pt x="2471" y="507"/>
                    <a:pt x="2724" y="444"/>
                  </a:cubicBezTo>
                  <a:cubicBezTo>
                    <a:pt x="2851" y="412"/>
                    <a:pt x="2978" y="380"/>
                    <a:pt x="3073" y="349"/>
                  </a:cubicBezTo>
                  <a:cubicBezTo>
                    <a:pt x="3136" y="349"/>
                    <a:pt x="3200" y="349"/>
                    <a:pt x="3263" y="317"/>
                  </a:cubicBezTo>
                  <a:cubicBezTo>
                    <a:pt x="3326" y="285"/>
                    <a:pt x="3358" y="254"/>
                    <a:pt x="3421" y="254"/>
                  </a:cubicBezTo>
                  <a:cubicBezTo>
                    <a:pt x="3548" y="222"/>
                    <a:pt x="3548" y="32"/>
                    <a:pt x="3421" y="32"/>
                  </a:cubicBezTo>
                  <a:cubicBezTo>
                    <a:pt x="3358" y="32"/>
                    <a:pt x="3326" y="0"/>
                    <a:pt x="32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7512116" y="959062"/>
              <a:ext cx="86119" cy="82077"/>
            </a:xfrm>
            <a:custGeom>
              <a:avLst/>
              <a:gdLst/>
              <a:ahLst/>
              <a:cxnLst/>
              <a:rect l="l" t="t" r="r" b="b"/>
              <a:pathLst>
                <a:path w="3068" h="2924" extrusionOk="0">
                  <a:moveTo>
                    <a:pt x="1729" y="2371"/>
                  </a:moveTo>
                  <a:lnTo>
                    <a:pt x="1729" y="2371"/>
                  </a:lnTo>
                  <a:cubicBezTo>
                    <a:pt x="1726" y="2371"/>
                    <a:pt x="1714" y="2377"/>
                    <a:pt x="1715" y="2381"/>
                  </a:cubicBezTo>
                  <a:lnTo>
                    <a:pt x="1715" y="2381"/>
                  </a:lnTo>
                  <a:cubicBezTo>
                    <a:pt x="1728" y="2374"/>
                    <a:pt x="1730" y="2371"/>
                    <a:pt x="1729" y="2371"/>
                  </a:cubicBezTo>
                  <a:close/>
                  <a:moveTo>
                    <a:pt x="1457" y="458"/>
                  </a:moveTo>
                  <a:cubicBezTo>
                    <a:pt x="1583" y="458"/>
                    <a:pt x="1711" y="479"/>
                    <a:pt x="1833" y="517"/>
                  </a:cubicBezTo>
                  <a:cubicBezTo>
                    <a:pt x="2055" y="580"/>
                    <a:pt x="2213" y="707"/>
                    <a:pt x="2308" y="865"/>
                  </a:cubicBezTo>
                  <a:cubicBezTo>
                    <a:pt x="2403" y="992"/>
                    <a:pt x="2403" y="1023"/>
                    <a:pt x="2435" y="1150"/>
                  </a:cubicBezTo>
                  <a:cubicBezTo>
                    <a:pt x="2466" y="1182"/>
                    <a:pt x="2466" y="1213"/>
                    <a:pt x="2466" y="1245"/>
                  </a:cubicBezTo>
                  <a:cubicBezTo>
                    <a:pt x="2466" y="1257"/>
                    <a:pt x="2466" y="1277"/>
                    <a:pt x="2466" y="1277"/>
                  </a:cubicBezTo>
                  <a:cubicBezTo>
                    <a:pt x="2466" y="1340"/>
                    <a:pt x="2466" y="1435"/>
                    <a:pt x="2466" y="1498"/>
                  </a:cubicBezTo>
                  <a:cubicBezTo>
                    <a:pt x="2466" y="1498"/>
                    <a:pt x="2466" y="1530"/>
                    <a:pt x="2466" y="1562"/>
                  </a:cubicBezTo>
                  <a:cubicBezTo>
                    <a:pt x="2466" y="1574"/>
                    <a:pt x="2466" y="1593"/>
                    <a:pt x="2466" y="1593"/>
                  </a:cubicBezTo>
                  <a:cubicBezTo>
                    <a:pt x="2435" y="1657"/>
                    <a:pt x="2435" y="1720"/>
                    <a:pt x="2403" y="1784"/>
                  </a:cubicBezTo>
                  <a:cubicBezTo>
                    <a:pt x="2403" y="1806"/>
                    <a:pt x="2387" y="1828"/>
                    <a:pt x="2389" y="1828"/>
                  </a:cubicBezTo>
                  <a:cubicBezTo>
                    <a:pt x="2390" y="1828"/>
                    <a:pt x="2394" y="1824"/>
                    <a:pt x="2403" y="1815"/>
                  </a:cubicBezTo>
                  <a:lnTo>
                    <a:pt x="2403" y="1815"/>
                  </a:lnTo>
                  <a:cubicBezTo>
                    <a:pt x="2371" y="1847"/>
                    <a:pt x="2371" y="1879"/>
                    <a:pt x="2371" y="1910"/>
                  </a:cubicBezTo>
                  <a:cubicBezTo>
                    <a:pt x="2340" y="1942"/>
                    <a:pt x="2308" y="2005"/>
                    <a:pt x="2245" y="2069"/>
                  </a:cubicBezTo>
                  <a:lnTo>
                    <a:pt x="2245" y="2069"/>
                  </a:lnTo>
                  <a:cubicBezTo>
                    <a:pt x="2236" y="2077"/>
                    <a:pt x="2225" y="2089"/>
                    <a:pt x="2213" y="2100"/>
                  </a:cubicBezTo>
                  <a:cubicBezTo>
                    <a:pt x="2213" y="2100"/>
                    <a:pt x="2181" y="2132"/>
                    <a:pt x="2181" y="2164"/>
                  </a:cubicBezTo>
                  <a:cubicBezTo>
                    <a:pt x="2118" y="2195"/>
                    <a:pt x="2118" y="2227"/>
                    <a:pt x="2055" y="2259"/>
                  </a:cubicBezTo>
                  <a:cubicBezTo>
                    <a:pt x="1960" y="2322"/>
                    <a:pt x="1896" y="2322"/>
                    <a:pt x="1770" y="2354"/>
                  </a:cubicBezTo>
                  <a:cubicBezTo>
                    <a:pt x="1738" y="2354"/>
                    <a:pt x="1738" y="2354"/>
                    <a:pt x="1738" y="2385"/>
                  </a:cubicBezTo>
                  <a:cubicBezTo>
                    <a:pt x="1722" y="2385"/>
                    <a:pt x="1716" y="2383"/>
                    <a:pt x="1715" y="2381"/>
                  </a:cubicBezTo>
                  <a:lnTo>
                    <a:pt x="1715" y="2381"/>
                  </a:lnTo>
                  <a:cubicBezTo>
                    <a:pt x="1713" y="2382"/>
                    <a:pt x="1710" y="2384"/>
                    <a:pt x="1706" y="2385"/>
                  </a:cubicBezTo>
                  <a:lnTo>
                    <a:pt x="1421" y="2385"/>
                  </a:lnTo>
                  <a:cubicBezTo>
                    <a:pt x="1390" y="2385"/>
                    <a:pt x="1358" y="2354"/>
                    <a:pt x="1358" y="2354"/>
                  </a:cubicBezTo>
                  <a:lnTo>
                    <a:pt x="1263" y="2354"/>
                  </a:lnTo>
                  <a:cubicBezTo>
                    <a:pt x="1200" y="2322"/>
                    <a:pt x="1136" y="2290"/>
                    <a:pt x="1073" y="2290"/>
                  </a:cubicBezTo>
                  <a:cubicBezTo>
                    <a:pt x="1041" y="2259"/>
                    <a:pt x="978" y="2227"/>
                    <a:pt x="915" y="2195"/>
                  </a:cubicBezTo>
                  <a:cubicBezTo>
                    <a:pt x="851" y="2164"/>
                    <a:pt x="820" y="2132"/>
                    <a:pt x="756" y="2100"/>
                  </a:cubicBezTo>
                  <a:cubicBezTo>
                    <a:pt x="735" y="2079"/>
                    <a:pt x="715" y="2059"/>
                    <a:pt x="694" y="2047"/>
                  </a:cubicBezTo>
                  <a:lnTo>
                    <a:pt x="694" y="2047"/>
                  </a:lnTo>
                  <a:cubicBezTo>
                    <a:pt x="468" y="1700"/>
                    <a:pt x="459" y="1215"/>
                    <a:pt x="693" y="865"/>
                  </a:cubicBezTo>
                  <a:cubicBezTo>
                    <a:pt x="871" y="576"/>
                    <a:pt x="1159" y="458"/>
                    <a:pt x="1457" y="458"/>
                  </a:cubicBezTo>
                  <a:close/>
                  <a:moveTo>
                    <a:pt x="1553" y="0"/>
                  </a:moveTo>
                  <a:cubicBezTo>
                    <a:pt x="1144" y="0"/>
                    <a:pt x="736" y="148"/>
                    <a:pt x="471" y="453"/>
                  </a:cubicBezTo>
                  <a:cubicBezTo>
                    <a:pt x="49" y="966"/>
                    <a:pt x="0" y="1795"/>
                    <a:pt x="434" y="2310"/>
                  </a:cubicBezTo>
                  <a:lnTo>
                    <a:pt x="434" y="2310"/>
                  </a:lnTo>
                  <a:cubicBezTo>
                    <a:pt x="436" y="2314"/>
                    <a:pt x="438" y="2318"/>
                    <a:pt x="439" y="2322"/>
                  </a:cubicBezTo>
                  <a:cubicBezTo>
                    <a:pt x="534" y="2449"/>
                    <a:pt x="661" y="2544"/>
                    <a:pt x="788" y="2639"/>
                  </a:cubicBezTo>
                  <a:cubicBezTo>
                    <a:pt x="1041" y="2829"/>
                    <a:pt x="1358" y="2924"/>
                    <a:pt x="1675" y="2924"/>
                  </a:cubicBezTo>
                  <a:cubicBezTo>
                    <a:pt x="2340" y="2892"/>
                    <a:pt x="2878" y="2354"/>
                    <a:pt x="3005" y="1720"/>
                  </a:cubicBezTo>
                  <a:cubicBezTo>
                    <a:pt x="3068" y="1403"/>
                    <a:pt x="3036" y="1055"/>
                    <a:pt x="2878" y="738"/>
                  </a:cubicBezTo>
                  <a:cubicBezTo>
                    <a:pt x="2751" y="485"/>
                    <a:pt x="2466" y="263"/>
                    <a:pt x="2213" y="137"/>
                  </a:cubicBezTo>
                  <a:cubicBezTo>
                    <a:pt x="2009" y="46"/>
                    <a:pt x="1781" y="0"/>
                    <a:pt x="15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3"/>
            <p:cNvSpPr/>
            <p:nvPr/>
          </p:nvSpPr>
          <p:spPr>
            <a:xfrm>
              <a:off x="7323397" y="1025589"/>
              <a:ext cx="249963" cy="613301"/>
            </a:xfrm>
            <a:custGeom>
              <a:avLst/>
              <a:gdLst/>
              <a:ahLst/>
              <a:cxnLst/>
              <a:rect l="l" t="t" r="r" b="b"/>
              <a:pathLst>
                <a:path w="8905" h="21849" extrusionOk="0">
                  <a:moveTo>
                    <a:pt x="8135" y="1"/>
                  </a:moveTo>
                  <a:cubicBezTo>
                    <a:pt x="8032" y="1"/>
                    <a:pt x="7939" y="119"/>
                    <a:pt x="7986" y="237"/>
                  </a:cubicBezTo>
                  <a:cubicBezTo>
                    <a:pt x="8303" y="934"/>
                    <a:pt x="8366" y="1662"/>
                    <a:pt x="8366" y="2390"/>
                  </a:cubicBezTo>
                  <a:cubicBezTo>
                    <a:pt x="8334" y="3182"/>
                    <a:pt x="8303" y="3942"/>
                    <a:pt x="8208" y="4702"/>
                  </a:cubicBezTo>
                  <a:cubicBezTo>
                    <a:pt x="8049" y="6222"/>
                    <a:pt x="7764" y="7742"/>
                    <a:pt x="7384" y="9199"/>
                  </a:cubicBezTo>
                  <a:cubicBezTo>
                    <a:pt x="6592" y="12144"/>
                    <a:pt x="5294" y="14963"/>
                    <a:pt x="3584" y="17465"/>
                  </a:cubicBezTo>
                  <a:cubicBezTo>
                    <a:pt x="3077" y="18193"/>
                    <a:pt x="2570" y="18890"/>
                    <a:pt x="2000" y="19523"/>
                  </a:cubicBezTo>
                  <a:cubicBezTo>
                    <a:pt x="1715" y="19872"/>
                    <a:pt x="1430" y="20188"/>
                    <a:pt x="1114" y="20505"/>
                  </a:cubicBezTo>
                  <a:cubicBezTo>
                    <a:pt x="1094" y="20527"/>
                    <a:pt x="1074" y="20548"/>
                    <a:pt x="1054" y="20569"/>
                  </a:cubicBezTo>
                  <a:lnTo>
                    <a:pt x="1054" y="20569"/>
                  </a:lnTo>
                  <a:cubicBezTo>
                    <a:pt x="1419" y="19561"/>
                    <a:pt x="1717" y="18520"/>
                    <a:pt x="1810" y="17496"/>
                  </a:cubicBezTo>
                  <a:cubicBezTo>
                    <a:pt x="1828" y="17357"/>
                    <a:pt x="1730" y="17285"/>
                    <a:pt x="1629" y="17285"/>
                  </a:cubicBezTo>
                  <a:cubicBezTo>
                    <a:pt x="1545" y="17285"/>
                    <a:pt x="1459" y="17333"/>
                    <a:pt x="1430" y="17433"/>
                  </a:cubicBezTo>
                  <a:cubicBezTo>
                    <a:pt x="1209" y="18098"/>
                    <a:pt x="1019" y="18795"/>
                    <a:pt x="829" y="19492"/>
                  </a:cubicBezTo>
                  <a:cubicBezTo>
                    <a:pt x="607" y="20157"/>
                    <a:pt x="354" y="20822"/>
                    <a:pt x="69" y="21487"/>
                  </a:cubicBezTo>
                  <a:cubicBezTo>
                    <a:pt x="0" y="21692"/>
                    <a:pt x="195" y="21848"/>
                    <a:pt x="380" y="21848"/>
                  </a:cubicBezTo>
                  <a:cubicBezTo>
                    <a:pt x="452" y="21848"/>
                    <a:pt x="522" y="21825"/>
                    <a:pt x="575" y="21772"/>
                  </a:cubicBezTo>
                  <a:cubicBezTo>
                    <a:pt x="829" y="21487"/>
                    <a:pt x="1019" y="21138"/>
                    <a:pt x="1272" y="20822"/>
                  </a:cubicBezTo>
                  <a:cubicBezTo>
                    <a:pt x="1557" y="20505"/>
                    <a:pt x="1810" y="20220"/>
                    <a:pt x="2064" y="19872"/>
                  </a:cubicBezTo>
                  <a:cubicBezTo>
                    <a:pt x="2539" y="19270"/>
                    <a:pt x="2982" y="18668"/>
                    <a:pt x="3426" y="18035"/>
                  </a:cubicBezTo>
                  <a:cubicBezTo>
                    <a:pt x="4312" y="16736"/>
                    <a:pt x="5104" y="15375"/>
                    <a:pt x="5801" y="13950"/>
                  </a:cubicBezTo>
                  <a:cubicBezTo>
                    <a:pt x="7194" y="11163"/>
                    <a:pt x="8144" y="8122"/>
                    <a:pt x="8619" y="5051"/>
                  </a:cubicBezTo>
                  <a:cubicBezTo>
                    <a:pt x="8746" y="4164"/>
                    <a:pt x="8841" y="3277"/>
                    <a:pt x="8873" y="2422"/>
                  </a:cubicBezTo>
                  <a:cubicBezTo>
                    <a:pt x="8904" y="1599"/>
                    <a:pt x="8873" y="649"/>
                    <a:pt x="8239" y="47"/>
                  </a:cubicBezTo>
                  <a:cubicBezTo>
                    <a:pt x="8207" y="15"/>
                    <a:pt x="8171" y="1"/>
                    <a:pt x="81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3"/>
            <p:cNvSpPr/>
            <p:nvPr/>
          </p:nvSpPr>
          <p:spPr>
            <a:xfrm>
              <a:off x="7576005" y="1150560"/>
              <a:ext cx="15130" cy="60463"/>
            </a:xfrm>
            <a:custGeom>
              <a:avLst/>
              <a:gdLst/>
              <a:ahLst/>
              <a:cxnLst/>
              <a:rect l="l" t="t" r="r" b="b"/>
              <a:pathLst>
                <a:path w="539" h="2154" extrusionOk="0">
                  <a:moveTo>
                    <a:pt x="461" y="0"/>
                  </a:moveTo>
                  <a:cubicBezTo>
                    <a:pt x="428" y="0"/>
                    <a:pt x="395" y="17"/>
                    <a:pt x="380" y="60"/>
                  </a:cubicBezTo>
                  <a:cubicBezTo>
                    <a:pt x="285" y="377"/>
                    <a:pt x="190" y="725"/>
                    <a:pt x="127" y="1074"/>
                  </a:cubicBezTo>
                  <a:cubicBezTo>
                    <a:pt x="95" y="1232"/>
                    <a:pt x="64" y="1422"/>
                    <a:pt x="32" y="1580"/>
                  </a:cubicBezTo>
                  <a:cubicBezTo>
                    <a:pt x="0" y="1739"/>
                    <a:pt x="0" y="1929"/>
                    <a:pt x="0" y="2087"/>
                  </a:cubicBezTo>
                  <a:cubicBezTo>
                    <a:pt x="0" y="2126"/>
                    <a:pt x="37" y="2153"/>
                    <a:pt x="64" y="2153"/>
                  </a:cubicBezTo>
                  <a:cubicBezTo>
                    <a:pt x="81" y="2153"/>
                    <a:pt x="95" y="2143"/>
                    <a:pt x="95" y="2119"/>
                  </a:cubicBezTo>
                  <a:cubicBezTo>
                    <a:pt x="190" y="1960"/>
                    <a:pt x="222" y="1802"/>
                    <a:pt x="285" y="1644"/>
                  </a:cubicBezTo>
                  <a:cubicBezTo>
                    <a:pt x="349" y="1485"/>
                    <a:pt x="349" y="1295"/>
                    <a:pt x="380" y="1105"/>
                  </a:cubicBezTo>
                  <a:cubicBezTo>
                    <a:pt x="444" y="757"/>
                    <a:pt x="507" y="409"/>
                    <a:pt x="539" y="60"/>
                  </a:cubicBezTo>
                  <a:cubicBezTo>
                    <a:pt x="539" y="25"/>
                    <a:pt x="501" y="0"/>
                    <a:pt x="4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8" name="Google Shape;458;p33"/>
          <p:cNvSpPr txBox="1"/>
          <p:nvPr/>
        </p:nvSpPr>
        <p:spPr>
          <a:xfrm>
            <a:off x="2013700" y="1263038"/>
            <a:ext cx="1790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59" name="Google Shape;459;p33"/>
          <p:cNvSpPr txBox="1"/>
          <p:nvPr/>
        </p:nvSpPr>
        <p:spPr>
          <a:xfrm>
            <a:off x="2013700" y="1638931"/>
            <a:ext cx="1790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0" name="Google Shape;460;p33"/>
          <p:cNvSpPr txBox="1"/>
          <p:nvPr/>
        </p:nvSpPr>
        <p:spPr>
          <a:xfrm>
            <a:off x="1102900" y="2971338"/>
            <a:ext cx="1790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61" name="Google Shape;461;p33"/>
          <p:cNvSpPr txBox="1"/>
          <p:nvPr/>
        </p:nvSpPr>
        <p:spPr>
          <a:xfrm>
            <a:off x="1102900" y="3347231"/>
            <a:ext cx="1790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farthest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2" name="Google Shape;462;p33"/>
          <p:cNvSpPr txBox="1"/>
          <p:nvPr/>
        </p:nvSpPr>
        <p:spPr>
          <a:xfrm>
            <a:off x="3728488" y="3734888"/>
            <a:ext cx="1790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63" name="Google Shape;463;p33"/>
          <p:cNvSpPr txBox="1"/>
          <p:nvPr/>
        </p:nvSpPr>
        <p:spPr>
          <a:xfrm>
            <a:off x="3728488" y="4110781"/>
            <a:ext cx="1790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a gas giant and has several rings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4" name="Google Shape;464;p33"/>
          <p:cNvSpPr txBox="1"/>
          <p:nvPr/>
        </p:nvSpPr>
        <p:spPr>
          <a:xfrm>
            <a:off x="6208725" y="2971338"/>
            <a:ext cx="1790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65" name="Google Shape;465;p33"/>
          <p:cNvSpPr txBox="1"/>
          <p:nvPr/>
        </p:nvSpPr>
        <p:spPr>
          <a:xfrm>
            <a:off x="6208725" y="3347231"/>
            <a:ext cx="1790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Earth is the planet where we live 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6" name="Google Shape;466;p33"/>
          <p:cNvSpPr txBox="1"/>
          <p:nvPr/>
        </p:nvSpPr>
        <p:spPr>
          <a:xfrm>
            <a:off x="5438863" y="1263038"/>
            <a:ext cx="1790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67" name="Google Shape;467;p33"/>
          <p:cNvSpPr txBox="1"/>
          <p:nvPr/>
        </p:nvSpPr>
        <p:spPr>
          <a:xfrm>
            <a:off x="5438863" y="1638931"/>
            <a:ext cx="1790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it’s a very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8" name="Google Shape;468;p33"/>
          <p:cNvSpPr txBox="1"/>
          <p:nvPr/>
        </p:nvSpPr>
        <p:spPr>
          <a:xfrm>
            <a:off x="3774000" y="2650850"/>
            <a:ext cx="155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Title</a:t>
            </a:r>
            <a:endParaRPr sz="25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69" name="Google Shape;469;p33"/>
          <p:cNvSpPr txBox="1"/>
          <p:nvPr/>
        </p:nvSpPr>
        <p:spPr>
          <a:xfrm>
            <a:off x="1265700" y="1968525"/>
            <a:ext cx="4770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Fira Sans Medium"/>
                <a:ea typeface="Fira Sans Medium"/>
                <a:cs typeface="Fira Sans Medium"/>
                <a:sym typeface="Fira Sans Medium"/>
              </a:rPr>
              <a:t>05</a:t>
            </a:r>
            <a:endParaRPr sz="20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70" name="Google Shape;470;p33"/>
          <p:cNvSpPr txBox="1"/>
          <p:nvPr/>
        </p:nvSpPr>
        <p:spPr>
          <a:xfrm>
            <a:off x="1974050" y="4189150"/>
            <a:ext cx="4770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Fira Sans Medium"/>
                <a:ea typeface="Fira Sans Medium"/>
                <a:cs typeface="Fira Sans Medium"/>
                <a:sym typeface="Fira Sans Medium"/>
              </a:rPr>
              <a:t>04</a:t>
            </a:r>
            <a:endParaRPr sz="20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71" name="Google Shape;471;p33"/>
          <p:cNvSpPr txBox="1"/>
          <p:nvPr/>
        </p:nvSpPr>
        <p:spPr>
          <a:xfrm>
            <a:off x="5939375" y="4270075"/>
            <a:ext cx="4770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Fira Sans Medium"/>
                <a:ea typeface="Fira Sans Medium"/>
                <a:cs typeface="Fira Sans Medium"/>
                <a:sym typeface="Fira Sans Medium"/>
              </a:rPr>
              <a:t>03</a:t>
            </a:r>
            <a:endParaRPr sz="20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72" name="Google Shape;472;p33"/>
          <p:cNvSpPr txBox="1"/>
          <p:nvPr/>
        </p:nvSpPr>
        <p:spPr>
          <a:xfrm>
            <a:off x="7642962" y="2209600"/>
            <a:ext cx="4770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Fira Sans Medium"/>
                <a:ea typeface="Fira Sans Medium"/>
                <a:cs typeface="Fira Sans Medium"/>
                <a:sym typeface="Fira Sans Medium"/>
              </a:rPr>
              <a:t>02</a:t>
            </a:r>
            <a:endParaRPr sz="20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73" name="Google Shape;473;p33"/>
          <p:cNvSpPr txBox="1"/>
          <p:nvPr/>
        </p:nvSpPr>
        <p:spPr>
          <a:xfrm>
            <a:off x="7368100" y="1071988"/>
            <a:ext cx="4770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Fira Sans Medium"/>
                <a:ea typeface="Fira Sans Medium"/>
                <a:cs typeface="Fira Sans Medium"/>
                <a:sym typeface="Fira Sans Medium"/>
              </a:rPr>
              <a:t>01</a:t>
            </a:r>
            <a:endParaRPr sz="20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50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Times New Roman" panose="02020603050405020304" pitchFamily="18" charset="0"/>
                <a:ea typeface="Fira Sans Extra Condensed Medium"/>
                <a:cs typeface="Times New Roman" panose="02020603050405020304" pitchFamily="18" charset="0"/>
                <a:sym typeface="Fira Sans Extra Condensed Medium"/>
              </a:rPr>
              <a:t>Post-it Board Infographics</a:t>
            </a:r>
            <a:endParaRPr sz="2500" dirty="0">
              <a:latin typeface="Times New Roman" panose="02020603050405020304" pitchFamily="18" charset="0"/>
              <a:ea typeface="Fira Sans Extra Condensed Medium"/>
              <a:cs typeface="Times New Roman" panose="02020603050405020304" pitchFamily="18" charset="0"/>
              <a:sym typeface="Fira Sans Extra Condensed Medium"/>
            </a:endParaRPr>
          </a:p>
        </p:txBody>
      </p:sp>
      <p:sp>
        <p:nvSpPr>
          <p:cNvPr id="1430" name="Google Shape;1430;p50"/>
          <p:cNvSpPr/>
          <p:nvPr/>
        </p:nvSpPr>
        <p:spPr>
          <a:xfrm>
            <a:off x="8656995" y="1804735"/>
            <a:ext cx="20219" cy="8285"/>
          </a:xfrm>
          <a:custGeom>
            <a:avLst/>
            <a:gdLst/>
            <a:ahLst/>
            <a:cxnLst/>
            <a:rect l="l" t="t" r="r" b="b"/>
            <a:pathLst>
              <a:path w="698" h="286" extrusionOk="0">
                <a:moveTo>
                  <a:pt x="159" y="0"/>
                </a:moveTo>
                <a:cubicBezTo>
                  <a:pt x="64" y="0"/>
                  <a:pt x="1" y="63"/>
                  <a:pt x="1" y="158"/>
                </a:cubicBezTo>
                <a:cubicBezTo>
                  <a:pt x="1" y="222"/>
                  <a:pt x="64" y="285"/>
                  <a:pt x="159" y="285"/>
                </a:cubicBezTo>
                <a:lnTo>
                  <a:pt x="539" y="285"/>
                </a:lnTo>
                <a:cubicBezTo>
                  <a:pt x="634" y="285"/>
                  <a:pt x="698" y="222"/>
                  <a:pt x="698" y="158"/>
                </a:cubicBezTo>
                <a:cubicBezTo>
                  <a:pt x="698" y="63"/>
                  <a:pt x="634" y="0"/>
                  <a:pt x="53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1" name="Google Shape;1431;p50"/>
          <p:cNvSpPr/>
          <p:nvPr/>
        </p:nvSpPr>
        <p:spPr>
          <a:xfrm>
            <a:off x="507663" y="1804735"/>
            <a:ext cx="8135291" cy="8285"/>
          </a:xfrm>
          <a:custGeom>
            <a:avLst/>
            <a:gdLst/>
            <a:ahLst/>
            <a:cxnLst/>
            <a:rect l="l" t="t" r="r" b="b"/>
            <a:pathLst>
              <a:path w="280842" h="286" extrusionOk="0">
                <a:moveTo>
                  <a:pt x="127" y="0"/>
                </a:moveTo>
                <a:cubicBezTo>
                  <a:pt x="64" y="0"/>
                  <a:pt x="1" y="63"/>
                  <a:pt x="1" y="158"/>
                </a:cubicBezTo>
                <a:cubicBezTo>
                  <a:pt x="1" y="222"/>
                  <a:pt x="64" y="285"/>
                  <a:pt x="127" y="285"/>
                </a:cubicBezTo>
                <a:lnTo>
                  <a:pt x="919" y="285"/>
                </a:lnTo>
                <a:cubicBezTo>
                  <a:pt x="1014" y="285"/>
                  <a:pt x="1077" y="222"/>
                  <a:pt x="1077" y="158"/>
                </a:cubicBezTo>
                <a:cubicBezTo>
                  <a:pt x="1077" y="63"/>
                  <a:pt x="1014" y="0"/>
                  <a:pt x="919" y="0"/>
                </a:cubicBezTo>
                <a:close/>
                <a:moveTo>
                  <a:pt x="1711" y="0"/>
                </a:moveTo>
                <a:cubicBezTo>
                  <a:pt x="1647" y="0"/>
                  <a:pt x="1552" y="63"/>
                  <a:pt x="1552" y="158"/>
                </a:cubicBezTo>
                <a:cubicBezTo>
                  <a:pt x="1552" y="222"/>
                  <a:pt x="1647" y="285"/>
                  <a:pt x="1711" y="285"/>
                </a:cubicBezTo>
                <a:lnTo>
                  <a:pt x="2502" y="285"/>
                </a:lnTo>
                <a:cubicBezTo>
                  <a:pt x="2597" y="285"/>
                  <a:pt x="2661" y="222"/>
                  <a:pt x="2661" y="158"/>
                </a:cubicBezTo>
                <a:cubicBezTo>
                  <a:pt x="2661" y="63"/>
                  <a:pt x="2597" y="0"/>
                  <a:pt x="2502" y="0"/>
                </a:cubicBezTo>
                <a:close/>
                <a:moveTo>
                  <a:pt x="3294" y="0"/>
                </a:moveTo>
                <a:cubicBezTo>
                  <a:pt x="3199" y="0"/>
                  <a:pt x="3136" y="63"/>
                  <a:pt x="3136" y="158"/>
                </a:cubicBezTo>
                <a:cubicBezTo>
                  <a:pt x="3136" y="222"/>
                  <a:pt x="3199" y="285"/>
                  <a:pt x="3294" y="285"/>
                </a:cubicBezTo>
                <a:lnTo>
                  <a:pt x="4086" y="285"/>
                </a:lnTo>
                <a:cubicBezTo>
                  <a:pt x="4181" y="285"/>
                  <a:pt x="4244" y="222"/>
                  <a:pt x="4244" y="158"/>
                </a:cubicBezTo>
                <a:cubicBezTo>
                  <a:pt x="4244" y="63"/>
                  <a:pt x="4181" y="0"/>
                  <a:pt x="4086" y="0"/>
                </a:cubicBezTo>
                <a:close/>
                <a:moveTo>
                  <a:pt x="4878" y="0"/>
                </a:moveTo>
                <a:cubicBezTo>
                  <a:pt x="4783" y="0"/>
                  <a:pt x="4719" y="63"/>
                  <a:pt x="4719" y="158"/>
                </a:cubicBezTo>
                <a:cubicBezTo>
                  <a:pt x="4719" y="222"/>
                  <a:pt x="4783" y="285"/>
                  <a:pt x="4878" y="285"/>
                </a:cubicBezTo>
                <a:lnTo>
                  <a:pt x="5669" y="285"/>
                </a:lnTo>
                <a:cubicBezTo>
                  <a:pt x="5764" y="285"/>
                  <a:pt x="5828" y="222"/>
                  <a:pt x="5828" y="158"/>
                </a:cubicBezTo>
                <a:cubicBezTo>
                  <a:pt x="5828" y="63"/>
                  <a:pt x="5764" y="0"/>
                  <a:pt x="5669" y="0"/>
                </a:cubicBezTo>
                <a:close/>
                <a:moveTo>
                  <a:pt x="6461" y="0"/>
                </a:moveTo>
                <a:cubicBezTo>
                  <a:pt x="6366" y="0"/>
                  <a:pt x="6303" y="63"/>
                  <a:pt x="6303" y="158"/>
                </a:cubicBezTo>
                <a:cubicBezTo>
                  <a:pt x="6303" y="222"/>
                  <a:pt x="6366" y="285"/>
                  <a:pt x="6461" y="285"/>
                </a:cubicBezTo>
                <a:lnTo>
                  <a:pt x="7253" y="285"/>
                </a:lnTo>
                <a:cubicBezTo>
                  <a:pt x="7348" y="285"/>
                  <a:pt x="7411" y="222"/>
                  <a:pt x="7411" y="158"/>
                </a:cubicBezTo>
                <a:cubicBezTo>
                  <a:pt x="7411" y="63"/>
                  <a:pt x="7348" y="0"/>
                  <a:pt x="7253" y="0"/>
                </a:cubicBezTo>
                <a:close/>
                <a:moveTo>
                  <a:pt x="8044" y="0"/>
                </a:moveTo>
                <a:cubicBezTo>
                  <a:pt x="7949" y="0"/>
                  <a:pt x="7886" y="63"/>
                  <a:pt x="7886" y="158"/>
                </a:cubicBezTo>
                <a:cubicBezTo>
                  <a:pt x="7886" y="222"/>
                  <a:pt x="7949" y="285"/>
                  <a:pt x="8044" y="285"/>
                </a:cubicBezTo>
                <a:lnTo>
                  <a:pt x="8836" y="285"/>
                </a:lnTo>
                <a:cubicBezTo>
                  <a:pt x="8900" y="285"/>
                  <a:pt x="8995" y="222"/>
                  <a:pt x="8995" y="158"/>
                </a:cubicBezTo>
                <a:cubicBezTo>
                  <a:pt x="8995" y="63"/>
                  <a:pt x="8900" y="0"/>
                  <a:pt x="8836" y="0"/>
                </a:cubicBezTo>
                <a:close/>
                <a:moveTo>
                  <a:pt x="9628" y="0"/>
                </a:moveTo>
                <a:cubicBezTo>
                  <a:pt x="9533" y="0"/>
                  <a:pt x="9470" y="63"/>
                  <a:pt x="9470" y="158"/>
                </a:cubicBezTo>
                <a:cubicBezTo>
                  <a:pt x="9470" y="222"/>
                  <a:pt x="9533" y="285"/>
                  <a:pt x="9628" y="285"/>
                </a:cubicBezTo>
                <a:lnTo>
                  <a:pt x="10420" y="285"/>
                </a:lnTo>
                <a:cubicBezTo>
                  <a:pt x="10483" y="285"/>
                  <a:pt x="10578" y="222"/>
                  <a:pt x="10578" y="158"/>
                </a:cubicBezTo>
                <a:cubicBezTo>
                  <a:pt x="10578" y="63"/>
                  <a:pt x="10483" y="0"/>
                  <a:pt x="10420" y="0"/>
                </a:cubicBezTo>
                <a:close/>
                <a:moveTo>
                  <a:pt x="11211" y="0"/>
                </a:moveTo>
                <a:cubicBezTo>
                  <a:pt x="11116" y="0"/>
                  <a:pt x="11053" y="63"/>
                  <a:pt x="11053" y="158"/>
                </a:cubicBezTo>
                <a:cubicBezTo>
                  <a:pt x="11053" y="222"/>
                  <a:pt x="11116" y="285"/>
                  <a:pt x="11211" y="285"/>
                </a:cubicBezTo>
                <a:lnTo>
                  <a:pt x="12003" y="285"/>
                </a:lnTo>
                <a:cubicBezTo>
                  <a:pt x="12066" y="285"/>
                  <a:pt x="12130" y="222"/>
                  <a:pt x="12130" y="158"/>
                </a:cubicBezTo>
                <a:cubicBezTo>
                  <a:pt x="12130" y="63"/>
                  <a:pt x="12066" y="0"/>
                  <a:pt x="12003" y="0"/>
                </a:cubicBezTo>
                <a:close/>
                <a:moveTo>
                  <a:pt x="12795" y="0"/>
                </a:moveTo>
                <a:cubicBezTo>
                  <a:pt x="12700" y="0"/>
                  <a:pt x="12636" y="63"/>
                  <a:pt x="12636" y="158"/>
                </a:cubicBezTo>
                <a:cubicBezTo>
                  <a:pt x="12636" y="222"/>
                  <a:pt x="12700" y="285"/>
                  <a:pt x="12795" y="285"/>
                </a:cubicBezTo>
                <a:lnTo>
                  <a:pt x="13587" y="285"/>
                </a:lnTo>
                <a:cubicBezTo>
                  <a:pt x="13650" y="285"/>
                  <a:pt x="13713" y="222"/>
                  <a:pt x="13713" y="158"/>
                </a:cubicBezTo>
                <a:cubicBezTo>
                  <a:pt x="13713" y="63"/>
                  <a:pt x="13650" y="0"/>
                  <a:pt x="13587" y="0"/>
                </a:cubicBezTo>
                <a:close/>
                <a:moveTo>
                  <a:pt x="14347" y="0"/>
                </a:moveTo>
                <a:cubicBezTo>
                  <a:pt x="14283" y="0"/>
                  <a:pt x="14220" y="63"/>
                  <a:pt x="14220" y="158"/>
                </a:cubicBezTo>
                <a:cubicBezTo>
                  <a:pt x="14220" y="222"/>
                  <a:pt x="14283" y="285"/>
                  <a:pt x="14347" y="285"/>
                </a:cubicBezTo>
                <a:lnTo>
                  <a:pt x="15138" y="285"/>
                </a:lnTo>
                <a:cubicBezTo>
                  <a:pt x="15233" y="285"/>
                  <a:pt x="15297" y="222"/>
                  <a:pt x="15297" y="158"/>
                </a:cubicBezTo>
                <a:cubicBezTo>
                  <a:pt x="15297" y="63"/>
                  <a:pt x="15233" y="0"/>
                  <a:pt x="15138" y="0"/>
                </a:cubicBezTo>
                <a:close/>
                <a:moveTo>
                  <a:pt x="15930" y="0"/>
                </a:moveTo>
                <a:cubicBezTo>
                  <a:pt x="15867" y="0"/>
                  <a:pt x="15803" y="63"/>
                  <a:pt x="15803" y="158"/>
                </a:cubicBezTo>
                <a:cubicBezTo>
                  <a:pt x="15803" y="222"/>
                  <a:pt x="15867" y="285"/>
                  <a:pt x="15930" y="285"/>
                </a:cubicBezTo>
                <a:lnTo>
                  <a:pt x="16722" y="285"/>
                </a:lnTo>
                <a:cubicBezTo>
                  <a:pt x="16817" y="285"/>
                  <a:pt x="16880" y="222"/>
                  <a:pt x="16880" y="158"/>
                </a:cubicBezTo>
                <a:cubicBezTo>
                  <a:pt x="16880" y="63"/>
                  <a:pt x="16817" y="0"/>
                  <a:pt x="16722" y="0"/>
                </a:cubicBezTo>
                <a:close/>
                <a:moveTo>
                  <a:pt x="17514" y="0"/>
                </a:moveTo>
                <a:cubicBezTo>
                  <a:pt x="17450" y="0"/>
                  <a:pt x="17387" y="63"/>
                  <a:pt x="17387" y="158"/>
                </a:cubicBezTo>
                <a:cubicBezTo>
                  <a:pt x="17387" y="222"/>
                  <a:pt x="17450" y="285"/>
                  <a:pt x="17514" y="285"/>
                </a:cubicBezTo>
                <a:lnTo>
                  <a:pt x="18305" y="285"/>
                </a:lnTo>
                <a:cubicBezTo>
                  <a:pt x="18400" y="285"/>
                  <a:pt x="18464" y="222"/>
                  <a:pt x="18464" y="158"/>
                </a:cubicBezTo>
                <a:cubicBezTo>
                  <a:pt x="18464" y="63"/>
                  <a:pt x="18400" y="0"/>
                  <a:pt x="18305" y="0"/>
                </a:cubicBezTo>
                <a:close/>
                <a:moveTo>
                  <a:pt x="19097" y="0"/>
                </a:moveTo>
                <a:cubicBezTo>
                  <a:pt x="19034" y="0"/>
                  <a:pt x="18939" y="63"/>
                  <a:pt x="18939" y="158"/>
                </a:cubicBezTo>
                <a:cubicBezTo>
                  <a:pt x="18939" y="222"/>
                  <a:pt x="19034" y="285"/>
                  <a:pt x="19097" y="285"/>
                </a:cubicBezTo>
                <a:lnTo>
                  <a:pt x="19889" y="285"/>
                </a:lnTo>
                <a:cubicBezTo>
                  <a:pt x="19984" y="285"/>
                  <a:pt x="20047" y="222"/>
                  <a:pt x="20047" y="158"/>
                </a:cubicBezTo>
                <a:cubicBezTo>
                  <a:pt x="20047" y="63"/>
                  <a:pt x="19984" y="0"/>
                  <a:pt x="19889" y="0"/>
                </a:cubicBezTo>
                <a:close/>
                <a:moveTo>
                  <a:pt x="20680" y="0"/>
                </a:moveTo>
                <a:cubicBezTo>
                  <a:pt x="20585" y="0"/>
                  <a:pt x="20522" y="63"/>
                  <a:pt x="20522" y="158"/>
                </a:cubicBezTo>
                <a:cubicBezTo>
                  <a:pt x="20522" y="222"/>
                  <a:pt x="20585" y="285"/>
                  <a:pt x="20680" y="285"/>
                </a:cubicBezTo>
                <a:lnTo>
                  <a:pt x="21472" y="285"/>
                </a:lnTo>
                <a:cubicBezTo>
                  <a:pt x="21567" y="285"/>
                  <a:pt x="21631" y="222"/>
                  <a:pt x="21631" y="158"/>
                </a:cubicBezTo>
                <a:cubicBezTo>
                  <a:pt x="21631" y="63"/>
                  <a:pt x="21567" y="0"/>
                  <a:pt x="21472" y="0"/>
                </a:cubicBezTo>
                <a:close/>
                <a:moveTo>
                  <a:pt x="22264" y="0"/>
                </a:moveTo>
                <a:cubicBezTo>
                  <a:pt x="22169" y="0"/>
                  <a:pt x="22106" y="63"/>
                  <a:pt x="22106" y="158"/>
                </a:cubicBezTo>
                <a:cubicBezTo>
                  <a:pt x="22106" y="222"/>
                  <a:pt x="22169" y="285"/>
                  <a:pt x="22264" y="285"/>
                </a:cubicBezTo>
                <a:lnTo>
                  <a:pt x="23056" y="285"/>
                </a:lnTo>
                <a:cubicBezTo>
                  <a:pt x="23151" y="285"/>
                  <a:pt x="23214" y="222"/>
                  <a:pt x="23214" y="158"/>
                </a:cubicBezTo>
                <a:cubicBezTo>
                  <a:pt x="23214" y="63"/>
                  <a:pt x="23151" y="0"/>
                  <a:pt x="23056" y="0"/>
                </a:cubicBezTo>
                <a:close/>
                <a:moveTo>
                  <a:pt x="23847" y="0"/>
                </a:moveTo>
                <a:cubicBezTo>
                  <a:pt x="23752" y="0"/>
                  <a:pt x="23689" y="63"/>
                  <a:pt x="23689" y="158"/>
                </a:cubicBezTo>
                <a:cubicBezTo>
                  <a:pt x="23689" y="222"/>
                  <a:pt x="23752" y="285"/>
                  <a:pt x="23847" y="285"/>
                </a:cubicBezTo>
                <a:lnTo>
                  <a:pt x="24639" y="285"/>
                </a:lnTo>
                <a:cubicBezTo>
                  <a:pt x="24734" y="285"/>
                  <a:pt x="24797" y="222"/>
                  <a:pt x="24797" y="158"/>
                </a:cubicBezTo>
                <a:cubicBezTo>
                  <a:pt x="24797" y="63"/>
                  <a:pt x="24734" y="0"/>
                  <a:pt x="24639" y="0"/>
                </a:cubicBezTo>
                <a:close/>
                <a:moveTo>
                  <a:pt x="25431" y="0"/>
                </a:moveTo>
                <a:cubicBezTo>
                  <a:pt x="25336" y="0"/>
                  <a:pt x="25272" y="63"/>
                  <a:pt x="25272" y="158"/>
                </a:cubicBezTo>
                <a:cubicBezTo>
                  <a:pt x="25272" y="222"/>
                  <a:pt x="25336" y="285"/>
                  <a:pt x="25431" y="285"/>
                </a:cubicBezTo>
                <a:lnTo>
                  <a:pt x="26223" y="285"/>
                </a:lnTo>
                <a:cubicBezTo>
                  <a:pt x="26286" y="285"/>
                  <a:pt x="26349" y="222"/>
                  <a:pt x="26349" y="158"/>
                </a:cubicBezTo>
                <a:cubicBezTo>
                  <a:pt x="26349" y="63"/>
                  <a:pt x="26286" y="0"/>
                  <a:pt x="26223" y="0"/>
                </a:cubicBezTo>
                <a:close/>
                <a:moveTo>
                  <a:pt x="27014" y="0"/>
                </a:moveTo>
                <a:cubicBezTo>
                  <a:pt x="26919" y="0"/>
                  <a:pt x="26856" y="63"/>
                  <a:pt x="26856" y="158"/>
                </a:cubicBezTo>
                <a:cubicBezTo>
                  <a:pt x="26856" y="222"/>
                  <a:pt x="26919" y="285"/>
                  <a:pt x="27014" y="285"/>
                </a:cubicBezTo>
                <a:lnTo>
                  <a:pt x="27806" y="285"/>
                </a:lnTo>
                <a:cubicBezTo>
                  <a:pt x="27869" y="285"/>
                  <a:pt x="27933" y="222"/>
                  <a:pt x="27933" y="158"/>
                </a:cubicBezTo>
                <a:cubicBezTo>
                  <a:pt x="27933" y="63"/>
                  <a:pt x="27869" y="0"/>
                  <a:pt x="27806" y="0"/>
                </a:cubicBezTo>
                <a:close/>
                <a:moveTo>
                  <a:pt x="28598" y="0"/>
                </a:moveTo>
                <a:cubicBezTo>
                  <a:pt x="28503" y="0"/>
                  <a:pt x="28439" y="63"/>
                  <a:pt x="28439" y="158"/>
                </a:cubicBezTo>
                <a:cubicBezTo>
                  <a:pt x="28439" y="222"/>
                  <a:pt x="28503" y="285"/>
                  <a:pt x="28598" y="285"/>
                </a:cubicBezTo>
                <a:lnTo>
                  <a:pt x="29389" y="285"/>
                </a:lnTo>
                <a:cubicBezTo>
                  <a:pt x="29453" y="285"/>
                  <a:pt x="29516" y="222"/>
                  <a:pt x="29516" y="158"/>
                </a:cubicBezTo>
                <a:cubicBezTo>
                  <a:pt x="29516" y="63"/>
                  <a:pt x="29453" y="0"/>
                  <a:pt x="29389" y="0"/>
                </a:cubicBezTo>
                <a:close/>
                <a:moveTo>
                  <a:pt x="30181" y="0"/>
                </a:moveTo>
                <a:cubicBezTo>
                  <a:pt x="30086" y="0"/>
                  <a:pt x="30023" y="63"/>
                  <a:pt x="30023" y="158"/>
                </a:cubicBezTo>
                <a:cubicBezTo>
                  <a:pt x="30023" y="222"/>
                  <a:pt x="30086" y="285"/>
                  <a:pt x="30181" y="285"/>
                </a:cubicBezTo>
                <a:lnTo>
                  <a:pt x="30973" y="285"/>
                </a:lnTo>
                <a:cubicBezTo>
                  <a:pt x="31036" y="285"/>
                  <a:pt x="31100" y="222"/>
                  <a:pt x="31100" y="158"/>
                </a:cubicBezTo>
                <a:cubicBezTo>
                  <a:pt x="31100" y="63"/>
                  <a:pt x="31036" y="0"/>
                  <a:pt x="30973" y="0"/>
                </a:cubicBezTo>
                <a:close/>
                <a:moveTo>
                  <a:pt x="31733" y="0"/>
                </a:moveTo>
                <a:cubicBezTo>
                  <a:pt x="31670" y="0"/>
                  <a:pt x="31606" y="63"/>
                  <a:pt x="31606" y="158"/>
                </a:cubicBezTo>
                <a:cubicBezTo>
                  <a:pt x="31606" y="222"/>
                  <a:pt x="31670" y="285"/>
                  <a:pt x="31733" y="285"/>
                </a:cubicBezTo>
                <a:lnTo>
                  <a:pt x="32525" y="285"/>
                </a:lnTo>
                <a:cubicBezTo>
                  <a:pt x="32620" y="285"/>
                  <a:pt x="32683" y="222"/>
                  <a:pt x="32683" y="158"/>
                </a:cubicBezTo>
                <a:cubicBezTo>
                  <a:pt x="32683" y="63"/>
                  <a:pt x="32620" y="0"/>
                  <a:pt x="32525" y="0"/>
                </a:cubicBezTo>
                <a:close/>
                <a:moveTo>
                  <a:pt x="33316" y="0"/>
                </a:moveTo>
                <a:cubicBezTo>
                  <a:pt x="33253" y="0"/>
                  <a:pt x="33190" y="63"/>
                  <a:pt x="33190" y="158"/>
                </a:cubicBezTo>
                <a:cubicBezTo>
                  <a:pt x="33190" y="222"/>
                  <a:pt x="33253" y="285"/>
                  <a:pt x="33316" y="285"/>
                </a:cubicBezTo>
                <a:lnTo>
                  <a:pt x="34108" y="285"/>
                </a:lnTo>
                <a:cubicBezTo>
                  <a:pt x="34203" y="285"/>
                  <a:pt x="34266" y="222"/>
                  <a:pt x="34266" y="158"/>
                </a:cubicBezTo>
                <a:cubicBezTo>
                  <a:pt x="34266" y="63"/>
                  <a:pt x="34203" y="0"/>
                  <a:pt x="34108" y="0"/>
                </a:cubicBezTo>
                <a:close/>
                <a:moveTo>
                  <a:pt x="34900" y="0"/>
                </a:moveTo>
                <a:cubicBezTo>
                  <a:pt x="34837" y="0"/>
                  <a:pt x="34773" y="63"/>
                  <a:pt x="34773" y="158"/>
                </a:cubicBezTo>
                <a:cubicBezTo>
                  <a:pt x="34773" y="222"/>
                  <a:pt x="34837" y="285"/>
                  <a:pt x="34900" y="285"/>
                </a:cubicBezTo>
                <a:lnTo>
                  <a:pt x="35692" y="285"/>
                </a:lnTo>
                <a:cubicBezTo>
                  <a:pt x="35787" y="285"/>
                  <a:pt x="35850" y="222"/>
                  <a:pt x="35850" y="158"/>
                </a:cubicBezTo>
                <a:cubicBezTo>
                  <a:pt x="35850" y="63"/>
                  <a:pt x="35787" y="0"/>
                  <a:pt x="35692" y="0"/>
                </a:cubicBezTo>
                <a:close/>
                <a:moveTo>
                  <a:pt x="36483" y="0"/>
                </a:moveTo>
                <a:cubicBezTo>
                  <a:pt x="36420" y="0"/>
                  <a:pt x="36325" y="63"/>
                  <a:pt x="36325" y="158"/>
                </a:cubicBezTo>
                <a:cubicBezTo>
                  <a:pt x="36325" y="222"/>
                  <a:pt x="36420" y="285"/>
                  <a:pt x="36483" y="285"/>
                </a:cubicBezTo>
                <a:lnTo>
                  <a:pt x="37275" y="285"/>
                </a:lnTo>
                <a:cubicBezTo>
                  <a:pt x="37370" y="285"/>
                  <a:pt x="37433" y="222"/>
                  <a:pt x="37433" y="158"/>
                </a:cubicBezTo>
                <a:cubicBezTo>
                  <a:pt x="37433" y="63"/>
                  <a:pt x="37370" y="0"/>
                  <a:pt x="37275" y="0"/>
                </a:cubicBezTo>
                <a:close/>
                <a:moveTo>
                  <a:pt x="38067" y="0"/>
                </a:moveTo>
                <a:cubicBezTo>
                  <a:pt x="37972" y="0"/>
                  <a:pt x="37908" y="63"/>
                  <a:pt x="37908" y="158"/>
                </a:cubicBezTo>
                <a:cubicBezTo>
                  <a:pt x="37908" y="222"/>
                  <a:pt x="37972" y="285"/>
                  <a:pt x="38067" y="285"/>
                </a:cubicBezTo>
                <a:lnTo>
                  <a:pt x="38858" y="285"/>
                </a:lnTo>
                <a:cubicBezTo>
                  <a:pt x="38953" y="285"/>
                  <a:pt x="39017" y="222"/>
                  <a:pt x="39017" y="158"/>
                </a:cubicBezTo>
                <a:cubicBezTo>
                  <a:pt x="39017" y="63"/>
                  <a:pt x="38953" y="0"/>
                  <a:pt x="38858" y="0"/>
                </a:cubicBezTo>
                <a:close/>
                <a:moveTo>
                  <a:pt x="39650" y="0"/>
                </a:moveTo>
                <a:cubicBezTo>
                  <a:pt x="39555" y="0"/>
                  <a:pt x="39492" y="63"/>
                  <a:pt x="39492" y="158"/>
                </a:cubicBezTo>
                <a:cubicBezTo>
                  <a:pt x="39492" y="222"/>
                  <a:pt x="39555" y="285"/>
                  <a:pt x="39650" y="285"/>
                </a:cubicBezTo>
                <a:lnTo>
                  <a:pt x="40442" y="285"/>
                </a:lnTo>
                <a:cubicBezTo>
                  <a:pt x="40537" y="285"/>
                  <a:pt x="40600" y="222"/>
                  <a:pt x="40600" y="158"/>
                </a:cubicBezTo>
                <a:cubicBezTo>
                  <a:pt x="40600" y="63"/>
                  <a:pt x="40537" y="0"/>
                  <a:pt x="40442" y="0"/>
                </a:cubicBezTo>
                <a:close/>
                <a:moveTo>
                  <a:pt x="41234" y="0"/>
                </a:moveTo>
                <a:cubicBezTo>
                  <a:pt x="41139" y="0"/>
                  <a:pt x="41075" y="63"/>
                  <a:pt x="41075" y="158"/>
                </a:cubicBezTo>
                <a:cubicBezTo>
                  <a:pt x="41075" y="222"/>
                  <a:pt x="41139" y="285"/>
                  <a:pt x="41234" y="285"/>
                </a:cubicBezTo>
                <a:lnTo>
                  <a:pt x="42025" y="285"/>
                </a:lnTo>
                <a:cubicBezTo>
                  <a:pt x="42089" y="285"/>
                  <a:pt x="42184" y="222"/>
                  <a:pt x="42184" y="158"/>
                </a:cubicBezTo>
                <a:cubicBezTo>
                  <a:pt x="42184" y="63"/>
                  <a:pt x="42120" y="0"/>
                  <a:pt x="42025" y="0"/>
                </a:cubicBezTo>
                <a:close/>
                <a:moveTo>
                  <a:pt x="42817" y="0"/>
                </a:moveTo>
                <a:cubicBezTo>
                  <a:pt x="42722" y="0"/>
                  <a:pt x="42659" y="63"/>
                  <a:pt x="42659" y="158"/>
                </a:cubicBezTo>
                <a:cubicBezTo>
                  <a:pt x="42659" y="222"/>
                  <a:pt x="42722" y="285"/>
                  <a:pt x="42817" y="285"/>
                </a:cubicBezTo>
                <a:lnTo>
                  <a:pt x="43609" y="285"/>
                </a:lnTo>
                <a:cubicBezTo>
                  <a:pt x="43672" y="285"/>
                  <a:pt x="43767" y="222"/>
                  <a:pt x="43767" y="158"/>
                </a:cubicBezTo>
                <a:cubicBezTo>
                  <a:pt x="43767" y="63"/>
                  <a:pt x="43672" y="0"/>
                  <a:pt x="43609" y="0"/>
                </a:cubicBezTo>
                <a:close/>
                <a:moveTo>
                  <a:pt x="44401" y="0"/>
                </a:moveTo>
                <a:cubicBezTo>
                  <a:pt x="44306" y="0"/>
                  <a:pt x="44242" y="63"/>
                  <a:pt x="44242" y="158"/>
                </a:cubicBezTo>
                <a:cubicBezTo>
                  <a:pt x="44242" y="222"/>
                  <a:pt x="44306" y="285"/>
                  <a:pt x="44401" y="285"/>
                </a:cubicBezTo>
                <a:lnTo>
                  <a:pt x="45192" y="285"/>
                </a:lnTo>
                <a:cubicBezTo>
                  <a:pt x="45256" y="285"/>
                  <a:pt x="45319" y="222"/>
                  <a:pt x="45319" y="158"/>
                </a:cubicBezTo>
                <a:cubicBezTo>
                  <a:pt x="45319" y="63"/>
                  <a:pt x="45256" y="0"/>
                  <a:pt x="45192" y="0"/>
                </a:cubicBezTo>
                <a:close/>
                <a:moveTo>
                  <a:pt x="45984" y="0"/>
                </a:moveTo>
                <a:cubicBezTo>
                  <a:pt x="45889" y="0"/>
                  <a:pt x="45826" y="63"/>
                  <a:pt x="45826" y="158"/>
                </a:cubicBezTo>
                <a:cubicBezTo>
                  <a:pt x="45826" y="222"/>
                  <a:pt x="45889" y="285"/>
                  <a:pt x="45984" y="285"/>
                </a:cubicBezTo>
                <a:lnTo>
                  <a:pt x="46776" y="285"/>
                </a:lnTo>
                <a:cubicBezTo>
                  <a:pt x="46839" y="285"/>
                  <a:pt x="46902" y="222"/>
                  <a:pt x="46902" y="158"/>
                </a:cubicBezTo>
                <a:cubicBezTo>
                  <a:pt x="46902" y="63"/>
                  <a:pt x="46839" y="0"/>
                  <a:pt x="46776" y="0"/>
                </a:cubicBezTo>
                <a:close/>
                <a:moveTo>
                  <a:pt x="47567" y="0"/>
                </a:moveTo>
                <a:cubicBezTo>
                  <a:pt x="47472" y="0"/>
                  <a:pt x="47409" y="63"/>
                  <a:pt x="47409" y="158"/>
                </a:cubicBezTo>
                <a:cubicBezTo>
                  <a:pt x="47409" y="222"/>
                  <a:pt x="47472" y="285"/>
                  <a:pt x="47567" y="285"/>
                </a:cubicBezTo>
                <a:lnTo>
                  <a:pt x="48359" y="285"/>
                </a:lnTo>
                <a:cubicBezTo>
                  <a:pt x="48423" y="285"/>
                  <a:pt x="48486" y="222"/>
                  <a:pt x="48486" y="158"/>
                </a:cubicBezTo>
                <a:cubicBezTo>
                  <a:pt x="48486" y="63"/>
                  <a:pt x="48423" y="0"/>
                  <a:pt x="48359" y="0"/>
                </a:cubicBezTo>
                <a:close/>
                <a:moveTo>
                  <a:pt x="49119" y="0"/>
                </a:moveTo>
                <a:cubicBezTo>
                  <a:pt x="49056" y="0"/>
                  <a:pt x="48993" y="63"/>
                  <a:pt x="48993" y="158"/>
                </a:cubicBezTo>
                <a:cubicBezTo>
                  <a:pt x="48993" y="222"/>
                  <a:pt x="49056" y="285"/>
                  <a:pt x="49119" y="285"/>
                </a:cubicBezTo>
                <a:lnTo>
                  <a:pt x="49911" y="285"/>
                </a:lnTo>
                <a:cubicBezTo>
                  <a:pt x="50006" y="285"/>
                  <a:pt x="50069" y="222"/>
                  <a:pt x="50069" y="158"/>
                </a:cubicBezTo>
                <a:cubicBezTo>
                  <a:pt x="50069" y="63"/>
                  <a:pt x="50006" y="0"/>
                  <a:pt x="49911" y="0"/>
                </a:cubicBezTo>
                <a:close/>
                <a:moveTo>
                  <a:pt x="50703" y="0"/>
                </a:moveTo>
                <a:cubicBezTo>
                  <a:pt x="50639" y="0"/>
                  <a:pt x="50576" y="63"/>
                  <a:pt x="50576" y="158"/>
                </a:cubicBezTo>
                <a:cubicBezTo>
                  <a:pt x="50576" y="222"/>
                  <a:pt x="50639" y="285"/>
                  <a:pt x="50703" y="285"/>
                </a:cubicBezTo>
                <a:lnTo>
                  <a:pt x="51494" y="285"/>
                </a:lnTo>
                <a:cubicBezTo>
                  <a:pt x="51589" y="285"/>
                  <a:pt x="51653" y="222"/>
                  <a:pt x="51653" y="158"/>
                </a:cubicBezTo>
                <a:cubicBezTo>
                  <a:pt x="51653" y="63"/>
                  <a:pt x="51589" y="0"/>
                  <a:pt x="51494" y="0"/>
                </a:cubicBezTo>
                <a:close/>
                <a:moveTo>
                  <a:pt x="52286" y="0"/>
                </a:moveTo>
                <a:cubicBezTo>
                  <a:pt x="52191" y="0"/>
                  <a:pt x="52128" y="63"/>
                  <a:pt x="52128" y="158"/>
                </a:cubicBezTo>
                <a:cubicBezTo>
                  <a:pt x="52128" y="222"/>
                  <a:pt x="52191" y="285"/>
                  <a:pt x="52286" y="285"/>
                </a:cubicBezTo>
                <a:lnTo>
                  <a:pt x="53078" y="285"/>
                </a:lnTo>
                <a:cubicBezTo>
                  <a:pt x="53173" y="285"/>
                  <a:pt x="53236" y="222"/>
                  <a:pt x="53236" y="158"/>
                </a:cubicBezTo>
                <a:cubicBezTo>
                  <a:pt x="53236" y="63"/>
                  <a:pt x="53173" y="0"/>
                  <a:pt x="53078" y="0"/>
                </a:cubicBezTo>
                <a:close/>
                <a:moveTo>
                  <a:pt x="53870" y="0"/>
                </a:moveTo>
                <a:cubicBezTo>
                  <a:pt x="53775" y="0"/>
                  <a:pt x="53711" y="63"/>
                  <a:pt x="53711" y="158"/>
                </a:cubicBezTo>
                <a:cubicBezTo>
                  <a:pt x="53711" y="222"/>
                  <a:pt x="53775" y="285"/>
                  <a:pt x="53870" y="285"/>
                </a:cubicBezTo>
                <a:lnTo>
                  <a:pt x="54661" y="285"/>
                </a:lnTo>
                <a:cubicBezTo>
                  <a:pt x="54756" y="285"/>
                  <a:pt x="54820" y="222"/>
                  <a:pt x="54820" y="158"/>
                </a:cubicBezTo>
                <a:cubicBezTo>
                  <a:pt x="54820" y="63"/>
                  <a:pt x="54756" y="0"/>
                  <a:pt x="54661" y="0"/>
                </a:cubicBezTo>
                <a:close/>
                <a:moveTo>
                  <a:pt x="55453" y="0"/>
                </a:moveTo>
                <a:cubicBezTo>
                  <a:pt x="55358" y="0"/>
                  <a:pt x="55295" y="63"/>
                  <a:pt x="55295" y="158"/>
                </a:cubicBezTo>
                <a:cubicBezTo>
                  <a:pt x="55295" y="222"/>
                  <a:pt x="55358" y="285"/>
                  <a:pt x="55453" y="285"/>
                </a:cubicBezTo>
                <a:lnTo>
                  <a:pt x="56245" y="285"/>
                </a:lnTo>
                <a:cubicBezTo>
                  <a:pt x="56340" y="285"/>
                  <a:pt x="56403" y="222"/>
                  <a:pt x="56403" y="158"/>
                </a:cubicBezTo>
                <a:cubicBezTo>
                  <a:pt x="56403" y="63"/>
                  <a:pt x="56340" y="0"/>
                  <a:pt x="56245" y="0"/>
                </a:cubicBezTo>
                <a:close/>
                <a:moveTo>
                  <a:pt x="57037" y="0"/>
                </a:moveTo>
                <a:cubicBezTo>
                  <a:pt x="56942" y="0"/>
                  <a:pt x="56878" y="63"/>
                  <a:pt x="56878" y="158"/>
                </a:cubicBezTo>
                <a:cubicBezTo>
                  <a:pt x="56878" y="222"/>
                  <a:pt x="56942" y="285"/>
                  <a:pt x="57037" y="285"/>
                </a:cubicBezTo>
                <a:lnTo>
                  <a:pt x="57828" y="285"/>
                </a:lnTo>
                <a:cubicBezTo>
                  <a:pt x="57892" y="285"/>
                  <a:pt x="57987" y="222"/>
                  <a:pt x="57987" y="158"/>
                </a:cubicBezTo>
                <a:cubicBezTo>
                  <a:pt x="57987" y="63"/>
                  <a:pt x="57923" y="0"/>
                  <a:pt x="57828" y="0"/>
                </a:cubicBezTo>
                <a:close/>
                <a:moveTo>
                  <a:pt x="58620" y="0"/>
                </a:moveTo>
                <a:cubicBezTo>
                  <a:pt x="58525" y="0"/>
                  <a:pt x="58462" y="63"/>
                  <a:pt x="58462" y="158"/>
                </a:cubicBezTo>
                <a:cubicBezTo>
                  <a:pt x="58462" y="222"/>
                  <a:pt x="58525" y="285"/>
                  <a:pt x="58620" y="285"/>
                </a:cubicBezTo>
                <a:lnTo>
                  <a:pt x="59412" y="285"/>
                </a:lnTo>
                <a:cubicBezTo>
                  <a:pt x="59475" y="285"/>
                  <a:pt x="59538" y="222"/>
                  <a:pt x="59538" y="158"/>
                </a:cubicBezTo>
                <a:cubicBezTo>
                  <a:pt x="59538" y="63"/>
                  <a:pt x="59475" y="0"/>
                  <a:pt x="59412" y="0"/>
                </a:cubicBezTo>
                <a:close/>
                <a:moveTo>
                  <a:pt x="60203" y="0"/>
                </a:moveTo>
                <a:cubicBezTo>
                  <a:pt x="60108" y="0"/>
                  <a:pt x="60045" y="63"/>
                  <a:pt x="60045" y="158"/>
                </a:cubicBezTo>
                <a:cubicBezTo>
                  <a:pt x="60045" y="222"/>
                  <a:pt x="60108" y="285"/>
                  <a:pt x="60203" y="285"/>
                </a:cubicBezTo>
                <a:lnTo>
                  <a:pt x="60995" y="285"/>
                </a:lnTo>
                <a:cubicBezTo>
                  <a:pt x="61058" y="285"/>
                  <a:pt x="61122" y="222"/>
                  <a:pt x="61122" y="158"/>
                </a:cubicBezTo>
                <a:cubicBezTo>
                  <a:pt x="61122" y="63"/>
                  <a:pt x="61058" y="0"/>
                  <a:pt x="60995" y="0"/>
                </a:cubicBezTo>
                <a:close/>
                <a:moveTo>
                  <a:pt x="61787" y="0"/>
                </a:moveTo>
                <a:cubicBezTo>
                  <a:pt x="61692" y="0"/>
                  <a:pt x="61629" y="63"/>
                  <a:pt x="61629" y="158"/>
                </a:cubicBezTo>
                <a:cubicBezTo>
                  <a:pt x="61629" y="222"/>
                  <a:pt x="61692" y="285"/>
                  <a:pt x="61787" y="285"/>
                </a:cubicBezTo>
                <a:lnTo>
                  <a:pt x="62579" y="285"/>
                </a:lnTo>
                <a:cubicBezTo>
                  <a:pt x="62642" y="285"/>
                  <a:pt x="62705" y="222"/>
                  <a:pt x="62705" y="158"/>
                </a:cubicBezTo>
                <a:cubicBezTo>
                  <a:pt x="62705" y="63"/>
                  <a:pt x="62642" y="0"/>
                  <a:pt x="62579" y="0"/>
                </a:cubicBezTo>
                <a:close/>
                <a:moveTo>
                  <a:pt x="63370" y="0"/>
                </a:moveTo>
                <a:cubicBezTo>
                  <a:pt x="63275" y="0"/>
                  <a:pt x="63212" y="63"/>
                  <a:pt x="63212" y="158"/>
                </a:cubicBezTo>
                <a:cubicBezTo>
                  <a:pt x="63212" y="222"/>
                  <a:pt x="63275" y="285"/>
                  <a:pt x="63370" y="285"/>
                </a:cubicBezTo>
                <a:lnTo>
                  <a:pt x="64162" y="285"/>
                </a:lnTo>
                <a:cubicBezTo>
                  <a:pt x="64225" y="285"/>
                  <a:pt x="64289" y="222"/>
                  <a:pt x="64289" y="158"/>
                </a:cubicBezTo>
                <a:cubicBezTo>
                  <a:pt x="64289" y="63"/>
                  <a:pt x="64225" y="0"/>
                  <a:pt x="64162" y="0"/>
                </a:cubicBezTo>
                <a:close/>
                <a:moveTo>
                  <a:pt x="64922" y="0"/>
                </a:moveTo>
                <a:cubicBezTo>
                  <a:pt x="64859" y="0"/>
                  <a:pt x="64795" y="63"/>
                  <a:pt x="64795" y="158"/>
                </a:cubicBezTo>
                <a:cubicBezTo>
                  <a:pt x="64795" y="222"/>
                  <a:pt x="64859" y="285"/>
                  <a:pt x="64922" y="285"/>
                </a:cubicBezTo>
                <a:lnTo>
                  <a:pt x="65714" y="285"/>
                </a:lnTo>
                <a:cubicBezTo>
                  <a:pt x="65809" y="285"/>
                  <a:pt x="65872" y="222"/>
                  <a:pt x="65872" y="158"/>
                </a:cubicBezTo>
                <a:cubicBezTo>
                  <a:pt x="65872" y="63"/>
                  <a:pt x="65809" y="0"/>
                  <a:pt x="65714" y="0"/>
                </a:cubicBezTo>
                <a:close/>
                <a:moveTo>
                  <a:pt x="66506" y="0"/>
                </a:moveTo>
                <a:cubicBezTo>
                  <a:pt x="66442" y="0"/>
                  <a:pt x="66379" y="63"/>
                  <a:pt x="66379" y="158"/>
                </a:cubicBezTo>
                <a:cubicBezTo>
                  <a:pt x="66379" y="222"/>
                  <a:pt x="66442" y="285"/>
                  <a:pt x="66506" y="285"/>
                </a:cubicBezTo>
                <a:lnTo>
                  <a:pt x="67297" y="285"/>
                </a:lnTo>
                <a:cubicBezTo>
                  <a:pt x="67392" y="285"/>
                  <a:pt x="67456" y="222"/>
                  <a:pt x="67456" y="158"/>
                </a:cubicBezTo>
                <a:cubicBezTo>
                  <a:pt x="67456" y="63"/>
                  <a:pt x="67392" y="0"/>
                  <a:pt x="67297" y="0"/>
                </a:cubicBezTo>
                <a:close/>
                <a:moveTo>
                  <a:pt x="68089" y="0"/>
                </a:moveTo>
                <a:cubicBezTo>
                  <a:pt x="68026" y="0"/>
                  <a:pt x="67962" y="63"/>
                  <a:pt x="67962" y="158"/>
                </a:cubicBezTo>
                <a:cubicBezTo>
                  <a:pt x="67962" y="222"/>
                  <a:pt x="68026" y="285"/>
                  <a:pt x="68089" y="285"/>
                </a:cubicBezTo>
                <a:lnTo>
                  <a:pt x="68881" y="285"/>
                </a:lnTo>
                <a:cubicBezTo>
                  <a:pt x="68976" y="285"/>
                  <a:pt x="69039" y="222"/>
                  <a:pt x="69039" y="158"/>
                </a:cubicBezTo>
                <a:cubicBezTo>
                  <a:pt x="69039" y="63"/>
                  <a:pt x="68976" y="0"/>
                  <a:pt x="68881" y="0"/>
                </a:cubicBezTo>
                <a:close/>
                <a:moveTo>
                  <a:pt x="69672" y="0"/>
                </a:moveTo>
                <a:cubicBezTo>
                  <a:pt x="69609" y="0"/>
                  <a:pt x="69514" y="63"/>
                  <a:pt x="69514" y="158"/>
                </a:cubicBezTo>
                <a:cubicBezTo>
                  <a:pt x="69514" y="222"/>
                  <a:pt x="69609" y="285"/>
                  <a:pt x="69672" y="285"/>
                </a:cubicBezTo>
                <a:lnTo>
                  <a:pt x="70464" y="285"/>
                </a:lnTo>
                <a:cubicBezTo>
                  <a:pt x="70559" y="285"/>
                  <a:pt x="70623" y="222"/>
                  <a:pt x="70623" y="158"/>
                </a:cubicBezTo>
                <a:cubicBezTo>
                  <a:pt x="70623" y="63"/>
                  <a:pt x="70559" y="0"/>
                  <a:pt x="70464" y="0"/>
                </a:cubicBezTo>
                <a:close/>
                <a:moveTo>
                  <a:pt x="71256" y="0"/>
                </a:moveTo>
                <a:cubicBezTo>
                  <a:pt x="71161" y="0"/>
                  <a:pt x="71098" y="63"/>
                  <a:pt x="71098" y="158"/>
                </a:cubicBezTo>
                <a:cubicBezTo>
                  <a:pt x="71098" y="222"/>
                  <a:pt x="71161" y="285"/>
                  <a:pt x="71256" y="285"/>
                </a:cubicBezTo>
                <a:lnTo>
                  <a:pt x="72048" y="285"/>
                </a:lnTo>
                <a:cubicBezTo>
                  <a:pt x="72143" y="285"/>
                  <a:pt x="72206" y="222"/>
                  <a:pt x="72206" y="158"/>
                </a:cubicBezTo>
                <a:cubicBezTo>
                  <a:pt x="72206" y="63"/>
                  <a:pt x="72143" y="0"/>
                  <a:pt x="72048" y="0"/>
                </a:cubicBezTo>
                <a:close/>
                <a:moveTo>
                  <a:pt x="72839" y="0"/>
                </a:moveTo>
                <a:cubicBezTo>
                  <a:pt x="72744" y="0"/>
                  <a:pt x="72681" y="63"/>
                  <a:pt x="72681" y="158"/>
                </a:cubicBezTo>
                <a:cubicBezTo>
                  <a:pt x="72681" y="222"/>
                  <a:pt x="72744" y="285"/>
                  <a:pt x="72839" y="285"/>
                </a:cubicBezTo>
                <a:lnTo>
                  <a:pt x="73631" y="285"/>
                </a:lnTo>
                <a:cubicBezTo>
                  <a:pt x="73726" y="285"/>
                  <a:pt x="73789" y="222"/>
                  <a:pt x="73789" y="158"/>
                </a:cubicBezTo>
                <a:cubicBezTo>
                  <a:pt x="73789" y="63"/>
                  <a:pt x="73726" y="0"/>
                  <a:pt x="73631" y="0"/>
                </a:cubicBezTo>
                <a:close/>
                <a:moveTo>
                  <a:pt x="74423" y="0"/>
                </a:moveTo>
                <a:cubicBezTo>
                  <a:pt x="74328" y="0"/>
                  <a:pt x="74265" y="63"/>
                  <a:pt x="74265" y="158"/>
                </a:cubicBezTo>
                <a:cubicBezTo>
                  <a:pt x="74265" y="222"/>
                  <a:pt x="74328" y="285"/>
                  <a:pt x="74423" y="285"/>
                </a:cubicBezTo>
                <a:lnTo>
                  <a:pt x="75215" y="285"/>
                </a:lnTo>
                <a:cubicBezTo>
                  <a:pt x="75310" y="285"/>
                  <a:pt x="75373" y="222"/>
                  <a:pt x="75373" y="158"/>
                </a:cubicBezTo>
                <a:cubicBezTo>
                  <a:pt x="75373" y="63"/>
                  <a:pt x="75310" y="0"/>
                  <a:pt x="75215" y="0"/>
                </a:cubicBezTo>
                <a:close/>
                <a:moveTo>
                  <a:pt x="76006" y="0"/>
                </a:moveTo>
                <a:cubicBezTo>
                  <a:pt x="75911" y="0"/>
                  <a:pt x="75848" y="63"/>
                  <a:pt x="75848" y="158"/>
                </a:cubicBezTo>
                <a:cubicBezTo>
                  <a:pt x="75848" y="222"/>
                  <a:pt x="75911" y="285"/>
                  <a:pt x="76006" y="285"/>
                </a:cubicBezTo>
                <a:lnTo>
                  <a:pt x="76798" y="285"/>
                </a:lnTo>
                <a:cubicBezTo>
                  <a:pt x="76861" y="285"/>
                  <a:pt x="76956" y="222"/>
                  <a:pt x="76956" y="158"/>
                </a:cubicBezTo>
                <a:cubicBezTo>
                  <a:pt x="76956" y="63"/>
                  <a:pt x="76861" y="0"/>
                  <a:pt x="76798" y="0"/>
                </a:cubicBezTo>
                <a:close/>
                <a:moveTo>
                  <a:pt x="77590" y="0"/>
                </a:moveTo>
                <a:cubicBezTo>
                  <a:pt x="77495" y="0"/>
                  <a:pt x="77431" y="63"/>
                  <a:pt x="77431" y="158"/>
                </a:cubicBezTo>
                <a:cubicBezTo>
                  <a:pt x="77431" y="222"/>
                  <a:pt x="77495" y="285"/>
                  <a:pt x="77590" y="285"/>
                </a:cubicBezTo>
                <a:lnTo>
                  <a:pt x="78381" y="285"/>
                </a:lnTo>
                <a:cubicBezTo>
                  <a:pt x="78445" y="285"/>
                  <a:pt x="78508" y="222"/>
                  <a:pt x="78508" y="158"/>
                </a:cubicBezTo>
                <a:cubicBezTo>
                  <a:pt x="78508" y="63"/>
                  <a:pt x="78445" y="0"/>
                  <a:pt x="78381" y="0"/>
                </a:cubicBezTo>
                <a:close/>
                <a:moveTo>
                  <a:pt x="79173" y="0"/>
                </a:moveTo>
                <a:cubicBezTo>
                  <a:pt x="79078" y="0"/>
                  <a:pt x="79015" y="63"/>
                  <a:pt x="79015" y="158"/>
                </a:cubicBezTo>
                <a:cubicBezTo>
                  <a:pt x="79015" y="222"/>
                  <a:pt x="79078" y="285"/>
                  <a:pt x="79173" y="285"/>
                </a:cubicBezTo>
                <a:lnTo>
                  <a:pt x="79965" y="285"/>
                </a:lnTo>
                <a:cubicBezTo>
                  <a:pt x="80028" y="285"/>
                  <a:pt x="80092" y="222"/>
                  <a:pt x="80092" y="158"/>
                </a:cubicBezTo>
                <a:cubicBezTo>
                  <a:pt x="80092" y="63"/>
                  <a:pt x="80028" y="0"/>
                  <a:pt x="79965" y="0"/>
                </a:cubicBezTo>
                <a:close/>
                <a:moveTo>
                  <a:pt x="80757" y="0"/>
                </a:moveTo>
                <a:cubicBezTo>
                  <a:pt x="80662" y="0"/>
                  <a:pt x="80598" y="63"/>
                  <a:pt x="80598" y="158"/>
                </a:cubicBezTo>
                <a:cubicBezTo>
                  <a:pt x="80598" y="222"/>
                  <a:pt x="80662" y="285"/>
                  <a:pt x="80757" y="285"/>
                </a:cubicBezTo>
                <a:lnTo>
                  <a:pt x="81548" y="285"/>
                </a:lnTo>
                <a:cubicBezTo>
                  <a:pt x="81612" y="285"/>
                  <a:pt x="81675" y="222"/>
                  <a:pt x="81675" y="158"/>
                </a:cubicBezTo>
                <a:cubicBezTo>
                  <a:pt x="81675" y="63"/>
                  <a:pt x="81612" y="0"/>
                  <a:pt x="81548" y="0"/>
                </a:cubicBezTo>
                <a:close/>
                <a:moveTo>
                  <a:pt x="82308" y="0"/>
                </a:moveTo>
                <a:cubicBezTo>
                  <a:pt x="82245" y="0"/>
                  <a:pt x="82182" y="63"/>
                  <a:pt x="82182" y="158"/>
                </a:cubicBezTo>
                <a:cubicBezTo>
                  <a:pt x="82182" y="222"/>
                  <a:pt x="82245" y="285"/>
                  <a:pt x="82308" y="285"/>
                </a:cubicBezTo>
                <a:lnTo>
                  <a:pt x="83100" y="285"/>
                </a:lnTo>
                <a:cubicBezTo>
                  <a:pt x="83195" y="285"/>
                  <a:pt x="83259" y="222"/>
                  <a:pt x="83259" y="158"/>
                </a:cubicBezTo>
                <a:cubicBezTo>
                  <a:pt x="83259" y="63"/>
                  <a:pt x="83195" y="0"/>
                  <a:pt x="83100" y="0"/>
                </a:cubicBezTo>
                <a:close/>
                <a:moveTo>
                  <a:pt x="83892" y="0"/>
                </a:moveTo>
                <a:cubicBezTo>
                  <a:pt x="83829" y="0"/>
                  <a:pt x="83765" y="63"/>
                  <a:pt x="83765" y="158"/>
                </a:cubicBezTo>
                <a:cubicBezTo>
                  <a:pt x="83765" y="222"/>
                  <a:pt x="83829" y="285"/>
                  <a:pt x="83892" y="285"/>
                </a:cubicBezTo>
                <a:lnTo>
                  <a:pt x="84684" y="285"/>
                </a:lnTo>
                <a:cubicBezTo>
                  <a:pt x="84779" y="285"/>
                  <a:pt x="84842" y="222"/>
                  <a:pt x="84842" y="158"/>
                </a:cubicBezTo>
                <a:cubicBezTo>
                  <a:pt x="84842" y="63"/>
                  <a:pt x="84779" y="0"/>
                  <a:pt x="84684" y="0"/>
                </a:cubicBezTo>
                <a:close/>
                <a:moveTo>
                  <a:pt x="85475" y="0"/>
                </a:moveTo>
                <a:cubicBezTo>
                  <a:pt x="85412" y="0"/>
                  <a:pt x="85349" y="63"/>
                  <a:pt x="85349" y="158"/>
                </a:cubicBezTo>
                <a:cubicBezTo>
                  <a:pt x="85349" y="222"/>
                  <a:pt x="85412" y="285"/>
                  <a:pt x="85475" y="285"/>
                </a:cubicBezTo>
                <a:lnTo>
                  <a:pt x="86267" y="285"/>
                </a:lnTo>
                <a:cubicBezTo>
                  <a:pt x="86362" y="285"/>
                  <a:pt x="86425" y="222"/>
                  <a:pt x="86425" y="158"/>
                </a:cubicBezTo>
                <a:cubicBezTo>
                  <a:pt x="86425" y="63"/>
                  <a:pt x="86362" y="0"/>
                  <a:pt x="86267" y="0"/>
                </a:cubicBezTo>
                <a:close/>
                <a:moveTo>
                  <a:pt x="87059" y="0"/>
                </a:moveTo>
                <a:cubicBezTo>
                  <a:pt x="86995" y="0"/>
                  <a:pt x="86900" y="63"/>
                  <a:pt x="86900" y="158"/>
                </a:cubicBezTo>
                <a:cubicBezTo>
                  <a:pt x="86900" y="222"/>
                  <a:pt x="86995" y="285"/>
                  <a:pt x="87059" y="285"/>
                </a:cubicBezTo>
                <a:lnTo>
                  <a:pt x="87851" y="285"/>
                </a:lnTo>
                <a:cubicBezTo>
                  <a:pt x="87946" y="285"/>
                  <a:pt x="88009" y="222"/>
                  <a:pt x="88009" y="158"/>
                </a:cubicBezTo>
                <a:cubicBezTo>
                  <a:pt x="88009" y="63"/>
                  <a:pt x="87946" y="0"/>
                  <a:pt x="87851" y="0"/>
                </a:cubicBezTo>
                <a:close/>
                <a:moveTo>
                  <a:pt x="88642" y="0"/>
                </a:moveTo>
                <a:cubicBezTo>
                  <a:pt x="88547" y="0"/>
                  <a:pt x="88484" y="63"/>
                  <a:pt x="88484" y="158"/>
                </a:cubicBezTo>
                <a:cubicBezTo>
                  <a:pt x="88484" y="222"/>
                  <a:pt x="88547" y="285"/>
                  <a:pt x="88642" y="285"/>
                </a:cubicBezTo>
                <a:lnTo>
                  <a:pt x="89434" y="285"/>
                </a:lnTo>
                <a:cubicBezTo>
                  <a:pt x="89529" y="285"/>
                  <a:pt x="89592" y="222"/>
                  <a:pt x="89592" y="158"/>
                </a:cubicBezTo>
                <a:cubicBezTo>
                  <a:pt x="89592" y="63"/>
                  <a:pt x="89529" y="0"/>
                  <a:pt x="89434" y="0"/>
                </a:cubicBezTo>
                <a:close/>
                <a:moveTo>
                  <a:pt x="90226" y="0"/>
                </a:moveTo>
                <a:cubicBezTo>
                  <a:pt x="90131" y="0"/>
                  <a:pt x="90067" y="63"/>
                  <a:pt x="90067" y="158"/>
                </a:cubicBezTo>
                <a:cubicBezTo>
                  <a:pt x="90067" y="222"/>
                  <a:pt x="90131" y="285"/>
                  <a:pt x="90226" y="285"/>
                </a:cubicBezTo>
                <a:lnTo>
                  <a:pt x="91017" y="285"/>
                </a:lnTo>
                <a:cubicBezTo>
                  <a:pt x="91112" y="285"/>
                  <a:pt x="91176" y="222"/>
                  <a:pt x="91176" y="158"/>
                </a:cubicBezTo>
                <a:cubicBezTo>
                  <a:pt x="91176" y="63"/>
                  <a:pt x="91112" y="0"/>
                  <a:pt x="91017" y="0"/>
                </a:cubicBezTo>
                <a:close/>
                <a:moveTo>
                  <a:pt x="91809" y="0"/>
                </a:moveTo>
                <a:cubicBezTo>
                  <a:pt x="91714" y="0"/>
                  <a:pt x="91651" y="63"/>
                  <a:pt x="91651" y="158"/>
                </a:cubicBezTo>
                <a:cubicBezTo>
                  <a:pt x="91651" y="222"/>
                  <a:pt x="91714" y="285"/>
                  <a:pt x="91809" y="285"/>
                </a:cubicBezTo>
                <a:lnTo>
                  <a:pt x="92601" y="285"/>
                </a:lnTo>
                <a:cubicBezTo>
                  <a:pt x="92664" y="285"/>
                  <a:pt x="92759" y="222"/>
                  <a:pt x="92759" y="158"/>
                </a:cubicBezTo>
                <a:cubicBezTo>
                  <a:pt x="92759" y="63"/>
                  <a:pt x="92696" y="0"/>
                  <a:pt x="92601" y="0"/>
                </a:cubicBezTo>
                <a:close/>
                <a:moveTo>
                  <a:pt x="93393" y="0"/>
                </a:moveTo>
                <a:cubicBezTo>
                  <a:pt x="93298" y="0"/>
                  <a:pt x="93234" y="63"/>
                  <a:pt x="93234" y="158"/>
                </a:cubicBezTo>
                <a:cubicBezTo>
                  <a:pt x="93234" y="222"/>
                  <a:pt x="93298" y="285"/>
                  <a:pt x="93393" y="285"/>
                </a:cubicBezTo>
                <a:lnTo>
                  <a:pt x="94184" y="285"/>
                </a:lnTo>
                <a:cubicBezTo>
                  <a:pt x="94248" y="285"/>
                  <a:pt x="94343" y="222"/>
                  <a:pt x="94343" y="158"/>
                </a:cubicBezTo>
                <a:cubicBezTo>
                  <a:pt x="94343" y="63"/>
                  <a:pt x="94248" y="0"/>
                  <a:pt x="94184" y="0"/>
                </a:cubicBezTo>
                <a:close/>
                <a:moveTo>
                  <a:pt x="94976" y="0"/>
                </a:moveTo>
                <a:cubicBezTo>
                  <a:pt x="94881" y="0"/>
                  <a:pt x="94818" y="63"/>
                  <a:pt x="94818" y="158"/>
                </a:cubicBezTo>
                <a:cubicBezTo>
                  <a:pt x="94818" y="222"/>
                  <a:pt x="94881" y="285"/>
                  <a:pt x="94976" y="285"/>
                </a:cubicBezTo>
                <a:lnTo>
                  <a:pt x="95768" y="285"/>
                </a:lnTo>
                <a:cubicBezTo>
                  <a:pt x="95831" y="285"/>
                  <a:pt x="95894" y="222"/>
                  <a:pt x="95894" y="158"/>
                </a:cubicBezTo>
                <a:cubicBezTo>
                  <a:pt x="95894" y="63"/>
                  <a:pt x="95831" y="0"/>
                  <a:pt x="95768" y="0"/>
                </a:cubicBezTo>
                <a:close/>
                <a:moveTo>
                  <a:pt x="96560" y="0"/>
                </a:moveTo>
                <a:cubicBezTo>
                  <a:pt x="96465" y="0"/>
                  <a:pt x="96401" y="63"/>
                  <a:pt x="96401" y="158"/>
                </a:cubicBezTo>
                <a:cubicBezTo>
                  <a:pt x="96401" y="222"/>
                  <a:pt x="96465" y="285"/>
                  <a:pt x="96560" y="285"/>
                </a:cubicBezTo>
                <a:lnTo>
                  <a:pt x="97351" y="285"/>
                </a:lnTo>
                <a:cubicBezTo>
                  <a:pt x="97415" y="285"/>
                  <a:pt x="97478" y="222"/>
                  <a:pt x="97478" y="158"/>
                </a:cubicBezTo>
                <a:cubicBezTo>
                  <a:pt x="97478" y="63"/>
                  <a:pt x="97415" y="0"/>
                  <a:pt x="97351" y="0"/>
                </a:cubicBezTo>
                <a:close/>
                <a:moveTo>
                  <a:pt x="98143" y="0"/>
                </a:moveTo>
                <a:cubicBezTo>
                  <a:pt x="98048" y="0"/>
                  <a:pt x="97985" y="63"/>
                  <a:pt x="97985" y="158"/>
                </a:cubicBezTo>
                <a:cubicBezTo>
                  <a:pt x="97985" y="222"/>
                  <a:pt x="98048" y="285"/>
                  <a:pt x="98143" y="285"/>
                </a:cubicBezTo>
                <a:lnTo>
                  <a:pt x="98935" y="285"/>
                </a:lnTo>
                <a:cubicBezTo>
                  <a:pt x="98998" y="285"/>
                  <a:pt x="99061" y="222"/>
                  <a:pt x="99061" y="158"/>
                </a:cubicBezTo>
                <a:cubicBezTo>
                  <a:pt x="99061" y="63"/>
                  <a:pt x="98998" y="0"/>
                  <a:pt x="98935" y="0"/>
                </a:cubicBezTo>
                <a:close/>
                <a:moveTo>
                  <a:pt x="99695" y="0"/>
                </a:moveTo>
                <a:cubicBezTo>
                  <a:pt x="99631" y="0"/>
                  <a:pt x="99568" y="63"/>
                  <a:pt x="99568" y="158"/>
                </a:cubicBezTo>
                <a:cubicBezTo>
                  <a:pt x="99568" y="222"/>
                  <a:pt x="99631" y="285"/>
                  <a:pt x="99695" y="285"/>
                </a:cubicBezTo>
                <a:lnTo>
                  <a:pt x="100486" y="285"/>
                </a:lnTo>
                <a:cubicBezTo>
                  <a:pt x="100581" y="285"/>
                  <a:pt x="100645" y="222"/>
                  <a:pt x="100645" y="158"/>
                </a:cubicBezTo>
                <a:cubicBezTo>
                  <a:pt x="100645" y="63"/>
                  <a:pt x="100581" y="0"/>
                  <a:pt x="100486" y="0"/>
                </a:cubicBezTo>
                <a:close/>
                <a:moveTo>
                  <a:pt x="101278" y="0"/>
                </a:moveTo>
                <a:cubicBezTo>
                  <a:pt x="101215" y="0"/>
                  <a:pt x="101152" y="63"/>
                  <a:pt x="101152" y="158"/>
                </a:cubicBezTo>
                <a:cubicBezTo>
                  <a:pt x="101152" y="222"/>
                  <a:pt x="101215" y="285"/>
                  <a:pt x="101278" y="285"/>
                </a:cubicBezTo>
                <a:lnTo>
                  <a:pt x="102070" y="285"/>
                </a:lnTo>
                <a:cubicBezTo>
                  <a:pt x="102165" y="285"/>
                  <a:pt x="102228" y="222"/>
                  <a:pt x="102228" y="158"/>
                </a:cubicBezTo>
                <a:cubicBezTo>
                  <a:pt x="102228" y="63"/>
                  <a:pt x="102165" y="0"/>
                  <a:pt x="102070" y="0"/>
                </a:cubicBezTo>
                <a:close/>
                <a:moveTo>
                  <a:pt x="102862" y="0"/>
                </a:moveTo>
                <a:cubicBezTo>
                  <a:pt x="102798" y="0"/>
                  <a:pt x="102703" y="63"/>
                  <a:pt x="102703" y="158"/>
                </a:cubicBezTo>
                <a:cubicBezTo>
                  <a:pt x="102703" y="222"/>
                  <a:pt x="102798" y="285"/>
                  <a:pt x="102862" y="285"/>
                </a:cubicBezTo>
                <a:lnTo>
                  <a:pt x="103653" y="285"/>
                </a:lnTo>
                <a:cubicBezTo>
                  <a:pt x="103748" y="285"/>
                  <a:pt x="103812" y="222"/>
                  <a:pt x="103812" y="158"/>
                </a:cubicBezTo>
                <a:cubicBezTo>
                  <a:pt x="103812" y="63"/>
                  <a:pt x="103748" y="0"/>
                  <a:pt x="103653" y="0"/>
                </a:cubicBezTo>
                <a:close/>
                <a:moveTo>
                  <a:pt x="104445" y="0"/>
                </a:moveTo>
                <a:cubicBezTo>
                  <a:pt x="104382" y="0"/>
                  <a:pt x="104287" y="63"/>
                  <a:pt x="104287" y="158"/>
                </a:cubicBezTo>
                <a:cubicBezTo>
                  <a:pt x="104287" y="222"/>
                  <a:pt x="104382" y="285"/>
                  <a:pt x="104445" y="285"/>
                </a:cubicBezTo>
                <a:lnTo>
                  <a:pt x="105237" y="285"/>
                </a:lnTo>
                <a:cubicBezTo>
                  <a:pt x="105332" y="285"/>
                  <a:pt x="105395" y="222"/>
                  <a:pt x="105395" y="158"/>
                </a:cubicBezTo>
                <a:cubicBezTo>
                  <a:pt x="105395" y="63"/>
                  <a:pt x="105332" y="0"/>
                  <a:pt x="105237" y="0"/>
                </a:cubicBezTo>
                <a:close/>
                <a:moveTo>
                  <a:pt x="106029" y="0"/>
                </a:moveTo>
                <a:cubicBezTo>
                  <a:pt x="105934" y="0"/>
                  <a:pt x="105870" y="63"/>
                  <a:pt x="105870" y="158"/>
                </a:cubicBezTo>
                <a:cubicBezTo>
                  <a:pt x="105870" y="222"/>
                  <a:pt x="105934" y="285"/>
                  <a:pt x="106029" y="285"/>
                </a:cubicBezTo>
                <a:lnTo>
                  <a:pt x="106820" y="285"/>
                </a:lnTo>
                <a:cubicBezTo>
                  <a:pt x="106915" y="285"/>
                  <a:pt x="106979" y="222"/>
                  <a:pt x="106979" y="158"/>
                </a:cubicBezTo>
                <a:cubicBezTo>
                  <a:pt x="106979" y="63"/>
                  <a:pt x="106915" y="0"/>
                  <a:pt x="106820" y="0"/>
                </a:cubicBezTo>
                <a:close/>
                <a:moveTo>
                  <a:pt x="107612" y="0"/>
                </a:moveTo>
                <a:cubicBezTo>
                  <a:pt x="107517" y="0"/>
                  <a:pt x="107454" y="63"/>
                  <a:pt x="107454" y="158"/>
                </a:cubicBezTo>
                <a:cubicBezTo>
                  <a:pt x="107454" y="222"/>
                  <a:pt x="107517" y="285"/>
                  <a:pt x="107612" y="285"/>
                </a:cubicBezTo>
                <a:lnTo>
                  <a:pt x="108404" y="285"/>
                </a:lnTo>
                <a:cubicBezTo>
                  <a:pt x="108499" y="285"/>
                  <a:pt x="108562" y="222"/>
                  <a:pt x="108562" y="158"/>
                </a:cubicBezTo>
                <a:cubicBezTo>
                  <a:pt x="108562" y="63"/>
                  <a:pt x="108499" y="0"/>
                  <a:pt x="108404" y="0"/>
                </a:cubicBezTo>
                <a:close/>
                <a:moveTo>
                  <a:pt x="109195" y="0"/>
                </a:moveTo>
                <a:cubicBezTo>
                  <a:pt x="109100" y="0"/>
                  <a:pt x="109037" y="63"/>
                  <a:pt x="109037" y="158"/>
                </a:cubicBezTo>
                <a:cubicBezTo>
                  <a:pt x="109037" y="222"/>
                  <a:pt x="109100" y="285"/>
                  <a:pt x="109195" y="285"/>
                </a:cubicBezTo>
                <a:lnTo>
                  <a:pt x="109987" y="285"/>
                </a:lnTo>
                <a:cubicBezTo>
                  <a:pt x="110051" y="285"/>
                  <a:pt x="110114" y="222"/>
                  <a:pt x="110114" y="158"/>
                </a:cubicBezTo>
                <a:cubicBezTo>
                  <a:pt x="110114" y="63"/>
                  <a:pt x="110051" y="0"/>
                  <a:pt x="109987" y="0"/>
                </a:cubicBezTo>
                <a:close/>
                <a:moveTo>
                  <a:pt x="110779" y="0"/>
                </a:moveTo>
                <a:cubicBezTo>
                  <a:pt x="110684" y="0"/>
                  <a:pt x="110621" y="63"/>
                  <a:pt x="110621" y="158"/>
                </a:cubicBezTo>
                <a:cubicBezTo>
                  <a:pt x="110621" y="222"/>
                  <a:pt x="110684" y="285"/>
                  <a:pt x="110779" y="285"/>
                </a:cubicBezTo>
                <a:lnTo>
                  <a:pt x="111571" y="285"/>
                </a:lnTo>
                <a:cubicBezTo>
                  <a:pt x="111634" y="285"/>
                  <a:pt x="111697" y="222"/>
                  <a:pt x="111697" y="158"/>
                </a:cubicBezTo>
                <a:cubicBezTo>
                  <a:pt x="111697" y="63"/>
                  <a:pt x="111634" y="0"/>
                  <a:pt x="111571" y="0"/>
                </a:cubicBezTo>
                <a:close/>
                <a:moveTo>
                  <a:pt x="112362" y="0"/>
                </a:moveTo>
                <a:cubicBezTo>
                  <a:pt x="112267" y="0"/>
                  <a:pt x="112204" y="63"/>
                  <a:pt x="112204" y="158"/>
                </a:cubicBezTo>
                <a:cubicBezTo>
                  <a:pt x="112204" y="222"/>
                  <a:pt x="112267" y="285"/>
                  <a:pt x="112362" y="285"/>
                </a:cubicBezTo>
                <a:lnTo>
                  <a:pt x="113154" y="285"/>
                </a:lnTo>
                <a:cubicBezTo>
                  <a:pt x="113217" y="285"/>
                  <a:pt x="113281" y="222"/>
                  <a:pt x="113281" y="158"/>
                </a:cubicBezTo>
                <a:cubicBezTo>
                  <a:pt x="113281" y="63"/>
                  <a:pt x="113217" y="0"/>
                  <a:pt x="113154" y="0"/>
                </a:cubicBezTo>
                <a:close/>
                <a:moveTo>
                  <a:pt x="113946" y="0"/>
                </a:moveTo>
                <a:cubicBezTo>
                  <a:pt x="113851" y="0"/>
                  <a:pt x="113787" y="63"/>
                  <a:pt x="113787" y="158"/>
                </a:cubicBezTo>
                <a:cubicBezTo>
                  <a:pt x="113787" y="222"/>
                  <a:pt x="113851" y="285"/>
                  <a:pt x="113946" y="285"/>
                </a:cubicBezTo>
                <a:lnTo>
                  <a:pt x="114738" y="285"/>
                </a:lnTo>
                <a:cubicBezTo>
                  <a:pt x="114801" y="285"/>
                  <a:pt x="114864" y="222"/>
                  <a:pt x="114864" y="158"/>
                </a:cubicBezTo>
                <a:cubicBezTo>
                  <a:pt x="114864" y="63"/>
                  <a:pt x="114801" y="0"/>
                  <a:pt x="114738" y="0"/>
                </a:cubicBezTo>
                <a:close/>
                <a:moveTo>
                  <a:pt x="115498" y="0"/>
                </a:moveTo>
                <a:cubicBezTo>
                  <a:pt x="115434" y="0"/>
                  <a:pt x="115371" y="63"/>
                  <a:pt x="115371" y="158"/>
                </a:cubicBezTo>
                <a:cubicBezTo>
                  <a:pt x="115371" y="222"/>
                  <a:pt x="115434" y="285"/>
                  <a:pt x="115498" y="285"/>
                </a:cubicBezTo>
                <a:lnTo>
                  <a:pt x="116289" y="285"/>
                </a:lnTo>
                <a:cubicBezTo>
                  <a:pt x="116384" y="285"/>
                  <a:pt x="116448" y="222"/>
                  <a:pt x="116448" y="158"/>
                </a:cubicBezTo>
                <a:cubicBezTo>
                  <a:pt x="116448" y="63"/>
                  <a:pt x="116384" y="0"/>
                  <a:pt x="116289" y="0"/>
                </a:cubicBezTo>
                <a:close/>
                <a:moveTo>
                  <a:pt x="117081" y="0"/>
                </a:moveTo>
                <a:cubicBezTo>
                  <a:pt x="117018" y="0"/>
                  <a:pt x="116954" y="63"/>
                  <a:pt x="116954" y="158"/>
                </a:cubicBezTo>
                <a:cubicBezTo>
                  <a:pt x="116954" y="222"/>
                  <a:pt x="117018" y="285"/>
                  <a:pt x="117081" y="285"/>
                </a:cubicBezTo>
                <a:lnTo>
                  <a:pt x="117873" y="285"/>
                </a:lnTo>
                <a:cubicBezTo>
                  <a:pt x="117968" y="285"/>
                  <a:pt x="118031" y="222"/>
                  <a:pt x="118031" y="158"/>
                </a:cubicBezTo>
                <a:cubicBezTo>
                  <a:pt x="118031" y="63"/>
                  <a:pt x="117968" y="0"/>
                  <a:pt x="117873" y="0"/>
                </a:cubicBezTo>
                <a:close/>
                <a:moveTo>
                  <a:pt x="118665" y="0"/>
                </a:moveTo>
                <a:cubicBezTo>
                  <a:pt x="118601" y="0"/>
                  <a:pt x="118538" y="63"/>
                  <a:pt x="118538" y="158"/>
                </a:cubicBezTo>
                <a:cubicBezTo>
                  <a:pt x="118538" y="222"/>
                  <a:pt x="118601" y="285"/>
                  <a:pt x="118665" y="285"/>
                </a:cubicBezTo>
                <a:lnTo>
                  <a:pt x="119456" y="285"/>
                </a:lnTo>
                <a:cubicBezTo>
                  <a:pt x="119551" y="285"/>
                  <a:pt x="119615" y="222"/>
                  <a:pt x="119615" y="158"/>
                </a:cubicBezTo>
                <a:cubicBezTo>
                  <a:pt x="119615" y="63"/>
                  <a:pt x="119551" y="0"/>
                  <a:pt x="119456" y="0"/>
                </a:cubicBezTo>
                <a:close/>
                <a:moveTo>
                  <a:pt x="120248" y="0"/>
                </a:moveTo>
                <a:cubicBezTo>
                  <a:pt x="120185" y="0"/>
                  <a:pt x="120090" y="63"/>
                  <a:pt x="120090" y="158"/>
                </a:cubicBezTo>
                <a:cubicBezTo>
                  <a:pt x="120090" y="222"/>
                  <a:pt x="120185" y="285"/>
                  <a:pt x="120248" y="285"/>
                </a:cubicBezTo>
                <a:lnTo>
                  <a:pt x="121040" y="285"/>
                </a:lnTo>
                <a:cubicBezTo>
                  <a:pt x="121135" y="285"/>
                  <a:pt x="121198" y="222"/>
                  <a:pt x="121198" y="158"/>
                </a:cubicBezTo>
                <a:cubicBezTo>
                  <a:pt x="121198" y="63"/>
                  <a:pt x="121135" y="0"/>
                  <a:pt x="121040" y="0"/>
                </a:cubicBezTo>
                <a:close/>
                <a:moveTo>
                  <a:pt x="121831" y="0"/>
                </a:moveTo>
                <a:cubicBezTo>
                  <a:pt x="121736" y="0"/>
                  <a:pt x="121673" y="63"/>
                  <a:pt x="121673" y="158"/>
                </a:cubicBezTo>
                <a:cubicBezTo>
                  <a:pt x="121673" y="222"/>
                  <a:pt x="121736" y="285"/>
                  <a:pt x="121831" y="285"/>
                </a:cubicBezTo>
                <a:lnTo>
                  <a:pt x="122623" y="285"/>
                </a:lnTo>
                <a:cubicBezTo>
                  <a:pt x="122718" y="285"/>
                  <a:pt x="122782" y="222"/>
                  <a:pt x="122782" y="158"/>
                </a:cubicBezTo>
                <a:cubicBezTo>
                  <a:pt x="122782" y="63"/>
                  <a:pt x="122718" y="0"/>
                  <a:pt x="122623" y="0"/>
                </a:cubicBezTo>
                <a:close/>
                <a:moveTo>
                  <a:pt x="123415" y="0"/>
                </a:moveTo>
                <a:cubicBezTo>
                  <a:pt x="123320" y="0"/>
                  <a:pt x="123257" y="63"/>
                  <a:pt x="123257" y="158"/>
                </a:cubicBezTo>
                <a:cubicBezTo>
                  <a:pt x="123257" y="222"/>
                  <a:pt x="123320" y="285"/>
                  <a:pt x="123415" y="285"/>
                </a:cubicBezTo>
                <a:lnTo>
                  <a:pt x="124207" y="285"/>
                </a:lnTo>
                <a:cubicBezTo>
                  <a:pt x="124302" y="285"/>
                  <a:pt x="124365" y="222"/>
                  <a:pt x="124365" y="158"/>
                </a:cubicBezTo>
                <a:cubicBezTo>
                  <a:pt x="124365" y="63"/>
                  <a:pt x="124302" y="0"/>
                  <a:pt x="124207" y="0"/>
                </a:cubicBezTo>
                <a:close/>
                <a:moveTo>
                  <a:pt x="124998" y="0"/>
                </a:moveTo>
                <a:cubicBezTo>
                  <a:pt x="124903" y="0"/>
                  <a:pt x="124840" y="63"/>
                  <a:pt x="124840" y="158"/>
                </a:cubicBezTo>
                <a:cubicBezTo>
                  <a:pt x="124840" y="222"/>
                  <a:pt x="124903" y="285"/>
                  <a:pt x="124998" y="285"/>
                </a:cubicBezTo>
                <a:lnTo>
                  <a:pt x="125790" y="285"/>
                </a:lnTo>
                <a:cubicBezTo>
                  <a:pt x="125885" y="285"/>
                  <a:pt x="125948" y="222"/>
                  <a:pt x="125948" y="158"/>
                </a:cubicBezTo>
                <a:cubicBezTo>
                  <a:pt x="125948" y="63"/>
                  <a:pt x="125853" y="0"/>
                  <a:pt x="125790" y="0"/>
                </a:cubicBezTo>
                <a:close/>
                <a:moveTo>
                  <a:pt x="126582" y="0"/>
                </a:moveTo>
                <a:cubicBezTo>
                  <a:pt x="126487" y="0"/>
                  <a:pt x="126423" y="63"/>
                  <a:pt x="126423" y="158"/>
                </a:cubicBezTo>
                <a:cubicBezTo>
                  <a:pt x="126423" y="222"/>
                  <a:pt x="126487" y="285"/>
                  <a:pt x="126582" y="285"/>
                </a:cubicBezTo>
                <a:lnTo>
                  <a:pt x="127374" y="285"/>
                </a:lnTo>
                <a:cubicBezTo>
                  <a:pt x="127437" y="285"/>
                  <a:pt x="127532" y="222"/>
                  <a:pt x="127532" y="158"/>
                </a:cubicBezTo>
                <a:cubicBezTo>
                  <a:pt x="127532" y="63"/>
                  <a:pt x="127437" y="0"/>
                  <a:pt x="127374" y="0"/>
                </a:cubicBezTo>
                <a:close/>
                <a:moveTo>
                  <a:pt x="128165" y="0"/>
                </a:moveTo>
                <a:cubicBezTo>
                  <a:pt x="128070" y="0"/>
                  <a:pt x="128007" y="63"/>
                  <a:pt x="128007" y="158"/>
                </a:cubicBezTo>
                <a:cubicBezTo>
                  <a:pt x="128007" y="222"/>
                  <a:pt x="128070" y="285"/>
                  <a:pt x="128165" y="285"/>
                </a:cubicBezTo>
                <a:lnTo>
                  <a:pt x="128957" y="285"/>
                </a:lnTo>
                <a:cubicBezTo>
                  <a:pt x="129020" y="285"/>
                  <a:pt x="129084" y="222"/>
                  <a:pt x="129084" y="158"/>
                </a:cubicBezTo>
                <a:cubicBezTo>
                  <a:pt x="129084" y="63"/>
                  <a:pt x="129020" y="0"/>
                  <a:pt x="128957" y="0"/>
                </a:cubicBezTo>
                <a:close/>
                <a:moveTo>
                  <a:pt x="129749" y="0"/>
                </a:moveTo>
                <a:cubicBezTo>
                  <a:pt x="129654" y="0"/>
                  <a:pt x="129590" y="63"/>
                  <a:pt x="129590" y="158"/>
                </a:cubicBezTo>
                <a:cubicBezTo>
                  <a:pt x="129590" y="222"/>
                  <a:pt x="129654" y="285"/>
                  <a:pt x="129749" y="285"/>
                </a:cubicBezTo>
                <a:lnTo>
                  <a:pt x="130540" y="285"/>
                </a:lnTo>
                <a:cubicBezTo>
                  <a:pt x="130604" y="285"/>
                  <a:pt x="130667" y="222"/>
                  <a:pt x="130667" y="158"/>
                </a:cubicBezTo>
                <a:cubicBezTo>
                  <a:pt x="130667" y="63"/>
                  <a:pt x="130604" y="0"/>
                  <a:pt x="130540" y="0"/>
                </a:cubicBezTo>
                <a:close/>
                <a:moveTo>
                  <a:pt x="131332" y="0"/>
                </a:moveTo>
                <a:cubicBezTo>
                  <a:pt x="131237" y="0"/>
                  <a:pt x="131174" y="63"/>
                  <a:pt x="131174" y="158"/>
                </a:cubicBezTo>
                <a:cubicBezTo>
                  <a:pt x="131174" y="222"/>
                  <a:pt x="131237" y="285"/>
                  <a:pt x="131332" y="285"/>
                </a:cubicBezTo>
                <a:lnTo>
                  <a:pt x="132124" y="285"/>
                </a:lnTo>
                <a:cubicBezTo>
                  <a:pt x="132187" y="285"/>
                  <a:pt x="132251" y="222"/>
                  <a:pt x="132251" y="158"/>
                </a:cubicBezTo>
                <a:cubicBezTo>
                  <a:pt x="132251" y="63"/>
                  <a:pt x="132187" y="0"/>
                  <a:pt x="132124" y="0"/>
                </a:cubicBezTo>
                <a:close/>
                <a:moveTo>
                  <a:pt x="132884" y="0"/>
                </a:moveTo>
                <a:cubicBezTo>
                  <a:pt x="132821" y="0"/>
                  <a:pt x="132757" y="63"/>
                  <a:pt x="132757" y="158"/>
                </a:cubicBezTo>
                <a:cubicBezTo>
                  <a:pt x="132757" y="222"/>
                  <a:pt x="132821" y="285"/>
                  <a:pt x="132884" y="285"/>
                </a:cubicBezTo>
                <a:lnTo>
                  <a:pt x="133676" y="285"/>
                </a:lnTo>
                <a:cubicBezTo>
                  <a:pt x="133771" y="285"/>
                  <a:pt x="133834" y="222"/>
                  <a:pt x="133834" y="158"/>
                </a:cubicBezTo>
                <a:cubicBezTo>
                  <a:pt x="133834" y="63"/>
                  <a:pt x="133771" y="0"/>
                  <a:pt x="133676" y="0"/>
                </a:cubicBezTo>
                <a:close/>
                <a:moveTo>
                  <a:pt x="134467" y="0"/>
                </a:moveTo>
                <a:cubicBezTo>
                  <a:pt x="134404" y="0"/>
                  <a:pt x="134341" y="63"/>
                  <a:pt x="134341" y="158"/>
                </a:cubicBezTo>
                <a:cubicBezTo>
                  <a:pt x="134341" y="222"/>
                  <a:pt x="134404" y="285"/>
                  <a:pt x="134467" y="285"/>
                </a:cubicBezTo>
                <a:lnTo>
                  <a:pt x="135259" y="285"/>
                </a:lnTo>
                <a:cubicBezTo>
                  <a:pt x="135354" y="285"/>
                  <a:pt x="135417" y="222"/>
                  <a:pt x="135417" y="158"/>
                </a:cubicBezTo>
                <a:cubicBezTo>
                  <a:pt x="135417" y="63"/>
                  <a:pt x="135354" y="0"/>
                  <a:pt x="135259" y="0"/>
                </a:cubicBezTo>
                <a:close/>
                <a:moveTo>
                  <a:pt x="136051" y="0"/>
                </a:moveTo>
                <a:cubicBezTo>
                  <a:pt x="135988" y="0"/>
                  <a:pt x="135924" y="63"/>
                  <a:pt x="135924" y="158"/>
                </a:cubicBezTo>
                <a:cubicBezTo>
                  <a:pt x="135924" y="222"/>
                  <a:pt x="135988" y="285"/>
                  <a:pt x="136051" y="285"/>
                </a:cubicBezTo>
                <a:lnTo>
                  <a:pt x="136843" y="285"/>
                </a:lnTo>
                <a:cubicBezTo>
                  <a:pt x="136938" y="285"/>
                  <a:pt x="137001" y="222"/>
                  <a:pt x="137001" y="158"/>
                </a:cubicBezTo>
                <a:cubicBezTo>
                  <a:pt x="137001" y="63"/>
                  <a:pt x="136938" y="0"/>
                  <a:pt x="136843" y="0"/>
                </a:cubicBezTo>
                <a:close/>
                <a:moveTo>
                  <a:pt x="137634" y="0"/>
                </a:moveTo>
                <a:cubicBezTo>
                  <a:pt x="137571" y="0"/>
                  <a:pt x="137476" y="63"/>
                  <a:pt x="137476" y="158"/>
                </a:cubicBezTo>
                <a:cubicBezTo>
                  <a:pt x="137476" y="222"/>
                  <a:pt x="137571" y="285"/>
                  <a:pt x="137634" y="285"/>
                </a:cubicBezTo>
                <a:lnTo>
                  <a:pt x="138426" y="285"/>
                </a:lnTo>
                <a:cubicBezTo>
                  <a:pt x="138521" y="285"/>
                  <a:pt x="138584" y="222"/>
                  <a:pt x="138584" y="158"/>
                </a:cubicBezTo>
                <a:cubicBezTo>
                  <a:pt x="138584" y="63"/>
                  <a:pt x="138521" y="0"/>
                  <a:pt x="138426" y="0"/>
                </a:cubicBezTo>
                <a:close/>
                <a:moveTo>
                  <a:pt x="139218" y="0"/>
                </a:moveTo>
                <a:cubicBezTo>
                  <a:pt x="139123" y="0"/>
                  <a:pt x="139059" y="63"/>
                  <a:pt x="139059" y="158"/>
                </a:cubicBezTo>
                <a:cubicBezTo>
                  <a:pt x="139059" y="222"/>
                  <a:pt x="139123" y="285"/>
                  <a:pt x="139218" y="285"/>
                </a:cubicBezTo>
                <a:lnTo>
                  <a:pt x="140009" y="285"/>
                </a:lnTo>
                <a:cubicBezTo>
                  <a:pt x="140104" y="285"/>
                  <a:pt x="140168" y="222"/>
                  <a:pt x="140168" y="158"/>
                </a:cubicBezTo>
                <a:cubicBezTo>
                  <a:pt x="140168" y="63"/>
                  <a:pt x="140104" y="0"/>
                  <a:pt x="140009" y="0"/>
                </a:cubicBezTo>
                <a:close/>
                <a:moveTo>
                  <a:pt x="140801" y="0"/>
                </a:moveTo>
                <a:cubicBezTo>
                  <a:pt x="140706" y="0"/>
                  <a:pt x="140643" y="63"/>
                  <a:pt x="140643" y="158"/>
                </a:cubicBezTo>
                <a:cubicBezTo>
                  <a:pt x="140643" y="222"/>
                  <a:pt x="140706" y="285"/>
                  <a:pt x="140801" y="285"/>
                </a:cubicBezTo>
                <a:lnTo>
                  <a:pt x="141593" y="285"/>
                </a:lnTo>
                <a:cubicBezTo>
                  <a:pt x="141688" y="285"/>
                  <a:pt x="141751" y="222"/>
                  <a:pt x="141751" y="158"/>
                </a:cubicBezTo>
                <a:cubicBezTo>
                  <a:pt x="141751" y="63"/>
                  <a:pt x="141688" y="0"/>
                  <a:pt x="141593" y="0"/>
                </a:cubicBezTo>
                <a:close/>
                <a:moveTo>
                  <a:pt x="142385" y="0"/>
                </a:moveTo>
                <a:cubicBezTo>
                  <a:pt x="142290" y="0"/>
                  <a:pt x="142226" y="63"/>
                  <a:pt x="142226" y="158"/>
                </a:cubicBezTo>
                <a:cubicBezTo>
                  <a:pt x="142226" y="222"/>
                  <a:pt x="142290" y="285"/>
                  <a:pt x="142385" y="285"/>
                </a:cubicBezTo>
                <a:lnTo>
                  <a:pt x="143176" y="285"/>
                </a:lnTo>
                <a:cubicBezTo>
                  <a:pt x="143240" y="285"/>
                  <a:pt x="143335" y="222"/>
                  <a:pt x="143335" y="158"/>
                </a:cubicBezTo>
                <a:cubicBezTo>
                  <a:pt x="143335" y="63"/>
                  <a:pt x="143271" y="0"/>
                  <a:pt x="143176" y="0"/>
                </a:cubicBezTo>
                <a:close/>
                <a:moveTo>
                  <a:pt x="143968" y="0"/>
                </a:moveTo>
                <a:cubicBezTo>
                  <a:pt x="143873" y="0"/>
                  <a:pt x="143810" y="63"/>
                  <a:pt x="143810" y="158"/>
                </a:cubicBezTo>
                <a:cubicBezTo>
                  <a:pt x="143810" y="222"/>
                  <a:pt x="143873" y="285"/>
                  <a:pt x="143968" y="285"/>
                </a:cubicBezTo>
                <a:lnTo>
                  <a:pt x="144760" y="285"/>
                </a:lnTo>
                <a:cubicBezTo>
                  <a:pt x="144823" y="285"/>
                  <a:pt x="144918" y="222"/>
                  <a:pt x="144918" y="158"/>
                </a:cubicBezTo>
                <a:cubicBezTo>
                  <a:pt x="144918" y="63"/>
                  <a:pt x="144823" y="0"/>
                  <a:pt x="144760" y="0"/>
                </a:cubicBezTo>
                <a:close/>
                <a:moveTo>
                  <a:pt x="145552" y="0"/>
                </a:moveTo>
                <a:cubicBezTo>
                  <a:pt x="145457" y="0"/>
                  <a:pt x="145393" y="63"/>
                  <a:pt x="145393" y="158"/>
                </a:cubicBezTo>
                <a:cubicBezTo>
                  <a:pt x="145393" y="222"/>
                  <a:pt x="145457" y="285"/>
                  <a:pt x="145552" y="285"/>
                </a:cubicBezTo>
                <a:lnTo>
                  <a:pt x="146343" y="285"/>
                </a:lnTo>
                <a:cubicBezTo>
                  <a:pt x="146407" y="285"/>
                  <a:pt x="146470" y="222"/>
                  <a:pt x="146470" y="158"/>
                </a:cubicBezTo>
                <a:cubicBezTo>
                  <a:pt x="146470" y="63"/>
                  <a:pt x="146407" y="0"/>
                  <a:pt x="146343" y="0"/>
                </a:cubicBezTo>
                <a:close/>
                <a:moveTo>
                  <a:pt x="147135" y="0"/>
                </a:moveTo>
                <a:cubicBezTo>
                  <a:pt x="147040" y="0"/>
                  <a:pt x="146977" y="63"/>
                  <a:pt x="146977" y="158"/>
                </a:cubicBezTo>
                <a:cubicBezTo>
                  <a:pt x="146977" y="222"/>
                  <a:pt x="147040" y="285"/>
                  <a:pt x="147135" y="285"/>
                </a:cubicBezTo>
                <a:lnTo>
                  <a:pt x="147927" y="285"/>
                </a:lnTo>
                <a:cubicBezTo>
                  <a:pt x="147990" y="285"/>
                  <a:pt x="148053" y="222"/>
                  <a:pt x="148053" y="158"/>
                </a:cubicBezTo>
                <a:cubicBezTo>
                  <a:pt x="148053" y="63"/>
                  <a:pt x="147990" y="0"/>
                  <a:pt x="147927" y="0"/>
                </a:cubicBezTo>
                <a:close/>
                <a:moveTo>
                  <a:pt x="148718" y="0"/>
                </a:moveTo>
                <a:cubicBezTo>
                  <a:pt x="148623" y="0"/>
                  <a:pt x="148560" y="63"/>
                  <a:pt x="148560" y="158"/>
                </a:cubicBezTo>
                <a:cubicBezTo>
                  <a:pt x="148560" y="222"/>
                  <a:pt x="148623" y="285"/>
                  <a:pt x="148718" y="285"/>
                </a:cubicBezTo>
                <a:lnTo>
                  <a:pt x="149510" y="285"/>
                </a:lnTo>
                <a:cubicBezTo>
                  <a:pt x="149574" y="285"/>
                  <a:pt x="149637" y="222"/>
                  <a:pt x="149637" y="158"/>
                </a:cubicBezTo>
                <a:cubicBezTo>
                  <a:pt x="149637" y="63"/>
                  <a:pt x="149574" y="0"/>
                  <a:pt x="149510" y="0"/>
                </a:cubicBezTo>
                <a:close/>
                <a:moveTo>
                  <a:pt x="150270" y="0"/>
                </a:moveTo>
                <a:cubicBezTo>
                  <a:pt x="150207" y="0"/>
                  <a:pt x="150144" y="63"/>
                  <a:pt x="150144" y="158"/>
                </a:cubicBezTo>
                <a:cubicBezTo>
                  <a:pt x="150144" y="222"/>
                  <a:pt x="150207" y="285"/>
                  <a:pt x="150270" y="285"/>
                </a:cubicBezTo>
                <a:lnTo>
                  <a:pt x="151062" y="285"/>
                </a:lnTo>
                <a:cubicBezTo>
                  <a:pt x="151157" y="285"/>
                  <a:pt x="151220" y="222"/>
                  <a:pt x="151220" y="158"/>
                </a:cubicBezTo>
                <a:cubicBezTo>
                  <a:pt x="151220" y="63"/>
                  <a:pt x="151157" y="0"/>
                  <a:pt x="151062" y="0"/>
                </a:cubicBezTo>
                <a:close/>
                <a:moveTo>
                  <a:pt x="151854" y="0"/>
                </a:moveTo>
                <a:cubicBezTo>
                  <a:pt x="151790" y="0"/>
                  <a:pt x="151727" y="63"/>
                  <a:pt x="151727" y="158"/>
                </a:cubicBezTo>
                <a:cubicBezTo>
                  <a:pt x="151727" y="222"/>
                  <a:pt x="151790" y="285"/>
                  <a:pt x="151854" y="285"/>
                </a:cubicBezTo>
                <a:lnTo>
                  <a:pt x="152645" y="285"/>
                </a:lnTo>
                <a:cubicBezTo>
                  <a:pt x="152740" y="285"/>
                  <a:pt x="152804" y="222"/>
                  <a:pt x="152804" y="158"/>
                </a:cubicBezTo>
                <a:cubicBezTo>
                  <a:pt x="152804" y="63"/>
                  <a:pt x="152740" y="0"/>
                  <a:pt x="152645" y="0"/>
                </a:cubicBezTo>
                <a:close/>
                <a:moveTo>
                  <a:pt x="153437" y="0"/>
                </a:moveTo>
                <a:cubicBezTo>
                  <a:pt x="153374" y="0"/>
                  <a:pt x="153279" y="63"/>
                  <a:pt x="153279" y="158"/>
                </a:cubicBezTo>
                <a:cubicBezTo>
                  <a:pt x="153279" y="222"/>
                  <a:pt x="153374" y="285"/>
                  <a:pt x="153437" y="285"/>
                </a:cubicBezTo>
                <a:lnTo>
                  <a:pt x="154229" y="285"/>
                </a:lnTo>
                <a:cubicBezTo>
                  <a:pt x="154324" y="285"/>
                  <a:pt x="154387" y="222"/>
                  <a:pt x="154387" y="158"/>
                </a:cubicBezTo>
                <a:cubicBezTo>
                  <a:pt x="154387" y="63"/>
                  <a:pt x="154324" y="0"/>
                  <a:pt x="154229" y="0"/>
                </a:cubicBezTo>
                <a:close/>
                <a:moveTo>
                  <a:pt x="155021" y="0"/>
                </a:moveTo>
                <a:cubicBezTo>
                  <a:pt x="154957" y="0"/>
                  <a:pt x="154862" y="63"/>
                  <a:pt x="154862" y="158"/>
                </a:cubicBezTo>
                <a:cubicBezTo>
                  <a:pt x="154862" y="222"/>
                  <a:pt x="154957" y="285"/>
                  <a:pt x="155021" y="285"/>
                </a:cubicBezTo>
                <a:lnTo>
                  <a:pt x="155812" y="285"/>
                </a:lnTo>
                <a:cubicBezTo>
                  <a:pt x="155907" y="285"/>
                  <a:pt x="155971" y="222"/>
                  <a:pt x="155971" y="158"/>
                </a:cubicBezTo>
                <a:cubicBezTo>
                  <a:pt x="155971" y="63"/>
                  <a:pt x="155907" y="0"/>
                  <a:pt x="155812" y="0"/>
                </a:cubicBezTo>
                <a:close/>
                <a:moveTo>
                  <a:pt x="156604" y="0"/>
                </a:moveTo>
                <a:cubicBezTo>
                  <a:pt x="156509" y="0"/>
                  <a:pt x="156446" y="63"/>
                  <a:pt x="156446" y="158"/>
                </a:cubicBezTo>
                <a:cubicBezTo>
                  <a:pt x="156446" y="222"/>
                  <a:pt x="156509" y="285"/>
                  <a:pt x="156604" y="285"/>
                </a:cubicBezTo>
                <a:lnTo>
                  <a:pt x="157396" y="285"/>
                </a:lnTo>
                <a:cubicBezTo>
                  <a:pt x="157491" y="285"/>
                  <a:pt x="157554" y="222"/>
                  <a:pt x="157554" y="158"/>
                </a:cubicBezTo>
                <a:cubicBezTo>
                  <a:pt x="157554" y="63"/>
                  <a:pt x="157491" y="0"/>
                  <a:pt x="157396" y="0"/>
                </a:cubicBezTo>
                <a:close/>
                <a:moveTo>
                  <a:pt x="158188" y="0"/>
                </a:moveTo>
                <a:cubicBezTo>
                  <a:pt x="158093" y="0"/>
                  <a:pt x="158029" y="63"/>
                  <a:pt x="158029" y="158"/>
                </a:cubicBezTo>
                <a:cubicBezTo>
                  <a:pt x="158029" y="222"/>
                  <a:pt x="158093" y="285"/>
                  <a:pt x="158188" y="285"/>
                </a:cubicBezTo>
                <a:lnTo>
                  <a:pt x="158979" y="285"/>
                </a:lnTo>
                <a:cubicBezTo>
                  <a:pt x="159074" y="285"/>
                  <a:pt x="159138" y="222"/>
                  <a:pt x="159138" y="158"/>
                </a:cubicBezTo>
                <a:cubicBezTo>
                  <a:pt x="159138" y="63"/>
                  <a:pt x="159074" y="0"/>
                  <a:pt x="158979" y="0"/>
                </a:cubicBezTo>
                <a:close/>
                <a:moveTo>
                  <a:pt x="159771" y="0"/>
                </a:moveTo>
                <a:cubicBezTo>
                  <a:pt x="159676" y="0"/>
                  <a:pt x="159613" y="63"/>
                  <a:pt x="159613" y="158"/>
                </a:cubicBezTo>
                <a:cubicBezTo>
                  <a:pt x="159613" y="222"/>
                  <a:pt x="159676" y="285"/>
                  <a:pt x="159771" y="285"/>
                </a:cubicBezTo>
                <a:lnTo>
                  <a:pt x="160563" y="285"/>
                </a:lnTo>
                <a:cubicBezTo>
                  <a:pt x="160626" y="285"/>
                  <a:pt x="160721" y="222"/>
                  <a:pt x="160721" y="158"/>
                </a:cubicBezTo>
                <a:cubicBezTo>
                  <a:pt x="160721" y="63"/>
                  <a:pt x="160626" y="0"/>
                  <a:pt x="160563" y="0"/>
                </a:cubicBezTo>
                <a:close/>
                <a:moveTo>
                  <a:pt x="161354" y="0"/>
                </a:moveTo>
                <a:cubicBezTo>
                  <a:pt x="161259" y="0"/>
                  <a:pt x="161196" y="63"/>
                  <a:pt x="161196" y="158"/>
                </a:cubicBezTo>
                <a:cubicBezTo>
                  <a:pt x="161196" y="222"/>
                  <a:pt x="161259" y="285"/>
                  <a:pt x="161354" y="285"/>
                </a:cubicBezTo>
                <a:lnTo>
                  <a:pt x="162146" y="285"/>
                </a:lnTo>
                <a:cubicBezTo>
                  <a:pt x="162210" y="285"/>
                  <a:pt x="162305" y="222"/>
                  <a:pt x="162305" y="158"/>
                </a:cubicBezTo>
                <a:cubicBezTo>
                  <a:pt x="162305" y="63"/>
                  <a:pt x="162210" y="0"/>
                  <a:pt x="162146" y="0"/>
                </a:cubicBezTo>
                <a:close/>
                <a:moveTo>
                  <a:pt x="162938" y="0"/>
                </a:moveTo>
                <a:cubicBezTo>
                  <a:pt x="162843" y="0"/>
                  <a:pt x="162780" y="63"/>
                  <a:pt x="162780" y="158"/>
                </a:cubicBezTo>
                <a:cubicBezTo>
                  <a:pt x="162780" y="222"/>
                  <a:pt x="162843" y="285"/>
                  <a:pt x="162938" y="285"/>
                </a:cubicBezTo>
                <a:lnTo>
                  <a:pt x="163730" y="285"/>
                </a:lnTo>
                <a:cubicBezTo>
                  <a:pt x="163793" y="285"/>
                  <a:pt x="163856" y="222"/>
                  <a:pt x="163856" y="158"/>
                </a:cubicBezTo>
                <a:cubicBezTo>
                  <a:pt x="163856" y="63"/>
                  <a:pt x="163793" y="0"/>
                  <a:pt x="163730" y="0"/>
                </a:cubicBezTo>
                <a:close/>
                <a:moveTo>
                  <a:pt x="164521" y="0"/>
                </a:moveTo>
                <a:cubicBezTo>
                  <a:pt x="164426" y="0"/>
                  <a:pt x="164363" y="63"/>
                  <a:pt x="164363" y="158"/>
                </a:cubicBezTo>
                <a:cubicBezTo>
                  <a:pt x="164363" y="222"/>
                  <a:pt x="164426" y="285"/>
                  <a:pt x="164521" y="285"/>
                </a:cubicBezTo>
                <a:lnTo>
                  <a:pt x="165313" y="285"/>
                </a:lnTo>
                <a:cubicBezTo>
                  <a:pt x="165376" y="285"/>
                  <a:pt x="165440" y="222"/>
                  <a:pt x="165440" y="158"/>
                </a:cubicBezTo>
                <a:cubicBezTo>
                  <a:pt x="165440" y="63"/>
                  <a:pt x="165376" y="0"/>
                  <a:pt x="165313" y="0"/>
                </a:cubicBezTo>
                <a:close/>
                <a:moveTo>
                  <a:pt x="166073" y="0"/>
                </a:moveTo>
                <a:cubicBezTo>
                  <a:pt x="166010" y="0"/>
                  <a:pt x="165946" y="63"/>
                  <a:pt x="165946" y="158"/>
                </a:cubicBezTo>
                <a:cubicBezTo>
                  <a:pt x="165946" y="222"/>
                  <a:pt x="166010" y="285"/>
                  <a:pt x="166073" y="285"/>
                </a:cubicBezTo>
                <a:lnTo>
                  <a:pt x="166865" y="285"/>
                </a:lnTo>
                <a:cubicBezTo>
                  <a:pt x="166960" y="285"/>
                  <a:pt x="167023" y="222"/>
                  <a:pt x="167023" y="158"/>
                </a:cubicBezTo>
                <a:cubicBezTo>
                  <a:pt x="167023" y="63"/>
                  <a:pt x="166960" y="0"/>
                  <a:pt x="166865" y="0"/>
                </a:cubicBezTo>
                <a:close/>
                <a:moveTo>
                  <a:pt x="167657" y="0"/>
                </a:moveTo>
                <a:cubicBezTo>
                  <a:pt x="167593" y="0"/>
                  <a:pt x="167530" y="63"/>
                  <a:pt x="167530" y="158"/>
                </a:cubicBezTo>
                <a:cubicBezTo>
                  <a:pt x="167530" y="222"/>
                  <a:pt x="167593" y="285"/>
                  <a:pt x="167657" y="285"/>
                </a:cubicBezTo>
                <a:lnTo>
                  <a:pt x="168448" y="285"/>
                </a:lnTo>
                <a:cubicBezTo>
                  <a:pt x="168543" y="285"/>
                  <a:pt x="168607" y="222"/>
                  <a:pt x="168607" y="158"/>
                </a:cubicBezTo>
                <a:cubicBezTo>
                  <a:pt x="168607" y="63"/>
                  <a:pt x="168543" y="0"/>
                  <a:pt x="168448" y="0"/>
                </a:cubicBezTo>
                <a:close/>
                <a:moveTo>
                  <a:pt x="169240" y="0"/>
                </a:moveTo>
                <a:cubicBezTo>
                  <a:pt x="169177" y="0"/>
                  <a:pt x="169113" y="63"/>
                  <a:pt x="169113" y="158"/>
                </a:cubicBezTo>
                <a:cubicBezTo>
                  <a:pt x="169113" y="222"/>
                  <a:pt x="169177" y="285"/>
                  <a:pt x="169240" y="285"/>
                </a:cubicBezTo>
                <a:lnTo>
                  <a:pt x="170032" y="285"/>
                </a:lnTo>
                <a:cubicBezTo>
                  <a:pt x="170127" y="285"/>
                  <a:pt x="170190" y="222"/>
                  <a:pt x="170190" y="158"/>
                </a:cubicBezTo>
                <a:cubicBezTo>
                  <a:pt x="170190" y="63"/>
                  <a:pt x="170127" y="0"/>
                  <a:pt x="170032" y="0"/>
                </a:cubicBezTo>
                <a:close/>
                <a:moveTo>
                  <a:pt x="170823" y="0"/>
                </a:moveTo>
                <a:cubicBezTo>
                  <a:pt x="170760" y="0"/>
                  <a:pt x="170665" y="63"/>
                  <a:pt x="170665" y="158"/>
                </a:cubicBezTo>
                <a:cubicBezTo>
                  <a:pt x="170665" y="222"/>
                  <a:pt x="170760" y="285"/>
                  <a:pt x="170823" y="285"/>
                </a:cubicBezTo>
                <a:lnTo>
                  <a:pt x="171615" y="285"/>
                </a:lnTo>
                <a:cubicBezTo>
                  <a:pt x="171710" y="285"/>
                  <a:pt x="171774" y="222"/>
                  <a:pt x="171774" y="158"/>
                </a:cubicBezTo>
                <a:cubicBezTo>
                  <a:pt x="171774" y="63"/>
                  <a:pt x="171710" y="0"/>
                  <a:pt x="171615" y="0"/>
                </a:cubicBezTo>
                <a:close/>
                <a:moveTo>
                  <a:pt x="172407" y="0"/>
                </a:moveTo>
                <a:cubicBezTo>
                  <a:pt x="172312" y="0"/>
                  <a:pt x="172249" y="63"/>
                  <a:pt x="172249" y="158"/>
                </a:cubicBezTo>
                <a:cubicBezTo>
                  <a:pt x="172249" y="222"/>
                  <a:pt x="172312" y="285"/>
                  <a:pt x="172407" y="285"/>
                </a:cubicBezTo>
                <a:lnTo>
                  <a:pt x="173199" y="285"/>
                </a:lnTo>
                <a:cubicBezTo>
                  <a:pt x="173294" y="285"/>
                  <a:pt x="173357" y="222"/>
                  <a:pt x="173357" y="158"/>
                </a:cubicBezTo>
                <a:cubicBezTo>
                  <a:pt x="173357" y="63"/>
                  <a:pt x="173294" y="0"/>
                  <a:pt x="173199" y="0"/>
                </a:cubicBezTo>
                <a:close/>
                <a:moveTo>
                  <a:pt x="173990" y="0"/>
                </a:moveTo>
                <a:cubicBezTo>
                  <a:pt x="173895" y="0"/>
                  <a:pt x="173832" y="63"/>
                  <a:pt x="173832" y="158"/>
                </a:cubicBezTo>
                <a:cubicBezTo>
                  <a:pt x="173832" y="222"/>
                  <a:pt x="173895" y="285"/>
                  <a:pt x="173990" y="285"/>
                </a:cubicBezTo>
                <a:lnTo>
                  <a:pt x="174782" y="285"/>
                </a:lnTo>
                <a:cubicBezTo>
                  <a:pt x="174877" y="285"/>
                  <a:pt x="174940" y="222"/>
                  <a:pt x="174940" y="158"/>
                </a:cubicBezTo>
                <a:cubicBezTo>
                  <a:pt x="174940" y="63"/>
                  <a:pt x="174877" y="0"/>
                  <a:pt x="174782" y="0"/>
                </a:cubicBezTo>
                <a:close/>
                <a:moveTo>
                  <a:pt x="175574" y="0"/>
                </a:moveTo>
                <a:cubicBezTo>
                  <a:pt x="175479" y="0"/>
                  <a:pt x="175416" y="63"/>
                  <a:pt x="175416" y="158"/>
                </a:cubicBezTo>
                <a:cubicBezTo>
                  <a:pt x="175416" y="222"/>
                  <a:pt x="175479" y="285"/>
                  <a:pt x="175574" y="285"/>
                </a:cubicBezTo>
                <a:lnTo>
                  <a:pt x="176366" y="285"/>
                </a:lnTo>
                <a:cubicBezTo>
                  <a:pt x="176461" y="285"/>
                  <a:pt x="176524" y="222"/>
                  <a:pt x="176524" y="158"/>
                </a:cubicBezTo>
                <a:cubicBezTo>
                  <a:pt x="176524" y="63"/>
                  <a:pt x="176429" y="0"/>
                  <a:pt x="176366" y="0"/>
                </a:cubicBezTo>
                <a:close/>
                <a:moveTo>
                  <a:pt x="177157" y="0"/>
                </a:moveTo>
                <a:cubicBezTo>
                  <a:pt x="177062" y="0"/>
                  <a:pt x="176999" y="63"/>
                  <a:pt x="176999" y="158"/>
                </a:cubicBezTo>
                <a:cubicBezTo>
                  <a:pt x="176999" y="222"/>
                  <a:pt x="177062" y="285"/>
                  <a:pt x="177157" y="285"/>
                </a:cubicBezTo>
                <a:lnTo>
                  <a:pt x="177949" y="285"/>
                </a:lnTo>
                <a:cubicBezTo>
                  <a:pt x="178012" y="285"/>
                  <a:pt x="178107" y="222"/>
                  <a:pt x="178107" y="158"/>
                </a:cubicBezTo>
                <a:cubicBezTo>
                  <a:pt x="178107" y="63"/>
                  <a:pt x="178012" y="0"/>
                  <a:pt x="177949" y="0"/>
                </a:cubicBezTo>
                <a:close/>
                <a:moveTo>
                  <a:pt x="178741" y="0"/>
                </a:moveTo>
                <a:cubicBezTo>
                  <a:pt x="178646" y="0"/>
                  <a:pt x="178582" y="63"/>
                  <a:pt x="178582" y="158"/>
                </a:cubicBezTo>
                <a:cubicBezTo>
                  <a:pt x="178582" y="222"/>
                  <a:pt x="178646" y="285"/>
                  <a:pt x="178741" y="285"/>
                </a:cubicBezTo>
                <a:lnTo>
                  <a:pt x="179532" y="285"/>
                </a:lnTo>
                <a:cubicBezTo>
                  <a:pt x="179596" y="285"/>
                  <a:pt x="179691" y="222"/>
                  <a:pt x="179691" y="158"/>
                </a:cubicBezTo>
                <a:cubicBezTo>
                  <a:pt x="179691" y="63"/>
                  <a:pt x="179596" y="0"/>
                  <a:pt x="179532" y="0"/>
                </a:cubicBezTo>
                <a:close/>
                <a:moveTo>
                  <a:pt x="180324" y="0"/>
                </a:moveTo>
                <a:cubicBezTo>
                  <a:pt x="180229" y="0"/>
                  <a:pt x="180166" y="63"/>
                  <a:pt x="180166" y="158"/>
                </a:cubicBezTo>
                <a:cubicBezTo>
                  <a:pt x="180166" y="222"/>
                  <a:pt x="180229" y="285"/>
                  <a:pt x="180324" y="285"/>
                </a:cubicBezTo>
                <a:lnTo>
                  <a:pt x="181116" y="285"/>
                </a:lnTo>
                <a:cubicBezTo>
                  <a:pt x="181179" y="285"/>
                  <a:pt x="181243" y="222"/>
                  <a:pt x="181243" y="158"/>
                </a:cubicBezTo>
                <a:cubicBezTo>
                  <a:pt x="181243" y="63"/>
                  <a:pt x="181179" y="0"/>
                  <a:pt x="181116" y="0"/>
                </a:cubicBezTo>
                <a:close/>
                <a:moveTo>
                  <a:pt x="181908" y="0"/>
                </a:moveTo>
                <a:cubicBezTo>
                  <a:pt x="181813" y="0"/>
                  <a:pt x="181749" y="63"/>
                  <a:pt x="181749" y="158"/>
                </a:cubicBezTo>
                <a:cubicBezTo>
                  <a:pt x="181749" y="222"/>
                  <a:pt x="181813" y="285"/>
                  <a:pt x="181908" y="285"/>
                </a:cubicBezTo>
                <a:lnTo>
                  <a:pt x="182699" y="285"/>
                </a:lnTo>
                <a:cubicBezTo>
                  <a:pt x="182763" y="285"/>
                  <a:pt x="182826" y="222"/>
                  <a:pt x="182826" y="158"/>
                </a:cubicBezTo>
                <a:cubicBezTo>
                  <a:pt x="182826" y="63"/>
                  <a:pt x="182763" y="0"/>
                  <a:pt x="182699" y="0"/>
                </a:cubicBezTo>
                <a:close/>
                <a:moveTo>
                  <a:pt x="183459" y="0"/>
                </a:moveTo>
                <a:cubicBezTo>
                  <a:pt x="183396" y="0"/>
                  <a:pt x="183333" y="63"/>
                  <a:pt x="183333" y="158"/>
                </a:cubicBezTo>
                <a:cubicBezTo>
                  <a:pt x="183333" y="222"/>
                  <a:pt x="183396" y="285"/>
                  <a:pt x="183459" y="285"/>
                </a:cubicBezTo>
                <a:lnTo>
                  <a:pt x="184251" y="285"/>
                </a:lnTo>
                <a:cubicBezTo>
                  <a:pt x="184346" y="285"/>
                  <a:pt x="184410" y="222"/>
                  <a:pt x="184410" y="158"/>
                </a:cubicBezTo>
                <a:cubicBezTo>
                  <a:pt x="184410" y="63"/>
                  <a:pt x="184346" y="0"/>
                  <a:pt x="184251" y="0"/>
                </a:cubicBezTo>
                <a:close/>
                <a:moveTo>
                  <a:pt x="185043" y="0"/>
                </a:moveTo>
                <a:cubicBezTo>
                  <a:pt x="184980" y="0"/>
                  <a:pt x="184916" y="63"/>
                  <a:pt x="184916" y="158"/>
                </a:cubicBezTo>
                <a:cubicBezTo>
                  <a:pt x="184916" y="222"/>
                  <a:pt x="184980" y="285"/>
                  <a:pt x="185043" y="285"/>
                </a:cubicBezTo>
                <a:lnTo>
                  <a:pt x="185835" y="285"/>
                </a:lnTo>
                <a:cubicBezTo>
                  <a:pt x="185930" y="285"/>
                  <a:pt x="185993" y="222"/>
                  <a:pt x="185993" y="158"/>
                </a:cubicBezTo>
                <a:cubicBezTo>
                  <a:pt x="185993" y="63"/>
                  <a:pt x="185930" y="0"/>
                  <a:pt x="185835" y="0"/>
                </a:cubicBezTo>
                <a:close/>
                <a:moveTo>
                  <a:pt x="186626" y="0"/>
                </a:moveTo>
                <a:cubicBezTo>
                  <a:pt x="186563" y="0"/>
                  <a:pt x="186500" y="63"/>
                  <a:pt x="186500" y="158"/>
                </a:cubicBezTo>
                <a:cubicBezTo>
                  <a:pt x="186500" y="222"/>
                  <a:pt x="186563" y="285"/>
                  <a:pt x="186626" y="285"/>
                </a:cubicBezTo>
                <a:lnTo>
                  <a:pt x="187418" y="285"/>
                </a:lnTo>
                <a:cubicBezTo>
                  <a:pt x="187513" y="285"/>
                  <a:pt x="187576" y="222"/>
                  <a:pt x="187576" y="158"/>
                </a:cubicBezTo>
                <a:cubicBezTo>
                  <a:pt x="187576" y="63"/>
                  <a:pt x="187513" y="0"/>
                  <a:pt x="187418" y="0"/>
                </a:cubicBezTo>
                <a:close/>
                <a:moveTo>
                  <a:pt x="188210" y="0"/>
                </a:moveTo>
                <a:cubicBezTo>
                  <a:pt x="188146" y="0"/>
                  <a:pt x="188051" y="63"/>
                  <a:pt x="188051" y="158"/>
                </a:cubicBezTo>
                <a:cubicBezTo>
                  <a:pt x="188051" y="222"/>
                  <a:pt x="188146" y="285"/>
                  <a:pt x="188210" y="285"/>
                </a:cubicBezTo>
                <a:lnTo>
                  <a:pt x="189002" y="285"/>
                </a:lnTo>
                <a:cubicBezTo>
                  <a:pt x="189097" y="285"/>
                  <a:pt x="189160" y="222"/>
                  <a:pt x="189160" y="158"/>
                </a:cubicBezTo>
                <a:cubicBezTo>
                  <a:pt x="189160" y="63"/>
                  <a:pt x="189097" y="0"/>
                  <a:pt x="189002" y="0"/>
                </a:cubicBezTo>
                <a:close/>
                <a:moveTo>
                  <a:pt x="189793" y="0"/>
                </a:moveTo>
                <a:cubicBezTo>
                  <a:pt x="189698" y="0"/>
                  <a:pt x="189635" y="63"/>
                  <a:pt x="189635" y="158"/>
                </a:cubicBezTo>
                <a:cubicBezTo>
                  <a:pt x="189635" y="222"/>
                  <a:pt x="189698" y="285"/>
                  <a:pt x="189793" y="285"/>
                </a:cubicBezTo>
                <a:lnTo>
                  <a:pt x="190585" y="285"/>
                </a:lnTo>
                <a:cubicBezTo>
                  <a:pt x="190680" y="285"/>
                  <a:pt x="190743" y="222"/>
                  <a:pt x="190743" y="158"/>
                </a:cubicBezTo>
                <a:cubicBezTo>
                  <a:pt x="190743" y="63"/>
                  <a:pt x="190680" y="0"/>
                  <a:pt x="190585" y="0"/>
                </a:cubicBezTo>
                <a:close/>
                <a:moveTo>
                  <a:pt x="191377" y="0"/>
                </a:moveTo>
                <a:cubicBezTo>
                  <a:pt x="191282" y="0"/>
                  <a:pt x="191218" y="63"/>
                  <a:pt x="191218" y="158"/>
                </a:cubicBezTo>
                <a:cubicBezTo>
                  <a:pt x="191218" y="222"/>
                  <a:pt x="191282" y="285"/>
                  <a:pt x="191377" y="285"/>
                </a:cubicBezTo>
                <a:lnTo>
                  <a:pt x="192168" y="285"/>
                </a:lnTo>
                <a:cubicBezTo>
                  <a:pt x="192263" y="285"/>
                  <a:pt x="192327" y="222"/>
                  <a:pt x="192327" y="158"/>
                </a:cubicBezTo>
                <a:cubicBezTo>
                  <a:pt x="192327" y="63"/>
                  <a:pt x="192263" y="0"/>
                  <a:pt x="192168" y="0"/>
                </a:cubicBezTo>
                <a:close/>
                <a:moveTo>
                  <a:pt x="192960" y="0"/>
                </a:moveTo>
                <a:cubicBezTo>
                  <a:pt x="192865" y="0"/>
                  <a:pt x="192802" y="63"/>
                  <a:pt x="192802" y="158"/>
                </a:cubicBezTo>
                <a:cubicBezTo>
                  <a:pt x="192802" y="222"/>
                  <a:pt x="192865" y="285"/>
                  <a:pt x="192960" y="285"/>
                </a:cubicBezTo>
                <a:lnTo>
                  <a:pt x="193752" y="285"/>
                </a:lnTo>
                <a:cubicBezTo>
                  <a:pt x="193815" y="285"/>
                  <a:pt x="193910" y="222"/>
                  <a:pt x="193910" y="158"/>
                </a:cubicBezTo>
                <a:cubicBezTo>
                  <a:pt x="193910" y="63"/>
                  <a:pt x="193847" y="0"/>
                  <a:pt x="193752" y="0"/>
                </a:cubicBezTo>
                <a:close/>
                <a:moveTo>
                  <a:pt x="194544" y="0"/>
                </a:moveTo>
                <a:cubicBezTo>
                  <a:pt x="194449" y="0"/>
                  <a:pt x="194385" y="63"/>
                  <a:pt x="194385" y="158"/>
                </a:cubicBezTo>
                <a:cubicBezTo>
                  <a:pt x="194385" y="222"/>
                  <a:pt x="194449" y="285"/>
                  <a:pt x="194544" y="285"/>
                </a:cubicBezTo>
                <a:lnTo>
                  <a:pt x="195335" y="285"/>
                </a:lnTo>
                <a:cubicBezTo>
                  <a:pt x="195399" y="285"/>
                  <a:pt x="195494" y="222"/>
                  <a:pt x="195494" y="158"/>
                </a:cubicBezTo>
                <a:cubicBezTo>
                  <a:pt x="195494" y="63"/>
                  <a:pt x="195399" y="0"/>
                  <a:pt x="195335" y="0"/>
                </a:cubicBezTo>
                <a:close/>
                <a:moveTo>
                  <a:pt x="196127" y="0"/>
                </a:moveTo>
                <a:cubicBezTo>
                  <a:pt x="196032" y="0"/>
                  <a:pt x="195969" y="63"/>
                  <a:pt x="195969" y="158"/>
                </a:cubicBezTo>
                <a:cubicBezTo>
                  <a:pt x="195969" y="222"/>
                  <a:pt x="196032" y="285"/>
                  <a:pt x="196127" y="285"/>
                </a:cubicBezTo>
                <a:lnTo>
                  <a:pt x="196919" y="285"/>
                </a:lnTo>
                <a:cubicBezTo>
                  <a:pt x="196982" y="285"/>
                  <a:pt x="197045" y="222"/>
                  <a:pt x="197045" y="158"/>
                </a:cubicBezTo>
                <a:cubicBezTo>
                  <a:pt x="197045" y="63"/>
                  <a:pt x="196982" y="0"/>
                  <a:pt x="196919" y="0"/>
                </a:cubicBezTo>
                <a:close/>
                <a:moveTo>
                  <a:pt x="197711" y="0"/>
                </a:moveTo>
                <a:cubicBezTo>
                  <a:pt x="197616" y="0"/>
                  <a:pt x="197552" y="63"/>
                  <a:pt x="197552" y="158"/>
                </a:cubicBezTo>
                <a:cubicBezTo>
                  <a:pt x="197552" y="222"/>
                  <a:pt x="197616" y="285"/>
                  <a:pt x="197711" y="285"/>
                </a:cubicBezTo>
                <a:lnTo>
                  <a:pt x="198502" y="285"/>
                </a:lnTo>
                <a:cubicBezTo>
                  <a:pt x="198566" y="285"/>
                  <a:pt x="198629" y="222"/>
                  <a:pt x="198629" y="158"/>
                </a:cubicBezTo>
                <a:cubicBezTo>
                  <a:pt x="198629" y="63"/>
                  <a:pt x="198566" y="0"/>
                  <a:pt x="198502" y="0"/>
                </a:cubicBezTo>
                <a:close/>
                <a:moveTo>
                  <a:pt x="199294" y="0"/>
                </a:moveTo>
                <a:cubicBezTo>
                  <a:pt x="199199" y="0"/>
                  <a:pt x="199136" y="63"/>
                  <a:pt x="199136" y="158"/>
                </a:cubicBezTo>
                <a:cubicBezTo>
                  <a:pt x="199136" y="222"/>
                  <a:pt x="199199" y="285"/>
                  <a:pt x="199294" y="285"/>
                </a:cubicBezTo>
                <a:lnTo>
                  <a:pt x="200086" y="285"/>
                </a:lnTo>
                <a:cubicBezTo>
                  <a:pt x="200149" y="285"/>
                  <a:pt x="200212" y="222"/>
                  <a:pt x="200212" y="158"/>
                </a:cubicBezTo>
                <a:cubicBezTo>
                  <a:pt x="200212" y="63"/>
                  <a:pt x="200149" y="0"/>
                  <a:pt x="200086" y="0"/>
                </a:cubicBezTo>
                <a:close/>
                <a:moveTo>
                  <a:pt x="200846" y="0"/>
                </a:moveTo>
                <a:cubicBezTo>
                  <a:pt x="200782" y="0"/>
                  <a:pt x="200719" y="63"/>
                  <a:pt x="200719" y="158"/>
                </a:cubicBezTo>
                <a:cubicBezTo>
                  <a:pt x="200719" y="222"/>
                  <a:pt x="200782" y="285"/>
                  <a:pt x="200846" y="285"/>
                </a:cubicBezTo>
                <a:lnTo>
                  <a:pt x="201637" y="285"/>
                </a:lnTo>
                <a:cubicBezTo>
                  <a:pt x="201733" y="285"/>
                  <a:pt x="201796" y="222"/>
                  <a:pt x="201796" y="158"/>
                </a:cubicBezTo>
                <a:cubicBezTo>
                  <a:pt x="201796" y="63"/>
                  <a:pt x="201733" y="0"/>
                  <a:pt x="201637" y="0"/>
                </a:cubicBezTo>
                <a:close/>
                <a:moveTo>
                  <a:pt x="202429" y="0"/>
                </a:moveTo>
                <a:cubicBezTo>
                  <a:pt x="202366" y="0"/>
                  <a:pt x="202303" y="63"/>
                  <a:pt x="202303" y="158"/>
                </a:cubicBezTo>
                <a:cubicBezTo>
                  <a:pt x="202303" y="222"/>
                  <a:pt x="202366" y="285"/>
                  <a:pt x="202429" y="285"/>
                </a:cubicBezTo>
                <a:lnTo>
                  <a:pt x="203221" y="285"/>
                </a:lnTo>
                <a:cubicBezTo>
                  <a:pt x="203316" y="285"/>
                  <a:pt x="203379" y="222"/>
                  <a:pt x="203379" y="158"/>
                </a:cubicBezTo>
                <a:cubicBezTo>
                  <a:pt x="203379" y="63"/>
                  <a:pt x="203316" y="0"/>
                  <a:pt x="203221" y="0"/>
                </a:cubicBezTo>
                <a:close/>
                <a:moveTo>
                  <a:pt x="204013" y="0"/>
                </a:moveTo>
                <a:cubicBezTo>
                  <a:pt x="203949" y="0"/>
                  <a:pt x="203886" y="63"/>
                  <a:pt x="203886" y="158"/>
                </a:cubicBezTo>
                <a:cubicBezTo>
                  <a:pt x="203886" y="222"/>
                  <a:pt x="203949" y="285"/>
                  <a:pt x="204013" y="285"/>
                </a:cubicBezTo>
                <a:lnTo>
                  <a:pt x="204804" y="285"/>
                </a:lnTo>
                <a:cubicBezTo>
                  <a:pt x="204899" y="285"/>
                  <a:pt x="204963" y="222"/>
                  <a:pt x="204963" y="158"/>
                </a:cubicBezTo>
                <a:cubicBezTo>
                  <a:pt x="204963" y="63"/>
                  <a:pt x="204899" y="0"/>
                  <a:pt x="204804" y="0"/>
                </a:cubicBezTo>
                <a:close/>
                <a:moveTo>
                  <a:pt x="205596" y="0"/>
                </a:moveTo>
                <a:cubicBezTo>
                  <a:pt x="205501" y="0"/>
                  <a:pt x="205438" y="63"/>
                  <a:pt x="205438" y="158"/>
                </a:cubicBezTo>
                <a:cubicBezTo>
                  <a:pt x="205438" y="222"/>
                  <a:pt x="205501" y="285"/>
                  <a:pt x="205596" y="285"/>
                </a:cubicBezTo>
                <a:lnTo>
                  <a:pt x="206388" y="285"/>
                </a:lnTo>
                <a:cubicBezTo>
                  <a:pt x="206483" y="285"/>
                  <a:pt x="206546" y="222"/>
                  <a:pt x="206546" y="158"/>
                </a:cubicBezTo>
                <a:cubicBezTo>
                  <a:pt x="206546" y="63"/>
                  <a:pt x="206483" y="0"/>
                  <a:pt x="206388" y="0"/>
                </a:cubicBezTo>
                <a:close/>
                <a:moveTo>
                  <a:pt x="207180" y="0"/>
                </a:moveTo>
                <a:cubicBezTo>
                  <a:pt x="207085" y="0"/>
                  <a:pt x="207021" y="63"/>
                  <a:pt x="207021" y="158"/>
                </a:cubicBezTo>
                <a:cubicBezTo>
                  <a:pt x="207021" y="222"/>
                  <a:pt x="207085" y="285"/>
                  <a:pt x="207180" y="285"/>
                </a:cubicBezTo>
                <a:lnTo>
                  <a:pt x="207971" y="285"/>
                </a:lnTo>
                <a:cubicBezTo>
                  <a:pt x="208066" y="285"/>
                  <a:pt x="208130" y="222"/>
                  <a:pt x="208130" y="158"/>
                </a:cubicBezTo>
                <a:cubicBezTo>
                  <a:pt x="208130" y="63"/>
                  <a:pt x="208066" y="0"/>
                  <a:pt x="207971" y="0"/>
                </a:cubicBezTo>
                <a:close/>
                <a:moveTo>
                  <a:pt x="208763" y="0"/>
                </a:moveTo>
                <a:cubicBezTo>
                  <a:pt x="208668" y="0"/>
                  <a:pt x="208605" y="63"/>
                  <a:pt x="208605" y="158"/>
                </a:cubicBezTo>
                <a:cubicBezTo>
                  <a:pt x="208605" y="222"/>
                  <a:pt x="208668" y="285"/>
                  <a:pt x="208763" y="285"/>
                </a:cubicBezTo>
                <a:lnTo>
                  <a:pt x="209555" y="285"/>
                </a:lnTo>
                <a:cubicBezTo>
                  <a:pt x="209650" y="285"/>
                  <a:pt x="209713" y="222"/>
                  <a:pt x="209713" y="158"/>
                </a:cubicBezTo>
                <a:cubicBezTo>
                  <a:pt x="209713" y="63"/>
                  <a:pt x="209650" y="0"/>
                  <a:pt x="209555" y="0"/>
                </a:cubicBezTo>
                <a:close/>
                <a:moveTo>
                  <a:pt x="210346" y="0"/>
                </a:moveTo>
                <a:cubicBezTo>
                  <a:pt x="210251" y="0"/>
                  <a:pt x="210188" y="63"/>
                  <a:pt x="210188" y="158"/>
                </a:cubicBezTo>
                <a:cubicBezTo>
                  <a:pt x="210188" y="222"/>
                  <a:pt x="210251" y="285"/>
                  <a:pt x="210346" y="285"/>
                </a:cubicBezTo>
                <a:lnTo>
                  <a:pt x="211138" y="285"/>
                </a:lnTo>
                <a:cubicBezTo>
                  <a:pt x="211202" y="285"/>
                  <a:pt x="211297" y="222"/>
                  <a:pt x="211297" y="158"/>
                </a:cubicBezTo>
                <a:cubicBezTo>
                  <a:pt x="211297" y="63"/>
                  <a:pt x="211233" y="0"/>
                  <a:pt x="211138" y="0"/>
                </a:cubicBezTo>
                <a:close/>
                <a:moveTo>
                  <a:pt x="211930" y="0"/>
                </a:moveTo>
                <a:cubicBezTo>
                  <a:pt x="211835" y="0"/>
                  <a:pt x="211772" y="63"/>
                  <a:pt x="211772" y="158"/>
                </a:cubicBezTo>
                <a:cubicBezTo>
                  <a:pt x="211772" y="222"/>
                  <a:pt x="211835" y="285"/>
                  <a:pt x="211930" y="285"/>
                </a:cubicBezTo>
                <a:lnTo>
                  <a:pt x="212722" y="285"/>
                </a:lnTo>
                <a:cubicBezTo>
                  <a:pt x="212785" y="285"/>
                  <a:pt x="212880" y="222"/>
                  <a:pt x="212880" y="158"/>
                </a:cubicBezTo>
                <a:cubicBezTo>
                  <a:pt x="212880" y="63"/>
                  <a:pt x="212785" y="0"/>
                  <a:pt x="212722" y="0"/>
                </a:cubicBezTo>
                <a:close/>
                <a:moveTo>
                  <a:pt x="213513" y="0"/>
                </a:moveTo>
                <a:cubicBezTo>
                  <a:pt x="213418" y="0"/>
                  <a:pt x="213355" y="63"/>
                  <a:pt x="213355" y="158"/>
                </a:cubicBezTo>
                <a:cubicBezTo>
                  <a:pt x="213355" y="222"/>
                  <a:pt x="213418" y="285"/>
                  <a:pt x="213513" y="285"/>
                </a:cubicBezTo>
                <a:lnTo>
                  <a:pt x="214305" y="285"/>
                </a:lnTo>
                <a:cubicBezTo>
                  <a:pt x="214368" y="285"/>
                  <a:pt x="214432" y="222"/>
                  <a:pt x="214432" y="158"/>
                </a:cubicBezTo>
                <a:cubicBezTo>
                  <a:pt x="214432" y="63"/>
                  <a:pt x="214368" y="0"/>
                  <a:pt x="214305" y="0"/>
                </a:cubicBezTo>
                <a:close/>
                <a:moveTo>
                  <a:pt x="215097" y="0"/>
                </a:moveTo>
                <a:cubicBezTo>
                  <a:pt x="215002" y="0"/>
                  <a:pt x="214939" y="63"/>
                  <a:pt x="214939" y="158"/>
                </a:cubicBezTo>
                <a:cubicBezTo>
                  <a:pt x="214939" y="222"/>
                  <a:pt x="215002" y="285"/>
                  <a:pt x="215097" y="285"/>
                </a:cubicBezTo>
                <a:lnTo>
                  <a:pt x="215889" y="285"/>
                </a:lnTo>
                <a:cubicBezTo>
                  <a:pt x="215952" y="285"/>
                  <a:pt x="216015" y="222"/>
                  <a:pt x="216015" y="158"/>
                </a:cubicBezTo>
                <a:cubicBezTo>
                  <a:pt x="216015" y="63"/>
                  <a:pt x="215952" y="0"/>
                  <a:pt x="215889" y="0"/>
                </a:cubicBezTo>
                <a:close/>
                <a:moveTo>
                  <a:pt x="216680" y="0"/>
                </a:moveTo>
                <a:cubicBezTo>
                  <a:pt x="216585" y="0"/>
                  <a:pt x="216522" y="63"/>
                  <a:pt x="216522" y="158"/>
                </a:cubicBezTo>
                <a:cubicBezTo>
                  <a:pt x="216522" y="222"/>
                  <a:pt x="216585" y="285"/>
                  <a:pt x="216680" y="285"/>
                </a:cubicBezTo>
                <a:lnTo>
                  <a:pt x="217472" y="285"/>
                </a:lnTo>
                <a:cubicBezTo>
                  <a:pt x="217535" y="285"/>
                  <a:pt x="217599" y="222"/>
                  <a:pt x="217599" y="158"/>
                </a:cubicBezTo>
                <a:cubicBezTo>
                  <a:pt x="217599" y="63"/>
                  <a:pt x="217535" y="0"/>
                  <a:pt x="217472" y="0"/>
                </a:cubicBezTo>
                <a:close/>
                <a:moveTo>
                  <a:pt x="218232" y="0"/>
                </a:moveTo>
                <a:cubicBezTo>
                  <a:pt x="218169" y="0"/>
                  <a:pt x="218105" y="63"/>
                  <a:pt x="218105" y="158"/>
                </a:cubicBezTo>
                <a:cubicBezTo>
                  <a:pt x="218105" y="222"/>
                  <a:pt x="218169" y="285"/>
                  <a:pt x="218232" y="285"/>
                </a:cubicBezTo>
                <a:lnTo>
                  <a:pt x="219024" y="285"/>
                </a:lnTo>
                <a:cubicBezTo>
                  <a:pt x="219119" y="285"/>
                  <a:pt x="219182" y="222"/>
                  <a:pt x="219182" y="158"/>
                </a:cubicBezTo>
                <a:cubicBezTo>
                  <a:pt x="219182" y="63"/>
                  <a:pt x="219119" y="0"/>
                  <a:pt x="219024" y="0"/>
                </a:cubicBezTo>
                <a:close/>
                <a:moveTo>
                  <a:pt x="219816" y="0"/>
                </a:moveTo>
                <a:cubicBezTo>
                  <a:pt x="219752" y="0"/>
                  <a:pt x="219689" y="63"/>
                  <a:pt x="219689" y="158"/>
                </a:cubicBezTo>
                <a:cubicBezTo>
                  <a:pt x="219689" y="222"/>
                  <a:pt x="219752" y="285"/>
                  <a:pt x="219816" y="285"/>
                </a:cubicBezTo>
                <a:lnTo>
                  <a:pt x="220607" y="285"/>
                </a:lnTo>
                <a:cubicBezTo>
                  <a:pt x="220702" y="285"/>
                  <a:pt x="220766" y="222"/>
                  <a:pt x="220766" y="158"/>
                </a:cubicBezTo>
                <a:cubicBezTo>
                  <a:pt x="220766" y="63"/>
                  <a:pt x="220702" y="0"/>
                  <a:pt x="220607" y="0"/>
                </a:cubicBezTo>
                <a:close/>
                <a:moveTo>
                  <a:pt x="221399" y="0"/>
                </a:moveTo>
                <a:cubicBezTo>
                  <a:pt x="221304" y="0"/>
                  <a:pt x="221241" y="63"/>
                  <a:pt x="221241" y="158"/>
                </a:cubicBezTo>
                <a:cubicBezTo>
                  <a:pt x="221241" y="222"/>
                  <a:pt x="221304" y="285"/>
                  <a:pt x="221399" y="285"/>
                </a:cubicBezTo>
                <a:lnTo>
                  <a:pt x="222191" y="285"/>
                </a:lnTo>
                <a:cubicBezTo>
                  <a:pt x="222286" y="285"/>
                  <a:pt x="222349" y="222"/>
                  <a:pt x="222349" y="158"/>
                </a:cubicBezTo>
                <a:cubicBezTo>
                  <a:pt x="222349" y="63"/>
                  <a:pt x="222286" y="0"/>
                  <a:pt x="222191" y="0"/>
                </a:cubicBezTo>
                <a:close/>
                <a:moveTo>
                  <a:pt x="222982" y="0"/>
                </a:moveTo>
                <a:cubicBezTo>
                  <a:pt x="222887" y="0"/>
                  <a:pt x="222824" y="63"/>
                  <a:pt x="222824" y="158"/>
                </a:cubicBezTo>
                <a:cubicBezTo>
                  <a:pt x="222824" y="222"/>
                  <a:pt x="222887" y="285"/>
                  <a:pt x="222982" y="285"/>
                </a:cubicBezTo>
                <a:lnTo>
                  <a:pt x="223774" y="285"/>
                </a:lnTo>
                <a:cubicBezTo>
                  <a:pt x="223869" y="285"/>
                  <a:pt x="223933" y="222"/>
                  <a:pt x="223933" y="158"/>
                </a:cubicBezTo>
                <a:cubicBezTo>
                  <a:pt x="223933" y="63"/>
                  <a:pt x="223869" y="0"/>
                  <a:pt x="223774" y="0"/>
                </a:cubicBezTo>
                <a:close/>
                <a:moveTo>
                  <a:pt x="224566" y="0"/>
                </a:moveTo>
                <a:cubicBezTo>
                  <a:pt x="224471" y="0"/>
                  <a:pt x="224408" y="63"/>
                  <a:pt x="224408" y="158"/>
                </a:cubicBezTo>
                <a:cubicBezTo>
                  <a:pt x="224408" y="222"/>
                  <a:pt x="224471" y="285"/>
                  <a:pt x="224566" y="285"/>
                </a:cubicBezTo>
                <a:lnTo>
                  <a:pt x="225358" y="285"/>
                </a:lnTo>
                <a:cubicBezTo>
                  <a:pt x="225453" y="285"/>
                  <a:pt x="225516" y="222"/>
                  <a:pt x="225516" y="158"/>
                </a:cubicBezTo>
                <a:cubicBezTo>
                  <a:pt x="225516" y="63"/>
                  <a:pt x="225453" y="0"/>
                  <a:pt x="225358" y="0"/>
                </a:cubicBezTo>
                <a:close/>
                <a:moveTo>
                  <a:pt x="226149" y="0"/>
                </a:moveTo>
                <a:cubicBezTo>
                  <a:pt x="226054" y="0"/>
                  <a:pt x="225991" y="63"/>
                  <a:pt x="225991" y="158"/>
                </a:cubicBezTo>
                <a:cubicBezTo>
                  <a:pt x="225991" y="222"/>
                  <a:pt x="226054" y="285"/>
                  <a:pt x="226149" y="285"/>
                </a:cubicBezTo>
                <a:lnTo>
                  <a:pt x="226941" y="285"/>
                </a:lnTo>
                <a:cubicBezTo>
                  <a:pt x="227036" y="285"/>
                  <a:pt x="227099" y="222"/>
                  <a:pt x="227099" y="158"/>
                </a:cubicBezTo>
                <a:cubicBezTo>
                  <a:pt x="227099" y="63"/>
                  <a:pt x="227036" y="0"/>
                  <a:pt x="226941" y="0"/>
                </a:cubicBezTo>
                <a:close/>
                <a:moveTo>
                  <a:pt x="227733" y="0"/>
                </a:moveTo>
                <a:cubicBezTo>
                  <a:pt x="227638" y="0"/>
                  <a:pt x="227574" y="63"/>
                  <a:pt x="227574" y="158"/>
                </a:cubicBezTo>
                <a:cubicBezTo>
                  <a:pt x="227574" y="222"/>
                  <a:pt x="227638" y="285"/>
                  <a:pt x="227733" y="285"/>
                </a:cubicBezTo>
                <a:lnTo>
                  <a:pt x="228525" y="285"/>
                </a:lnTo>
                <a:cubicBezTo>
                  <a:pt x="228588" y="285"/>
                  <a:pt x="228683" y="222"/>
                  <a:pt x="228683" y="158"/>
                </a:cubicBezTo>
                <a:cubicBezTo>
                  <a:pt x="228683" y="63"/>
                  <a:pt x="228588" y="0"/>
                  <a:pt x="228525" y="0"/>
                </a:cubicBezTo>
                <a:close/>
                <a:moveTo>
                  <a:pt x="229316" y="0"/>
                </a:moveTo>
                <a:cubicBezTo>
                  <a:pt x="229221" y="0"/>
                  <a:pt x="229158" y="63"/>
                  <a:pt x="229158" y="158"/>
                </a:cubicBezTo>
                <a:cubicBezTo>
                  <a:pt x="229158" y="222"/>
                  <a:pt x="229221" y="285"/>
                  <a:pt x="229316" y="285"/>
                </a:cubicBezTo>
                <a:lnTo>
                  <a:pt x="230108" y="285"/>
                </a:lnTo>
                <a:cubicBezTo>
                  <a:pt x="230171" y="285"/>
                  <a:pt x="230266" y="222"/>
                  <a:pt x="230266" y="158"/>
                </a:cubicBezTo>
                <a:cubicBezTo>
                  <a:pt x="230266" y="63"/>
                  <a:pt x="230171" y="0"/>
                  <a:pt x="230108" y="0"/>
                </a:cubicBezTo>
                <a:close/>
                <a:moveTo>
                  <a:pt x="230900" y="0"/>
                </a:moveTo>
                <a:cubicBezTo>
                  <a:pt x="230805" y="0"/>
                  <a:pt x="230741" y="63"/>
                  <a:pt x="230741" y="158"/>
                </a:cubicBezTo>
                <a:cubicBezTo>
                  <a:pt x="230741" y="222"/>
                  <a:pt x="230805" y="285"/>
                  <a:pt x="230900" y="285"/>
                </a:cubicBezTo>
                <a:lnTo>
                  <a:pt x="231691" y="285"/>
                </a:lnTo>
                <a:cubicBezTo>
                  <a:pt x="231755" y="285"/>
                  <a:pt x="231818" y="222"/>
                  <a:pt x="231818" y="158"/>
                </a:cubicBezTo>
                <a:cubicBezTo>
                  <a:pt x="231818" y="63"/>
                  <a:pt x="231755" y="0"/>
                  <a:pt x="231691" y="0"/>
                </a:cubicBezTo>
                <a:close/>
                <a:moveTo>
                  <a:pt x="232483" y="0"/>
                </a:moveTo>
                <a:cubicBezTo>
                  <a:pt x="232388" y="0"/>
                  <a:pt x="232325" y="63"/>
                  <a:pt x="232325" y="158"/>
                </a:cubicBezTo>
                <a:cubicBezTo>
                  <a:pt x="232325" y="222"/>
                  <a:pt x="232388" y="285"/>
                  <a:pt x="232483" y="285"/>
                </a:cubicBezTo>
                <a:lnTo>
                  <a:pt x="233275" y="285"/>
                </a:lnTo>
                <a:cubicBezTo>
                  <a:pt x="233338" y="285"/>
                  <a:pt x="233402" y="222"/>
                  <a:pt x="233402" y="158"/>
                </a:cubicBezTo>
                <a:cubicBezTo>
                  <a:pt x="233402" y="63"/>
                  <a:pt x="233338" y="0"/>
                  <a:pt x="233275" y="0"/>
                </a:cubicBezTo>
                <a:close/>
                <a:moveTo>
                  <a:pt x="234035" y="0"/>
                </a:moveTo>
                <a:cubicBezTo>
                  <a:pt x="233972" y="0"/>
                  <a:pt x="233908" y="63"/>
                  <a:pt x="233908" y="158"/>
                </a:cubicBezTo>
                <a:cubicBezTo>
                  <a:pt x="233908" y="222"/>
                  <a:pt x="233972" y="285"/>
                  <a:pt x="234035" y="285"/>
                </a:cubicBezTo>
                <a:lnTo>
                  <a:pt x="234827" y="285"/>
                </a:lnTo>
                <a:cubicBezTo>
                  <a:pt x="234922" y="285"/>
                  <a:pt x="234985" y="222"/>
                  <a:pt x="234985" y="158"/>
                </a:cubicBezTo>
                <a:cubicBezTo>
                  <a:pt x="234985" y="63"/>
                  <a:pt x="234922" y="0"/>
                  <a:pt x="234827" y="0"/>
                </a:cubicBezTo>
                <a:close/>
                <a:moveTo>
                  <a:pt x="235618" y="0"/>
                </a:moveTo>
                <a:cubicBezTo>
                  <a:pt x="235555" y="0"/>
                  <a:pt x="235492" y="63"/>
                  <a:pt x="235492" y="158"/>
                </a:cubicBezTo>
                <a:cubicBezTo>
                  <a:pt x="235492" y="222"/>
                  <a:pt x="235555" y="285"/>
                  <a:pt x="235618" y="285"/>
                </a:cubicBezTo>
                <a:lnTo>
                  <a:pt x="236410" y="285"/>
                </a:lnTo>
                <a:cubicBezTo>
                  <a:pt x="236505" y="285"/>
                  <a:pt x="236568" y="222"/>
                  <a:pt x="236568" y="158"/>
                </a:cubicBezTo>
                <a:cubicBezTo>
                  <a:pt x="236568" y="63"/>
                  <a:pt x="236505" y="0"/>
                  <a:pt x="236410" y="0"/>
                </a:cubicBezTo>
                <a:close/>
                <a:moveTo>
                  <a:pt x="237202" y="0"/>
                </a:moveTo>
                <a:cubicBezTo>
                  <a:pt x="237139" y="0"/>
                  <a:pt x="237075" y="63"/>
                  <a:pt x="237075" y="158"/>
                </a:cubicBezTo>
                <a:cubicBezTo>
                  <a:pt x="237075" y="222"/>
                  <a:pt x="237139" y="285"/>
                  <a:pt x="237202" y="285"/>
                </a:cubicBezTo>
                <a:lnTo>
                  <a:pt x="237994" y="285"/>
                </a:lnTo>
                <a:cubicBezTo>
                  <a:pt x="238089" y="285"/>
                  <a:pt x="238152" y="222"/>
                  <a:pt x="238152" y="158"/>
                </a:cubicBezTo>
                <a:cubicBezTo>
                  <a:pt x="238152" y="63"/>
                  <a:pt x="238089" y="0"/>
                  <a:pt x="237994" y="0"/>
                </a:cubicBezTo>
                <a:close/>
                <a:moveTo>
                  <a:pt x="238785" y="0"/>
                </a:moveTo>
                <a:cubicBezTo>
                  <a:pt x="238722" y="0"/>
                  <a:pt x="238627" y="63"/>
                  <a:pt x="238627" y="158"/>
                </a:cubicBezTo>
                <a:cubicBezTo>
                  <a:pt x="238627" y="222"/>
                  <a:pt x="238722" y="285"/>
                  <a:pt x="238785" y="285"/>
                </a:cubicBezTo>
                <a:lnTo>
                  <a:pt x="239577" y="285"/>
                </a:lnTo>
                <a:cubicBezTo>
                  <a:pt x="239672" y="285"/>
                  <a:pt x="239735" y="222"/>
                  <a:pt x="239735" y="158"/>
                </a:cubicBezTo>
                <a:cubicBezTo>
                  <a:pt x="239735" y="63"/>
                  <a:pt x="239672" y="0"/>
                  <a:pt x="239577" y="0"/>
                </a:cubicBezTo>
                <a:close/>
                <a:moveTo>
                  <a:pt x="240369" y="0"/>
                </a:moveTo>
                <a:cubicBezTo>
                  <a:pt x="240274" y="0"/>
                  <a:pt x="240210" y="63"/>
                  <a:pt x="240210" y="158"/>
                </a:cubicBezTo>
                <a:cubicBezTo>
                  <a:pt x="240210" y="222"/>
                  <a:pt x="240274" y="285"/>
                  <a:pt x="240369" y="285"/>
                </a:cubicBezTo>
                <a:lnTo>
                  <a:pt x="241160" y="285"/>
                </a:lnTo>
                <a:cubicBezTo>
                  <a:pt x="241255" y="285"/>
                  <a:pt x="241319" y="222"/>
                  <a:pt x="241319" y="158"/>
                </a:cubicBezTo>
                <a:cubicBezTo>
                  <a:pt x="241319" y="63"/>
                  <a:pt x="241255" y="0"/>
                  <a:pt x="241160" y="0"/>
                </a:cubicBezTo>
                <a:close/>
                <a:moveTo>
                  <a:pt x="241952" y="0"/>
                </a:moveTo>
                <a:cubicBezTo>
                  <a:pt x="241857" y="0"/>
                  <a:pt x="241794" y="63"/>
                  <a:pt x="241794" y="158"/>
                </a:cubicBezTo>
                <a:cubicBezTo>
                  <a:pt x="241794" y="222"/>
                  <a:pt x="241857" y="285"/>
                  <a:pt x="241952" y="285"/>
                </a:cubicBezTo>
                <a:lnTo>
                  <a:pt x="242744" y="285"/>
                </a:lnTo>
                <a:cubicBezTo>
                  <a:pt x="242839" y="285"/>
                  <a:pt x="242902" y="222"/>
                  <a:pt x="242902" y="158"/>
                </a:cubicBezTo>
                <a:cubicBezTo>
                  <a:pt x="242902" y="63"/>
                  <a:pt x="242839" y="0"/>
                  <a:pt x="242744" y="0"/>
                </a:cubicBezTo>
                <a:close/>
                <a:moveTo>
                  <a:pt x="243536" y="0"/>
                </a:moveTo>
                <a:cubicBezTo>
                  <a:pt x="243441" y="0"/>
                  <a:pt x="243377" y="63"/>
                  <a:pt x="243377" y="158"/>
                </a:cubicBezTo>
                <a:cubicBezTo>
                  <a:pt x="243377" y="222"/>
                  <a:pt x="243441" y="285"/>
                  <a:pt x="243536" y="285"/>
                </a:cubicBezTo>
                <a:lnTo>
                  <a:pt x="244327" y="285"/>
                </a:lnTo>
                <a:cubicBezTo>
                  <a:pt x="244422" y="285"/>
                  <a:pt x="244486" y="222"/>
                  <a:pt x="244486" y="158"/>
                </a:cubicBezTo>
                <a:cubicBezTo>
                  <a:pt x="244486" y="63"/>
                  <a:pt x="244422" y="0"/>
                  <a:pt x="244327" y="0"/>
                </a:cubicBezTo>
                <a:close/>
                <a:moveTo>
                  <a:pt x="245119" y="0"/>
                </a:moveTo>
                <a:cubicBezTo>
                  <a:pt x="245024" y="0"/>
                  <a:pt x="244961" y="63"/>
                  <a:pt x="244961" y="158"/>
                </a:cubicBezTo>
                <a:cubicBezTo>
                  <a:pt x="244961" y="222"/>
                  <a:pt x="245024" y="285"/>
                  <a:pt x="245119" y="285"/>
                </a:cubicBezTo>
                <a:lnTo>
                  <a:pt x="245911" y="285"/>
                </a:lnTo>
                <a:cubicBezTo>
                  <a:pt x="245974" y="285"/>
                  <a:pt x="246069" y="222"/>
                  <a:pt x="246069" y="158"/>
                </a:cubicBezTo>
                <a:cubicBezTo>
                  <a:pt x="246069" y="63"/>
                  <a:pt x="245974" y="0"/>
                  <a:pt x="245911" y="0"/>
                </a:cubicBezTo>
                <a:close/>
                <a:moveTo>
                  <a:pt x="246703" y="0"/>
                </a:moveTo>
                <a:cubicBezTo>
                  <a:pt x="246608" y="0"/>
                  <a:pt x="246544" y="63"/>
                  <a:pt x="246544" y="158"/>
                </a:cubicBezTo>
                <a:cubicBezTo>
                  <a:pt x="246544" y="222"/>
                  <a:pt x="246608" y="285"/>
                  <a:pt x="246703" y="285"/>
                </a:cubicBezTo>
                <a:lnTo>
                  <a:pt x="247494" y="285"/>
                </a:lnTo>
                <a:cubicBezTo>
                  <a:pt x="247558" y="285"/>
                  <a:pt x="247621" y="222"/>
                  <a:pt x="247621" y="158"/>
                </a:cubicBezTo>
                <a:cubicBezTo>
                  <a:pt x="247621" y="63"/>
                  <a:pt x="247558" y="0"/>
                  <a:pt x="247494" y="0"/>
                </a:cubicBezTo>
                <a:close/>
                <a:moveTo>
                  <a:pt x="248286" y="0"/>
                </a:moveTo>
                <a:cubicBezTo>
                  <a:pt x="248191" y="0"/>
                  <a:pt x="248128" y="63"/>
                  <a:pt x="248128" y="158"/>
                </a:cubicBezTo>
                <a:cubicBezTo>
                  <a:pt x="248128" y="222"/>
                  <a:pt x="248191" y="285"/>
                  <a:pt x="248286" y="285"/>
                </a:cubicBezTo>
                <a:lnTo>
                  <a:pt x="249078" y="285"/>
                </a:lnTo>
                <a:cubicBezTo>
                  <a:pt x="249141" y="285"/>
                  <a:pt x="249204" y="222"/>
                  <a:pt x="249204" y="158"/>
                </a:cubicBezTo>
                <a:cubicBezTo>
                  <a:pt x="249204" y="63"/>
                  <a:pt x="249141" y="0"/>
                  <a:pt x="249078" y="0"/>
                </a:cubicBezTo>
                <a:close/>
                <a:moveTo>
                  <a:pt x="249838" y="0"/>
                </a:moveTo>
                <a:cubicBezTo>
                  <a:pt x="249774" y="0"/>
                  <a:pt x="249711" y="63"/>
                  <a:pt x="249711" y="158"/>
                </a:cubicBezTo>
                <a:cubicBezTo>
                  <a:pt x="249711" y="222"/>
                  <a:pt x="249774" y="285"/>
                  <a:pt x="249838" y="285"/>
                </a:cubicBezTo>
                <a:lnTo>
                  <a:pt x="250630" y="285"/>
                </a:lnTo>
                <a:cubicBezTo>
                  <a:pt x="250725" y="285"/>
                  <a:pt x="250788" y="222"/>
                  <a:pt x="250788" y="158"/>
                </a:cubicBezTo>
                <a:cubicBezTo>
                  <a:pt x="250788" y="63"/>
                  <a:pt x="250725" y="0"/>
                  <a:pt x="250630" y="0"/>
                </a:cubicBezTo>
                <a:close/>
                <a:moveTo>
                  <a:pt x="251421" y="0"/>
                </a:moveTo>
                <a:cubicBezTo>
                  <a:pt x="251358" y="0"/>
                  <a:pt x="251295" y="63"/>
                  <a:pt x="251295" y="158"/>
                </a:cubicBezTo>
                <a:cubicBezTo>
                  <a:pt x="251295" y="222"/>
                  <a:pt x="251358" y="285"/>
                  <a:pt x="251421" y="285"/>
                </a:cubicBezTo>
                <a:lnTo>
                  <a:pt x="252213" y="285"/>
                </a:lnTo>
                <a:cubicBezTo>
                  <a:pt x="252308" y="285"/>
                  <a:pt x="252371" y="222"/>
                  <a:pt x="252371" y="158"/>
                </a:cubicBezTo>
                <a:cubicBezTo>
                  <a:pt x="252371" y="63"/>
                  <a:pt x="252308" y="0"/>
                  <a:pt x="252213" y="0"/>
                </a:cubicBezTo>
                <a:close/>
                <a:moveTo>
                  <a:pt x="253005" y="0"/>
                </a:moveTo>
                <a:cubicBezTo>
                  <a:pt x="252941" y="0"/>
                  <a:pt x="252878" y="63"/>
                  <a:pt x="252878" y="158"/>
                </a:cubicBezTo>
                <a:cubicBezTo>
                  <a:pt x="252878" y="222"/>
                  <a:pt x="252941" y="285"/>
                  <a:pt x="253005" y="285"/>
                </a:cubicBezTo>
                <a:lnTo>
                  <a:pt x="253796" y="285"/>
                </a:lnTo>
                <a:cubicBezTo>
                  <a:pt x="253891" y="285"/>
                  <a:pt x="253955" y="222"/>
                  <a:pt x="253955" y="158"/>
                </a:cubicBezTo>
                <a:cubicBezTo>
                  <a:pt x="253955" y="63"/>
                  <a:pt x="253891" y="0"/>
                  <a:pt x="253796" y="0"/>
                </a:cubicBezTo>
                <a:close/>
                <a:moveTo>
                  <a:pt x="254588" y="0"/>
                </a:moveTo>
                <a:cubicBezTo>
                  <a:pt x="254525" y="0"/>
                  <a:pt x="254462" y="63"/>
                  <a:pt x="254462" y="158"/>
                </a:cubicBezTo>
                <a:cubicBezTo>
                  <a:pt x="254462" y="222"/>
                  <a:pt x="254525" y="285"/>
                  <a:pt x="254588" y="285"/>
                </a:cubicBezTo>
                <a:lnTo>
                  <a:pt x="255380" y="285"/>
                </a:lnTo>
                <a:cubicBezTo>
                  <a:pt x="255475" y="285"/>
                  <a:pt x="255538" y="222"/>
                  <a:pt x="255538" y="158"/>
                </a:cubicBezTo>
                <a:cubicBezTo>
                  <a:pt x="255538" y="63"/>
                  <a:pt x="255475" y="0"/>
                  <a:pt x="255380" y="0"/>
                </a:cubicBezTo>
                <a:close/>
                <a:moveTo>
                  <a:pt x="256172" y="0"/>
                </a:moveTo>
                <a:cubicBezTo>
                  <a:pt x="256077" y="0"/>
                  <a:pt x="256013" y="63"/>
                  <a:pt x="256013" y="158"/>
                </a:cubicBezTo>
                <a:cubicBezTo>
                  <a:pt x="256013" y="222"/>
                  <a:pt x="256077" y="285"/>
                  <a:pt x="256172" y="285"/>
                </a:cubicBezTo>
                <a:lnTo>
                  <a:pt x="256963" y="285"/>
                </a:lnTo>
                <a:cubicBezTo>
                  <a:pt x="257058" y="285"/>
                  <a:pt x="257122" y="222"/>
                  <a:pt x="257122" y="158"/>
                </a:cubicBezTo>
                <a:cubicBezTo>
                  <a:pt x="257122" y="63"/>
                  <a:pt x="257058" y="0"/>
                  <a:pt x="256963" y="0"/>
                </a:cubicBezTo>
                <a:close/>
                <a:moveTo>
                  <a:pt x="257755" y="0"/>
                </a:moveTo>
                <a:cubicBezTo>
                  <a:pt x="257660" y="0"/>
                  <a:pt x="257597" y="63"/>
                  <a:pt x="257597" y="158"/>
                </a:cubicBezTo>
                <a:cubicBezTo>
                  <a:pt x="257597" y="222"/>
                  <a:pt x="257660" y="285"/>
                  <a:pt x="257755" y="285"/>
                </a:cubicBezTo>
                <a:lnTo>
                  <a:pt x="258547" y="285"/>
                </a:lnTo>
                <a:cubicBezTo>
                  <a:pt x="258642" y="285"/>
                  <a:pt x="258705" y="222"/>
                  <a:pt x="258705" y="158"/>
                </a:cubicBezTo>
                <a:cubicBezTo>
                  <a:pt x="258705" y="63"/>
                  <a:pt x="258642" y="0"/>
                  <a:pt x="258547" y="0"/>
                </a:cubicBezTo>
                <a:close/>
                <a:moveTo>
                  <a:pt x="259339" y="0"/>
                </a:moveTo>
                <a:cubicBezTo>
                  <a:pt x="259244" y="0"/>
                  <a:pt x="259180" y="63"/>
                  <a:pt x="259180" y="158"/>
                </a:cubicBezTo>
                <a:cubicBezTo>
                  <a:pt x="259180" y="222"/>
                  <a:pt x="259244" y="285"/>
                  <a:pt x="259339" y="285"/>
                </a:cubicBezTo>
                <a:lnTo>
                  <a:pt x="260130" y="285"/>
                </a:lnTo>
                <a:cubicBezTo>
                  <a:pt x="260225" y="285"/>
                  <a:pt x="260289" y="222"/>
                  <a:pt x="260289" y="158"/>
                </a:cubicBezTo>
                <a:cubicBezTo>
                  <a:pt x="260289" y="63"/>
                  <a:pt x="260225" y="0"/>
                  <a:pt x="260130" y="0"/>
                </a:cubicBezTo>
                <a:close/>
                <a:moveTo>
                  <a:pt x="260922" y="0"/>
                </a:moveTo>
                <a:cubicBezTo>
                  <a:pt x="260827" y="0"/>
                  <a:pt x="260764" y="63"/>
                  <a:pt x="260764" y="158"/>
                </a:cubicBezTo>
                <a:cubicBezTo>
                  <a:pt x="260764" y="222"/>
                  <a:pt x="260827" y="285"/>
                  <a:pt x="260922" y="285"/>
                </a:cubicBezTo>
                <a:lnTo>
                  <a:pt x="261714" y="285"/>
                </a:lnTo>
                <a:cubicBezTo>
                  <a:pt x="261777" y="285"/>
                  <a:pt x="261872" y="222"/>
                  <a:pt x="261872" y="158"/>
                </a:cubicBezTo>
                <a:cubicBezTo>
                  <a:pt x="261872" y="63"/>
                  <a:pt x="261809" y="0"/>
                  <a:pt x="261714" y="0"/>
                </a:cubicBezTo>
                <a:close/>
                <a:moveTo>
                  <a:pt x="262505" y="0"/>
                </a:moveTo>
                <a:cubicBezTo>
                  <a:pt x="262410" y="0"/>
                  <a:pt x="262347" y="63"/>
                  <a:pt x="262347" y="158"/>
                </a:cubicBezTo>
                <a:cubicBezTo>
                  <a:pt x="262347" y="222"/>
                  <a:pt x="262410" y="285"/>
                  <a:pt x="262505" y="285"/>
                </a:cubicBezTo>
                <a:lnTo>
                  <a:pt x="263297" y="285"/>
                </a:lnTo>
                <a:cubicBezTo>
                  <a:pt x="263361" y="285"/>
                  <a:pt x="263456" y="222"/>
                  <a:pt x="263456" y="158"/>
                </a:cubicBezTo>
                <a:cubicBezTo>
                  <a:pt x="263456" y="63"/>
                  <a:pt x="263361" y="0"/>
                  <a:pt x="263297" y="0"/>
                </a:cubicBezTo>
                <a:close/>
                <a:moveTo>
                  <a:pt x="264089" y="0"/>
                </a:moveTo>
                <a:cubicBezTo>
                  <a:pt x="263994" y="0"/>
                  <a:pt x="263931" y="63"/>
                  <a:pt x="263931" y="158"/>
                </a:cubicBezTo>
                <a:cubicBezTo>
                  <a:pt x="263931" y="222"/>
                  <a:pt x="263994" y="285"/>
                  <a:pt x="264089" y="285"/>
                </a:cubicBezTo>
                <a:lnTo>
                  <a:pt x="264881" y="285"/>
                </a:lnTo>
                <a:cubicBezTo>
                  <a:pt x="264944" y="285"/>
                  <a:pt x="265007" y="222"/>
                  <a:pt x="265007" y="158"/>
                </a:cubicBezTo>
                <a:cubicBezTo>
                  <a:pt x="265007" y="63"/>
                  <a:pt x="264944" y="0"/>
                  <a:pt x="264881" y="0"/>
                </a:cubicBezTo>
                <a:close/>
                <a:moveTo>
                  <a:pt x="265672" y="0"/>
                </a:moveTo>
                <a:cubicBezTo>
                  <a:pt x="265577" y="0"/>
                  <a:pt x="265514" y="63"/>
                  <a:pt x="265514" y="158"/>
                </a:cubicBezTo>
                <a:cubicBezTo>
                  <a:pt x="265514" y="222"/>
                  <a:pt x="265577" y="285"/>
                  <a:pt x="265672" y="285"/>
                </a:cubicBezTo>
                <a:lnTo>
                  <a:pt x="266464" y="285"/>
                </a:lnTo>
                <a:cubicBezTo>
                  <a:pt x="266527" y="285"/>
                  <a:pt x="266591" y="222"/>
                  <a:pt x="266591" y="158"/>
                </a:cubicBezTo>
                <a:cubicBezTo>
                  <a:pt x="266591" y="63"/>
                  <a:pt x="266527" y="0"/>
                  <a:pt x="266464" y="0"/>
                </a:cubicBezTo>
                <a:close/>
                <a:moveTo>
                  <a:pt x="267256" y="0"/>
                </a:moveTo>
                <a:cubicBezTo>
                  <a:pt x="267161" y="0"/>
                  <a:pt x="267097" y="63"/>
                  <a:pt x="267097" y="158"/>
                </a:cubicBezTo>
                <a:cubicBezTo>
                  <a:pt x="267097" y="222"/>
                  <a:pt x="267161" y="285"/>
                  <a:pt x="267256" y="285"/>
                </a:cubicBezTo>
                <a:lnTo>
                  <a:pt x="268048" y="285"/>
                </a:lnTo>
                <a:cubicBezTo>
                  <a:pt x="268111" y="285"/>
                  <a:pt x="268174" y="222"/>
                  <a:pt x="268174" y="158"/>
                </a:cubicBezTo>
                <a:cubicBezTo>
                  <a:pt x="268174" y="63"/>
                  <a:pt x="268111" y="0"/>
                  <a:pt x="268048" y="0"/>
                </a:cubicBezTo>
                <a:close/>
                <a:moveTo>
                  <a:pt x="268808" y="0"/>
                </a:moveTo>
                <a:cubicBezTo>
                  <a:pt x="268744" y="0"/>
                  <a:pt x="268681" y="63"/>
                  <a:pt x="268681" y="158"/>
                </a:cubicBezTo>
                <a:cubicBezTo>
                  <a:pt x="268681" y="222"/>
                  <a:pt x="268744" y="285"/>
                  <a:pt x="268808" y="285"/>
                </a:cubicBezTo>
                <a:lnTo>
                  <a:pt x="269599" y="285"/>
                </a:lnTo>
                <a:cubicBezTo>
                  <a:pt x="269694" y="285"/>
                  <a:pt x="269758" y="222"/>
                  <a:pt x="269758" y="158"/>
                </a:cubicBezTo>
                <a:cubicBezTo>
                  <a:pt x="269758" y="63"/>
                  <a:pt x="269694" y="0"/>
                  <a:pt x="269599" y="0"/>
                </a:cubicBezTo>
                <a:close/>
                <a:moveTo>
                  <a:pt x="270391" y="0"/>
                </a:moveTo>
                <a:cubicBezTo>
                  <a:pt x="270328" y="0"/>
                  <a:pt x="270264" y="63"/>
                  <a:pt x="270264" y="158"/>
                </a:cubicBezTo>
                <a:cubicBezTo>
                  <a:pt x="270264" y="222"/>
                  <a:pt x="270328" y="285"/>
                  <a:pt x="270391" y="285"/>
                </a:cubicBezTo>
                <a:lnTo>
                  <a:pt x="271183" y="285"/>
                </a:lnTo>
                <a:cubicBezTo>
                  <a:pt x="271278" y="285"/>
                  <a:pt x="271341" y="222"/>
                  <a:pt x="271341" y="158"/>
                </a:cubicBezTo>
                <a:cubicBezTo>
                  <a:pt x="271341" y="63"/>
                  <a:pt x="271278" y="0"/>
                  <a:pt x="271183" y="0"/>
                </a:cubicBezTo>
                <a:close/>
                <a:moveTo>
                  <a:pt x="271975" y="0"/>
                </a:moveTo>
                <a:cubicBezTo>
                  <a:pt x="271911" y="0"/>
                  <a:pt x="271816" y="63"/>
                  <a:pt x="271816" y="158"/>
                </a:cubicBezTo>
                <a:cubicBezTo>
                  <a:pt x="271816" y="222"/>
                  <a:pt x="271911" y="285"/>
                  <a:pt x="271975" y="285"/>
                </a:cubicBezTo>
                <a:lnTo>
                  <a:pt x="272766" y="285"/>
                </a:lnTo>
                <a:cubicBezTo>
                  <a:pt x="272861" y="285"/>
                  <a:pt x="272925" y="222"/>
                  <a:pt x="272925" y="158"/>
                </a:cubicBezTo>
                <a:cubicBezTo>
                  <a:pt x="272925" y="63"/>
                  <a:pt x="272861" y="0"/>
                  <a:pt x="272766" y="0"/>
                </a:cubicBezTo>
                <a:close/>
                <a:moveTo>
                  <a:pt x="273558" y="0"/>
                </a:moveTo>
                <a:cubicBezTo>
                  <a:pt x="273495" y="0"/>
                  <a:pt x="273400" y="63"/>
                  <a:pt x="273400" y="158"/>
                </a:cubicBezTo>
                <a:cubicBezTo>
                  <a:pt x="273400" y="222"/>
                  <a:pt x="273495" y="285"/>
                  <a:pt x="273558" y="285"/>
                </a:cubicBezTo>
                <a:lnTo>
                  <a:pt x="274350" y="285"/>
                </a:lnTo>
                <a:cubicBezTo>
                  <a:pt x="274445" y="285"/>
                  <a:pt x="274508" y="222"/>
                  <a:pt x="274508" y="158"/>
                </a:cubicBezTo>
                <a:cubicBezTo>
                  <a:pt x="274508" y="63"/>
                  <a:pt x="274445" y="0"/>
                  <a:pt x="274350" y="0"/>
                </a:cubicBezTo>
                <a:close/>
                <a:moveTo>
                  <a:pt x="275141" y="0"/>
                </a:moveTo>
                <a:cubicBezTo>
                  <a:pt x="275046" y="0"/>
                  <a:pt x="274983" y="63"/>
                  <a:pt x="274983" y="158"/>
                </a:cubicBezTo>
                <a:cubicBezTo>
                  <a:pt x="274983" y="222"/>
                  <a:pt x="275046" y="285"/>
                  <a:pt x="275141" y="285"/>
                </a:cubicBezTo>
                <a:lnTo>
                  <a:pt x="275933" y="285"/>
                </a:lnTo>
                <a:cubicBezTo>
                  <a:pt x="276028" y="285"/>
                  <a:pt x="276091" y="222"/>
                  <a:pt x="276091" y="158"/>
                </a:cubicBezTo>
                <a:cubicBezTo>
                  <a:pt x="276091" y="63"/>
                  <a:pt x="276028" y="0"/>
                  <a:pt x="275933" y="0"/>
                </a:cubicBezTo>
                <a:close/>
                <a:moveTo>
                  <a:pt x="276725" y="0"/>
                </a:moveTo>
                <a:cubicBezTo>
                  <a:pt x="276630" y="0"/>
                  <a:pt x="276567" y="63"/>
                  <a:pt x="276567" y="158"/>
                </a:cubicBezTo>
                <a:cubicBezTo>
                  <a:pt x="276567" y="222"/>
                  <a:pt x="276630" y="285"/>
                  <a:pt x="276725" y="285"/>
                </a:cubicBezTo>
                <a:lnTo>
                  <a:pt x="277517" y="285"/>
                </a:lnTo>
                <a:cubicBezTo>
                  <a:pt x="277612" y="285"/>
                  <a:pt x="277675" y="222"/>
                  <a:pt x="277675" y="158"/>
                </a:cubicBezTo>
                <a:cubicBezTo>
                  <a:pt x="277675" y="63"/>
                  <a:pt x="277612" y="0"/>
                  <a:pt x="277517" y="0"/>
                </a:cubicBezTo>
                <a:close/>
                <a:moveTo>
                  <a:pt x="278308" y="0"/>
                </a:moveTo>
                <a:cubicBezTo>
                  <a:pt x="278213" y="0"/>
                  <a:pt x="278150" y="63"/>
                  <a:pt x="278150" y="158"/>
                </a:cubicBezTo>
                <a:cubicBezTo>
                  <a:pt x="278150" y="222"/>
                  <a:pt x="278213" y="285"/>
                  <a:pt x="278308" y="285"/>
                </a:cubicBezTo>
                <a:lnTo>
                  <a:pt x="279100" y="285"/>
                </a:lnTo>
                <a:cubicBezTo>
                  <a:pt x="279163" y="285"/>
                  <a:pt x="279258" y="222"/>
                  <a:pt x="279258" y="158"/>
                </a:cubicBezTo>
                <a:cubicBezTo>
                  <a:pt x="279258" y="63"/>
                  <a:pt x="279163" y="0"/>
                  <a:pt x="279100" y="0"/>
                </a:cubicBezTo>
                <a:close/>
                <a:moveTo>
                  <a:pt x="279892" y="0"/>
                </a:moveTo>
                <a:cubicBezTo>
                  <a:pt x="279797" y="0"/>
                  <a:pt x="279733" y="63"/>
                  <a:pt x="279733" y="158"/>
                </a:cubicBezTo>
                <a:cubicBezTo>
                  <a:pt x="279733" y="222"/>
                  <a:pt x="279797" y="285"/>
                  <a:pt x="279892" y="285"/>
                </a:cubicBezTo>
                <a:lnTo>
                  <a:pt x="280683" y="285"/>
                </a:lnTo>
                <a:cubicBezTo>
                  <a:pt x="280747" y="285"/>
                  <a:pt x="280842" y="222"/>
                  <a:pt x="280842" y="158"/>
                </a:cubicBezTo>
                <a:cubicBezTo>
                  <a:pt x="280842" y="63"/>
                  <a:pt x="280747" y="0"/>
                  <a:pt x="28068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2" name="Google Shape;1432;p50"/>
          <p:cNvSpPr/>
          <p:nvPr/>
        </p:nvSpPr>
        <p:spPr>
          <a:xfrm>
            <a:off x="472814" y="1804735"/>
            <a:ext cx="20190" cy="8285"/>
          </a:xfrm>
          <a:custGeom>
            <a:avLst/>
            <a:gdLst/>
            <a:ahLst/>
            <a:cxnLst/>
            <a:rect l="l" t="t" r="r" b="b"/>
            <a:pathLst>
              <a:path w="697" h="286" extrusionOk="0">
                <a:moveTo>
                  <a:pt x="158" y="0"/>
                </a:moveTo>
                <a:cubicBezTo>
                  <a:pt x="63" y="0"/>
                  <a:pt x="0" y="63"/>
                  <a:pt x="0" y="158"/>
                </a:cubicBezTo>
                <a:cubicBezTo>
                  <a:pt x="0" y="222"/>
                  <a:pt x="63" y="285"/>
                  <a:pt x="158" y="285"/>
                </a:cubicBezTo>
                <a:lnTo>
                  <a:pt x="538" y="285"/>
                </a:lnTo>
                <a:cubicBezTo>
                  <a:pt x="633" y="285"/>
                  <a:pt x="697" y="222"/>
                  <a:pt x="697" y="158"/>
                </a:cubicBezTo>
                <a:cubicBezTo>
                  <a:pt x="697" y="63"/>
                  <a:pt x="633" y="0"/>
                  <a:pt x="53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3" name="Google Shape;1433;p50"/>
          <p:cNvSpPr/>
          <p:nvPr/>
        </p:nvSpPr>
        <p:spPr>
          <a:xfrm>
            <a:off x="8652418" y="1789121"/>
            <a:ext cx="40381" cy="39483"/>
          </a:xfrm>
          <a:custGeom>
            <a:avLst/>
            <a:gdLst/>
            <a:ahLst/>
            <a:cxnLst/>
            <a:rect l="l" t="t" r="r" b="b"/>
            <a:pathLst>
              <a:path w="1394" h="1363" extrusionOk="0">
                <a:moveTo>
                  <a:pt x="697" y="1"/>
                </a:moveTo>
                <a:cubicBezTo>
                  <a:pt x="317" y="1"/>
                  <a:pt x="1" y="317"/>
                  <a:pt x="1" y="697"/>
                </a:cubicBezTo>
                <a:cubicBezTo>
                  <a:pt x="1" y="1046"/>
                  <a:pt x="317" y="1363"/>
                  <a:pt x="697" y="1363"/>
                </a:cubicBezTo>
                <a:cubicBezTo>
                  <a:pt x="1077" y="1363"/>
                  <a:pt x="1394" y="1046"/>
                  <a:pt x="1394" y="697"/>
                </a:cubicBezTo>
                <a:cubicBezTo>
                  <a:pt x="1394" y="317"/>
                  <a:pt x="1077" y="1"/>
                  <a:pt x="69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" name="Google Shape;1434;p50"/>
          <p:cNvSpPr/>
          <p:nvPr/>
        </p:nvSpPr>
        <p:spPr>
          <a:xfrm>
            <a:off x="457200" y="1789121"/>
            <a:ext cx="40410" cy="39483"/>
          </a:xfrm>
          <a:custGeom>
            <a:avLst/>
            <a:gdLst/>
            <a:ahLst/>
            <a:cxnLst/>
            <a:rect l="l" t="t" r="r" b="b"/>
            <a:pathLst>
              <a:path w="1395" h="1363" extrusionOk="0">
                <a:moveTo>
                  <a:pt x="697" y="1"/>
                </a:moveTo>
                <a:cubicBezTo>
                  <a:pt x="317" y="1"/>
                  <a:pt x="1" y="317"/>
                  <a:pt x="1" y="697"/>
                </a:cubicBezTo>
                <a:cubicBezTo>
                  <a:pt x="1" y="1046"/>
                  <a:pt x="317" y="1363"/>
                  <a:pt x="697" y="1363"/>
                </a:cubicBezTo>
                <a:cubicBezTo>
                  <a:pt x="1077" y="1363"/>
                  <a:pt x="1394" y="1046"/>
                  <a:pt x="1394" y="697"/>
                </a:cubicBezTo>
                <a:cubicBezTo>
                  <a:pt x="1394" y="317"/>
                  <a:pt x="1077" y="1"/>
                  <a:pt x="69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35" name="Google Shape;1435;p50"/>
          <p:cNvGrpSpPr/>
          <p:nvPr/>
        </p:nvGrpSpPr>
        <p:grpSpPr>
          <a:xfrm>
            <a:off x="2741185" y="1781227"/>
            <a:ext cx="84440" cy="1605411"/>
            <a:chOff x="2936043" y="1768032"/>
            <a:chExt cx="84440" cy="1605411"/>
          </a:xfrm>
        </p:grpSpPr>
        <p:sp>
          <p:nvSpPr>
            <p:cNvPr id="1436" name="Google Shape;1436;p50"/>
            <p:cNvSpPr/>
            <p:nvPr/>
          </p:nvSpPr>
          <p:spPr>
            <a:xfrm>
              <a:off x="2973645" y="1823999"/>
              <a:ext cx="9212" cy="20190"/>
            </a:xfrm>
            <a:custGeom>
              <a:avLst/>
              <a:gdLst/>
              <a:ahLst/>
              <a:cxnLst/>
              <a:rect l="l" t="t" r="r" b="b"/>
              <a:pathLst>
                <a:path w="318" h="697" extrusionOk="0">
                  <a:moveTo>
                    <a:pt x="159" y="0"/>
                  </a:moveTo>
                  <a:cubicBezTo>
                    <a:pt x="64" y="0"/>
                    <a:pt x="1" y="64"/>
                    <a:pt x="1" y="127"/>
                  </a:cubicBezTo>
                  <a:lnTo>
                    <a:pt x="1" y="539"/>
                  </a:lnTo>
                  <a:cubicBezTo>
                    <a:pt x="1" y="634"/>
                    <a:pt x="64" y="697"/>
                    <a:pt x="159" y="697"/>
                  </a:cubicBezTo>
                  <a:cubicBezTo>
                    <a:pt x="254" y="697"/>
                    <a:pt x="318" y="634"/>
                    <a:pt x="318" y="539"/>
                  </a:cubicBezTo>
                  <a:lnTo>
                    <a:pt x="318" y="127"/>
                  </a:lnTo>
                  <a:cubicBezTo>
                    <a:pt x="318" y="64"/>
                    <a:pt x="254" y="0"/>
                    <a:pt x="1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7" name="Google Shape;1437;p50"/>
            <p:cNvSpPr/>
            <p:nvPr/>
          </p:nvSpPr>
          <p:spPr>
            <a:xfrm>
              <a:off x="2973645" y="1857921"/>
              <a:ext cx="9212" cy="1515522"/>
            </a:xfrm>
            <a:custGeom>
              <a:avLst/>
              <a:gdLst/>
              <a:ahLst/>
              <a:cxnLst/>
              <a:rect l="l" t="t" r="r" b="b"/>
              <a:pathLst>
                <a:path w="318" h="52318" extrusionOk="0">
                  <a:moveTo>
                    <a:pt x="159" y="1"/>
                  </a:moveTo>
                  <a:cubicBezTo>
                    <a:pt x="64" y="1"/>
                    <a:pt x="1" y="96"/>
                    <a:pt x="1" y="159"/>
                  </a:cubicBezTo>
                  <a:lnTo>
                    <a:pt x="1" y="951"/>
                  </a:lnTo>
                  <a:cubicBezTo>
                    <a:pt x="1" y="1046"/>
                    <a:pt x="64" y="1109"/>
                    <a:pt x="159" y="1109"/>
                  </a:cubicBezTo>
                  <a:cubicBezTo>
                    <a:pt x="254" y="1109"/>
                    <a:pt x="318" y="1046"/>
                    <a:pt x="318" y="951"/>
                  </a:cubicBezTo>
                  <a:lnTo>
                    <a:pt x="318" y="159"/>
                  </a:lnTo>
                  <a:cubicBezTo>
                    <a:pt x="318" y="96"/>
                    <a:pt x="254" y="1"/>
                    <a:pt x="159" y="1"/>
                  </a:cubicBezTo>
                  <a:close/>
                  <a:moveTo>
                    <a:pt x="159" y="1616"/>
                  </a:moveTo>
                  <a:cubicBezTo>
                    <a:pt x="64" y="1616"/>
                    <a:pt x="1" y="1679"/>
                    <a:pt x="1" y="1774"/>
                  </a:cubicBezTo>
                  <a:lnTo>
                    <a:pt x="1" y="2566"/>
                  </a:lnTo>
                  <a:cubicBezTo>
                    <a:pt x="1" y="2661"/>
                    <a:pt x="64" y="2724"/>
                    <a:pt x="159" y="2724"/>
                  </a:cubicBezTo>
                  <a:cubicBezTo>
                    <a:pt x="254" y="2724"/>
                    <a:pt x="318" y="2661"/>
                    <a:pt x="318" y="2566"/>
                  </a:cubicBezTo>
                  <a:lnTo>
                    <a:pt x="318" y="1774"/>
                  </a:lnTo>
                  <a:cubicBezTo>
                    <a:pt x="318" y="1679"/>
                    <a:pt x="254" y="1616"/>
                    <a:pt x="159" y="1616"/>
                  </a:cubicBezTo>
                  <a:close/>
                  <a:moveTo>
                    <a:pt x="159" y="3199"/>
                  </a:moveTo>
                  <a:cubicBezTo>
                    <a:pt x="64" y="3199"/>
                    <a:pt x="1" y="3263"/>
                    <a:pt x="1" y="3358"/>
                  </a:cubicBezTo>
                  <a:lnTo>
                    <a:pt x="1" y="4150"/>
                  </a:lnTo>
                  <a:cubicBezTo>
                    <a:pt x="1" y="4245"/>
                    <a:pt x="64" y="4308"/>
                    <a:pt x="159" y="4308"/>
                  </a:cubicBezTo>
                  <a:cubicBezTo>
                    <a:pt x="254" y="4308"/>
                    <a:pt x="318" y="4245"/>
                    <a:pt x="318" y="4150"/>
                  </a:cubicBezTo>
                  <a:lnTo>
                    <a:pt x="318" y="3358"/>
                  </a:lnTo>
                  <a:cubicBezTo>
                    <a:pt x="318" y="3263"/>
                    <a:pt x="254" y="3199"/>
                    <a:pt x="159" y="3199"/>
                  </a:cubicBezTo>
                  <a:close/>
                  <a:moveTo>
                    <a:pt x="159" y="4815"/>
                  </a:moveTo>
                  <a:cubicBezTo>
                    <a:pt x="64" y="4815"/>
                    <a:pt x="1" y="4878"/>
                    <a:pt x="1" y="4973"/>
                  </a:cubicBezTo>
                  <a:lnTo>
                    <a:pt x="1" y="5765"/>
                  </a:lnTo>
                  <a:cubicBezTo>
                    <a:pt x="1" y="5860"/>
                    <a:pt x="64" y="5923"/>
                    <a:pt x="159" y="5923"/>
                  </a:cubicBezTo>
                  <a:cubicBezTo>
                    <a:pt x="254" y="5923"/>
                    <a:pt x="318" y="5860"/>
                    <a:pt x="318" y="5765"/>
                  </a:cubicBezTo>
                  <a:lnTo>
                    <a:pt x="318" y="4973"/>
                  </a:lnTo>
                  <a:cubicBezTo>
                    <a:pt x="318" y="4878"/>
                    <a:pt x="254" y="4815"/>
                    <a:pt x="159" y="4815"/>
                  </a:cubicBezTo>
                  <a:close/>
                  <a:moveTo>
                    <a:pt x="159" y="6430"/>
                  </a:moveTo>
                  <a:cubicBezTo>
                    <a:pt x="64" y="6430"/>
                    <a:pt x="1" y="6493"/>
                    <a:pt x="1" y="6556"/>
                  </a:cubicBezTo>
                  <a:lnTo>
                    <a:pt x="1" y="7380"/>
                  </a:lnTo>
                  <a:cubicBezTo>
                    <a:pt x="1" y="7443"/>
                    <a:pt x="64" y="7506"/>
                    <a:pt x="159" y="7506"/>
                  </a:cubicBezTo>
                  <a:cubicBezTo>
                    <a:pt x="254" y="7506"/>
                    <a:pt x="318" y="7443"/>
                    <a:pt x="318" y="7380"/>
                  </a:cubicBezTo>
                  <a:lnTo>
                    <a:pt x="318" y="6556"/>
                  </a:lnTo>
                  <a:cubicBezTo>
                    <a:pt x="318" y="6493"/>
                    <a:pt x="254" y="6430"/>
                    <a:pt x="159" y="6430"/>
                  </a:cubicBezTo>
                  <a:close/>
                  <a:moveTo>
                    <a:pt x="159" y="8013"/>
                  </a:moveTo>
                  <a:cubicBezTo>
                    <a:pt x="64" y="8013"/>
                    <a:pt x="1" y="8077"/>
                    <a:pt x="1" y="8172"/>
                  </a:cubicBezTo>
                  <a:lnTo>
                    <a:pt x="1" y="8963"/>
                  </a:lnTo>
                  <a:cubicBezTo>
                    <a:pt x="1" y="9058"/>
                    <a:pt x="64" y="9122"/>
                    <a:pt x="159" y="9122"/>
                  </a:cubicBezTo>
                  <a:cubicBezTo>
                    <a:pt x="254" y="9122"/>
                    <a:pt x="318" y="9058"/>
                    <a:pt x="318" y="8963"/>
                  </a:cubicBezTo>
                  <a:lnTo>
                    <a:pt x="318" y="8172"/>
                  </a:lnTo>
                  <a:cubicBezTo>
                    <a:pt x="318" y="8077"/>
                    <a:pt x="254" y="8013"/>
                    <a:pt x="159" y="8013"/>
                  </a:cubicBezTo>
                  <a:close/>
                  <a:moveTo>
                    <a:pt x="159" y="9628"/>
                  </a:moveTo>
                  <a:cubicBezTo>
                    <a:pt x="64" y="9628"/>
                    <a:pt x="1" y="9692"/>
                    <a:pt x="1" y="9755"/>
                  </a:cubicBezTo>
                  <a:lnTo>
                    <a:pt x="1" y="10578"/>
                  </a:lnTo>
                  <a:cubicBezTo>
                    <a:pt x="1" y="10642"/>
                    <a:pt x="64" y="10705"/>
                    <a:pt x="159" y="10705"/>
                  </a:cubicBezTo>
                  <a:cubicBezTo>
                    <a:pt x="254" y="10705"/>
                    <a:pt x="318" y="10642"/>
                    <a:pt x="318" y="10578"/>
                  </a:cubicBezTo>
                  <a:lnTo>
                    <a:pt x="318" y="9755"/>
                  </a:lnTo>
                  <a:cubicBezTo>
                    <a:pt x="318" y="9692"/>
                    <a:pt x="254" y="9628"/>
                    <a:pt x="159" y="9628"/>
                  </a:cubicBezTo>
                  <a:close/>
                  <a:moveTo>
                    <a:pt x="159" y="11212"/>
                  </a:moveTo>
                  <a:cubicBezTo>
                    <a:pt x="64" y="11212"/>
                    <a:pt x="1" y="11275"/>
                    <a:pt x="1" y="11370"/>
                  </a:cubicBezTo>
                  <a:lnTo>
                    <a:pt x="1" y="12162"/>
                  </a:lnTo>
                  <a:cubicBezTo>
                    <a:pt x="1" y="12257"/>
                    <a:pt x="64" y="12320"/>
                    <a:pt x="159" y="12320"/>
                  </a:cubicBezTo>
                  <a:cubicBezTo>
                    <a:pt x="254" y="12320"/>
                    <a:pt x="318" y="12257"/>
                    <a:pt x="318" y="12162"/>
                  </a:cubicBezTo>
                  <a:lnTo>
                    <a:pt x="318" y="11370"/>
                  </a:lnTo>
                  <a:cubicBezTo>
                    <a:pt x="318" y="11275"/>
                    <a:pt x="254" y="11212"/>
                    <a:pt x="159" y="11212"/>
                  </a:cubicBezTo>
                  <a:close/>
                  <a:moveTo>
                    <a:pt x="159" y="12827"/>
                  </a:moveTo>
                  <a:cubicBezTo>
                    <a:pt x="64" y="12827"/>
                    <a:pt x="1" y="12890"/>
                    <a:pt x="1" y="12954"/>
                  </a:cubicBezTo>
                  <a:lnTo>
                    <a:pt x="1" y="13777"/>
                  </a:lnTo>
                  <a:cubicBezTo>
                    <a:pt x="1" y="13840"/>
                    <a:pt x="64" y="13904"/>
                    <a:pt x="159" y="13904"/>
                  </a:cubicBezTo>
                  <a:cubicBezTo>
                    <a:pt x="254" y="13904"/>
                    <a:pt x="318" y="13840"/>
                    <a:pt x="318" y="13777"/>
                  </a:cubicBezTo>
                  <a:lnTo>
                    <a:pt x="318" y="12954"/>
                  </a:lnTo>
                  <a:cubicBezTo>
                    <a:pt x="318" y="12890"/>
                    <a:pt x="254" y="12827"/>
                    <a:pt x="159" y="12827"/>
                  </a:cubicBezTo>
                  <a:close/>
                  <a:moveTo>
                    <a:pt x="159" y="14410"/>
                  </a:moveTo>
                  <a:cubicBezTo>
                    <a:pt x="64" y="14410"/>
                    <a:pt x="1" y="14474"/>
                    <a:pt x="1" y="14569"/>
                  </a:cubicBezTo>
                  <a:lnTo>
                    <a:pt x="1" y="15360"/>
                  </a:lnTo>
                  <a:cubicBezTo>
                    <a:pt x="1" y="15455"/>
                    <a:pt x="64" y="15519"/>
                    <a:pt x="159" y="15519"/>
                  </a:cubicBezTo>
                  <a:cubicBezTo>
                    <a:pt x="254" y="15519"/>
                    <a:pt x="318" y="15455"/>
                    <a:pt x="318" y="15360"/>
                  </a:cubicBezTo>
                  <a:lnTo>
                    <a:pt x="318" y="14569"/>
                  </a:lnTo>
                  <a:cubicBezTo>
                    <a:pt x="318" y="14474"/>
                    <a:pt x="254" y="14410"/>
                    <a:pt x="159" y="14410"/>
                  </a:cubicBezTo>
                  <a:close/>
                  <a:moveTo>
                    <a:pt x="159" y="16025"/>
                  </a:moveTo>
                  <a:cubicBezTo>
                    <a:pt x="64" y="16025"/>
                    <a:pt x="1" y="16089"/>
                    <a:pt x="1" y="16152"/>
                  </a:cubicBezTo>
                  <a:lnTo>
                    <a:pt x="1" y="16975"/>
                  </a:lnTo>
                  <a:cubicBezTo>
                    <a:pt x="1" y="17039"/>
                    <a:pt x="64" y="17102"/>
                    <a:pt x="159" y="17102"/>
                  </a:cubicBezTo>
                  <a:cubicBezTo>
                    <a:pt x="254" y="17102"/>
                    <a:pt x="318" y="17039"/>
                    <a:pt x="318" y="16975"/>
                  </a:cubicBezTo>
                  <a:lnTo>
                    <a:pt x="318" y="16152"/>
                  </a:lnTo>
                  <a:cubicBezTo>
                    <a:pt x="318" y="16089"/>
                    <a:pt x="254" y="16025"/>
                    <a:pt x="159" y="16025"/>
                  </a:cubicBezTo>
                  <a:close/>
                  <a:moveTo>
                    <a:pt x="159" y="17609"/>
                  </a:moveTo>
                  <a:cubicBezTo>
                    <a:pt x="64" y="17609"/>
                    <a:pt x="1" y="17672"/>
                    <a:pt x="1" y="17767"/>
                  </a:cubicBezTo>
                  <a:lnTo>
                    <a:pt x="1" y="18559"/>
                  </a:lnTo>
                  <a:cubicBezTo>
                    <a:pt x="1" y="18654"/>
                    <a:pt x="64" y="18717"/>
                    <a:pt x="159" y="18717"/>
                  </a:cubicBezTo>
                  <a:cubicBezTo>
                    <a:pt x="254" y="18717"/>
                    <a:pt x="318" y="18654"/>
                    <a:pt x="318" y="18559"/>
                  </a:cubicBezTo>
                  <a:lnTo>
                    <a:pt x="318" y="17767"/>
                  </a:lnTo>
                  <a:cubicBezTo>
                    <a:pt x="318" y="17672"/>
                    <a:pt x="254" y="17609"/>
                    <a:pt x="159" y="17609"/>
                  </a:cubicBezTo>
                  <a:close/>
                  <a:moveTo>
                    <a:pt x="159" y="19224"/>
                  </a:moveTo>
                  <a:cubicBezTo>
                    <a:pt x="64" y="19224"/>
                    <a:pt x="1" y="19287"/>
                    <a:pt x="1" y="19351"/>
                  </a:cubicBezTo>
                  <a:lnTo>
                    <a:pt x="1" y="20174"/>
                  </a:lnTo>
                  <a:cubicBezTo>
                    <a:pt x="1" y="20237"/>
                    <a:pt x="64" y="20301"/>
                    <a:pt x="159" y="20301"/>
                  </a:cubicBezTo>
                  <a:cubicBezTo>
                    <a:pt x="254" y="20301"/>
                    <a:pt x="318" y="20237"/>
                    <a:pt x="318" y="20174"/>
                  </a:cubicBezTo>
                  <a:lnTo>
                    <a:pt x="318" y="19351"/>
                  </a:lnTo>
                  <a:cubicBezTo>
                    <a:pt x="318" y="19287"/>
                    <a:pt x="254" y="19224"/>
                    <a:pt x="159" y="19224"/>
                  </a:cubicBezTo>
                  <a:close/>
                  <a:moveTo>
                    <a:pt x="159" y="20807"/>
                  </a:moveTo>
                  <a:cubicBezTo>
                    <a:pt x="64" y="20807"/>
                    <a:pt x="1" y="20871"/>
                    <a:pt x="1" y="20966"/>
                  </a:cubicBezTo>
                  <a:lnTo>
                    <a:pt x="1" y="21757"/>
                  </a:lnTo>
                  <a:cubicBezTo>
                    <a:pt x="1" y="21852"/>
                    <a:pt x="64" y="21916"/>
                    <a:pt x="159" y="21916"/>
                  </a:cubicBezTo>
                  <a:cubicBezTo>
                    <a:pt x="254" y="21916"/>
                    <a:pt x="318" y="21852"/>
                    <a:pt x="318" y="21757"/>
                  </a:cubicBezTo>
                  <a:lnTo>
                    <a:pt x="318" y="20966"/>
                  </a:lnTo>
                  <a:cubicBezTo>
                    <a:pt x="318" y="20871"/>
                    <a:pt x="254" y="20807"/>
                    <a:pt x="159" y="20807"/>
                  </a:cubicBezTo>
                  <a:close/>
                  <a:moveTo>
                    <a:pt x="159" y="22423"/>
                  </a:moveTo>
                  <a:cubicBezTo>
                    <a:pt x="64" y="22423"/>
                    <a:pt x="1" y="22486"/>
                    <a:pt x="1" y="22549"/>
                  </a:cubicBezTo>
                  <a:lnTo>
                    <a:pt x="1" y="23373"/>
                  </a:lnTo>
                  <a:cubicBezTo>
                    <a:pt x="1" y="23436"/>
                    <a:pt x="64" y="23499"/>
                    <a:pt x="159" y="23499"/>
                  </a:cubicBezTo>
                  <a:cubicBezTo>
                    <a:pt x="254" y="23499"/>
                    <a:pt x="318" y="23436"/>
                    <a:pt x="318" y="23373"/>
                  </a:cubicBezTo>
                  <a:lnTo>
                    <a:pt x="318" y="22549"/>
                  </a:lnTo>
                  <a:cubicBezTo>
                    <a:pt x="318" y="22486"/>
                    <a:pt x="254" y="22423"/>
                    <a:pt x="159" y="22423"/>
                  </a:cubicBezTo>
                  <a:close/>
                  <a:moveTo>
                    <a:pt x="159" y="24006"/>
                  </a:moveTo>
                  <a:cubicBezTo>
                    <a:pt x="64" y="24006"/>
                    <a:pt x="1" y="24069"/>
                    <a:pt x="1" y="24164"/>
                  </a:cubicBezTo>
                  <a:lnTo>
                    <a:pt x="1" y="24956"/>
                  </a:lnTo>
                  <a:cubicBezTo>
                    <a:pt x="1" y="25051"/>
                    <a:pt x="64" y="25114"/>
                    <a:pt x="159" y="25114"/>
                  </a:cubicBezTo>
                  <a:cubicBezTo>
                    <a:pt x="254" y="25114"/>
                    <a:pt x="318" y="25051"/>
                    <a:pt x="318" y="24956"/>
                  </a:cubicBezTo>
                  <a:lnTo>
                    <a:pt x="318" y="24164"/>
                  </a:lnTo>
                  <a:cubicBezTo>
                    <a:pt x="318" y="24069"/>
                    <a:pt x="254" y="24006"/>
                    <a:pt x="159" y="24006"/>
                  </a:cubicBezTo>
                  <a:close/>
                  <a:moveTo>
                    <a:pt x="159" y="25621"/>
                  </a:moveTo>
                  <a:cubicBezTo>
                    <a:pt x="64" y="25621"/>
                    <a:pt x="1" y="25684"/>
                    <a:pt x="1" y="25779"/>
                  </a:cubicBezTo>
                  <a:lnTo>
                    <a:pt x="1" y="26571"/>
                  </a:lnTo>
                  <a:cubicBezTo>
                    <a:pt x="1" y="26634"/>
                    <a:pt x="64" y="26729"/>
                    <a:pt x="159" y="26729"/>
                  </a:cubicBezTo>
                  <a:cubicBezTo>
                    <a:pt x="254" y="26729"/>
                    <a:pt x="318" y="26634"/>
                    <a:pt x="318" y="26571"/>
                  </a:cubicBezTo>
                  <a:lnTo>
                    <a:pt x="318" y="25779"/>
                  </a:lnTo>
                  <a:cubicBezTo>
                    <a:pt x="318" y="25684"/>
                    <a:pt x="254" y="25621"/>
                    <a:pt x="159" y="25621"/>
                  </a:cubicBezTo>
                  <a:close/>
                  <a:moveTo>
                    <a:pt x="159" y="27205"/>
                  </a:moveTo>
                  <a:cubicBezTo>
                    <a:pt x="64" y="27205"/>
                    <a:pt x="1" y="27268"/>
                    <a:pt x="1" y="27363"/>
                  </a:cubicBezTo>
                  <a:lnTo>
                    <a:pt x="1" y="28155"/>
                  </a:lnTo>
                  <a:cubicBezTo>
                    <a:pt x="1" y="28250"/>
                    <a:pt x="64" y="28313"/>
                    <a:pt x="159" y="28313"/>
                  </a:cubicBezTo>
                  <a:cubicBezTo>
                    <a:pt x="254" y="28313"/>
                    <a:pt x="318" y="28250"/>
                    <a:pt x="318" y="28155"/>
                  </a:cubicBezTo>
                  <a:lnTo>
                    <a:pt x="318" y="27363"/>
                  </a:lnTo>
                  <a:cubicBezTo>
                    <a:pt x="318" y="27268"/>
                    <a:pt x="254" y="27205"/>
                    <a:pt x="159" y="27205"/>
                  </a:cubicBezTo>
                  <a:close/>
                  <a:moveTo>
                    <a:pt x="159" y="28820"/>
                  </a:moveTo>
                  <a:cubicBezTo>
                    <a:pt x="64" y="28820"/>
                    <a:pt x="1" y="28883"/>
                    <a:pt x="1" y="28978"/>
                  </a:cubicBezTo>
                  <a:lnTo>
                    <a:pt x="1" y="29770"/>
                  </a:lnTo>
                  <a:cubicBezTo>
                    <a:pt x="1" y="29833"/>
                    <a:pt x="64" y="29928"/>
                    <a:pt x="159" y="29928"/>
                  </a:cubicBezTo>
                  <a:cubicBezTo>
                    <a:pt x="254" y="29928"/>
                    <a:pt x="318" y="29833"/>
                    <a:pt x="318" y="29770"/>
                  </a:cubicBezTo>
                  <a:lnTo>
                    <a:pt x="318" y="28978"/>
                  </a:lnTo>
                  <a:cubicBezTo>
                    <a:pt x="318" y="28883"/>
                    <a:pt x="254" y="28820"/>
                    <a:pt x="159" y="28820"/>
                  </a:cubicBezTo>
                  <a:close/>
                  <a:moveTo>
                    <a:pt x="159" y="30403"/>
                  </a:moveTo>
                  <a:cubicBezTo>
                    <a:pt x="64" y="30403"/>
                    <a:pt x="1" y="30466"/>
                    <a:pt x="1" y="30561"/>
                  </a:cubicBezTo>
                  <a:lnTo>
                    <a:pt x="1" y="31353"/>
                  </a:lnTo>
                  <a:cubicBezTo>
                    <a:pt x="1" y="31448"/>
                    <a:pt x="64" y="31511"/>
                    <a:pt x="159" y="31511"/>
                  </a:cubicBezTo>
                  <a:cubicBezTo>
                    <a:pt x="254" y="31511"/>
                    <a:pt x="318" y="31448"/>
                    <a:pt x="318" y="31353"/>
                  </a:cubicBezTo>
                  <a:lnTo>
                    <a:pt x="318" y="30561"/>
                  </a:lnTo>
                  <a:cubicBezTo>
                    <a:pt x="318" y="30466"/>
                    <a:pt x="254" y="30403"/>
                    <a:pt x="159" y="30403"/>
                  </a:cubicBezTo>
                  <a:close/>
                  <a:moveTo>
                    <a:pt x="159" y="32018"/>
                  </a:moveTo>
                  <a:cubicBezTo>
                    <a:pt x="64" y="32018"/>
                    <a:pt x="1" y="32082"/>
                    <a:pt x="1" y="32177"/>
                  </a:cubicBezTo>
                  <a:lnTo>
                    <a:pt x="1" y="32968"/>
                  </a:lnTo>
                  <a:cubicBezTo>
                    <a:pt x="1" y="33032"/>
                    <a:pt x="64" y="33127"/>
                    <a:pt x="159" y="33127"/>
                  </a:cubicBezTo>
                  <a:cubicBezTo>
                    <a:pt x="254" y="33127"/>
                    <a:pt x="318" y="33063"/>
                    <a:pt x="318" y="32968"/>
                  </a:cubicBezTo>
                  <a:lnTo>
                    <a:pt x="318" y="32177"/>
                  </a:lnTo>
                  <a:cubicBezTo>
                    <a:pt x="318" y="32082"/>
                    <a:pt x="254" y="32018"/>
                    <a:pt x="159" y="32018"/>
                  </a:cubicBezTo>
                  <a:close/>
                  <a:moveTo>
                    <a:pt x="159" y="33602"/>
                  </a:moveTo>
                  <a:cubicBezTo>
                    <a:pt x="64" y="33602"/>
                    <a:pt x="1" y="33697"/>
                    <a:pt x="1" y="33760"/>
                  </a:cubicBezTo>
                  <a:lnTo>
                    <a:pt x="1" y="34552"/>
                  </a:lnTo>
                  <a:cubicBezTo>
                    <a:pt x="1" y="34647"/>
                    <a:pt x="64" y="34710"/>
                    <a:pt x="159" y="34710"/>
                  </a:cubicBezTo>
                  <a:cubicBezTo>
                    <a:pt x="254" y="34710"/>
                    <a:pt x="318" y="34647"/>
                    <a:pt x="318" y="34552"/>
                  </a:cubicBezTo>
                  <a:lnTo>
                    <a:pt x="318" y="33760"/>
                  </a:lnTo>
                  <a:cubicBezTo>
                    <a:pt x="318" y="33697"/>
                    <a:pt x="254" y="33602"/>
                    <a:pt x="159" y="33602"/>
                  </a:cubicBezTo>
                  <a:close/>
                  <a:moveTo>
                    <a:pt x="159" y="35217"/>
                  </a:moveTo>
                  <a:cubicBezTo>
                    <a:pt x="64" y="35217"/>
                    <a:pt x="1" y="35280"/>
                    <a:pt x="1" y="35375"/>
                  </a:cubicBezTo>
                  <a:lnTo>
                    <a:pt x="1" y="36167"/>
                  </a:lnTo>
                  <a:cubicBezTo>
                    <a:pt x="1" y="36262"/>
                    <a:pt x="64" y="36325"/>
                    <a:pt x="159" y="36325"/>
                  </a:cubicBezTo>
                  <a:cubicBezTo>
                    <a:pt x="254" y="36325"/>
                    <a:pt x="318" y="36262"/>
                    <a:pt x="318" y="36167"/>
                  </a:cubicBezTo>
                  <a:lnTo>
                    <a:pt x="318" y="35375"/>
                  </a:lnTo>
                  <a:cubicBezTo>
                    <a:pt x="318" y="35280"/>
                    <a:pt x="254" y="35217"/>
                    <a:pt x="159" y="35217"/>
                  </a:cubicBezTo>
                  <a:close/>
                  <a:moveTo>
                    <a:pt x="159" y="36800"/>
                  </a:moveTo>
                  <a:cubicBezTo>
                    <a:pt x="64" y="36800"/>
                    <a:pt x="1" y="36864"/>
                    <a:pt x="1" y="36959"/>
                  </a:cubicBezTo>
                  <a:lnTo>
                    <a:pt x="1" y="37750"/>
                  </a:lnTo>
                  <a:cubicBezTo>
                    <a:pt x="1" y="37845"/>
                    <a:pt x="64" y="37909"/>
                    <a:pt x="159" y="37909"/>
                  </a:cubicBezTo>
                  <a:cubicBezTo>
                    <a:pt x="254" y="37909"/>
                    <a:pt x="318" y="37845"/>
                    <a:pt x="318" y="37750"/>
                  </a:cubicBezTo>
                  <a:lnTo>
                    <a:pt x="318" y="36959"/>
                  </a:lnTo>
                  <a:cubicBezTo>
                    <a:pt x="318" y="36864"/>
                    <a:pt x="254" y="36800"/>
                    <a:pt x="159" y="36800"/>
                  </a:cubicBezTo>
                  <a:close/>
                  <a:moveTo>
                    <a:pt x="159" y="38415"/>
                  </a:moveTo>
                  <a:cubicBezTo>
                    <a:pt x="64" y="38415"/>
                    <a:pt x="1" y="38479"/>
                    <a:pt x="1" y="38574"/>
                  </a:cubicBezTo>
                  <a:lnTo>
                    <a:pt x="1" y="39365"/>
                  </a:lnTo>
                  <a:cubicBezTo>
                    <a:pt x="1" y="39460"/>
                    <a:pt x="64" y="39524"/>
                    <a:pt x="159" y="39524"/>
                  </a:cubicBezTo>
                  <a:cubicBezTo>
                    <a:pt x="254" y="39524"/>
                    <a:pt x="318" y="39460"/>
                    <a:pt x="318" y="39365"/>
                  </a:cubicBezTo>
                  <a:lnTo>
                    <a:pt x="318" y="38574"/>
                  </a:lnTo>
                  <a:cubicBezTo>
                    <a:pt x="318" y="38479"/>
                    <a:pt x="254" y="38415"/>
                    <a:pt x="159" y="38415"/>
                  </a:cubicBezTo>
                  <a:close/>
                  <a:moveTo>
                    <a:pt x="159" y="39999"/>
                  </a:moveTo>
                  <a:cubicBezTo>
                    <a:pt x="64" y="39999"/>
                    <a:pt x="1" y="40094"/>
                    <a:pt x="1" y="40157"/>
                  </a:cubicBezTo>
                  <a:lnTo>
                    <a:pt x="1" y="40949"/>
                  </a:lnTo>
                  <a:cubicBezTo>
                    <a:pt x="1" y="41044"/>
                    <a:pt x="64" y="41107"/>
                    <a:pt x="159" y="41107"/>
                  </a:cubicBezTo>
                  <a:cubicBezTo>
                    <a:pt x="254" y="41107"/>
                    <a:pt x="318" y="41044"/>
                    <a:pt x="318" y="40980"/>
                  </a:cubicBezTo>
                  <a:lnTo>
                    <a:pt x="318" y="40157"/>
                  </a:lnTo>
                  <a:cubicBezTo>
                    <a:pt x="318" y="40094"/>
                    <a:pt x="254" y="39999"/>
                    <a:pt x="159" y="39999"/>
                  </a:cubicBezTo>
                  <a:close/>
                  <a:moveTo>
                    <a:pt x="159" y="41614"/>
                  </a:moveTo>
                  <a:cubicBezTo>
                    <a:pt x="64" y="41614"/>
                    <a:pt x="1" y="41677"/>
                    <a:pt x="1" y="41772"/>
                  </a:cubicBezTo>
                  <a:lnTo>
                    <a:pt x="1" y="42564"/>
                  </a:lnTo>
                  <a:cubicBezTo>
                    <a:pt x="1" y="42659"/>
                    <a:pt x="64" y="42722"/>
                    <a:pt x="159" y="42722"/>
                  </a:cubicBezTo>
                  <a:cubicBezTo>
                    <a:pt x="254" y="42722"/>
                    <a:pt x="318" y="42659"/>
                    <a:pt x="318" y="42564"/>
                  </a:cubicBezTo>
                  <a:lnTo>
                    <a:pt x="318" y="41772"/>
                  </a:lnTo>
                  <a:cubicBezTo>
                    <a:pt x="318" y="41677"/>
                    <a:pt x="254" y="41614"/>
                    <a:pt x="159" y="41614"/>
                  </a:cubicBezTo>
                  <a:close/>
                  <a:moveTo>
                    <a:pt x="159" y="43197"/>
                  </a:moveTo>
                  <a:cubicBezTo>
                    <a:pt x="64" y="43197"/>
                    <a:pt x="1" y="43261"/>
                    <a:pt x="1" y="43356"/>
                  </a:cubicBezTo>
                  <a:lnTo>
                    <a:pt x="1" y="44147"/>
                  </a:lnTo>
                  <a:cubicBezTo>
                    <a:pt x="1" y="44242"/>
                    <a:pt x="64" y="44306"/>
                    <a:pt x="159" y="44306"/>
                  </a:cubicBezTo>
                  <a:cubicBezTo>
                    <a:pt x="254" y="44306"/>
                    <a:pt x="318" y="44242"/>
                    <a:pt x="318" y="44147"/>
                  </a:cubicBezTo>
                  <a:lnTo>
                    <a:pt x="318" y="43356"/>
                  </a:lnTo>
                  <a:cubicBezTo>
                    <a:pt x="318" y="43261"/>
                    <a:pt x="254" y="43197"/>
                    <a:pt x="159" y="43197"/>
                  </a:cubicBezTo>
                  <a:close/>
                  <a:moveTo>
                    <a:pt x="159" y="44812"/>
                  </a:moveTo>
                  <a:cubicBezTo>
                    <a:pt x="64" y="44812"/>
                    <a:pt x="1" y="44876"/>
                    <a:pt x="1" y="44971"/>
                  </a:cubicBezTo>
                  <a:lnTo>
                    <a:pt x="1" y="45762"/>
                  </a:lnTo>
                  <a:cubicBezTo>
                    <a:pt x="1" y="45857"/>
                    <a:pt x="64" y="45921"/>
                    <a:pt x="159" y="45921"/>
                  </a:cubicBezTo>
                  <a:cubicBezTo>
                    <a:pt x="254" y="45921"/>
                    <a:pt x="318" y="45857"/>
                    <a:pt x="318" y="45762"/>
                  </a:cubicBezTo>
                  <a:lnTo>
                    <a:pt x="318" y="44971"/>
                  </a:lnTo>
                  <a:cubicBezTo>
                    <a:pt x="318" y="44876"/>
                    <a:pt x="254" y="44812"/>
                    <a:pt x="159" y="44812"/>
                  </a:cubicBezTo>
                  <a:close/>
                  <a:moveTo>
                    <a:pt x="159" y="46428"/>
                  </a:moveTo>
                  <a:cubicBezTo>
                    <a:pt x="64" y="46428"/>
                    <a:pt x="1" y="46491"/>
                    <a:pt x="1" y="46554"/>
                  </a:cubicBezTo>
                  <a:lnTo>
                    <a:pt x="1" y="47378"/>
                  </a:lnTo>
                  <a:cubicBezTo>
                    <a:pt x="1" y="47441"/>
                    <a:pt x="64" y="47504"/>
                    <a:pt x="159" y="47504"/>
                  </a:cubicBezTo>
                  <a:cubicBezTo>
                    <a:pt x="254" y="47504"/>
                    <a:pt x="318" y="47441"/>
                    <a:pt x="318" y="47378"/>
                  </a:cubicBezTo>
                  <a:lnTo>
                    <a:pt x="318" y="46554"/>
                  </a:lnTo>
                  <a:cubicBezTo>
                    <a:pt x="318" y="46491"/>
                    <a:pt x="254" y="46428"/>
                    <a:pt x="159" y="46428"/>
                  </a:cubicBezTo>
                  <a:close/>
                  <a:moveTo>
                    <a:pt x="159" y="48011"/>
                  </a:moveTo>
                  <a:cubicBezTo>
                    <a:pt x="64" y="48011"/>
                    <a:pt x="1" y="48074"/>
                    <a:pt x="1" y="48169"/>
                  </a:cubicBezTo>
                  <a:lnTo>
                    <a:pt x="1" y="48961"/>
                  </a:lnTo>
                  <a:cubicBezTo>
                    <a:pt x="1" y="49056"/>
                    <a:pt x="64" y="49119"/>
                    <a:pt x="159" y="49119"/>
                  </a:cubicBezTo>
                  <a:cubicBezTo>
                    <a:pt x="254" y="49119"/>
                    <a:pt x="318" y="49056"/>
                    <a:pt x="318" y="48961"/>
                  </a:cubicBezTo>
                  <a:lnTo>
                    <a:pt x="318" y="48169"/>
                  </a:lnTo>
                  <a:cubicBezTo>
                    <a:pt x="318" y="48074"/>
                    <a:pt x="254" y="48011"/>
                    <a:pt x="159" y="48011"/>
                  </a:cubicBezTo>
                  <a:close/>
                  <a:moveTo>
                    <a:pt x="159" y="49626"/>
                  </a:moveTo>
                  <a:cubicBezTo>
                    <a:pt x="64" y="49626"/>
                    <a:pt x="1" y="49689"/>
                    <a:pt x="1" y="49753"/>
                  </a:cubicBezTo>
                  <a:lnTo>
                    <a:pt x="1" y="50576"/>
                  </a:lnTo>
                  <a:cubicBezTo>
                    <a:pt x="1" y="50639"/>
                    <a:pt x="64" y="50703"/>
                    <a:pt x="159" y="50703"/>
                  </a:cubicBezTo>
                  <a:cubicBezTo>
                    <a:pt x="254" y="50703"/>
                    <a:pt x="318" y="50639"/>
                    <a:pt x="318" y="50576"/>
                  </a:cubicBezTo>
                  <a:lnTo>
                    <a:pt x="318" y="49753"/>
                  </a:lnTo>
                  <a:cubicBezTo>
                    <a:pt x="318" y="49689"/>
                    <a:pt x="254" y="49626"/>
                    <a:pt x="159" y="49626"/>
                  </a:cubicBezTo>
                  <a:close/>
                  <a:moveTo>
                    <a:pt x="159" y="51210"/>
                  </a:moveTo>
                  <a:cubicBezTo>
                    <a:pt x="64" y="51210"/>
                    <a:pt x="1" y="51273"/>
                    <a:pt x="1" y="51368"/>
                  </a:cubicBezTo>
                  <a:lnTo>
                    <a:pt x="1" y="52160"/>
                  </a:lnTo>
                  <a:cubicBezTo>
                    <a:pt x="1" y="52255"/>
                    <a:pt x="64" y="52318"/>
                    <a:pt x="159" y="52318"/>
                  </a:cubicBezTo>
                  <a:cubicBezTo>
                    <a:pt x="254" y="52318"/>
                    <a:pt x="318" y="52255"/>
                    <a:pt x="318" y="52160"/>
                  </a:cubicBezTo>
                  <a:lnTo>
                    <a:pt x="318" y="51368"/>
                  </a:lnTo>
                  <a:cubicBezTo>
                    <a:pt x="318" y="51273"/>
                    <a:pt x="254" y="51210"/>
                    <a:pt x="159" y="512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8" name="Google Shape;1438;p50"/>
            <p:cNvSpPr/>
            <p:nvPr/>
          </p:nvSpPr>
          <p:spPr>
            <a:xfrm>
              <a:off x="2936043" y="1768032"/>
              <a:ext cx="84440" cy="83513"/>
            </a:xfrm>
            <a:custGeom>
              <a:avLst/>
              <a:gdLst/>
              <a:ahLst/>
              <a:cxnLst/>
              <a:rect l="l" t="t" r="r" b="b"/>
              <a:pathLst>
                <a:path w="2915" h="2883" extrusionOk="0">
                  <a:moveTo>
                    <a:pt x="1457" y="0"/>
                  </a:moveTo>
                  <a:cubicBezTo>
                    <a:pt x="666" y="0"/>
                    <a:pt x="1" y="634"/>
                    <a:pt x="1" y="1425"/>
                  </a:cubicBezTo>
                  <a:cubicBezTo>
                    <a:pt x="1" y="2217"/>
                    <a:pt x="666" y="2882"/>
                    <a:pt x="1457" y="2882"/>
                  </a:cubicBezTo>
                  <a:cubicBezTo>
                    <a:pt x="2249" y="2882"/>
                    <a:pt x="2914" y="2249"/>
                    <a:pt x="2914" y="1425"/>
                  </a:cubicBezTo>
                  <a:cubicBezTo>
                    <a:pt x="2914" y="634"/>
                    <a:pt x="2249" y="0"/>
                    <a:pt x="14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9" name="Google Shape;1439;p50"/>
            <p:cNvSpPr/>
            <p:nvPr/>
          </p:nvSpPr>
          <p:spPr>
            <a:xfrm>
              <a:off x="2949803" y="1780865"/>
              <a:ext cx="56921" cy="57819"/>
            </a:xfrm>
            <a:custGeom>
              <a:avLst/>
              <a:gdLst/>
              <a:ahLst/>
              <a:cxnLst/>
              <a:rect l="l" t="t" r="r" b="b"/>
              <a:pathLst>
                <a:path w="1965" h="1996" extrusionOk="0">
                  <a:moveTo>
                    <a:pt x="982" y="1"/>
                  </a:moveTo>
                  <a:cubicBezTo>
                    <a:pt x="444" y="1"/>
                    <a:pt x="1" y="444"/>
                    <a:pt x="1" y="982"/>
                  </a:cubicBezTo>
                  <a:cubicBezTo>
                    <a:pt x="1" y="1553"/>
                    <a:pt x="444" y="1996"/>
                    <a:pt x="982" y="1996"/>
                  </a:cubicBezTo>
                  <a:cubicBezTo>
                    <a:pt x="1521" y="1996"/>
                    <a:pt x="1964" y="1553"/>
                    <a:pt x="1964" y="982"/>
                  </a:cubicBezTo>
                  <a:cubicBezTo>
                    <a:pt x="1964" y="444"/>
                    <a:pt x="1521" y="1"/>
                    <a:pt x="982" y="1"/>
                  </a:cubicBezTo>
                  <a:close/>
                </a:path>
              </a:pathLst>
            </a:custGeom>
            <a:solidFill>
              <a:srgbClr val="FF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45" name="Google Shape;1445;p50"/>
          <p:cNvSpPr/>
          <p:nvPr/>
        </p:nvSpPr>
        <p:spPr>
          <a:xfrm>
            <a:off x="4562601" y="1185473"/>
            <a:ext cx="9212" cy="20219"/>
          </a:xfrm>
          <a:custGeom>
            <a:avLst/>
            <a:gdLst/>
            <a:ahLst/>
            <a:cxnLst/>
            <a:rect l="l" t="t" r="r" b="b"/>
            <a:pathLst>
              <a:path w="318" h="698" extrusionOk="0">
                <a:moveTo>
                  <a:pt x="159" y="1"/>
                </a:moveTo>
                <a:cubicBezTo>
                  <a:pt x="64" y="1"/>
                  <a:pt x="1" y="64"/>
                  <a:pt x="1" y="159"/>
                </a:cubicBezTo>
                <a:lnTo>
                  <a:pt x="1" y="571"/>
                </a:lnTo>
                <a:cubicBezTo>
                  <a:pt x="1" y="634"/>
                  <a:pt x="64" y="697"/>
                  <a:pt x="159" y="697"/>
                </a:cubicBezTo>
                <a:cubicBezTo>
                  <a:pt x="254" y="697"/>
                  <a:pt x="318" y="634"/>
                  <a:pt x="318" y="571"/>
                </a:cubicBezTo>
                <a:lnTo>
                  <a:pt x="318" y="159"/>
                </a:lnTo>
                <a:cubicBezTo>
                  <a:pt x="318" y="64"/>
                  <a:pt x="254" y="1"/>
                  <a:pt x="15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46" name="Google Shape;1446;p50"/>
          <p:cNvGrpSpPr/>
          <p:nvPr/>
        </p:nvGrpSpPr>
        <p:grpSpPr>
          <a:xfrm>
            <a:off x="4525927" y="1012576"/>
            <a:ext cx="83484" cy="1661373"/>
            <a:chOff x="4525927" y="1012576"/>
            <a:chExt cx="83484" cy="1661373"/>
          </a:xfrm>
        </p:grpSpPr>
        <p:sp>
          <p:nvSpPr>
            <p:cNvPr id="1447" name="Google Shape;1447;p50"/>
            <p:cNvSpPr/>
            <p:nvPr/>
          </p:nvSpPr>
          <p:spPr>
            <a:xfrm>
              <a:off x="4562601" y="1012576"/>
              <a:ext cx="9212" cy="1661373"/>
            </a:xfrm>
            <a:custGeom>
              <a:avLst/>
              <a:gdLst/>
              <a:ahLst/>
              <a:cxnLst/>
              <a:rect l="l" t="t" r="r" b="b"/>
              <a:pathLst>
                <a:path w="318" h="57353" extrusionOk="0">
                  <a:moveTo>
                    <a:pt x="159" y="0"/>
                  </a:moveTo>
                  <a:cubicBezTo>
                    <a:pt x="64" y="0"/>
                    <a:pt x="1" y="63"/>
                    <a:pt x="1" y="127"/>
                  </a:cubicBezTo>
                  <a:lnTo>
                    <a:pt x="1" y="918"/>
                  </a:lnTo>
                  <a:cubicBezTo>
                    <a:pt x="1" y="1013"/>
                    <a:pt x="64" y="1077"/>
                    <a:pt x="159" y="1077"/>
                  </a:cubicBezTo>
                  <a:cubicBezTo>
                    <a:pt x="254" y="1077"/>
                    <a:pt x="318" y="1013"/>
                    <a:pt x="318" y="918"/>
                  </a:cubicBezTo>
                  <a:lnTo>
                    <a:pt x="318" y="127"/>
                  </a:lnTo>
                  <a:cubicBezTo>
                    <a:pt x="318" y="63"/>
                    <a:pt x="254" y="0"/>
                    <a:pt x="159" y="0"/>
                  </a:cubicBezTo>
                  <a:close/>
                  <a:moveTo>
                    <a:pt x="159" y="1552"/>
                  </a:moveTo>
                  <a:cubicBezTo>
                    <a:pt x="64" y="1552"/>
                    <a:pt x="1" y="1615"/>
                    <a:pt x="1" y="1710"/>
                  </a:cubicBezTo>
                  <a:lnTo>
                    <a:pt x="1" y="2470"/>
                  </a:lnTo>
                  <a:cubicBezTo>
                    <a:pt x="1" y="2565"/>
                    <a:pt x="64" y="2629"/>
                    <a:pt x="159" y="2629"/>
                  </a:cubicBezTo>
                  <a:cubicBezTo>
                    <a:pt x="254" y="2629"/>
                    <a:pt x="318" y="2565"/>
                    <a:pt x="318" y="2470"/>
                  </a:cubicBezTo>
                  <a:lnTo>
                    <a:pt x="318" y="1710"/>
                  </a:lnTo>
                  <a:cubicBezTo>
                    <a:pt x="318" y="1615"/>
                    <a:pt x="254" y="1552"/>
                    <a:pt x="159" y="1552"/>
                  </a:cubicBezTo>
                  <a:close/>
                  <a:moveTo>
                    <a:pt x="159" y="3104"/>
                  </a:moveTo>
                  <a:cubicBezTo>
                    <a:pt x="64" y="3104"/>
                    <a:pt x="1" y="3167"/>
                    <a:pt x="1" y="3262"/>
                  </a:cubicBezTo>
                  <a:lnTo>
                    <a:pt x="1" y="4054"/>
                  </a:lnTo>
                  <a:cubicBezTo>
                    <a:pt x="1" y="4117"/>
                    <a:pt x="64" y="4180"/>
                    <a:pt x="159" y="4180"/>
                  </a:cubicBezTo>
                  <a:cubicBezTo>
                    <a:pt x="254" y="4180"/>
                    <a:pt x="318" y="4117"/>
                    <a:pt x="318" y="4054"/>
                  </a:cubicBezTo>
                  <a:lnTo>
                    <a:pt x="318" y="3262"/>
                  </a:lnTo>
                  <a:cubicBezTo>
                    <a:pt x="318" y="3167"/>
                    <a:pt x="254" y="3104"/>
                    <a:pt x="159" y="3104"/>
                  </a:cubicBezTo>
                  <a:close/>
                  <a:moveTo>
                    <a:pt x="159" y="4687"/>
                  </a:moveTo>
                  <a:cubicBezTo>
                    <a:pt x="64" y="4687"/>
                    <a:pt x="1" y="4750"/>
                    <a:pt x="1" y="4814"/>
                  </a:cubicBezTo>
                  <a:lnTo>
                    <a:pt x="1" y="5605"/>
                  </a:lnTo>
                  <a:cubicBezTo>
                    <a:pt x="1" y="5700"/>
                    <a:pt x="64" y="5764"/>
                    <a:pt x="159" y="5764"/>
                  </a:cubicBezTo>
                  <a:cubicBezTo>
                    <a:pt x="254" y="5764"/>
                    <a:pt x="318" y="5700"/>
                    <a:pt x="318" y="5605"/>
                  </a:cubicBezTo>
                  <a:lnTo>
                    <a:pt x="318" y="4814"/>
                  </a:lnTo>
                  <a:cubicBezTo>
                    <a:pt x="318" y="4750"/>
                    <a:pt x="254" y="4687"/>
                    <a:pt x="159" y="4687"/>
                  </a:cubicBezTo>
                  <a:close/>
                  <a:moveTo>
                    <a:pt x="159" y="6239"/>
                  </a:moveTo>
                  <a:cubicBezTo>
                    <a:pt x="64" y="6239"/>
                    <a:pt x="1" y="6302"/>
                    <a:pt x="1" y="6397"/>
                  </a:cubicBezTo>
                  <a:lnTo>
                    <a:pt x="1" y="7157"/>
                  </a:lnTo>
                  <a:cubicBezTo>
                    <a:pt x="1" y="7252"/>
                    <a:pt x="64" y="7316"/>
                    <a:pt x="159" y="7316"/>
                  </a:cubicBezTo>
                  <a:cubicBezTo>
                    <a:pt x="254" y="7316"/>
                    <a:pt x="318" y="7252"/>
                    <a:pt x="318" y="7157"/>
                  </a:cubicBezTo>
                  <a:lnTo>
                    <a:pt x="318" y="6397"/>
                  </a:lnTo>
                  <a:cubicBezTo>
                    <a:pt x="318" y="6302"/>
                    <a:pt x="254" y="6239"/>
                    <a:pt x="159" y="6239"/>
                  </a:cubicBezTo>
                  <a:close/>
                  <a:moveTo>
                    <a:pt x="159" y="7791"/>
                  </a:moveTo>
                  <a:cubicBezTo>
                    <a:pt x="64" y="7791"/>
                    <a:pt x="1" y="7854"/>
                    <a:pt x="1" y="7949"/>
                  </a:cubicBezTo>
                  <a:lnTo>
                    <a:pt x="1" y="8741"/>
                  </a:lnTo>
                  <a:cubicBezTo>
                    <a:pt x="1" y="8804"/>
                    <a:pt x="64" y="8867"/>
                    <a:pt x="159" y="8867"/>
                  </a:cubicBezTo>
                  <a:cubicBezTo>
                    <a:pt x="254" y="8867"/>
                    <a:pt x="318" y="8804"/>
                    <a:pt x="318" y="8741"/>
                  </a:cubicBezTo>
                  <a:lnTo>
                    <a:pt x="318" y="7949"/>
                  </a:lnTo>
                  <a:cubicBezTo>
                    <a:pt x="318" y="7854"/>
                    <a:pt x="254" y="7791"/>
                    <a:pt x="159" y="7791"/>
                  </a:cubicBezTo>
                  <a:close/>
                  <a:moveTo>
                    <a:pt x="159" y="9374"/>
                  </a:moveTo>
                  <a:cubicBezTo>
                    <a:pt x="64" y="9374"/>
                    <a:pt x="1" y="9437"/>
                    <a:pt x="1" y="9501"/>
                  </a:cubicBezTo>
                  <a:lnTo>
                    <a:pt x="1" y="10292"/>
                  </a:lnTo>
                  <a:cubicBezTo>
                    <a:pt x="1" y="10387"/>
                    <a:pt x="64" y="10451"/>
                    <a:pt x="159" y="10451"/>
                  </a:cubicBezTo>
                  <a:cubicBezTo>
                    <a:pt x="254" y="10451"/>
                    <a:pt x="318" y="10387"/>
                    <a:pt x="318" y="10292"/>
                  </a:cubicBezTo>
                  <a:lnTo>
                    <a:pt x="318" y="9501"/>
                  </a:lnTo>
                  <a:cubicBezTo>
                    <a:pt x="318" y="9437"/>
                    <a:pt x="254" y="9374"/>
                    <a:pt x="159" y="9374"/>
                  </a:cubicBezTo>
                  <a:close/>
                  <a:moveTo>
                    <a:pt x="159" y="10926"/>
                  </a:moveTo>
                  <a:cubicBezTo>
                    <a:pt x="64" y="10926"/>
                    <a:pt x="1" y="10989"/>
                    <a:pt x="1" y="11084"/>
                  </a:cubicBezTo>
                  <a:lnTo>
                    <a:pt x="1" y="11844"/>
                  </a:lnTo>
                  <a:cubicBezTo>
                    <a:pt x="1" y="11939"/>
                    <a:pt x="64" y="12003"/>
                    <a:pt x="159" y="12003"/>
                  </a:cubicBezTo>
                  <a:cubicBezTo>
                    <a:pt x="254" y="12003"/>
                    <a:pt x="318" y="11939"/>
                    <a:pt x="318" y="11844"/>
                  </a:cubicBezTo>
                  <a:lnTo>
                    <a:pt x="318" y="11084"/>
                  </a:lnTo>
                  <a:cubicBezTo>
                    <a:pt x="318" y="10989"/>
                    <a:pt x="254" y="10926"/>
                    <a:pt x="159" y="10926"/>
                  </a:cubicBezTo>
                  <a:close/>
                  <a:moveTo>
                    <a:pt x="159" y="12478"/>
                  </a:moveTo>
                  <a:cubicBezTo>
                    <a:pt x="64" y="12478"/>
                    <a:pt x="1" y="12573"/>
                    <a:pt x="1" y="12636"/>
                  </a:cubicBezTo>
                  <a:lnTo>
                    <a:pt x="1" y="13428"/>
                  </a:lnTo>
                  <a:cubicBezTo>
                    <a:pt x="1" y="13491"/>
                    <a:pt x="64" y="13586"/>
                    <a:pt x="159" y="13586"/>
                  </a:cubicBezTo>
                  <a:cubicBezTo>
                    <a:pt x="254" y="13586"/>
                    <a:pt x="318" y="13491"/>
                    <a:pt x="318" y="13428"/>
                  </a:cubicBezTo>
                  <a:lnTo>
                    <a:pt x="318" y="12636"/>
                  </a:lnTo>
                  <a:cubicBezTo>
                    <a:pt x="318" y="12573"/>
                    <a:pt x="254" y="12478"/>
                    <a:pt x="159" y="12478"/>
                  </a:cubicBezTo>
                  <a:close/>
                  <a:moveTo>
                    <a:pt x="159" y="14061"/>
                  </a:moveTo>
                  <a:cubicBezTo>
                    <a:pt x="64" y="14061"/>
                    <a:pt x="1" y="14124"/>
                    <a:pt x="1" y="14188"/>
                  </a:cubicBezTo>
                  <a:lnTo>
                    <a:pt x="1" y="14979"/>
                  </a:lnTo>
                  <a:cubicBezTo>
                    <a:pt x="1" y="15074"/>
                    <a:pt x="64" y="15138"/>
                    <a:pt x="159" y="15138"/>
                  </a:cubicBezTo>
                  <a:cubicBezTo>
                    <a:pt x="254" y="15138"/>
                    <a:pt x="318" y="15074"/>
                    <a:pt x="318" y="14979"/>
                  </a:cubicBezTo>
                  <a:lnTo>
                    <a:pt x="318" y="14188"/>
                  </a:lnTo>
                  <a:cubicBezTo>
                    <a:pt x="318" y="14124"/>
                    <a:pt x="254" y="14061"/>
                    <a:pt x="159" y="14061"/>
                  </a:cubicBezTo>
                  <a:close/>
                  <a:moveTo>
                    <a:pt x="159" y="15613"/>
                  </a:moveTo>
                  <a:cubicBezTo>
                    <a:pt x="64" y="15613"/>
                    <a:pt x="1" y="15676"/>
                    <a:pt x="1" y="15771"/>
                  </a:cubicBezTo>
                  <a:lnTo>
                    <a:pt x="1" y="16563"/>
                  </a:lnTo>
                  <a:cubicBezTo>
                    <a:pt x="1" y="16626"/>
                    <a:pt x="64" y="16690"/>
                    <a:pt x="159" y="16690"/>
                  </a:cubicBezTo>
                  <a:cubicBezTo>
                    <a:pt x="254" y="16690"/>
                    <a:pt x="318" y="16626"/>
                    <a:pt x="318" y="16563"/>
                  </a:cubicBezTo>
                  <a:lnTo>
                    <a:pt x="318" y="15771"/>
                  </a:lnTo>
                  <a:cubicBezTo>
                    <a:pt x="318" y="15676"/>
                    <a:pt x="254" y="15613"/>
                    <a:pt x="159" y="15613"/>
                  </a:cubicBezTo>
                  <a:close/>
                  <a:moveTo>
                    <a:pt x="159" y="17196"/>
                  </a:moveTo>
                  <a:cubicBezTo>
                    <a:pt x="64" y="17196"/>
                    <a:pt x="1" y="17260"/>
                    <a:pt x="1" y="17323"/>
                  </a:cubicBezTo>
                  <a:lnTo>
                    <a:pt x="1" y="18115"/>
                  </a:lnTo>
                  <a:cubicBezTo>
                    <a:pt x="1" y="18210"/>
                    <a:pt x="64" y="18273"/>
                    <a:pt x="159" y="18273"/>
                  </a:cubicBezTo>
                  <a:cubicBezTo>
                    <a:pt x="254" y="18273"/>
                    <a:pt x="318" y="18210"/>
                    <a:pt x="318" y="18115"/>
                  </a:cubicBezTo>
                  <a:lnTo>
                    <a:pt x="318" y="17323"/>
                  </a:lnTo>
                  <a:cubicBezTo>
                    <a:pt x="318" y="17260"/>
                    <a:pt x="254" y="17196"/>
                    <a:pt x="159" y="17196"/>
                  </a:cubicBezTo>
                  <a:close/>
                  <a:moveTo>
                    <a:pt x="159" y="18748"/>
                  </a:moveTo>
                  <a:cubicBezTo>
                    <a:pt x="64" y="18748"/>
                    <a:pt x="1" y="18811"/>
                    <a:pt x="1" y="18906"/>
                  </a:cubicBezTo>
                  <a:lnTo>
                    <a:pt x="1" y="19666"/>
                  </a:lnTo>
                  <a:cubicBezTo>
                    <a:pt x="1" y="19761"/>
                    <a:pt x="64" y="19825"/>
                    <a:pt x="159" y="19825"/>
                  </a:cubicBezTo>
                  <a:cubicBezTo>
                    <a:pt x="254" y="19825"/>
                    <a:pt x="318" y="19761"/>
                    <a:pt x="318" y="19666"/>
                  </a:cubicBezTo>
                  <a:lnTo>
                    <a:pt x="318" y="18906"/>
                  </a:lnTo>
                  <a:cubicBezTo>
                    <a:pt x="318" y="18811"/>
                    <a:pt x="254" y="18748"/>
                    <a:pt x="159" y="18748"/>
                  </a:cubicBezTo>
                  <a:close/>
                  <a:moveTo>
                    <a:pt x="159" y="20300"/>
                  </a:moveTo>
                  <a:cubicBezTo>
                    <a:pt x="64" y="20300"/>
                    <a:pt x="1" y="20363"/>
                    <a:pt x="1" y="20458"/>
                  </a:cubicBezTo>
                  <a:lnTo>
                    <a:pt x="1" y="21250"/>
                  </a:lnTo>
                  <a:cubicBezTo>
                    <a:pt x="1" y="21313"/>
                    <a:pt x="64" y="21377"/>
                    <a:pt x="159" y="21377"/>
                  </a:cubicBezTo>
                  <a:cubicBezTo>
                    <a:pt x="254" y="21377"/>
                    <a:pt x="318" y="21313"/>
                    <a:pt x="318" y="21250"/>
                  </a:cubicBezTo>
                  <a:lnTo>
                    <a:pt x="318" y="20458"/>
                  </a:lnTo>
                  <a:cubicBezTo>
                    <a:pt x="318" y="20363"/>
                    <a:pt x="254" y="20300"/>
                    <a:pt x="159" y="20300"/>
                  </a:cubicBezTo>
                  <a:close/>
                  <a:moveTo>
                    <a:pt x="159" y="21883"/>
                  </a:moveTo>
                  <a:cubicBezTo>
                    <a:pt x="64" y="21883"/>
                    <a:pt x="1" y="21947"/>
                    <a:pt x="1" y="22010"/>
                  </a:cubicBezTo>
                  <a:lnTo>
                    <a:pt x="1" y="22802"/>
                  </a:lnTo>
                  <a:cubicBezTo>
                    <a:pt x="1" y="22897"/>
                    <a:pt x="64" y="22960"/>
                    <a:pt x="159" y="22960"/>
                  </a:cubicBezTo>
                  <a:cubicBezTo>
                    <a:pt x="254" y="22960"/>
                    <a:pt x="318" y="22897"/>
                    <a:pt x="318" y="22802"/>
                  </a:cubicBezTo>
                  <a:lnTo>
                    <a:pt x="318" y="22010"/>
                  </a:lnTo>
                  <a:cubicBezTo>
                    <a:pt x="318" y="21947"/>
                    <a:pt x="254" y="21883"/>
                    <a:pt x="159" y="21883"/>
                  </a:cubicBezTo>
                  <a:close/>
                  <a:moveTo>
                    <a:pt x="159" y="23435"/>
                  </a:moveTo>
                  <a:cubicBezTo>
                    <a:pt x="64" y="23435"/>
                    <a:pt x="1" y="23498"/>
                    <a:pt x="1" y="23593"/>
                  </a:cubicBezTo>
                  <a:lnTo>
                    <a:pt x="1" y="24353"/>
                  </a:lnTo>
                  <a:cubicBezTo>
                    <a:pt x="1" y="24448"/>
                    <a:pt x="64" y="24512"/>
                    <a:pt x="159" y="24512"/>
                  </a:cubicBezTo>
                  <a:cubicBezTo>
                    <a:pt x="254" y="24512"/>
                    <a:pt x="318" y="24448"/>
                    <a:pt x="318" y="24353"/>
                  </a:cubicBezTo>
                  <a:lnTo>
                    <a:pt x="318" y="23593"/>
                  </a:lnTo>
                  <a:cubicBezTo>
                    <a:pt x="318" y="23498"/>
                    <a:pt x="254" y="23435"/>
                    <a:pt x="159" y="23435"/>
                  </a:cubicBezTo>
                  <a:close/>
                  <a:moveTo>
                    <a:pt x="159" y="24987"/>
                  </a:moveTo>
                  <a:cubicBezTo>
                    <a:pt x="64" y="24987"/>
                    <a:pt x="1" y="25082"/>
                    <a:pt x="1" y="25145"/>
                  </a:cubicBezTo>
                  <a:lnTo>
                    <a:pt x="1" y="25937"/>
                  </a:lnTo>
                  <a:cubicBezTo>
                    <a:pt x="1" y="26000"/>
                    <a:pt x="64" y="26095"/>
                    <a:pt x="159" y="26095"/>
                  </a:cubicBezTo>
                  <a:cubicBezTo>
                    <a:pt x="254" y="26095"/>
                    <a:pt x="318" y="26000"/>
                    <a:pt x="318" y="25937"/>
                  </a:cubicBezTo>
                  <a:lnTo>
                    <a:pt x="318" y="25145"/>
                  </a:lnTo>
                  <a:cubicBezTo>
                    <a:pt x="318" y="25082"/>
                    <a:pt x="254" y="24987"/>
                    <a:pt x="159" y="24987"/>
                  </a:cubicBezTo>
                  <a:close/>
                  <a:moveTo>
                    <a:pt x="159" y="26570"/>
                  </a:moveTo>
                  <a:cubicBezTo>
                    <a:pt x="64" y="26570"/>
                    <a:pt x="1" y="26634"/>
                    <a:pt x="1" y="26729"/>
                  </a:cubicBezTo>
                  <a:lnTo>
                    <a:pt x="1" y="27489"/>
                  </a:lnTo>
                  <a:cubicBezTo>
                    <a:pt x="1" y="27584"/>
                    <a:pt x="64" y="27647"/>
                    <a:pt x="159" y="27647"/>
                  </a:cubicBezTo>
                  <a:cubicBezTo>
                    <a:pt x="254" y="27647"/>
                    <a:pt x="318" y="27584"/>
                    <a:pt x="318" y="27489"/>
                  </a:cubicBezTo>
                  <a:lnTo>
                    <a:pt x="318" y="26729"/>
                  </a:lnTo>
                  <a:cubicBezTo>
                    <a:pt x="318" y="26634"/>
                    <a:pt x="254" y="26570"/>
                    <a:pt x="159" y="26570"/>
                  </a:cubicBezTo>
                  <a:close/>
                  <a:moveTo>
                    <a:pt x="159" y="28122"/>
                  </a:moveTo>
                  <a:cubicBezTo>
                    <a:pt x="64" y="28122"/>
                    <a:pt x="1" y="28185"/>
                    <a:pt x="1" y="28280"/>
                  </a:cubicBezTo>
                  <a:lnTo>
                    <a:pt x="1" y="29072"/>
                  </a:lnTo>
                  <a:cubicBezTo>
                    <a:pt x="1" y="29135"/>
                    <a:pt x="64" y="29199"/>
                    <a:pt x="159" y="29199"/>
                  </a:cubicBezTo>
                  <a:cubicBezTo>
                    <a:pt x="254" y="29199"/>
                    <a:pt x="318" y="29135"/>
                    <a:pt x="318" y="29072"/>
                  </a:cubicBezTo>
                  <a:lnTo>
                    <a:pt x="318" y="28280"/>
                  </a:lnTo>
                  <a:cubicBezTo>
                    <a:pt x="318" y="28185"/>
                    <a:pt x="254" y="28122"/>
                    <a:pt x="159" y="28122"/>
                  </a:cubicBezTo>
                  <a:close/>
                  <a:moveTo>
                    <a:pt x="159" y="29705"/>
                  </a:moveTo>
                  <a:cubicBezTo>
                    <a:pt x="64" y="29705"/>
                    <a:pt x="1" y="29769"/>
                    <a:pt x="1" y="29832"/>
                  </a:cubicBezTo>
                  <a:lnTo>
                    <a:pt x="1" y="30624"/>
                  </a:lnTo>
                  <a:cubicBezTo>
                    <a:pt x="1" y="30719"/>
                    <a:pt x="64" y="30782"/>
                    <a:pt x="159" y="30782"/>
                  </a:cubicBezTo>
                  <a:cubicBezTo>
                    <a:pt x="254" y="30782"/>
                    <a:pt x="318" y="30687"/>
                    <a:pt x="318" y="30624"/>
                  </a:cubicBezTo>
                  <a:lnTo>
                    <a:pt x="318" y="29832"/>
                  </a:lnTo>
                  <a:cubicBezTo>
                    <a:pt x="318" y="29769"/>
                    <a:pt x="254" y="29705"/>
                    <a:pt x="159" y="29705"/>
                  </a:cubicBezTo>
                  <a:close/>
                  <a:moveTo>
                    <a:pt x="159" y="31257"/>
                  </a:moveTo>
                  <a:cubicBezTo>
                    <a:pt x="64" y="31257"/>
                    <a:pt x="1" y="31321"/>
                    <a:pt x="1" y="31416"/>
                  </a:cubicBezTo>
                  <a:lnTo>
                    <a:pt x="1" y="32176"/>
                  </a:lnTo>
                  <a:cubicBezTo>
                    <a:pt x="1" y="32271"/>
                    <a:pt x="64" y="32334"/>
                    <a:pt x="159" y="32334"/>
                  </a:cubicBezTo>
                  <a:cubicBezTo>
                    <a:pt x="254" y="32334"/>
                    <a:pt x="318" y="32271"/>
                    <a:pt x="318" y="32176"/>
                  </a:cubicBezTo>
                  <a:lnTo>
                    <a:pt x="318" y="31416"/>
                  </a:lnTo>
                  <a:cubicBezTo>
                    <a:pt x="318" y="31321"/>
                    <a:pt x="254" y="31257"/>
                    <a:pt x="159" y="31257"/>
                  </a:cubicBezTo>
                  <a:close/>
                  <a:moveTo>
                    <a:pt x="159" y="32809"/>
                  </a:moveTo>
                  <a:cubicBezTo>
                    <a:pt x="64" y="32809"/>
                    <a:pt x="1" y="32872"/>
                    <a:pt x="1" y="32967"/>
                  </a:cubicBezTo>
                  <a:lnTo>
                    <a:pt x="1" y="33759"/>
                  </a:lnTo>
                  <a:cubicBezTo>
                    <a:pt x="1" y="33822"/>
                    <a:pt x="64" y="33886"/>
                    <a:pt x="159" y="33886"/>
                  </a:cubicBezTo>
                  <a:cubicBezTo>
                    <a:pt x="254" y="33886"/>
                    <a:pt x="318" y="33822"/>
                    <a:pt x="318" y="33759"/>
                  </a:cubicBezTo>
                  <a:lnTo>
                    <a:pt x="318" y="32967"/>
                  </a:lnTo>
                  <a:cubicBezTo>
                    <a:pt x="318" y="32872"/>
                    <a:pt x="254" y="32809"/>
                    <a:pt x="159" y="32809"/>
                  </a:cubicBezTo>
                  <a:close/>
                  <a:moveTo>
                    <a:pt x="159" y="34392"/>
                  </a:moveTo>
                  <a:cubicBezTo>
                    <a:pt x="64" y="34392"/>
                    <a:pt x="1" y="34456"/>
                    <a:pt x="1" y="34519"/>
                  </a:cubicBezTo>
                  <a:lnTo>
                    <a:pt x="1" y="35311"/>
                  </a:lnTo>
                  <a:cubicBezTo>
                    <a:pt x="1" y="35406"/>
                    <a:pt x="64" y="35469"/>
                    <a:pt x="159" y="35469"/>
                  </a:cubicBezTo>
                  <a:cubicBezTo>
                    <a:pt x="254" y="35469"/>
                    <a:pt x="318" y="35406"/>
                    <a:pt x="318" y="35311"/>
                  </a:cubicBezTo>
                  <a:lnTo>
                    <a:pt x="318" y="34519"/>
                  </a:lnTo>
                  <a:cubicBezTo>
                    <a:pt x="318" y="34456"/>
                    <a:pt x="254" y="34392"/>
                    <a:pt x="159" y="34392"/>
                  </a:cubicBezTo>
                  <a:close/>
                  <a:moveTo>
                    <a:pt x="159" y="35944"/>
                  </a:moveTo>
                  <a:cubicBezTo>
                    <a:pt x="64" y="35944"/>
                    <a:pt x="1" y="36008"/>
                    <a:pt x="1" y="36103"/>
                  </a:cubicBezTo>
                  <a:lnTo>
                    <a:pt x="1" y="36863"/>
                  </a:lnTo>
                  <a:cubicBezTo>
                    <a:pt x="1" y="36958"/>
                    <a:pt x="64" y="37021"/>
                    <a:pt x="159" y="37021"/>
                  </a:cubicBezTo>
                  <a:cubicBezTo>
                    <a:pt x="254" y="37021"/>
                    <a:pt x="318" y="36958"/>
                    <a:pt x="318" y="36863"/>
                  </a:cubicBezTo>
                  <a:lnTo>
                    <a:pt x="318" y="36103"/>
                  </a:lnTo>
                  <a:cubicBezTo>
                    <a:pt x="318" y="36008"/>
                    <a:pt x="254" y="35944"/>
                    <a:pt x="159" y="35944"/>
                  </a:cubicBezTo>
                  <a:close/>
                  <a:moveTo>
                    <a:pt x="159" y="37496"/>
                  </a:moveTo>
                  <a:cubicBezTo>
                    <a:pt x="64" y="37496"/>
                    <a:pt x="1" y="37559"/>
                    <a:pt x="1" y="37654"/>
                  </a:cubicBezTo>
                  <a:lnTo>
                    <a:pt x="1" y="38446"/>
                  </a:lnTo>
                  <a:cubicBezTo>
                    <a:pt x="1" y="38509"/>
                    <a:pt x="64" y="38573"/>
                    <a:pt x="159" y="38573"/>
                  </a:cubicBezTo>
                  <a:cubicBezTo>
                    <a:pt x="254" y="38573"/>
                    <a:pt x="318" y="38509"/>
                    <a:pt x="318" y="38446"/>
                  </a:cubicBezTo>
                  <a:lnTo>
                    <a:pt x="318" y="37654"/>
                  </a:lnTo>
                  <a:cubicBezTo>
                    <a:pt x="318" y="37559"/>
                    <a:pt x="254" y="37496"/>
                    <a:pt x="159" y="37496"/>
                  </a:cubicBezTo>
                  <a:close/>
                  <a:moveTo>
                    <a:pt x="159" y="39079"/>
                  </a:moveTo>
                  <a:cubicBezTo>
                    <a:pt x="64" y="39079"/>
                    <a:pt x="1" y="39143"/>
                    <a:pt x="1" y="39206"/>
                  </a:cubicBezTo>
                  <a:lnTo>
                    <a:pt x="1" y="39998"/>
                  </a:lnTo>
                  <a:cubicBezTo>
                    <a:pt x="1" y="40093"/>
                    <a:pt x="64" y="40156"/>
                    <a:pt x="159" y="40156"/>
                  </a:cubicBezTo>
                  <a:cubicBezTo>
                    <a:pt x="254" y="40156"/>
                    <a:pt x="318" y="40093"/>
                    <a:pt x="318" y="39998"/>
                  </a:cubicBezTo>
                  <a:lnTo>
                    <a:pt x="318" y="39206"/>
                  </a:lnTo>
                  <a:cubicBezTo>
                    <a:pt x="318" y="39143"/>
                    <a:pt x="254" y="39079"/>
                    <a:pt x="159" y="39079"/>
                  </a:cubicBezTo>
                  <a:close/>
                  <a:moveTo>
                    <a:pt x="159" y="40631"/>
                  </a:moveTo>
                  <a:cubicBezTo>
                    <a:pt x="64" y="40631"/>
                    <a:pt x="1" y="40695"/>
                    <a:pt x="1" y="40790"/>
                  </a:cubicBezTo>
                  <a:lnTo>
                    <a:pt x="1" y="41550"/>
                  </a:lnTo>
                  <a:cubicBezTo>
                    <a:pt x="1" y="41645"/>
                    <a:pt x="64" y="41708"/>
                    <a:pt x="159" y="41708"/>
                  </a:cubicBezTo>
                  <a:cubicBezTo>
                    <a:pt x="254" y="41708"/>
                    <a:pt x="318" y="41645"/>
                    <a:pt x="318" y="41550"/>
                  </a:cubicBezTo>
                  <a:lnTo>
                    <a:pt x="318" y="40790"/>
                  </a:lnTo>
                  <a:cubicBezTo>
                    <a:pt x="318" y="40695"/>
                    <a:pt x="254" y="40631"/>
                    <a:pt x="159" y="40631"/>
                  </a:cubicBezTo>
                  <a:close/>
                  <a:moveTo>
                    <a:pt x="159" y="42183"/>
                  </a:moveTo>
                  <a:cubicBezTo>
                    <a:pt x="64" y="42183"/>
                    <a:pt x="1" y="42278"/>
                    <a:pt x="1" y="42341"/>
                  </a:cubicBezTo>
                  <a:lnTo>
                    <a:pt x="1" y="43133"/>
                  </a:lnTo>
                  <a:cubicBezTo>
                    <a:pt x="1" y="43196"/>
                    <a:pt x="64" y="43291"/>
                    <a:pt x="159" y="43291"/>
                  </a:cubicBezTo>
                  <a:cubicBezTo>
                    <a:pt x="254" y="43291"/>
                    <a:pt x="318" y="43196"/>
                    <a:pt x="318" y="43133"/>
                  </a:cubicBezTo>
                  <a:lnTo>
                    <a:pt x="318" y="42341"/>
                  </a:lnTo>
                  <a:cubicBezTo>
                    <a:pt x="318" y="42278"/>
                    <a:pt x="254" y="42183"/>
                    <a:pt x="159" y="42183"/>
                  </a:cubicBezTo>
                  <a:close/>
                  <a:moveTo>
                    <a:pt x="159" y="43766"/>
                  </a:moveTo>
                  <a:cubicBezTo>
                    <a:pt x="64" y="43766"/>
                    <a:pt x="1" y="43830"/>
                    <a:pt x="1" y="43893"/>
                  </a:cubicBezTo>
                  <a:lnTo>
                    <a:pt x="1" y="44685"/>
                  </a:lnTo>
                  <a:cubicBezTo>
                    <a:pt x="1" y="44780"/>
                    <a:pt x="64" y="44843"/>
                    <a:pt x="159" y="44843"/>
                  </a:cubicBezTo>
                  <a:cubicBezTo>
                    <a:pt x="254" y="44843"/>
                    <a:pt x="318" y="44780"/>
                    <a:pt x="318" y="44685"/>
                  </a:cubicBezTo>
                  <a:lnTo>
                    <a:pt x="318" y="43893"/>
                  </a:lnTo>
                  <a:cubicBezTo>
                    <a:pt x="318" y="43830"/>
                    <a:pt x="254" y="43766"/>
                    <a:pt x="159" y="43766"/>
                  </a:cubicBezTo>
                  <a:close/>
                  <a:moveTo>
                    <a:pt x="159" y="45318"/>
                  </a:moveTo>
                  <a:cubicBezTo>
                    <a:pt x="64" y="45318"/>
                    <a:pt x="1" y="45382"/>
                    <a:pt x="1" y="45477"/>
                  </a:cubicBezTo>
                  <a:lnTo>
                    <a:pt x="1" y="46268"/>
                  </a:lnTo>
                  <a:cubicBezTo>
                    <a:pt x="1" y="46332"/>
                    <a:pt x="64" y="46395"/>
                    <a:pt x="159" y="46395"/>
                  </a:cubicBezTo>
                  <a:cubicBezTo>
                    <a:pt x="254" y="46395"/>
                    <a:pt x="318" y="46332"/>
                    <a:pt x="318" y="46268"/>
                  </a:cubicBezTo>
                  <a:lnTo>
                    <a:pt x="318" y="45477"/>
                  </a:lnTo>
                  <a:cubicBezTo>
                    <a:pt x="318" y="45382"/>
                    <a:pt x="254" y="45318"/>
                    <a:pt x="159" y="45318"/>
                  </a:cubicBezTo>
                  <a:close/>
                  <a:moveTo>
                    <a:pt x="159" y="46902"/>
                  </a:moveTo>
                  <a:cubicBezTo>
                    <a:pt x="64" y="46902"/>
                    <a:pt x="1" y="46965"/>
                    <a:pt x="1" y="47028"/>
                  </a:cubicBezTo>
                  <a:lnTo>
                    <a:pt x="1" y="47820"/>
                  </a:lnTo>
                  <a:cubicBezTo>
                    <a:pt x="1" y="47915"/>
                    <a:pt x="64" y="47978"/>
                    <a:pt x="159" y="47978"/>
                  </a:cubicBezTo>
                  <a:cubicBezTo>
                    <a:pt x="254" y="47978"/>
                    <a:pt x="318" y="47915"/>
                    <a:pt x="318" y="47820"/>
                  </a:cubicBezTo>
                  <a:lnTo>
                    <a:pt x="318" y="47028"/>
                  </a:lnTo>
                  <a:cubicBezTo>
                    <a:pt x="318" y="46965"/>
                    <a:pt x="254" y="46902"/>
                    <a:pt x="159" y="46902"/>
                  </a:cubicBezTo>
                  <a:close/>
                  <a:moveTo>
                    <a:pt x="159" y="48453"/>
                  </a:moveTo>
                  <a:cubicBezTo>
                    <a:pt x="64" y="48453"/>
                    <a:pt x="1" y="48517"/>
                    <a:pt x="1" y="48612"/>
                  </a:cubicBezTo>
                  <a:lnTo>
                    <a:pt x="1" y="49372"/>
                  </a:lnTo>
                  <a:cubicBezTo>
                    <a:pt x="1" y="49467"/>
                    <a:pt x="64" y="49530"/>
                    <a:pt x="159" y="49530"/>
                  </a:cubicBezTo>
                  <a:cubicBezTo>
                    <a:pt x="254" y="49530"/>
                    <a:pt x="318" y="49467"/>
                    <a:pt x="318" y="49372"/>
                  </a:cubicBezTo>
                  <a:lnTo>
                    <a:pt x="318" y="48612"/>
                  </a:lnTo>
                  <a:cubicBezTo>
                    <a:pt x="318" y="48517"/>
                    <a:pt x="254" y="48453"/>
                    <a:pt x="159" y="48453"/>
                  </a:cubicBezTo>
                  <a:close/>
                  <a:moveTo>
                    <a:pt x="159" y="50005"/>
                  </a:moveTo>
                  <a:cubicBezTo>
                    <a:pt x="64" y="50005"/>
                    <a:pt x="1" y="50069"/>
                    <a:pt x="1" y="50164"/>
                  </a:cubicBezTo>
                  <a:lnTo>
                    <a:pt x="1" y="50955"/>
                  </a:lnTo>
                  <a:cubicBezTo>
                    <a:pt x="1" y="51019"/>
                    <a:pt x="64" y="51082"/>
                    <a:pt x="159" y="51082"/>
                  </a:cubicBezTo>
                  <a:cubicBezTo>
                    <a:pt x="254" y="51082"/>
                    <a:pt x="318" y="51019"/>
                    <a:pt x="318" y="50955"/>
                  </a:cubicBezTo>
                  <a:lnTo>
                    <a:pt x="318" y="50164"/>
                  </a:lnTo>
                  <a:cubicBezTo>
                    <a:pt x="318" y="50069"/>
                    <a:pt x="254" y="50005"/>
                    <a:pt x="159" y="50005"/>
                  </a:cubicBezTo>
                  <a:close/>
                  <a:moveTo>
                    <a:pt x="159" y="51589"/>
                  </a:moveTo>
                  <a:cubicBezTo>
                    <a:pt x="64" y="51589"/>
                    <a:pt x="1" y="51652"/>
                    <a:pt x="1" y="51715"/>
                  </a:cubicBezTo>
                  <a:lnTo>
                    <a:pt x="1" y="52507"/>
                  </a:lnTo>
                  <a:cubicBezTo>
                    <a:pt x="1" y="52602"/>
                    <a:pt x="64" y="52665"/>
                    <a:pt x="159" y="52665"/>
                  </a:cubicBezTo>
                  <a:cubicBezTo>
                    <a:pt x="254" y="52665"/>
                    <a:pt x="318" y="52602"/>
                    <a:pt x="318" y="52507"/>
                  </a:cubicBezTo>
                  <a:lnTo>
                    <a:pt x="318" y="51715"/>
                  </a:lnTo>
                  <a:cubicBezTo>
                    <a:pt x="318" y="51652"/>
                    <a:pt x="254" y="51589"/>
                    <a:pt x="159" y="51589"/>
                  </a:cubicBezTo>
                  <a:close/>
                  <a:moveTo>
                    <a:pt x="159" y="53140"/>
                  </a:moveTo>
                  <a:cubicBezTo>
                    <a:pt x="64" y="53140"/>
                    <a:pt x="1" y="53204"/>
                    <a:pt x="1" y="53299"/>
                  </a:cubicBezTo>
                  <a:lnTo>
                    <a:pt x="1" y="54059"/>
                  </a:lnTo>
                  <a:cubicBezTo>
                    <a:pt x="1" y="54154"/>
                    <a:pt x="64" y="54217"/>
                    <a:pt x="159" y="54217"/>
                  </a:cubicBezTo>
                  <a:cubicBezTo>
                    <a:pt x="254" y="54217"/>
                    <a:pt x="318" y="54154"/>
                    <a:pt x="318" y="54059"/>
                  </a:cubicBezTo>
                  <a:lnTo>
                    <a:pt x="318" y="53299"/>
                  </a:lnTo>
                  <a:cubicBezTo>
                    <a:pt x="318" y="53204"/>
                    <a:pt x="254" y="53140"/>
                    <a:pt x="159" y="53140"/>
                  </a:cubicBezTo>
                  <a:close/>
                  <a:moveTo>
                    <a:pt x="159" y="54692"/>
                  </a:moveTo>
                  <a:cubicBezTo>
                    <a:pt x="64" y="54692"/>
                    <a:pt x="1" y="54787"/>
                    <a:pt x="1" y="54851"/>
                  </a:cubicBezTo>
                  <a:lnTo>
                    <a:pt x="1" y="55642"/>
                  </a:lnTo>
                  <a:cubicBezTo>
                    <a:pt x="1" y="55706"/>
                    <a:pt x="64" y="55801"/>
                    <a:pt x="159" y="55801"/>
                  </a:cubicBezTo>
                  <a:cubicBezTo>
                    <a:pt x="254" y="55801"/>
                    <a:pt x="318" y="55706"/>
                    <a:pt x="318" y="55642"/>
                  </a:cubicBezTo>
                  <a:lnTo>
                    <a:pt x="318" y="54851"/>
                  </a:lnTo>
                  <a:cubicBezTo>
                    <a:pt x="318" y="54787"/>
                    <a:pt x="254" y="54692"/>
                    <a:pt x="159" y="54692"/>
                  </a:cubicBezTo>
                  <a:close/>
                  <a:moveTo>
                    <a:pt x="159" y="56276"/>
                  </a:moveTo>
                  <a:cubicBezTo>
                    <a:pt x="64" y="56276"/>
                    <a:pt x="1" y="56339"/>
                    <a:pt x="1" y="56434"/>
                  </a:cubicBezTo>
                  <a:lnTo>
                    <a:pt x="1" y="57194"/>
                  </a:lnTo>
                  <a:cubicBezTo>
                    <a:pt x="1" y="57289"/>
                    <a:pt x="64" y="57352"/>
                    <a:pt x="159" y="57352"/>
                  </a:cubicBezTo>
                  <a:cubicBezTo>
                    <a:pt x="254" y="57352"/>
                    <a:pt x="318" y="57289"/>
                    <a:pt x="318" y="57194"/>
                  </a:cubicBezTo>
                  <a:lnTo>
                    <a:pt x="318" y="56434"/>
                  </a:lnTo>
                  <a:cubicBezTo>
                    <a:pt x="318" y="56339"/>
                    <a:pt x="254" y="56276"/>
                    <a:pt x="159" y="5627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8" name="Google Shape;1448;p50"/>
            <p:cNvSpPr/>
            <p:nvPr/>
          </p:nvSpPr>
          <p:spPr>
            <a:xfrm>
              <a:off x="4525927" y="1767105"/>
              <a:ext cx="83484" cy="83513"/>
            </a:xfrm>
            <a:custGeom>
              <a:avLst/>
              <a:gdLst/>
              <a:ahLst/>
              <a:cxnLst/>
              <a:rect l="l" t="t" r="r" b="b"/>
              <a:pathLst>
                <a:path w="2882" h="2883" extrusionOk="0">
                  <a:moveTo>
                    <a:pt x="1425" y="1"/>
                  </a:moveTo>
                  <a:cubicBezTo>
                    <a:pt x="633" y="1"/>
                    <a:pt x="0" y="634"/>
                    <a:pt x="0" y="1426"/>
                  </a:cubicBezTo>
                  <a:cubicBezTo>
                    <a:pt x="0" y="2249"/>
                    <a:pt x="633" y="2883"/>
                    <a:pt x="1425" y="2883"/>
                  </a:cubicBezTo>
                  <a:cubicBezTo>
                    <a:pt x="2217" y="2883"/>
                    <a:pt x="2882" y="2249"/>
                    <a:pt x="2882" y="1457"/>
                  </a:cubicBezTo>
                  <a:cubicBezTo>
                    <a:pt x="2882" y="634"/>
                    <a:pt x="2217" y="1"/>
                    <a:pt x="14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9" name="Google Shape;1449;p50"/>
            <p:cNvSpPr/>
            <p:nvPr/>
          </p:nvSpPr>
          <p:spPr>
            <a:xfrm>
              <a:off x="4538760" y="1779967"/>
              <a:ext cx="56892" cy="57819"/>
            </a:xfrm>
            <a:custGeom>
              <a:avLst/>
              <a:gdLst/>
              <a:ahLst/>
              <a:cxnLst/>
              <a:rect l="l" t="t" r="r" b="b"/>
              <a:pathLst>
                <a:path w="1964" h="1996" extrusionOk="0">
                  <a:moveTo>
                    <a:pt x="982" y="0"/>
                  </a:moveTo>
                  <a:cubicBezTo>
                    <a:pt x="444" y="0"/>
                    <a:pt x="0" y="443"/>
                    <a:pt x="0" y="1013"/>
                  </a:cubicBezTo>
                  <a:cubicBezTo>
                    <a:pt x="0" y="1552"/>
                    <a:pt x="444" y="1995"/>
                    <a:pt x="982" y="1995"/>
                  </a:cubicBezTo>
                  <a:cubicBezTo>
                    <a:pt x="1521" y="1995"/>
                    <a:pt x="1964" y="1552"/>
                    <a:pt x="1964" y="1013"/>
                  </a:cubicBezTo>
                  <a:cubicBezTo>
                    <a:pt x="1964" y="443"/>
                    <a:pt x="1521" y="0"/>
                    <a:pt x="982" y="0"/>
                  </a:cubicBezTo>
                  <a:close/>
                </a:path>
              </a:pathLst>
            </a:custGeom>
            <a:solidFill>
              <a:srgbClr val="52DE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50" name="Google Shape;1450;p50"/>
          <p:cNvGrpSpPr/>
          <p:nvPr/>
        </p:nvGrpSpPr>
        <p:grpSpPr>
          <a:xfrm>
            <a:off x="6114855" y="1764353"/>
            <a:ext cx="83513" cy="1609090"/>
            <a:chOff x="6114855" y="1764353"/>
            <a:chExt cx="83513" cy="1609090"/>
          </a:xfrm>
        </p:grpSpPr>
        <p:sp>
          <p:nvSpPr>
            <p:cNvPr id="1451" name="Google Shape;1451;p50"/>
            <p:cNvSpPr/>
            <p:nvPr/>
          </p:nvSpPr>
          <p:spPr>
            <a:xfrm>
              <a:off x="6151558" y="1823999"/>
              <a:ext cx="9212" cy="20190"/>
            </a:xfrm>
            <a:custGeom>
              <a:avLst/>
              <a:gdLst/>
              <a:ahLst/>
              <a:cxnLst/>
              <a:rect l="l" t="t" r="r" b="b"/>
              <a:pathLst>
                <a:path w="318" h="697" extrusionOk="0">
                  <a:moveTo>
                    <a:pt x="159" y="0"/>
                  </a:moveTo>
                  <a:cubicBezTo>
                    <a:pt x="96" y="0"/>
                    <a:pt x="1" y="64"/>
                    <a:pt x="1" y="127"/>
                  </a:cubicBezTo>
                  <a:lnTo>
                    <a:pt x="1" y="539"/>
                  </a:lnTo>
                  <a:cubicBezTo>
                    <a:pt x="1" y="634"/>
                    <a:pt x="96" y="697"/>
                    <a:pt x="159" y="697"/>
                  </a:cubicBezTo>
                  <a:cubicBezTo>
                    <a:pt x="254" y="697"/>
                    <a:pt x="317" y="634"/>
                    <a:pt x="317" y="539"/>
                  </a:cubicBezTo>
                  <a:lnTo>
                    <a:pt x="317" y="127"/>
                  </a:lnTo>
                  <a:cubicBezTo>
                    <a:pt x="317" y="64"/>
                    <a:pt x="254" y="0"/>
                    <a:pt x="1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2" name="Google Shape;1452;p50"/>
            <p:cNvSpPr/>
            <p:nvPr/>
          </p:nvSpPr>
          <p:spPr>
            <a:xfrm>
              <a:off x="6151558" y="1857921"/>
              <a:ext cx="9212" cy="1515522"/>
            </a:xfrm>
            <a:custGeom>
              <a:avLst/>
              <a:gdLst/>
              <a:ahLst/>
              <a:cxnLst/>
              <a:rect l="l" t="t" r="r" b="b"/>
              <a:pathLst>
                <a:path w="318" h="52318" extrusionOk="0">
                  <a:moveTo>
                    <a:pt x="159" y="1"/>
                  </a:moveTo>
                  <a:cubicBezTo>
                    <a:pt x="96" y="1"/>
                    <a:pt x="1" y="96"/>
                    <a:pt x="1" y="159"/>
                  </a:cubicBezTo>
                  <a:lnTo>
                    <a:pt x="1" y="951"/>
                  </a:lnTo>
                  <a:cubicBezTo>
                    <a:pt x="1" y="1046"/>
                    <a:pt x="96" y="1109"/>
                    <a:pt x="159" y="1109"/>
                  </a:cubicBezTo>
                  <a:cubicBezTo>
                    <a:pt x="254" y="1109"/>
                    <a:pt x="317" y="1046"/>
                    <a:pt x="317" y="951"/>
                  </a:cubicBezTo>
                  <a:lnTo>
                    <a:pt x="317" y="159"/>
                  </a:lnTo>
                  <a:cubicBezTo>
                    <a:pt x="317" y="96"/>
                    <a:pt x="254" y="1"/>
                    <a:pt x="159" y="1"/>
                  </a:cubicBezTo>
                  <a:close/>
                  <a:moveTo>
                    <a:pt x="159" y="1616"/>
                  </a:moveTo>
                  <a:cubicBezTo>
                    <a:pt x="96" y="1616"/>
                    <a:pt x="1" y="1679"/>
                    <a:pt x="1" y="1774"/>
                  </a:cubicBezTo>
                  <a:lnTo>
                    <a:pt x="1" y="2566"/>
                  </a:lnTo>
                  <a:cubicBezTo>
                    <a:pt x="1" y="2661"/>
                    <a:pt x="96" y="2724"/>
                    <a:pt x="159" y="2724"/>
                  </a:cubicBezTo>
                  <a:cubicBezTo>
                    <a:pt x="254" y="2724"/>
                    <a:pt x="317" y="2661"/>
                    <a:pt x="317" y="2566"/>
                  </a:cubicBezTo>
                  <a:lnTo>
                    <a:pt x="317" y="1774"/>
                  </a:lnTo>
                  <a:cubicBezTo>
                    <a:pt x="317" y="1679"/>
                    <a:pt x="254" y="1616"/>
                    <a:pt x="159" y="1616"/>
                  </a:cubicBezTo>
                  <a:close/>
                  <a:moveTo>
                    <a:pt x="159" y="3199"/>
                  </a:moveTo>
                  <a:cubicBezTo>
                    <a:pt x="96" y="3199"/>
                    <a:pt x="1" y="3263"/>
                    <a:pt x="1" y="3358"/>
                  </a:cubicBezTo>
                  <a:lnTo>
                    <a:pt x="1" y="4150"/>
                  </a:lnTo>
                  <a:cubicBezTo>
                    <a:pt x="1" y="4245"/>
                    <a:pt x="96" y="4308"/>
                    <a:pt x="159" y="4308"/>
                  </a:cubicBezTo>
                  <a:cubicBezTo>
                    <a:pt x="254" y="4308"/>
                    <a:pt x="317" y="4245"/>
                    <a:pt x="317" y="4150"/>
                  </a:cubicBezTo>
                  <a:lnTo>
                    <a:pt x="317" y="3358"/>
                  </a:lnTo>
                  <a:cubicBezTo>
                    <a:pt x="317" y="3263"/>
                    <a:pt x="254" y="3199"/>
                    <a:pt x="159" y="3199"/>
                  </a:cubicBezTo>
                  <a:close/>
                  <a:moveTo>
                    <a:pt x="159" y="4815"/>
                  </a:moveTo>
                  <a:cubicBezTo>
                    <a:pt x="96" y="4815"/>
                    <a:pt x="1" y="4878"/>
                    <a:pt x="1" y="4973"/>
                  </a:cubicBezTo>
                  <a:lnTo>
                    <a:pt x="1" y="5765"/>
                  </a:lnTo>
                  <a:cubicBezTo>
                    <a:pt x="1" y="5860"/>
                    <a:pt x="96" y="5923"/>
                    <a:pt x="159" y="5923"/>
                  </a:cubicBezTo>
                  <a:cubicBezTo>
                    <a:pt x="254" y="5923"/>
                    <a:pt x="317" y="5860"/>
                    <a:pt x="317" y="5765"/>
                  </a:cubicBezTo>
                  <a:lnTo>
                    <a:pt x="317" y="4973"/>
                  </a:lnTo>
                  <a:cubicBezTo>
                    <a:pt x="317" y="4878"/>
                    <a:pt x="254" y="4815"/>
                    <a:pt x="159" y="4815"/>
                  </a:cubicBezTo>
                  <a:close/>
                  <a:moveTo>
                    <a:pt x="159" y="6430"/>
                  </a:moveTo>
                  <a:cubicBezTo>
                    <a:pt x="96" y="6430"/>
                    <a:pt x="1" y="6493"/>
                    <a:pt x="1" y="6556"/>
                  </a:cubicBezTo>
                  <a:lnTo>
                    <a:pt x="1" y="7380"/>
                  </a:lnTo>
                  <a:cubicBezTo>
                    <a:pt x="1" y="7443"/>
                    <a:pt x="96" y="7506"/>
                    <a:pt x="159" y="7506"/>
                  </a:cubicBezTo>
                  <a:cubicBezTo>
                    <a:pt x="254" y="7506"/>
                    <a:pt x="317" y="7443"/>
                    <a:pt x="317" y="7380"/>
                  </a:cubicBezTo>
                  <a:lnTo>
                    <a:pt x="317" y="6556"/>
                  </a:lnTo>
                  <a:cubicBezTo>
                    <a:pt x="317" y="6493"/>
                    <a:pt x="254" y="6430"/>
                    <a:pt x="159" y="6430"/>
                  </a:cubicBezTo>
                  <a:close/>
                  <a:moveTo>
                    <a:pt x="159" y="8013"/>
                  </a:moveTo>
                  <a:cubicBezTo>
                    <a:pt x="96" y="8013"/>
                    <a:pt x="1" y="8077"/>
                    <a:pt x="1" y="8172"/>
                  </a:cubicBezTo>
                  <a:lnTo>
                    <a:pt x="1" y="8963"/>
                  </a:lnTo>
                  <a:cubicBezTo>
                    <a:pt x="1" y="9058"/>
                    <a:pt x="96" y="9122"/>
                    <a:pt x="159" y="9122"/>
                  </a:cubicBezTo>
                  <a:cubicBezTo>
                    <a:pt x="254" y="9122"/>
                    <a:pt x="317" y="9058"/>
                    <a:pt x="317" y="8963"/>
                  </a:cubicBezTo>
                  <a:lnTo>
                    <a:pt x="317" y="8172"/>
                  </a:lnTo>
                  <a:cubicBezTo>
                    <a:pt x="317" y="8077"/>
                    <a:pt x="254" y="8013"/>
                    <a:pt x="159" y="8013"/>
                  </a:cubicBezTo>
                  <a:close/>
                  <a:moveTo>
                    <a:pt x="159" y="9628"/>
                  </a:moveTo>
                  <a:cubicBezTo>
                    <a:pt x="96" y="9628"/>
                    <a:pt x="1" y="9692"/>
                    <a:pt x="1" y="9755"/>
                  </a:cubicBezTo>
                  <a:lnTo>
                    <a:pt x="1" y="10578"/>
                  </a:lnTo>
                  <a:cubicBezTo>
                    <a:pt x="1" y="10642"/>
                    <a:pt x="96" y="10705"/>
                    <a:pt x="159" y="10705"/>
                  </a:cubicBezTo>
                  <a:cubicBezTo>
                    <a:pt x="254" y="10705"/>
                    <a:pt x="317" y="10642"/>
                    <a:pt x="317" y="10578"/>
                  </a:cubicBezTo>
                  <a:lnTo>
                    <a:pt x="317" y="9755"/>
                  </a:lnTo>
                  <a:cubicBezTo>
                    <a:pt x="317" y="9692"/>
                    <a:pt x="254" y="9628"/>
                    <a:pt x="159" y="9628"/>
                  </a:cubicBezTo>
                  <a:close/>
                  <a:moveTo>
                    <a:pt x="159" y="11212"/>
                  </a:moveTo>
                  <a:cubicBezTo>
                    <a:pt x="96" y="11212"/>
                    <a:pt x="1" y="11275"/>
                    <a:pt x="1" y="11370"/>
                  </a:cubicBezTo>
                  <a:lnTo>
                    <a:pt x="1" y="12162"/>
                  </a:lnTo>
                  <a:cubicBezTo>
                    <a:pt x="1" y="12257"/>
                    <a:pt x="96" y="12320"/>
                    <a:pt x="159" y="12320"/>
                  </a:cubicBezTo>
                  <a:cubicBezTo>
                    <a:pt x="254" y="12320"/>
                    <a:pt x="317" y="12257"/>
                    <a:pt x="317" y="12162"/>
                  </a:cubicBezTo>
                  <a:lnTo>
                    <a:pt x="317" y="11370"/>
                  </a:lnTo>
                  <a:cubicBezTo>
                    <a:pt x="317" y="11275"/>
                    <a:pt x="254" y="11212"/>
                    <a:pt x="159" y="11212"/>
                  </a:cubicBezTo>
                  <a:close/>
                  <a:moveTo>
                    <a:pt x="159" y="12827"/>
                  </a:moveTo>
                  <a:cubicBezTo>
                    <a:pt x="96" y="12827"/>
                    <a:pt x="1" y="12890"/>
                    <a:pt x="1" y="12954"/>
                  </a:cubicBezTo>
                  <a:lnTo>
                    <a:pt x="1" y="13777"/>
                  </a:lnTo>
                  <a:cubicBezTo>
                    <a:pt x="1" y="13840"/>
                    <a:pt x="96" y="13904"/>
                    <a:pt x="159" y="13904"/>
                  </a:cubicBezTo>
                  <a:cubicBezTo>
                    <a:pt x="254" y="13904"/>
                    <a:pt x="317" y="13840"/>
                    <a:pt x="317" y="13777"/>
                  </a:cubicBezTo>
                  <a:lnTo>
                    <a:pt x="317" y="12954"/>
                  </a:lnTo>
                  <a:cubicBezTo>
                    <a:pt x="317" y="12890"/>
                    <a:pt x="254" y="12827"/>
                    <a:pt x="159" y="12827"/>
                  </a:cubicBezTo>
                  <a:close/>
                  <a:moveTo>
                    <a:pt x="159" y="14410"/>
                  </a:moveTo>
                  <a:cubicBezTo>
                    <a:pt x="96" y="14410"/>
                    <a:pt x="1" y="14474"/>
                    <a:pt x="1" y="14569"/>
                  </a:cubicBezTo>
                  <a:lnTo>
                    <a:pt x="1" y="15360"/>
                  </a:lnTo>
                  <a:cubicBezTo>
                    <a:pt x="1" y="15455"/>
                    <a:pt x="96" y="15519"/>
                    <a:pt x="159" y="15519"/>
                  </a:cubicBezTo>
                  <a:cubicBezTo>
                    <a:pt x="254" y="15519"/>
                    <a:pt x="317" y="15455"/>
                    <a:pt x="317" y="15360"/>
                  </a:cubicBezTo>
                  <a:lnTo>
                    <a:pt x="317" y="14569"/>
                  </a:lnTo>
                  <a:cubicBezTo>
                    <a:pt x="317" y="14474"/>
                    <a:pt x="254" y="14410"/>
                    <a:pt x="159" y="14410"/>
                  </a:cubicBezTo>
                  <a:close/>
                  <a:moveTo>
                    <a:pt x="159" y="16025"/>
                  </a:moveTo>
                  <a:cubicBezTo>
                    <a:pt x="96" y="16025"/>
                    <a:pt x="1" y="16089"/>
                    <a:pt x="1" y="16152"/>
                  </a:cubicBezTo>
                  <a:lnTo>
                    <a:pt x="1" y="16975"/>
                  </a:lnTo>
                  <a:cubicBezTo>
                    <a:pt x="1" y="17039"/>
                    <a:pt x="96" y="17102"/>
                    <a:pt x="159" y="17102"/>
                  </a:cubicBezTo>
                  <a:cubicBezTo>
                    <a:pt x="254" y="17102"/>
                    <a:pt x="317" y="17039"/>
                    <a:pt x="317" y="16975"/>
                  </a:cubicBezTo>
                  <a:lnTo>
                    <a:pt x="317" y="16152"/>
                  </a:lnTo>
                  <a:cubicBezTo>
                    <a:pt x="317" y="16089"/>
                    <a:pt x="254" y="16025"/>
                    <a:pt x="159" y="16025"/>
                  </a:cubicBezTo>
                  <a:close/>
                  <a:moveTo>
                    <a:pt x="159" y="17609"/>
                  </a:moveTo>
                  <a:cubicBezTo>
                    <a:pt x="96" y="17609"/>
                    <a:pt x="1" y="17672"/>
                    <a:pt x="1" y="17767"/>
                  </a:cubicBezTo>
                  <a:lnTo>
                    <a:pt x="1" y="18559"/>
                  </a:lnTo>
                  <a:cubicBezTo>
                    <a:pt x="1" y="18654"/>
                    <a:pt x="96" y="18717"/>
                    <a:pt x="159" y="18717"/>
                  </a:cubicBezTo>
                  <a:cubicBezTo>
                    <a:pt x="254" y="18717"/>
                    <a:pt x="317" y="18654"/>
                    <a:pt x="317" y="18559"/>
                  </a:cubicBezTo>
                  <a:lnTo>
                    <a:pt x="317" y="17767"/>
                  </a:lnTo>
                  <a:cubicBezTo>
                    <a:pt x="317" y="17672"/>
                    <a:pt x="254" y="17609"/>
                    <a:pt x="159" y="17609"/>
                  </a:cubicBezTo>
                  <a:close/>
                  <a:moveTo>
                    <a:pt x="159" y="19224"/>
                  </a:moveTo>
                  <a:cubicBezTo>
                    <a:pt x="96" y="19224"/>
                    <a:pt x="1" y="19287"/>
                    <a:pt x="1" y="19351"/>
                  </a:cubicBezTo>
                  <a:lnTo>
                    <a:pt x="1" y="20174"/>
                  </a:lnTo>
                  <a:cubicBezTo>
                    <a:pt x="1" y="20237"/>
                    <a:pt x="96" y="20301"/>
                    <a:pt x="159" y="20301"/>
                  </a:cubicBezTo>
                  <a:cubicBezTo>
                    <a:pt x="254" y="20301"/>
                    <a:pt x="317" y="20237"/>
                    <a:pt x="317" y="20174"/>
                  </a:cubicBezTo>
                  <a:lnTo>
                    <a:pt x="317" y="19351"/>
                  </a:lnTo>
                  <a:cubicBezTo>
                    <a:pt x="317" y="19287"/>
                    <a:pt x="254" y="19224"/>
                    <a:pt x="159" y="19224"/>
                  </a:cubicBezTo>
                  <a:close/>
                  <a:moveTo>
                    <a:pt x="159" y="20807"/>
                  </a:moveTo>
                  <a:cubicBezTo>
                    <a:pt x="96" y="20807"/>
                    <a:pt x="1" y="20871"/>
                    <a:pt x="1" y="20966"/>
                  </a:cubicBezTo>
                  <a:lnTo>
                    <a:pt x="1" y="21757"/>
                  </a:lnTo>
                  <a:cubicBezTo>
                    <a:pt x="1" y="21852"/>
                    <a:pt x="96" y="21916"/>
                    <a:pt x="159" y="21916"/>
                  </a:cubicBezTo>
                  <a:cubicBezTo>
                    <a:pt x="254" y="21916"/>
                    <a:pt x="317" y="21852"/>
                    <a:pt x="317" y="21757"/>
                  </a:cubicBezTo>
                  <a:lnTo>
                    <a:pt x="317" y="20966"/>
                  </a:lnTo>
                  <a:cubicBezTo>
                    <a:pt x="317" y="20871"/>
                    <a:pt x="254" y="20807"/>
                    <a:pt x="159" y="20807"/>
                  </a:cubicBezTo>
                  <a:close/>
                  <a:moveTo>
                    <a:pt x="159" y="22423"/>
                  </a:moveTo>
                  <a:cubicBezTo>
                    <a:pt x="96" y="22423"/>
                    <a:pt x="1" y="22486"/>
                    <a:pt x="1" y="22549"/>
                  </a:cubicBezTo>
                  <a:lnTo>
                    <a:pt x="1" y="23373"/>
                  </a:lnTo>
                  <a:cubicBezTo>
                    <a:pt x="1" y="23436"/>
                    <a:pt x="96" y="23499"/>
                    <a:pt x="159" y="23499"/>
                  </a:cubicBezTo>
                  <a:cubicBezTo>
                    <a:pt x="254" y="23499"/>
                    <a:pt x="317" y="23436"/>
                    <a:pt x="317" y="23373"/>
                  </a:cubicBezTo>
                  <a:lnTo>
                    <a:pt x="317" y="22549"/>
                  </a:lnTo>
                  <a:cubicBezTo>
                    <a:pt x="317" y="22486"/>
                    <a:pt x="254" y="22423"/>
                    <a:pt x="159" y="22423"/>
                  </a:cubicBezTo>
                  <a:close/>
                  <a:moveTo>
                    <a:pt x="159" y="24006"/>
                  </a:moveTo>
                  <a:cubicBezTo>
                    <a:pt x="96" y="24006"/>
                    <a:pt x="1" y="24069"/>
                    <a:pt x="1" y="24164"/>
                  </a:cubicBezTo>
                  <a:lnTo>
                    <a:pt x="1" y="24956"/>
                  </a:lnTo>
                  <a:cubicBezTo>
                    <a:pt x="1" y="25051"/>
                    <a:pt x="96" y="25114"/>
                    <a:pt x="159" y="25114"/>
                  </a:cubicBezTo>
                  <a:cubicBezTo>
                    <a:pt x="254" y="25114"/>
                    <a:pt x="317" y="25051"/>
                    <a:pt x="317" y="24956"/>
                  </a:cubicBezTo>
                  <a:lnTo>
                    <a:pt x="317" y="24164"/>
                  </a:lnTo>
                  <a:cubicBezTo>
                    <a:pt x="317" y="24069"/>
                    <a:pt x="254" y="24006"/>
                    <a:pt x="159" y="24006"/>
                  </a:cubicBezTo>
                  <a:close/>
                  <a:moveTo>
                    <a:pt x="159" y="25621"/>
                  </a:moveTo>
                  <a:cubicBezTo>
                    <a:pt x="96" y="25621"/>
                    <a:pt x="1" y="25684"/>
                    <a:pt x="1" y="25779"/>
                  </a:cubicBezTo>
                  <a:lnTo>
                    <a:pt x="1" y="26571"/>
                  </a:lnTo>
                  <a:cubicBezTo>
                    <a:pt x="1" y="26634"/>
                    <a:pt x="96" y="26729"/>
                    <a:pt x="159" y="26729"/>
                  </a:cubicBezTo>
                  <a:cubicBezTo>
                    <a:pt x="254" y="26729"/>
                    <a:pt x="317" y="26634"/>
                    <a:pt x="317" y="26571"/>
                  </a:cubicBezTo>
                  <a:lnTo>
                    <a:pt x="317" y="25779"/>
                  </a:lnTo>
                  <a:cubicBezTo>
                    <a:pt x="317" y="25684"/>
                    <a:pt x="254" y="25621"/>
                    <a:pt x="159" y="25621"/>
                  </a:cubicBezTo>
                  <a:close/>
                  <a:moveTo>
                    <a:pt x="159" y="27205"/>
                  </a:moveTo>
                  <a:cubicBezTo>
                    <a:pt x="96" y="27205"/>
                    <a:pt x="1" y="27268"/>
                    <a:pt x="1" y="27363"/>
                  </a:cubicBezTo>
                  <a:lnTo>
                    <a:pt x="1" y="28155"/>
                  </a:lnTo>
                  <a:cubicBezTo>
                    <a:pt x="1" y="28250"/>
                    <a:pt x="96" y="28313"/>
                    <a:pt x="159" y="28313"/>
                  </a:cubicBezTo>
                  <a:cubicBezTo>
                    <a:pt x="254" y="28313"/>
                    <a:pt x="317" y="28250"/>
                    <a:pt x="317" y="28155"/>
                  </a:cubicBezTo>
                  <a:lnTo>
                    <a:pt x="317" y="27363"/>
                  </a:lnTo>
                  <a:cubicBezTo>
                    <a:pt x="317" y="27268"/>
                    <a:pt x="254" y="27205"/>
                    <a:pt x="159" y="27205"/>
                  </a:cubicBezTo>
                  <a:close/>
                  <a:moveTo>
                    <a:pt x="159" y="28820"/>
                  </a:moveTo>
                  <a:cubicBezTo>
                    <a:pt x="96" y="28820"/>
                    <a:pt x="1" y="28883"/>
                    <a:pt x="1" y="28978"/>
                  </a:cubicBezTo>
                  <a:lnTo>
                    <a:pt x="1" y="29770"/>
                  </a:lnTo>
                  <a:cubicBezTo>
                    <a:pt x="1" y="29833"/>
                    <a:pt x="96" y="29928"/>
                    <a:pt x="159" y="29928"/>
                  </a:cubicBezTo>
                  <a:cubicBezTo>
                    <a:pt x="254" y="29928"/>
                    <a:pt x="317" y="29833"/>
                    <a:pt x="317" y="29770"/>
                  </a:cubicBezTo>
                  <a:lnTo>
                    <a:pt x="317" y="28978"/>
                  </a:lnTo>
                  <a:cubicBezTo>
                    <a:pt x="317" y="28883"/>
                    <a:pt x="254" y="28820"/>
                    <a:pt x="159" y="28820"/>
                  </a:cubicBezTo>
                  <a:close/>
                  <a:moveTo>
                    <a:pt x="159" y="30403"/>
                  </a:moveTo>
                  <a:cubicBezTo>
                    <a:pt x="96" y="30403"/>
                    <a:pt x="1" y="30466"/>
                    <a:pt x="1" y="30561"/>
                  </a:cubicBezTo>
                  <a:lnTo>
                    <a:pt x="1" y="31353"/>
                  </a:lnTo>
                  <a:cubicBezTo>
                    <a:pt x="1" y="31448"/>
                    <a:pt x="96" y="31511"/>
                    <a:pt x="159" y="31511"/>
                  </a:cubicBezTo>
                  <a:cubicBezTo>
                    <a:pt x="254" y="31511"/>
                    <a:pt x="317" y="31448"/>
                    <a:pt x="317" y="31353"/>
                  </a:cubicBezTo>
                  <a:lnTo>
                    <a:pt x="317" y="30561"/>
                  </a:lnTo>
                  <a:cubicBezTo>
                    <a:pt x="317" y="30466"/>
                    <a:pt x="254" y="30403"/>
                    <a:pt x="159" y="30403"/>
                  </a:cubicBezTo>
                  <a:close/>
                  <a:moveTo>
                    <a:pt x="159" y="32018"/>
                  </a:moveTo>
                  <a:cubicBezTo>
                    <a:pt x="96" y="32018"/>
                    <a:pt x="1" y="32082"/>
                    <a:pt x="1" y="32177"/>
                  </a:cubicBezTo>
                  <a:lnTo>
                    <a:pt x="1" y="32968"/>
                  </a:lnTo>
                  <a:cubicBezTo>
                    <a:pt x="1" y="33032"/>
                    <a:pt x="96" y="33127"/>
                    <a:pt x="159" y="33127"/>
                  </a:cubicBezTo>
                  <a:cubicBezTo>
                    <a:pt x="254" y="33127"/>
                    <a:pt x="317" y="33063"/>
                    <a:pt x="317" y="32968"/>
                  </a:cubicBezTo>
                  <a:lnTo>
                    <a:pt x="317" y="32177"/>
                  </a:lnTo>
                  <a:cubicBezTo>
                    <a:pt x="317" y="32082"/>
                    <a:pt x="254" y="32018"/>
                    <a:pt x="159" y="32018"/>
                  </a:cubicBezTo>
                  <a:close/>
                  <a:moveTo>
                    <a:pt x="159" y="33602"/>
                  </a:moveTo>
                  <a:cubicBezTo>
                    <a:pt x="96" y="33602"/>
                    <a:pt x="1" y="33697"/>
                    <a:pt x="1" y="33760"/>
                  </a:cubicBezTo>
                  <a:lnTo>
                    <a:pt x="1" y="34552"/>
                  </a:lnTo>
                  <a:cubicBezTo>
                    <a:pt x="1" y="34647"/>
                    <a:pt x="96" y="34710"/>
                    <a:pt x="159" y="34710"/>
                  </a:cubicBezTo>
                  <a:cubicBezTo>
                    <a:pt x="254" y="34710"/>
                    <a:pt x="317" y="34647"/>
                    <a:pt x="317" y="34552"/>
                  </a:cubicBezTo>
                  <a:lnTo>
                    <a:pt x="317" y="33760"/>
                  </a:lnTo>
                  <a:cubicBezTo>
                    <a:pt x="317" y="33697"/>
                    <a:pt x="254" y="33602"/>
                    <a:pt x="159" y="33602"/>
                  </a:cubicBezTo>
                  <a:close/>
                  <a:moveTo>
                    <a:pt x="159" y="35217"/>
                  </a:moveTo>
                  <a:cubicBezTo>
                    <a:pt x="96" y="35217"/>
                    <a:pt x="1" y="35280"/>
                    <a:pt x="1" y="35375"/>
                  </a:cubicBezTo>
                  <a:lnTo>
                    <a:pt x="1" y="36167"/>
                  </a:lnTo>
                  <a:cubicBezTo>
                    <a:pt x="1" y="36262"/>
                    <a:pt x="96" y="36325"/>
                    <a:pt x="159" y="36325"/>
                  </a:cubicBezTo>
                  <a:cubicBezTo>
                    <a:pt x="254" y="36325"/>
                    <a:pt x="317" y="36262"/>
                    <a:pt x="317" y="36167"/>
                  </a:cubicBezTo>
                  <a:lnTo>
                    <a:pt x="317" y="35375"/>
                  </a:lnTo>
                  <a:cubicBezTo>
                    <a:pt x="317" y="35280"/>
                    <a:pt x="254" y="35217"/>
                    <a:pt x="159" y="35217"/>
                  </a:cubicBezTo>
                  <a:close/>
                  <a:moveTo>
                    <a:pt x="159" y="36800"/>
                  </a:moveTo>
                  <a:cubicBezTo>
                    <a:pt x="96" y="36800"/>
                    <a:pt x="1" y="36864"/>
                    <a:pt x="1" y="36959"/>
                  </a:cubicBezTo>
                  <a:lnTo>
                    <a:pt x="1" y="37750"/>
                  </a:lnTo>
                  <a:cubicBezTo>
                    <a:pt x="1" y="37845"/>
                    <a:pt x="96" y="37909"/>
                    <a:pt x="159" y="37909"/>
                  </a:cubicBezTo>
                  <a:cubicBezTo>
                    <a:pt x="254" y="37909"/>
                    <a:pt x="317" y="37845"/>
                    <a:pt x="317" y="37750"/>
                  </a:cubicBezTo>
                  <a:lnTo>
                    <a:pt x="317" y="36959"/>
                  </a:lnTo>
                  <a:cubicBezTo>
                    <a:pt x="317" y="36864"/>
                    <a:pt x="254" y="36800"/>
                    <a:pt x="159" y="36800"/>
                  </a:cubicBezTo>
                  <a:close/>
                  <a:moveTo>
                    <a:pt x="159" y="38415"/>
                  </a:moveTo>
                  <a:cubicBezTo>
                    <a:pt x="96" y="38415"/>
                    <a:pt x="1" y="38479"/>
                    <a:pt x="1" y="38574"/>
                  </a:cubicBezTo>
                  <a:lnTo>
                    <a:pt x="1" y="39365"/>
                  </a:lnTo>
                  <a:cubicBezTo>
                    <a:pt x="1" y="39460"/>
                    <a:pt x="96" y="39524"/>
                    <a:pt x="159" y="39524"/>
                  </a:cubicBezTo>
                  <a:cubicBezTo>
                    <a:pt x="254" y="39524"/>
                    <a:pt x="317" y="39460"/>
                    <a:pt x="317" y="39365"/>
                  </a:cubicBezTo>
                  <a:lnTo>
                    <a:pt x="317" y="38574"/>
                  </a:lnTo>
                  <a:cubicBezTo>
                    <a:pt x="317" y="38479"/>
                    <a:pt x="254" y="38415"/>
                    <a:pt x="159" y="38415"/>
                  </a:cubicBezTo>
                  <a:close/>
                  <a:moveTo>
                    <a:pt x="159" y="39999"/>
                  </a:moveTo>
                  <a:cubicBezTo>
                    <a:pt x="96" y="39999"/>
                    <a:pt x="1" y="40094"/>
                    <a:pt x="1" y="40157"/>
                  </a:cubicBezTo>
                  <a:lnTo>
                    <a:pt x="1" y="40949"/>
                  </a:lnTo>
                  <a:cubicBezTo>
                    <a:pt x="1" y="41044"/>
                    <a:pt x="96" y="41107"/>
                    <a:pt x="159" y="41107"/>
                  </a:cubicBezTo>
                  <a:cubicBezTo>
                    <a:pt x="254" y="41107"/>
                    <a:pt x="317" y="41044"/>
                    <a:pt x="317" y="40980"/>
                  </a:cubicBezTo>
                  <a:lnTo>
                    <a:pt x="317" y="40157"/>
                  </a:lnTo>
                  <a:cubicBezTo>
                    <a:pt x="317" y="40094"/>
                    <a:pt x="254" y="39999"/>
                    <a:pt x="159" y="39999"/>
                  </a:cubicBezTo>
                  <a:close/>
                  <a:moveTo>
                    <a:pt x="159" y="41614"/>
                  </a:moveTo>
                  <a:cubicBezTo>
                    <a:pt x="96" y="41614"/>
                    <a:pt x="1" y="41677"/>
                    <a:pt x="1" y="41772"/>
                  </a:cubicBezTo>
                  <a:lnTo>
                    <a:pt x="1" y="42564"/>
                  </a:lnTo>
                  <a:cubicBezTo>
                    <a:pt x="1" y="42659"/>
                    <a:pt x="96" y="42722"/>
                    <a:pt x="159" y="42722"/>
                  </a:cubicBezTo>
                  <a:cubicBezTo>
                    <a:pt x="254" y="42722"/>
                    <a:pt x="317" y="42659"/>
                    <a:pt x="317" y="42564"/>
                  </a:cubicBezTo>
                  <a:lnTo>
                    <a:pt x="317" y="41772"/>
                  </a:lnTo>
                  <a:cubicBezTo>
                    <a:pt x="317" y="41677"/>
                    <a:pt x="254" y="41614"/>
                    <a:pt x="159" y="41614"/>
                  </a:cubicBezTo>
                  <a:close/>
                  <a:moveTo>
                    <a:pt x="159" y="43197"/>
                  </a:moveTo>
                  <a:cubicBezTo>
                    <a:pt x="96" y="43197"/>
                    <a:pt x="1" y="43261"/>
                    <a:pt x="1" y="43356"/>
                  </a:cubicBezTo>
                  <a:lnTo>
                    <a:pt x="1" y="44147"/>
                  </a:lnTo>
                  <a:cubicBezTo>
                    <a:pt x="1" y="44242"/>
                    <a:pt x="96" y="44306"/>
                    <a:pt x="159" y="44306"/>
                  </a:cubicBezTo>
                  <a:cubicBezTo>
                    <a:pt x="254" y="44306"/>
                    <a:pt x="317" y="44242"/>
                    <a:pt x="317" y="44147"/>
                  </a:cubicBezTo>
                  <a:lnTo>
                    <a:pt x="317" y="43356"/>
                  </a:lnTo>
                  <a:cubicBezTo>
                    <a:pt x="317" y="43261"/>
                    <a:pt x="254" y="43197"/>
                    <a:pt x="159" y="43197"/>
                  </a:cubicBezTo>
                  <a:close/>
                  <a:moveTo>
                    <a:pt x="159" y="44812"/>
                  </a:moveTo>
                  <a:cubicBezTo>
                    <a:pt x="96" y="44812"/>
                    <a:pt x="1" y="44876"/>
                    <a:pt x="1" y="44971"/>
                  </a:cubicBezTo>
                  <a:lnTo>
                    <a:pt x="1" y="45762"/>
                  </a:lnTo>
                  <a:cubicBezTo>
                    <a:pt x="1" y="45857"/>
                    <a:pt x="96" y="45921"/>
                    <a:pt x="159" y="45921"/>
                  </a:cubicBezTo>
                  <a:cubicBezTo>
                    <a:pt x="254" y="45921"/>
                    <a:pt x="317" y="45857"/>
                    <a:pt x="317" y="45762"/>
                  </a:cubicBezTo>
                  <a:lnTo>
                    <a:pt x="317" y="44971"/>
                  </a:lnTo>
                  <a:cubicBezTo>
                    <a:pt x="317" y="44876"/>
                    <a:pt x="254" y="44812"/>
                    <a:pt x="159" y="44812"/>
                  </a:cubicBezTo>
                  <a:close/>
                  <a:moveTo>
                    <a:pt x="159" y="46428"/>
                  </a:moveTo>
                  <a:cubicBezTo>
                    <a:pt x="96" y="46428"/>
                    <a:pt x="1" y="46491"/>
                    <a:pt x="1" y="46554"/>
                  </a:cubicBezTo>
                  <a:lnTo>
                    <a:pt x="1" y="47378"/>
                  </a:lnTo>
                  <a:cubicBezTo>
                    <a:pt x="1" y="47441"/>
                    <a:pt x="96" y="47504"/>
                    <a:pt x="159" y="47504"/>
                  </a:cubicBezTo>
                  <a:cubicBezTo>
                    <a:pt x="254" y="47504"/>
                    <a:pt x="317" y="47441"/>
                    <a:pt x="317" y="47378"/>
                  </a:cubicBezTo>
                  <a:lnTo>
                    <a:pt x="317" y="46554"/>
                  </a:lnTo>
                  <a:cubicBezTo>
                    <a:pt x="317" y="46491"/>
                    <a:pt x="254" y="46428"/>
                    <a:pt x="159" y="46428"/>
                  </a:cubicBezTo>
                  <a:close/>
                  <a:moveTo>
                    <a:pt x="159" y="48011"/>
                  </a:moveTo>
                  <a:cubicBezTo>
                    <a:pt x="96" y="48011"/>
                    <a:pt x="1" y="48074"/>
                    <a:pt x="1" y="48169"/>
                  </a:cubicBezTo>
                  <a:lnTo>
                    <a:pt x="1" y="48961"/>
                  </a:lnTo>
                  <a:cubicBezTo>
                    <a:pt x="1" y="49056"/>
                    <a:pt x="96" y="49119"/>
                    <a:pt x="159" y="49119"/>
                  </a:cubicBezTo>
                  <a:cubicBezTo>
                    <a:pt x="254" y="49119"/>
                    <a:pt x="317" y="49056"/>
                    <a:pt x="317" y="48961"/>
                  </a:cubicBezTo>
                  <a:lnTo>
                    <a:pt x="317" y="48169"/>
                  </a:lnTo>
                  <a:cubicBezTo>
                    <a:pt x="317" y="48074"/>
                    <a:pt x="254" y="48011"/>
                    <a:pt x="159" y="48011"/>
                  </a:cubicBezTo>
                  <a:close/>
                  <a:moveTo>
                    <a:pt x="159" y="49626"/>
                  </a:moveTo>
                  <a:cubicBezTo>
                    <a:pt x="96" y="49626"/>
                    <a:pt x="1" y="49689"/>
                    <a:pt x="1" y="49753"/>
                  </a:cubicBezTo>
                  <a:lnTo>
                    <a:pt x="1" y="50576"/>
                  </a:lnTo>
                  <a:cubicBezTo>
                    <a:pt x="1" y="50639"/>
                    <a:pt x="96" y="50703"/>
                    <a:pt x="159" y="50703"/>
                  </a:cubicBezTo>
                  <a:cubicBezTo>
                    <a:pt x="254" y="50703"/>
                    <a:pt x="317" y="50639"/>
                    <a:pt x="317" y="50576"/>
                  </a:cubicBezTo>
                  <a:lnTo>
                    <a:pt x="317" y="49753"/>
                  </a:lnTo>
                  <a:cubicBezTo>
                    <a:pt x="317" y="49689"/>
                    <a:pt x="254" y="49626"/>
                    <a:pt x="159" y="49626"/>
                  </a:cubicBezTo>
                  <a:close/>
                  <a:moveTo>
                    <a:pt x="159" y="51210"/>
                  </a:moveTo>
                  <a:cubicBezTo>
                    <a:pt x="96" y="51210"/>
                    <a:pt x="1" y="51273"/>
                    <a:pt x="1" y="51368"/>
                  </a:cubicBezTo>
                  <a:lnTo>
                    <a:pt x="1" y="52160"/>
                  </a:lnTo>
                  <a:cubicBezTo>
                    <a:pt x="1" y="52255"/>
                    <a:pt x="96" y="52318"/>
                    <a:pt x="159" y="52318"/>
                  </a:cubicBezTo>
                  <a:cubicBezTo>
                    <a:pt x="254" y="52318"/>
                    <a:pt x="317" y="52255"/>
                    <a:pt x="317" y="52160"/>
                  </a:cubicBezTo>
                  <a:lnTo>
                    <a:pt x="317" y="51368"/>
                  </a:lnTo>
                  <a:cubicBezTo>
                    <a:pt x="317" y="51273"/>
                    <a:pt x="254" y="51210"/>
                    <a:pt x="159" y="512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3" name="Google Shape;1453;p50"/>
            <p:cNvSpPr/>
            <p:nvPr/>
          </p:nvSpPr>
          <p:spPr>
            <a:xfrm>
              <a:off x="6114855" y="1764353"/>
              <a:ext cx="83513" cy="83513"/>
            </a:xfrm>
            <a:custGeom>
              <a:avLst/>
              <a:gdLst/>
              <a:ahLst/>
              <a:cxnLst/>
              <a:rect l="l" t="t" r="r" b="b"/>
              <a:pathLst>
                <a:path w="2883" h="2883" extrusionOk="0">
                  <a:moveTo>
                    <a:pt x="1426" y="1"/>
                  </a:moveTo>
                  <a:cubicBezTo>
                    <a:pt x="634" y="1"/>
                    <a:pt x="1" y="634"/>
                    <a:pt x="1" y="1426"/>
                  </a:cubicBezTo>
                  <a:cubicBezTo>
                    <a:pt x="1" y="2218"/>
                    <a:pt x="634" y="2883"/>
                    <a:pt x="1426" y="2883"/>
                  </a:cubicBezTo>
                  <a:cubicBezTo>
                    <a:pt x="2218" y="2883"/>
                    <a:pt x="2883" y="2249"/>
                    <a:pt x="2883" y="1426"/>
                  </a:cubicBezTo>
                  <a:cubicBezTo>
                    <a:pt x="2883" y="634"/>
                    <a:pt x="2218" y="1"/>
                    <a:pt x="14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4" name="Google Shape;1454;p50"/>
            <p:cNvSpPr/>
            <p:nvPr/>
          </p:nvSpPr>
          <p:spPr>
            <a:xfrm>
              <a:off x="6127717" y="1777215"/>
              <a:ext cx="56892" cy="57819"/>
            </a:xfrm>
            <a:custGeom>
              <a:avLst/>
              <a:gdLst/>
              <a:ahLst/>
              <a:cxnLst/>
              <a:rect l="l" t="t" r="r" b="b"/>
              <a:pathLst>
                <a:path w="1964" h="1996" extrusionOk="0">
                  <a:moveTo>
                    <a:pt x="982" y="0"/>
                  </a:moveTo>
                  <a:cubicBezTo>
                    <a:pt x="444" y="0"/>
                    <a:pt x="0" y="443"/>
                    <a:pt x="0" y="982"/>
                  </a:cubicBezTo>
                  <a:cubicBezTo>
                    <a:pt x="0" y="1552"/>
                    <a:pt x="444" y="1995"/>
                    <a:pt x="982" y="1995"/>
                  </a:cubicBezTo>
                  <a:cubicBezTo>
                    <a:pt x="1520" y="1995"/>
                    <a:pt x="1964" y="1552"/>
                    <a:pt x="1964" y="982"/>
                  </a:cubicBezTo>
                  <a:cubicBezTo>
                    <a:pt x="1964" y="443"/>
                    <a:pt x="1520" y="0"/>
                    <a:pt x="982" y="0"/>
                  </a:cubicBezTo>
                  <a:close/>
                </a:path>
              </a:pathLst>
            </a:custGeom>
            <a:solidFill>
              <a:srgbClr val="FFC5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60" name="Google Shape;1460;p50"/>
          <p:cNvGrpSpPr/>
          <p:nvPr/>
        </p:nvGrpSpPr>
        <p:grpSpPr>
          <a:xfrm>
            <a:off x="3853450" y="2612959"/>
            <a:ext cx="1428387" cy="1365441"/>
            <a:chOff x="3853450" y="2612959"/>
            <a:chExt cx="1428387" cy="1365441"/>
          </a:xfrm>
        </p:grpSpPr>
        <p:sp>
          <p:nvSpPr>
            <p:cNvPr id="1461" name="Google Shape;1461;p50"/>
            <p:cNvSpPr/>
            <p:nvPr/>
          </p:nvSpPr>
          <p:spPr>
            <a:xfrm>
              <a:off x="4562601" y="2895519"/>
              <a:ext cx="9212" cy="20219"/>
            </a:xfrm>
            <a:custGeom>
              <a:avLst/>
              <a:gdLst/>
              <a:ahLst/>
              <a:cxnLst/>
              <a:rect l="l" t="t" r="r" b="b"/>
              <a:pathLst>
                <a:path w="318" h="698" extrusionOk="0">
                  <a:moveTo>
                    <a:pt x="159" y="0"/>
                  </a:moveTo>
                  <a:cubicBezTo>
                    <a:pt x="64" y="0"/>
                    <a:pt x="1" y="64"/>
                    <a:pt x="1" y="159"/>
                  </a:cubicBezTo>
                  <a:lnTo>
                    <a:pt x="1" y="539"/>
                  </a:lnTo>
                  <a:cubicBezTo>
                    <a:pt x="1" y="634"/>
                    <a:pt x="64" y="697"/>
                    <a:pt x="159" y="697"/>
                  </a:cubicBezTo>
                  <a:cubicBezTo>
                    <a:pt x="254" y="697"/>
                    <a:pt x="318" y="634"/>
                    <a:pt x="318" y="539"/>
                  </a:cubicBezTo>
                  <a:lnTo>
                    <a:pt x="318" y="159"/>
                  </a:lnTo>
                  <a:cubicBezTo>
                    <a:pt x="318" y="64"/>
                    <a:pt x="254" y="0"/>
                    <a:pt x="1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2" name="Google Shape;1462;p50"/>
            <p:cNvSpPr/>
            <p:nvPr/>
          </p:nvSpPr>
          <p:spPr>
            <a:xfrm>
              <a:off x="3879145" y="2613886"/>
              <a:ext cx="1400868" cy="1364514"/>
            </a:xfrm>
            <a:custGeom>
              <a:avLst/>
              <a:gdLst/>
              <a:ahLst/>
              <a:cxnLst/>
              <a:rect l="l" t="t" r="r" b="b"/>
              <a:pathLst>
                <a:path w="48360" h="47105" extrusionOk="0">
                  <a:moveTo>
                    <a:pt x="349" y="0"/>
                  </a:moveTo>
                  <a:lnTo>
                    <a:pt x="349" y="6429"/>
                  </a:lnTo>
                  <a:cubicBezTo>
                    <a:pt x="349" y="6429"/>
                    <a:pt x="665" y="36831"/>
                    <a:pt x="0" y="45097"/>
                  </a:cubicBezTo>
                  <a:cubicBezTo>
                    <a:pt x="8501" y="46550"/>
                    <a:pt x="19432" y="47104"/>
                    <a:pt x="28810" y="47104"/>
                  </a:cubicBezTo>
                  <a:cubicBezTo>
                    <a:pt x="37214" y="47104"/>
                    <a:pt x="44370" y="46659"/>
                    <a:pt x="47409" y="46015"/>
                  </a:cubicBezTo>
                  <a:cubicBezTo>
                    <a:pt x="48359" y="36736"/>
                    <a:pt x="47409" y="6429"/>
                    <a:pt x="47409" y="6429"/>
                  </a:cubicBezTo>
                  <a:lnTo>
                    <a:pt x="47409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3" name="Google Shape;1463;p50"/>
            <p:cNvSpPr/>
            <p:nvPr/>
          </p:nvSpPr>
          <p:spPr>
            <a:xfrm>
              <a:off x="3853450" y="2613886"/>
              <a:ext cx="1428387" cy="1306376"/>
            </a:xfrm>
            <a:custGeom>
              <a:avLst/>
              <a:gdLst/>
              <a:ahLst/>
              <a:cxnLst/>
              <a:rect l="l" t="t" r="r" b="b"/>
              <a:pathLst>
                <a:path w="49310" h="45098" extrusionOk="0">
                  <a:moveTo>
                    <a:pt x="1236" y="0"/>
                  </a:moveTo>
                  <a:lnTo>
                    <a:pt x="1236" y="6429"/>
                  </a:lnTo>
                  <a:cubicBezTo>
                    <a:pt x="1236" y="6429"/>
                    <a:pt x="666" y="34963"/>
                    <a:pt x="1" y="43196"/>
                  </a:cubicBezTo>
                  <a:cubicBezTo>
                    <a:pt x="10398" y="44508"/>
                    <a:pt x="23240" y="45097"/>
                    <a:pt x="33421" y="45097"/>
                  </a:cubicBezTo>
                  <a:cubicBezTo>
                    <a:pt x="40698" y="45097"/>
                    <a:pt x="46616" y="44796"/>
                    <a:pt x="49309" y="44242"/>
                  </a:cubicBezTo>
                  <a:cubicBezTo>
                    <a:pt x="49309" y="34424"/>
                    <a:pt x="48296" y="6429"/>
                    <a:pt x="48296" y="6429"/>
                  </a:cubicBezTo>
                  <a:lnTo>
                    <a:pt x="48296" y="0"/>
                  </a:lnTo>
                  <a:close/>
                </a:path>
              </a:pathLst>
            </a:custGeom>
            <a:solidFill>
              <a:srgbClr val="84F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4" name="Google Shape;1464;p50"/>
            <p:cNvSpPr/>
            <p:nvPr/>
          </p:nvSpPr>
          <p:spPr>
            <a:xfrm>
              <a:off x="3889226" y="2612959"/>
              <a:ext cx="1363240" cy="187159"/>
            </a:xfrm>
            <a:custGeom>
              <a:avLst/>
              <a:gdLst/>
              <a:ahLst/>
              <a:cxnLst/>
              <a:rect l="l" t="t" r="r" b="b"/>
              <a:pathLst>
                <a:path w="47061" h="6461" extrusionOk="0">
                  <a:moveTo>
                    <a:pt x="1" y="0"/>
                  </a:moveTo>
                  <a:lnTo>
                    <a:pt x="1" y="6461"/>
                  </a:lnTo>
                  <a:lnTo>
                    <a:pt x="47061" y="6461"/>
                  </a:lnTo>
                  <a:lnTo>
                    <a:pt x="47061" y="0"/>
                  </a:lnTo>
                  <a:close/>
                </a:path>
              </a:pathLst>
            </a:custGeom>
            <a:solidFill>
              <a:srgbClr val="58E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65" name="Google Shape;1465;p50"/>
          <p:cNvGrpSpPr/>
          <p:nvPr/>
        </p:nvGrpSpPr>
        <p:grpSpPr>
          <a:xfrm>
            <a:off x="7703812" y="1764353"/>
            <a:ext cx="83513" cy="1072438"/>
            <a:chOff x="7703812" y="1764353"/>
            <a:chExt cx="83513" cy="1072438"/>
          </a:xfrm>
        </p:grpSpPr>
        <p:sp>
          <p:nvSpPr>
            <p:cNvPr id="1466" name="Google Shape;1466;p50"/>
            <p:cNvSpPr/>
            <p:nvPr/>
          </p:nvSpPr>
          <p:spPr>
            <a:xfrm>
              <a:off x="7740515" y="1806560"/>
              <a:ext cx="9212" cy="20219"/>
            </a:xfrm>
            <a:custGeom>
              <a:avLst/>
              <a:gdLst/>
              <a:ahLst/>
              <a:cxnLst/>
              <a:rect l="l" t="t" r="r" b="b"/>
              <a:pathLst>
                <a:path w="318" h="698" extrusionOk="0">
                  <a:moveTo>
                    <a:pt x="159" y="0"/>
                  </a:moveTo>
                  <a:cubicBezTo>
                    <a:pt x="64" y="0"/>
                    <a:pt x="0" y="64"/>
                    <a:pt x="0" y="159"/>
                  </a:cubicBezTo>
                  <a:lnTo>
                    <a:pt x="0" y="539"/>
                  </a:lnTo>
                  <a:cubicBezTo>
                    <a:pt x="0" y="634"/>
                    <a:pt x="64" y="697"/>
                    <a:pt x="159" y="697"/>
                  </a:cubicBezTo>
                  <a:cubicBezTo>
                    <a:pt x="254" y="697"/>
                    <a:pt x="317" y="634"/>
                    <a:pt x="317" y="539"/>
                  </a:cubicBezTo>
                  <a:lnTo>
                    <a:pt x="317" y="159"/>
                  </a:lnTo>
                  <a:cubicBezTo>
                    <a:pt x="317" y="64"/>
                    <a:pt x="254" y="0"/>
                    <a:pt x="1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7" name="Google Shape;1467;p50"/>
            <p:cNvSpPr/>
            <p:nvPr/>
          </p:nvSpPr>
          <p:spPr>
            <a:xfrm>
              <a:off x="7703812" y="1764353"/>
              <a:ext cx="83513" cy="83513"/>
            </a:xfrm>
            <a:custGeom>
              <a:avLst/>
              <a:gdLst/>
              <a:ahLst/>
              <a:cxnLst/>
              <a:rect l="l" t="t" r="r" b="b"/>
              <a:pathLst>
                <a:path w="2883" h="2883" extrusionOk="0">
                  <a:moveTo>
                    <a:pt x="1426" y="1"/>
                  </a:moveTo>
                  <a:cubicBezTo>
                    <a:pt x="634" y="1"/>
                    <a:pt x="1" y="634"/>
                    <a:pt x="1" y="1426"/>
                  </a:cubicBezTo>
                  <a:cubicBezTo>
                    <a:pt x="1" y="2218"/>
                    <a:pt x="634" y="2883"/>
                    <a:pt x="1426" y="2883"/>
                  </a:cubicBezTo>
                  <a:cubicBezTo>
                    <a:pt x="2218" y="2883"/>
                    <a:pt x="2883" y="2249"/>
                    <a:pt x="2883" y="1426"/>
                  </a:cubicBezTo>
                  <a:cubicBezTo>
                    <a:pt x="2883" y="634"/>
                    <a:pt x="2218" y="1"/>
                    <a:pt x="14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8" name="Google Shape;1468;p50"/>
            <p:cNvSpPr/>
            <p:nvPr/>
          </p:nvSpPr>
          <p:spPr>
            <a:xfrm>
              <a:off x="7716674" y="1777215"/>
              <a:ext cx="57819" cy="57819"/>
            </a:xfrm>
            <a:custGeom>
              <a:avLst/>
              <a:gdLst/>
              <a:ahLst/>
              <a:cxnLst/>
              <a:rect l="l" t="t" r="r" b="b"/>
              <a:pathLst>
                <a:path w="1996" h="1996" extrusionOk="0">
                  <a:moveTo>
                    <a:pt x="982" y="0"/>
                  </a:moveTo>
                  <a:cubicBezTo>
                    <a:pt x="443" y="0"/>
                    <a:pt x="0" y="443"/>
                    <a:pt x="0" y="982"/>
                  </a:cubicBezTo>
                  <a:cubicBezTo>
                    <a:pt x="0" y="1552"/>
                    <a:pt x="443" y="1995"/>
                    <a:pt x="982" y="1995"/>
                  </a:cubicBezTo>
                  <a:cubicBezTo>
                    <a:pt x="1520" y="1995"/>
                    <a:pt x="1995" y="1552"/>
                    <a:pt x="1995" y="982"/>
                  </a:cubicBezTo>
                  <a:cubicBezTo>
                    <a:pt x="1995" y="443"/>
                    <a:pt x="1520" y="0"/>
                    <a:pt x="982" y="0"/>
                  </a:cubicBezTo>
                  <a:close/>
                </a:path>
              </a:pathLst>
            </a:custGeom>
            <a:solidFill>
              <a:srgbClr val="7B7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9" name="Google Shape;1469;p50"/>
            <p:cNvSpPr/>
            <p:nvPr/>
          </p:nvSpPr>
          <p:spPr>
            <a:xfrm>
              <a:off x="7740515" y="1841409"/>
              <a:ext cx="9212" cy="995381"/>
            </a:xfrm>
            <a:custGeom>
              <a:avLst/>
              <a:gdLst/>
              <a:ahLst/>
              <a:cxnLst/>
              <a:rect l="l" t="t" r="r" b="b"/>
              <a:pathLst>
                <a:path w="318" h="34362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951"/>
                  </a:lnTo>
                  <a:cubicBezTo>
                    <a:pt x="0" y="1014"/>
                    <a:pt x="64" y="1078"/>
                    <a:pt x="159" y="1078"/>
                  </a:cubicBezTo>
                  <a:cubicBezTo>
                    <a:pt x="254" y="1078"/>
                    <a:pt x="317" y="1014"/>
                    <a:pt x="317" y="951"/>
                  </a:cubicBezTo>
                  <a:lnTo>
                    <a:pt x="317" y="159"/>
                  </a:lnTo>
                  <a:cubicBezTo>
                    <a:pt x="317" y="64"/>
                    <a:pt x="254" y="1"/>
                    <a:pt x="159" y="1"/>
                  </a:cubicBezTo>
                  <a:close/>
                  <a:moveTo>
                    <a:pt x="159" y="1584"/>
                  </a:moveTo>
                  <a:cubicBezTo>
                    <a:pt x="64" y="1584"/>
                    <a:pt x="0" y="1648"/>
                    <a:pt x="0" y="1743"/>
                  </a:cubicBezTo>
                  <a:lnTo>
                    <a:pt x="0" y="2534"/>
                  </a:lnTo>
                  <a:cubicBezTo>
                    <a:pt x="0" y="2598"/>
                    <a:pt x="64" y="2661"/>
                    <a:pt x="159" y="2661"/>
                  </a:cubicBezTo>
                  <a:cubicBezTo>
                    <a:pt x="254" y="2661"/>
                    <a:pt x="317" y="2598"/>
                    <a:pt x="317" y="2534"/>
                  </a:cubicBezTo>
                  <a:lnTo>
                    <a:pt x="317" y="1743"/>
                  </a:lnTo>
                  <a:cubicBezTo>
                    <a:pt x="317" y="1648"/>
                    <a:pt x="254" y="1584"/>
                    <a:pt x="159" y="1584"/>
                  </a:cubicBezTo>
                  <a:close/>
                  <a:moveTo>
                    <a:pt x="159" y="3168"/>
                  </a:moveTo>
                  <a:cubicBezTo>
                    <a:pt x="64" y="3168"/>
                    <a:pt x="0" y="3231"/>
                    <a:pt x="0" y="3326"/>
                  </a:cubicBezTo>
                  <a:lnTo>
                    <a:pt x="0" y="4118"/>
                  </a:lnTo>
                  <a:cubicBezTo>
                    <a:pt x="0" y="4181"/>
                    <a:pt x="64" y="4245"/>
                    <a:pt x="159" y="4245"/>
                  </a:cubicBezTo>
                  <a:cubicBezTo>
                    <a:pt x="254" y="4245"/>
                    <a:pt x="317" y="4181"/>
                    <a:pt x="317" y="4118"/>
                  </a:cubicBezTo>
                  <a:lnTo>
                    <a:pt x="317" y="3326"/>
                  </a:lnTo>
                  <a:cubicBezTo>
                    <a:pt x="317" y="3231"/>
                    <a:pt x="254" y="3168"/>
                    <a:pt x="159" y="3168"/>
                  </a:cubicBezTo>
                  <a:close/>
                  <a:moveTo>
                    <a:pt x="159" y="4751"/>
                  </a:moveTo>
                  <a:cubicBezTo>
                    <a:pt x="64" y="4751"/>
                    <a:pt x="0" y="4815"/>
                    <a:pt x="0" y="4910"/>
                  </a:cubicBezTo>
                  <a:lnTo>
                    <a:pt x="0" y="5701"/>
                  </a:lnTo>
                  <a:cubicBezTo>
                    <a:pt x="0" y="5765"/>
                    <a:pt x="64" y="5828"/>
                    <a:pt x="159" y="5828"/>
                  </a:cubicBezTo>
                  <a:cubicBezTo>
                    <a:pt x="254" y="5828"/>
                    <a:pt x="317" y="5765"/>
                    <a:pt x="317" y="5701"/>
                  </a:cubicBezTo>
                  <a:lnTo>
                    <a:pt x="317" y="4910"/>
                  </a:lnTo>
                  <a:cubicBezTo>
                    <a:pt x="317" y="4815"/>
                    <a:pt x="254" y="4751"/>
                    <a:pt x="159" y="4751"/>
                  </a:cubicBezTo>
                  <a:close/>
                  <a:moveTo>
                    <a:pt x="159" y="6335"/>
                  </a:moveTo>
                  <a:cubicBezTo>
                    <a:pt x="64" y="6335"/>
                    <a:pt x="0" y="6398"/>
                    <a:pt x="0" y="6493"/>
                  </a:cubicBezTo>
                  <a:lnTo>
                    <a:pt x="0" y="7285"/>
                  </a:lnTo>
                  <a:cubicBezTo>
                    <a:pt x="0" y="7348"/>
                    <a:pt x="64" y="7411"/>
                    <a:pt x="159" y="7411"/>
                  </a:cubicBezTo>
                  <a:cubicBezTo>
                    <a:pt x="254" y="7411"/>
                    <a:pt x="317" y="7348"/>
                    <a:pt x="317" y="7285"/>
                  </a:cubicBezTo>
                  <a:lnTo>
                    <a:pt x="317" y="6493"/>
                  </a:lnTo>
                  <a:cubicBezTo>
                    <a:pt x="317" y="6398"/>
                    <a:pt x="254" y="6335"/>
                    <a:pt x="159" y="6335"/>
                  </a:cubicBezTo>
                  <a:close/>
                  <a:moveTo>
                    <a:pt x="159" y="7918"/>
                  </a:moveTo>
                  <a:cubicBezTo>
                    <a:pt x="64" y="7918"/>
                    <a:pt x="0" y="7981"/>
                    <a:pt x="0" y="8076"/>
                  </a:cubicBezTo>
                  <a:lnTo>
                    <a:pt x="0" y="8868"/>
                  </a:lnTo>
                  <a:cubicBezTo>
                    <a:pt x="0" y="8932"/>
                    <a:pt x="64" y="8995"/>
                    <a:pt x="159" y="8995"/>
                  </a:cubicBezTo>
                  <a:cubicBezTo>
                    <a:pt x="254" y="8995"/>
                    <a:pt x="317" y="8932"/>
                    <a:pt x="317" y="8868"/>
                  </a:cubicBezTo>
                  <a:lnTo>
                    <a:pt x="317" y="8076"/>
                  </a:lnTo>
                  <a:cubicBezTo>
                    <a:pt x="317" y="7981"/>
                    <a:pt x="254" y="7918"/>
                    <a:pt x="159" y="7918"/>
                  </a:cubicBezTo>
                  <a:close/>
                  <a:moveTo>
                    <a:pt x="159" y="9502"/>
                  </a:moveTo>
                  <a:cubicBezTo>
                    <a:pt x="64" y="9502"/>
                    <a:pt x="0" y="9565"/>
                    <a:pt x="0" y="9660"/>
                  </a:cubicBezTo>
                  <a:lnTo>
                    <a:pt x="0" y="10452"/>
                  </a:lnTo>
                  <a:cubicBezTo>
                    <a:pt x="0" y="10515"/>
                    <a:pt x="64" y="10610"/>
                    <a:pt x="159" y="10610"/>
                  </a:cubicBezTo>
                  <a:cubicBezTo>
                    <a:pt x="254" y="10610"/>
                    <a:pt x="317" y="10515"/>
                    <a:pt x="317" y="10452"/>
                  </a:cubicBezTo>
                  <a:lnTo>
                    <a:pt x="317" y="9660"/>
                  </a:lnTo>
                  <a:cubicBezTo>
                    <a:pt x="317" y="9565"/>
                    <a:pt x="254" y="9502"/>
                    <a:pt x="159" y="9502"/>
                  </a:cubicBezTo>
                  <a:close/>
                  <a:moveTo>
                    <a:pt x="159" y="11085"/>
                  </a:moveTo>
                  <a:cubicBezTo>
                    <a:pt x="64" y="11085"/>
                    <a:pt x="0" y="11148"/>
                    <a:pt x="0" y="11243"/>
                  </a:cubicBezTo>
                  <a:lnTo>
                    <a:pt x="0" y="12035"/>
                  </a:lnTo>
                  <a:cubicBezTo>
                    <a:pt x="0" y="12098"/>
                    <a:pt x="64" y="12193"/>
                    <a:pt x="159" y="12193"/>
                  </a:cubicBezTo>
                  <a:cubicBezTo>
                    <a:pt x="254" y="12193"/>
                    <a:pt x="317" y="12098"/>
                    <a:pt x="317" y="12035"/>
                  </a:cubicBezTo>
                  <a:lnTo>
                    <a:pt x="317" y="11243"/>
                  </a:lnTo>
                  <a:cubicBezTo>
                    <a:pt x="317" y="11148"/>
                    <a:pt x="254" y="11085"/>
                    <a:pt x="159" y="11085"/>
                  </a:cubicBezTo>
                  <a:close/>
                  <a:moveTo>
                    <a:pt x="159" y="12668"/>
                  </a:moveTo>
                  <a:cubicBezTo>
                    <a:pt x="64" y="12668"/>
                    <a:pt x="0" y="12732"/>
                    <a:pt x="0" y="12827"/>
                  </a:cubicBezTo>
                  <a:lnTo>
                    <a:pt x="0" y="13619"/>
                  </a:lnTo>
                  <a:cubicBezTo>
                    <a:pt x="0" y="13682"/>
                    <a:pt x="64" y="13777"/>
                    <a:pt x="159" y="13777"/>
                  </a:cubicBezTo>
                  <a:cubicBezTo>
                    <a:pt x="254" y="13777"/>
                    <a:pt x="317" y="13714"/>
                    <a:pt x="317" y="13619"/>
                  </a:cubicBezTo>
                  <a:lnTo>
                    <a:pt x="317" y="12827"/>
                  </a:lnTo>
                  <a:cubicBezTo>
                    <a:pt x="317" y="12732"/>
                    <a:pt x="254" y="12668"/>
                    <a:pt x="159" y="12668"/>
                  </a:cubicBezTo>
                  <a:close/>
                  <a:moveTo>
                    <a:pt x="159" y="14252"/>
                  </a:moveTo>
                  <a:cubicBezTo>
                    <a:pt x="64" y="14252"/>
                    <a:pt x="0" y="14315"/>
                    <a:pt x="0" y="14410"/>
                  </a:cubicBezTo>
                  <a:lnTo>
                    <a:pt x="0" y="15202"/>
                  </a:lnTo>
                  <a:cubicBezTo>
                    <a:pt x="0" y="15297"/>
                    <a:pt x="64" y="15360"/>
                    <a:pt x="159" y="15360"/>
                  </a:cubicBezTo>
                  <a:cubicBezTo>
                    <a:pt x="254" y="15360"/>
                    <a:pt x="317" y="15297"/>
                    <a:pt x="317" y="15202"/>
                  </a:cubicBezTo>
                  <a:lnTo>
                    <a:pt x="317" y="14410"/>
                  </a:lnTo>
                  <a:cubicBezTo>
                    <a:pt x="317" y="14315"/>
                    <a:pt x="254" y="14252"/>
                    <a:pt x="159" y="14252"/>
                  </a:cubicBezTo>
                  <a:close/>
                  <a:moveTo>
                    <a:pt x="159" y="15835"/>
                  </a:moveTo>
                  <a:cubicBezTo>
                    <a:pt x="64" y="15835"/>
                    <a:pt x="0" y="15899"/>
                    <a:pt x="0" y="15994"/>
                  </a:cubicBezTo>
                  <a:lnTo>
                    <a:pt x="0" y="16785"/>
                  </a:lnTo>
                  <a:cubicBezTo>
                    <a:pt x="0" y="16880"/>
                    <a:pt x="64" y="16944"/>
                    <a:pt x="159" y="16944"/>
                  </a:cubicBezTo>
                  <a:cubicBezTo>
                    <a:pt x="254" y="16944"/>
                    <a:pt x="317" y="16880"/>
                    <a:pt x="317" y="16785"/>
                  </a:cubicBezTo>
                  <a:lnTo>
                    <a:pt x="317" y="15994"/>
                  </a:lnTo>
                  <a:cubicBezTo>
                    <a:pt x="317" y="15899"/>
                    <a:pt x="254" y="15835"/>
                    <a:pt x="159" y="15835"/>
                  </a:cubicBezTo>
                  <a:close/>
                  <a:moveTo>
                    <a:pt x="159" y="17419"/>
                  </a:moveTo>
                  <a:cubicBezTo>
                    <a:pt x="64" y="17419"/>
                    <a:pt x="0" y="17482"/>
                    <a:pt x="0" y="17577"/>
                  </a:cubicBezTo>
                  <a:lnTo>
                    <a:pt x="0" y="18369"/>
                  </a:lnTo>
                  <a:cubicBezTo>
                    <a:pt x="0" y="18464"/>
                    <a:pt x="64" y="18527"/>
                    <a:pt x="159" y="18527"/>
                  </a:cubicBezTo>
                  <a:cubicBezTo>
                    <a:pt x="254" y="18527"/>
                    <a:pt x="317" y="18464"/>
                    <a:pt x="317" y="18369"/>
                  </a:cubicBezTo>
                  <a:lnTo>
                    <a:pt x="317" y="17577"/>
                  </a:lnTo>
                  <a:cubicBezTo>
                    <a:pt x="317" y="17482"/>
                    <a:pt x="254" y="17419"/>
                    <a:pt x="159" y="17419"/>
                  </a:cubicBezTo>
                  <a:close/>
                  <a:moveTo>
                    <a:pt x="159" y="19002"/>
                  </a:moveTo>
                  <a:cubicBezTo>
                    <a:pt x="64" y="19002"/>
                    <a:pt x="0" y="19066"/>
                    <a:pt x="0" y="19161"/>
                  </a:cubicBezTo>
                  <a:lnTo>
                    <a:pt x="0" y="19952"/>
                  </a:lnTo>
                  <a:cubicBezTo>
                    <a:pt x="0" y="20047"/>
                    <a:pt x="64" y="20111"/>
                    <a:pt x="159" y="20111"/>
                  </a:cubicBezTo>
                  <a:cubicBezTo>
                    <a:pt x="254" y="20111"/>
                    <a:pt x="317" y="20047"/>
                    <a:pt x="317" y="19952"/>
                  </a:cubicBezTo>
                  <a:lnTo>
                    <a:pt x="317" y="19161"/>
                  </a:lnTo>
                  <a:cubicBezTo>
                    <a:pt x="317" y="19066"/>
                    <a:pt x="254" y="19002"/>
                    <a:pt x="159" y="19002"/>
                  </a:cubicBezTo>
                  <a:close/>
                  <a:moveTo>
                    <a:pt x="159" y="20586"/>
                  </a:moveTo>
                  <a:cubicBezTo>
                    <a:pt x="64" y="20586"/>
                    <a:pt x="0" y="20649"/>
                    <a:pt x="0" y="20744"/>
                  </a:cubicBezTo>
                  <a:lnTo>
                    <a:pt x="0" y="21536"/>
                  </a:lnTo>
                  <a:cubicBezTo>
                    <a:pt x="0" y="21631"/>
                    <a:pt x="64" y="21694"/>
                    <a:pt x="159" y="21694"/>
                  </a:cubicBezTo>
                  <a:cubicBezTo>
                    <a:pt x="254" y="21694"/>
                    <a:pt x="317" y="21631"/>
                    <a:pt x="317" y="21536"/>
                  </a:cubicBezTo>
                  <a:lnTo>
                    <a:pt x="317" y="20744"/>
                  </a:lnTo>
                  <a:cubicBezTo>
                    <a:pt x="317" y="20649"/>
                    <a:pt x="254" y="20586"/>
                    <a:pt x="159" y="20586"/>
                  </a:cubicBezTo>
                  <a:close/>
                  <a:moveTo>
                    <a:pt x="159" y="22169"/>
                  </a:moveTo>
                  <a:cubicBezTo>
                    <a:pt x="64" y="22169"/>
                    <a:pt x="0" y="22232"/>
                    <a:pt x="0" y="22327"/>
                  </a:cubicBezTo>
                  <a:lnTo>
                    <a:pt x="0" y="23119"/>
                  </a:lnTo>
                  <a:cubicBezTo>
                    <a:pt x="0" y="23214"/>
                    <a:pt x="64" y="23278"/>
                    <a:pt x="159" y="23278"/>
                  </a:cubicBezTo>
                  <a:cubicBezTo>
                    <a:pt x="254" y="23278"/>
                    <a:pt x="317" y="23214"/>
                    <a:pt x="317" y="23119"/>
                  </a:cubicBezTo>
                  <a:lnTo>
                    <a:pt x="317" y="22327"/>
                  </a:lnTo>
                  <a:cubicBezTo>
                    <a:pt x="317" y="22232"/>
                    <a:pt x="254" y="22169"/>
                    <a:pt x="159" y="22169"/>
                  </a:cubicBezTo>
                  <a:close/>
                  <a:moveTo>
                    <a:pt x="159" y="23753"/>
                  </a:moveTo>
                  <a:cubicBezTo>
                    <a:pt x="64" y="23753"/>
                    <a:pt x="0" y="23848"/>
                    <a:pt x="0" y="23911"/>
                  </a:cubicBezTo>
                  <a:lnTo>
                    <a:pt x="0" y="24703"/>
                  </a:lnTo>
                  <a:cubicBezTo>
                    <a:pt x="0" y="24798"/>
                    <a:pt x="64" y="24861"/>
                    <a:pt x="159" y="24861"/>
                  </a:cubicBezTo>
                  <a:cubicBezTo>
                    <a:pt x="254" y="24861"/>
                    <a:pt x="317" y="24798"/>
                    <a:pt x="317" y="24703"/>
                  </a:cubicBezTo>
                  <a:lnTo>
                    <a:pt x="317" y="23911"/>
                  </a:lnTo>
                  <a:cubicBezTo>
                    <a:pt x="317" y="23848"/>
                    <a:pt x="254" y="23753"/>
                    <a:pt x="159" y="23753"/>
                  </a:cubicBezTo>
                  <a:close/>
                  <a:moveTo>
                    <a:pt x="159" y="25336"/>
                  </a:moveTo>
                  <a:cubicBezTo>
                    <a:pt x="64" y="25336"/>
                    <a:pt x="0" y="25431"/>
                    <a:pt x="0" y="25494"/>
                  </a:cubicBezTo>
                  <a:lnTo>
                    <a:pt x="0" y="26286"/>
                  </a:lnTo>
                  <a:cubicBezTo>
                    <a:pt x="0" y="26381"/>
                    <a:pt x="64" y="26444"/>
                    <a:pt x="159" y="26444"/>
                  </a:cubicBezTo>
                  <a:cubicBezTo>
                    <a:pt x="254" y="26444"/>
                    <a:pt x="317" y="26381"/>
                    <a:pt x="317" y="26286"/>
                  </a:cubicBezTo>
                  <a:lnTo>
                    <a:pt x="317" y="25494"/>
                  </a:lnTo>
                  <a:cubicBezTo>
                    <a:pt x="317" y="25431"/>
                    <a:pt x="254" y="25336"/>
                    <a:pt x="159" y="25336"/>
                  </a:cubicBezTo>
                  <a:close/>
                  <a:moveTo>
                    <a:pt x="159" y="26951"/>
                  </a:moveTo>
                  <a:cubicBezTo>
                    <a:pt x="64" y="26951"/>
                    <a:pt x="0" y="27014"/>
                    <a:pt x="0" y="27078"/>
                  </a:cubicBezTo>
                  <a:lnTo>
                    <a:pt x="0" y="27870"/>
                  </a:lnTo>
                  <a:cubicBezTo>
                    <a:pt x="0" y="27965"/>
                    <a:pt x="64" y="28028"/>
                    <a:pt x="159" y="28028"/>
                  </a:cubicBezTo>
                  <a:cubicBezTo>
                    <a:pt x="254" y="28028"/>
                    <a:pt x="317" y="27965"/>
                    <a:pt x="317" y="27870"/>
                  </a:cubicBezTo>
                  <a:lnTo>
                    <a:pt x="317" y="27078"/>
                  </a:lnTo>
                  <a:cubicBezTo>
                    <a:pt x="317" y="27014"/>
                    <a:pt x="254" y="26951"/>
                    <a:pt x="159" y="26951"/>
                  </a:cubicBezTo>
                  <a:close/>
                  <a:moveTo>
                    <a:pt x="159" y="28535"/>
                  </a:moveTo>
                  <a:cubicBezTo>
                    <a:pt x="64" y="28535"/>
                    <a:pt x="0" y="28598"/>
                    <a:pt x="0" y="28661"/>
                  </a:cubicBezTo>
                  <a:lnTo>
                    <a:pt x="0" y="29453"/>
                  </a:lnTo>
                  <a:cubicBezTo>
                    <a:pt x="0" y="29548"/>
                    <a:pt x="64" y="29611"/>
                    <a:pt x="159" y="29611"/>
                  </a:cubicBezTo>
                  <a:cubicBezTo>
                    <a:pt x="254" y="29611"/>
                    <a:pt x="317" y="29548"/>
                    <a:pt x="317" y="29453"/>
                  </a:cubicBezTo>
                  <a:lnTo>
                    <a:pt x="317" y="28661"/>
                  </a:lnTo>
                  <a:cubicBezTo>
                    <a:pt x="317" y="28598"/>
                    <a:pt x="254" y="28535"/>
                    <a:pt x="159" y="28535"/>
                  </a:cubicBezTo>
                  <a:close/>
                  <a:moveTo>
                    <a:pt x="159" y="30118"/>
                  </a:moveTo>
                  <a:cubicBezTo>
                    <a:pt x="64" y="30118"/>
                    <a:pt x="0" y="30181"/>
                    <a:pt x="0" y="30245"/>
                  </a:cubicBezTo>
                  <a:lnTo>
                    <a:pt x="0" y="31036"/>
                  </a:lnTo>
                  <a:cubicBezTo>
                    <a:pt x="0" y="31131"/>
                    <a:pt x="64" y="31195"/>
                    <a:pt x="159" y="31195"/>
                  </a:cubicBezTo>
                  <a:cubicBezTo>
                    <a:pt x="254" y="31195"/>
                    <a:pt x="317" y="31131"/>
                    <a:pt x="317" y="31036"/>
                  </a:cubicBezTo>
                  <a:lnTo>
                    <a:pt x="317" y="30245"/>
                  </a:lnTo>
                  <a:cubicBezTo>
                    <a:pt x="317" y="30181"/>
                    <a:pt x="254" y="30118"/>
                    <a:pt x="159" y="30118"/>
                  </a:cubicBezTo>
                  <a:close/>
                  <a:moveTo>
                    <a:pt x="159" y="31701"/>
                  </a:moveTo>
                  <a:cubicBezTo>
                    <a:pt x="64" y="31701"/>
                    <a:pt x="0" y="31765"/>
                    <a:pt x="0" y="31828"/>
                  </a:cubicBezTo>
                  <a:lnTo>
                    <a:pt x="0" y="32620"/>
                  </a:lnTo>
                  <a:cubicBezTo>
                    <a:pt x="0" y="32715"/>
                    <a:pt x="64" y="32778"/>
                    <a:pt x="159" y="32778"/>
                  </a:cubicBezTo>
                  <a:cubicBezTo>
                    <a:pt x="254" y="32778"/>
                    <a:pt x="317" y="32715"/>
                    <a:pt x="317" y="32620"/>
                  </a:cubicBezTo>
                  <a:lnTo>
                    <a:pt x="317" y="31828"/>
                  </a:lnTo>
                  <a:cubicBezTo>
                    <a:pt x="317" y="31765"/>
                    <a:pt x="254" y="31701"/>
                    <a:pt x="159" y="31701"/>
                  </a:cubicBezTo>
                  <a:close/>
                  <a:moveTo>
                    <a:pt x="159" y="33285"/>
                  </a:moveTo>
                  <a:cubicBezTo>
                    <a:pt x="64" y="33285"/>
                    <a:pt x="0" y="33348"/>
                    <a:pt x="0" y="33412"/>
                  </a:cubicBezTo>
                  <a:lnTo>
                    <a:pt x="0" y="34203"/>
                  </a:lnTo>
                  <a:cubicBezTo>
                    <a:pt x="0" y="34298"/>
                    <a:pt x="64" y="34362"/>
                    <a:pt x="159" y="34362"/>
                  </a:cubicBezTo>
                  <a:cubicBezTo>
                    <a:pt x="254" y="34362"/>
                    <a:pt x="317" y="34298"/>
                    <a:pt x="317" y="34203"/>
                  </a:cubicBezTo>
                  <a:lnTo>
                    <a:pt x="317" y="33412"/>
                  </a:lnTo>
                  <a:cubicBezTo>
                    <a:pt x="317" y="33348"/>
                    <a:pt x="254" y="33285"/>
                    <a:pt x="159" y="332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70" name="Google Shape;1470;p50"/>
          <p:cNvGrpSpPr/>
          <p:nvPr/>
        </p:nvGrpSpPr>
        <p:grpSpPr>
          <a:xfrm>
            <a:off x="7031364" y="2612959"/>
            <a:ext cx="1428402" cy="1329666"/>
            <a:chOff x="7031364" y="2612959"/>
            <a:chExt cx="1428402" cy="1329666"/>
          </a:xfrm>
        </p:grpSpPr>
        <p:sp>
          <p:nvSpPr>
            <p:cNvPr id="1471" name="Google Shape;1471;p50"/>
            <p:cNvSpPr/>
            <p:nvPr/>
          </p:nvSpPr>
          <p:spPr>
            <a:xfrm>
              <a:off x="7740515" y="2851486"/>
              <a:ext cx="9212" cy="20219"/>
            </a:xfrm>
            <a:custGeom>
              <a:avLst/>
              <a:gdLst/>
              <a:ahLst/>
              <a:cxnLst/>
              <a:rect l="l" t="t" r="r" b="b"/>
              <a:pathLst>
                <a:path w="318" h="698" extrusionOk="0">
                  <a:moveTo>
                    <a:pt x="159" y="0"/>
                  </a:moveTo>
                  <a:cubicBezTo>
                    <a:pt x="64" y="0"/>
                    <a:pt x="0" y="64"/>
                    <a:pt x="0" y="127"/>
                  </a:cubicBezTo>
                  <a:lnTo>
                    <a:pt x="0" y="539"/>
                  </a:lnTo>
                  <a:cubicBezTo>
                    <a:pt x="0" y="634"/>
                    <a:pt x="64" y="697"/>
                    <a:pt x="159" y="697"/>
                  </a:cubicBezTo>
                  <a:cubicBezTo>
                    <a:pt x="254" y="697"/>
                    <a:pt x="317" y="634"/>
                    <a:pt x="317" y="539"/>
                  </a:cubicBezTo>
                  <a:lnTo>
                    <a:pt x="317" y="127"/>
                  </a:lnTo>
                  <a:cubicBezTo>
                    <a:pt x="317" y="64"/>
                    <a:pt x="254" y="0"/>
                    <a:pt x="1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2" name="Google Shape;1472;p50"/>
            <p:cNvSpPr/>
            <p:nvPr/>
          </p:nvSpPr>
          <p:spPr>
            <a:xfrm>
              <a:off x="7031364" y="2613886"/>
              <a:ext cx="1407270" cy="1328739"/>
            </a:xfrm>
            <a:custGeom>
              <a:avLst/>
              <a:gdLst/>
              <a:ahLst/>
              <a:cxnLst/>
              <a:rect l="l" t="t" r="r" b="b"/>
              <a:pathLst>
                <a:path w="48581" h="45870" extrusionOk="0">
                  <a:moveTo>
                    <a:pt x="634" y="0"/>
                  </a:moveTo>
                  <a:lnTo>
                    <a:pt x="634" y="6429"/>
                  </a:lnTo>
                  <a:cubicBezTo>
                    <a:pt x="634" y="6429"/>
                    <a:pt x="0" y="35374"/>
                    <a:pt x="0" y="45033"/>
                  </a:cubicBezTo>
                  <a:cubicBezTo>
                    <a:pt x="4740" y="45632"/>
                    <a:pt x="9942" y="45869"/>
                    <a:pt x="15147" y="45869"/>
                  </a:cubicBezTo>
                  <a:cubicBezTo>
                    <a:pt x="29486" y="45869"/>
                    <a:pt x="43841" y="44069"/>
                    <a:pt x="48581" y="43070"/>
                  </a:cubicBezTo>
                  <a:cubicBezTo>
                    <a:pt x="47124" y="32112"/>
                    <a:pt x="47631" y="6429"/>
                    <a:pt x="47631" y="6429"/>
                  </a:cubicBezTo>
                  <a:lnTo>
                    <a:pt x="47631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3" name="Google Shape;1473;p50"/>
            <p:cNvSpPr/>
            <p:nvPr/>
          </p:nvSpPr>
          <p:spPr>
            <a:xfrm>
              <a:off x="7050628" y="2613886"/>
              <a:ext cx="1409095" cy="1304435"/>
            </a:xfrm>
            <a:custGeom>
              <a:avLst/>
              <a:gdLst/>
              <a:ahLst/>
              <a:cxnLst/>
              <a:rect l="l" t="t" r="r" b="b"/>
              <a:pathLst>
                <a:path w="48644" h="45031" extrusionOk="0">
                  <a:moveTo>
                    <a:pt x="0" y="0"/>
                  </a:moveTo>
                  <a:lnTo>
                    <a:pt x="0" y="6429"/>
                  </a:lnTo>
                  <a:lnTo>
                    <a:pt x="0" y="44368"/>
                  </a:lnTo>
                  <a:cubicBezTo>
                    <a:pt x="3716" y="44838"/>
                    <a:pt x="7719" y="45031"/>
                    <a:pt x="11786" y="45031"/>
                  </a:cubicBezTo>
                  <a:cubicBezTo>
                    <a:pt x="27199" y="45031"/>
                    <a:pt x="43532" y="42254"/>
                    <a:pt x="48644" y="41201"/>
                  </a:cubicBezTo>
                  <a:cubicBezTo>
                    <a:pt x="47187" y="30244"/>
                    <a:pt x="46966" y="6429"/>
                    <a:pt x="46966" y="6429"/>
                  </a:cubicBezTo>
                  <a:lnTo>
                    <a:pt x="46966" y="0"/>
                  </a:lnTo>
                  <a:close/>
                </a:path>
              </a:pathLst>
            </a:custGeom>
            <a:solidFill>
              <a:srgbClr val="D3BC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4" name="Google Shape;1474;p50"/>
            <p:cNvSpPr/>
            <p:nvPr/>
          </p:nvSpPr>
          <p:spPr>
            <a:xfrm>
              <a:off x="8165282" y="3766576"/>
              <a:ext cx="294484" cy="91335"/>
            </a:xfrm>
            <a:custGeom>
              <a:avLst/>
              <a:gdLst/>
              <a:ahLst/>
              <a:cxnLst/>
              <a:rect l="l" t="t" r="r" b="b"/>
              <a:pathLst>
                <a:path w="10166" h="3153" extrusionOk="0">
                  <a:moveTo>
                    <a:pt x="5699" y="0"/>
                  </a:moveTo>
                  <a:cubicBezTo>
                    <a:pt x="5627" y="0"/>
                    <a:pt x="5564" y="6"/>
                    <a:pt x="5511" y="17"/>
                  </a:cubicBezTo>
                  <a:cubicBezTo>
                    <a:pt x="4656" y="175"/>
                    <a:pt x="1362" y="2930"/>
                    <a:pt x="0" y="3152"/>
                  </a:cubicBezTo>
                  <a:cubicBezTo>
                    <a:pt x="4592" y="2487"/>
                    <a:pt x="8203" y="1822"/>
                    <a:pt x="10166" y="1410"/>
                  </a:cubicBezTo>
                  <a:cubicBezTo>
                    <a:pt x="10136" y="1321"/>
                    <a:pt x="6832" y="0"/>
                    <a:pt x="5699" y="0"/>
                  </a:cubicBezTo>
                  <a:close/>
                </a:path>
              </a:pathLst>
            </a:custGeom>
            <a:solidFill>
              <a:srgbClr val="B28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5" name="Google Shape;1475;p50"/>
            <p:cNvSpPr/>
            <p:nvPr/>
          </p:nvSpPr>
          <p:spPr>
            <a:xfrm>
              <a:off x="8165282" y="3754843"/>
              <a:ext cx="294484" cy="103066"/>
            </a:xfrm>
            <a:custGeom>
              <a:avLst/>
              <a:gdLst/>
              <a:ahLst/>
              <a:cxnLst/>
              <a:rect l="l" t="t" r="r" b="b"/>
              <a:pathLst>
                <a:path w="10166" h="3558" extrusionOk="0">
                  <a:moveTo>
                    <a:pt x="7744" y="1"/>
                  </a:moveTo>
                  <a:cubicBezTo>
                    <a:pt x="7706" y="1"/>
                    <a:pt x="7669" y="4"/>
                    <a:pt x="7633" y="10"/>
                  </a:cubicBezTo>
                  <a:cubicBezTo>
                    <a:pt x="6777" y="169"/>
                    <a:pt x="1362" y="3335"/>
                    <a:pt x="0" y="3557"/>
                  </a:cubicBezTo>
                  <a:cubicBezTo>
                    <a:pt x="4592" y="2892"/>
                    <a:pt x="8203" y="2227"/>
                    <a:pt x="10166" y="1815"/>
                  </a:cubicBezTo>
                  <a:cubicBezTo>
                    <a:pt x="10136" y="1724"/>
                    <a:pt x="8648" y="1"/>
                    <a:pt x="7744" y="1"/>
                  </a:cubicBezTo>
                  <a:close/>
                </a:path>
              </a:pathLst>
            </a:custGeom>
            <a:solidFill>
              <a:srgbClr val="C397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6" name="Google Shape;1476;p50"/>
            <p:cNvSpPr/>
            <p:nvPr/>
          </p:nvSpPr>
          <p:spPr>
            <a:xfrm>
              <a:off x="7049701" y="2612959"/>
              <a:ext cx="1361415" cy="187159"/>
            </a:xfrm>
            <a:custGeom>
              <a:avLst/>
              <a:gdLst/>
              <a:ahLst/>
              <a:cxnLst/>
              <a:rect l="l" t="t" r="r" b="b"/>
              <a:pathLst>
                <a:path w="46998" h="6461" extrusionOk="0">
                  <a:moveTo>
                    <a:pt x="1" y="0"/>
                  </a:moveTo>
                  <a:lnTo>
                    <a:pt x="1" y="6461"/>
                  </a:lnTo>
                  <a:lnTo>
                    <a:pt x="46998" y="6461"/>
                  </a:lnTo>
                  <a:lnTo>
                    <a:pt x="46998" y="0"/>
                  </a:lnTo>
                  <a:close/>
                </a:path>
              </a:pathLst>
            </a:custGeom>
            <a:solidFill>
              <a:srgbClr val="C397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77" name="Google Shape;1477;p50"/>
          <p:cNvGrpSpPr/>
          <p:nvPr/>
        </p:nvGrpSpPr>
        <p:grpSpPr>
          <a:xfrm>
            <a:off x="1862188" y="3308693"/>
            <a:ext cx="1815127" cy="1377607"/>
            <a:chOff x="2244331" y="2960640"/>
            <a:chExt cx="1815127" cy="1377607"/>
          </a:xfrm>
        </p:grpSpPr>
        <p:sp>
          <p:nvSpPr>
            <p:cNvPr id="1478" name="Google Shape;1478;p50"/>
            <p:cNvSpPr/>
            <p:nvPr/>
          </p:nvSpPr>
          <p:spPr>
            <a:xfrm>
              <a:off x="2973645" y="3388159"/>
              <a:ext cx="9212" cy="20219"/>
            </a:xfrm>
            <a:custGeom>
              <a:avLst/>
              <a:gdLst/>
              <a:ahLst/>
              <a:cxnLst/>
              <a:rect l="l" t="t" r="r" b="b"/>
              <a:pathLst>
                <a:path w="318" h="698" extrusionOk="0">
                  <a:moveTo>
                    <a:pt x="159" y="1"/>
                  </a:moveTo>
                  <a:cubicBezTo>
                    <a:pt x="64" y="1"/>
                    <a:pt x="1" y="64"/>
                    <a:pt x="1" y="127"/>
                  </a:cubicBezTo>
                  <a:lnTo>
                    <a:pt x="1" y="539"/>
                  </a:lnTo>
                  <a:cubicBezTo>
                    <a:pt x="1" y="602"/>
                    <a:pt x="64" y="697"/>
                    <a:pt x="159" y="697"/>
                  </a:cubicBezTo>
                  <a:cubicBezTo>
                    <a:pt x="254" y="697"/>
                    <a:pt x="318" y="634"/>
                    <a:pt x="318" y="539"/>
                  </a:cubicBezTo>
                  <a:lnTo>
                    <a:pt x="318" y="127"/>
                  </a:lnTo>
                  <a:cubicBezTo>
                    <a:pt x="318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9" name="Google Shape;1479;p50"/>
            <p:cNvSpPr/>
            <p:nvPr/>
          </p:nvSpPr>
          <p:spPr>
            <a:xfrm>
              <a:off x="2244331" y="2960640"/>
              <a:ext cx="1423782" cy="1377607"/>
            </a:xfrm>
            <a:custGeom>
              <a:avLst/>
              <a:gdLst/>
              <a:ahLst/>
              <a:cxnLst/>
              <a:rect l="l" t="t" r="r" b="b"/>
              <a:pathLst>
                <a:path w="49151" h="47557" extrusionOk="0">
                  <a:moveTo>
                    <a:pt x="2154" y="1"/>
                  </a:moveTo>
                  <a:lnTo>
                    <a:pt x="2154" y="6461"/>
                  </a:lnTo>
                  <a:cubicBezTo>
                    <a:pt x="2154" y="6461"/>
                    <a:pt x="0" y="35882"/>
                    <a:pt x="887" y="45857"/>
                  </a:cubicBezTo>
                  <a:cubicBezTo>
                    <a:pt x="2583" y="46683"/>
                    <a:pt x="14347" y="47556"/>
                    <a:pt x="24128" y="47556"/>
                  </a:cubicBezTo>
                  <a:cubicBezTo>
                    <a:pt x="28224" y="47556"/>
                    <a:pt x="31973" y="47403"/>
                    <a:pt x="34488" y="47029"/>
                  </a:cubicBezTo>
                  <a:cubicBezTo>
                    <a:pt x="36990" y="46649"/>
                    <a:pt x="47314" y="40727"/>
                    <a:pt x="48232" y="39365"/>
                  </a:cubicBezTo>
                  <a:cubicBezTo>
                    <a:pt x="49150" y="30118"/>
                    <a:pt x="49119" y="6461"/>
                    <a:pt x="49119" y="6461"/>
                  </a:cubicBezTo>
                  <a:lnTo>
                    <a:pt x="49119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0" name="Google Shape;1480;p50"/>
            <p:cNvSpPr/>
            <p:nvPr/>
          </p:nvSpPr>
          <p:spPr>
            <a:xfrm>
              <a:off x="2269996" y="2960640"/>
              <a:ext cx="1789462" cy="1304407"/>
            </a:xfrm>
            <a:custGeom>
              <a:avLst/>
              <a:gdLst/>
              <a:ahLst/>
              <a:cxnLst/>
              <a:rect l="l" t="t" r="r" b="b"/>
              <a:pathLst>
                <a:path w="49215" h="45030" extrusionOk="0">
                  <a:moveTo>
                    <a:pt x="1268" y="1"/>
                  </a:moveTo>
                  <a:lnTo>
                    <a:pt x="1268" y="6461"/>
                  </a:lnTo>
                  <a:cubicBezTo>
                    <a:pt x="1268" y="6461"/>
                    <a:pt x="1" y="30878"/>
                    <a:pt x="1806" y="43767"/>
                  </a:cubicBezTo>
                  <a:cubicBezTo>
                    <a:pt x="10428" y="44842"/>
                    <a:pt x="19623" y="45029"/>
                    <a:pt x="28222" y="45029"/>
                  </a:cubicBezTo>
                  <a:cubicBezTo>
                    <a:pt x="30519" y="45029"/>
                    <a:pt x="32774" y="45016"/>
                    <a:pt x="34963" y="45002"/>
                  </a:cubicBezTo>
                  <a:cubicBezTo>
                    <a:pt x="37719" y="44559"/>
                    <a:pt x="49215" y="36864"/>
                    <a:pt x="49120" y="36452"/>
                  </a:cubicBezTo>
                  <a:cubicBezTo>
                    <a:pt x="46618" y="30466"/>
                    <a:pt x="48233" y="6461"/>
                    <a:pt x="48233" y="6461"/>
                  </a:cubicBezTo>
                  <a:lnTo>
                    <a:pt x="48233" y="1"/>
                  </a:lnTo>
                  <a:close/>
                </a:path>
              </a:pathLst>
            </a:custGeom>
            <a:solidFill>
              <a:srgbClr val="C7C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20101981</a:t>
              </a:r>
              <a:b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Thạch Thị Thanh Thảo</a:t>
              </a:r>
              <a:endParaRPr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1" name="Google Shape;1481;p50"/>
            <p:cNvSpPr/>
            <p:nvPr/>
          </p:nvSpPr>
          <p:spPr>
            <a:xfrm>
              <a:off x="3282826" y="4016575"/>
              <a:ext cx="412845" cy="247730"/>
            </a:xfrm>
            <a:custGeom>
              <a:avLst/>
              <a:gdLst/>
              <a:ahLst/>
              <a:cxnLst/>
              <a:rect l="l" t="t" r="r" b="b"/>
              <a:pathLst>
                <a:path w="14252" h="8552" extrusionOk="0">
                  <a:moveTo>
                    <a:pt x="14157" y="1"/>
                  </a:moveTo>
                  <a:lnTo>
                    <a:pt x="14157" y="1"/>
                  </a:lnTo>
                  <a:cubicBezTo>
                    <a:pt x="13359" y="468"/>
                    <a:pt x="12204" y="607"/>
                    <a:pt x="10962" y="607"/>
                  </a:cubicBezTo>
                  <a:cubicBezTo>
                    <a:pt x="9130" y="607"/>
                    <a:pt x="7107" y="305"/>
                    <a:pt x="5752" y="305"/>
                  </a:cubicBezTo>
                  <a:cubicBezTo>
                    <a:pt x="5472" y="305"/>
                    <a:pt x="5220" y="318"/>
                    <a:pt x="5004" y="349"/>
                  </a:cubicBezTo>
                  <a:cubicBezTo>
                    <a:pt x="4719" y="2471"/>
                    <a:pt x="2122" y="6936"/>
                    <a:pt x="0" y="8551"/>
                  </a:cubicBezTo>
                  <a:cubicBezTo>
                    <a:pt x="2756" y="8108"/>
                    <a:pt x="14252" y="413"/>
                    <a:pt x="14157" y="1"/>
                  </a:cubicBezTo>
                  <a:close/>
                </a:path>
              </a:pathLst>
            </a:custGeom>
            <a:solidFill>
              <a:srgbClr val="A4A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2" name="Google Shape;1482;p50"/>
            <p:cNvSpPr/>
            <p:nvPr/>
          </p:nvSpPr>
          <p:spPr>
            <a:xfrm>
              <a:off x="3282826" y="4000063"/>
              <a:ext cx="412845" cy="264242"/>
            </a:xfrm>
            <a:custGeom>
              <a:avLst/>
              <a:gdLst/>
              <a:ahLst/>
              <a:cxnLst/>
              <a:rect l="l" t="t" r="r" b="b"/>
              <a:pathLst>
                <a:path w="14252" h="9122" extrusionOk="0">
                  <a:moveTo>
                    <a:pt x="6556" y="1"/>
                  </a:moveTo>
                  <a:cubicBezTo>
                    <a:pt x="6778" y="2471"/>
                    <a:pt x="2122" y="7506"/>
                    <a:pt x="0" y="9121"/>
                  </a:cubicBezTo>
                  <a:cubicBezTo>
                    <a:pt x="2756" y="8678"/>
                    <a:pt x="14252" y="983"/>
                    <a:pt x="14125" y="571"/>
                  </a:cubicBezTo>
                  <a:cubicBezTo>
                    <a:pt x="12256" y="64"/>
                    <a:pt x="9184" y="1"/>
                    <a:pt x="6556" y="1"/>
                  </a:cubicBezTo>
                  <a:close/>
                </a:path>
              </a:pathLst>
            </a:custGeom>
            <a:solidFill>
              <a:srgbClr val="B0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3" name="Google Shape;1483;p50"/>
            <p:cNvSpPr/>
            <p:nvPr/>
          </p:nvSpPr>
          <p:spPr>
            <a:xfrm>
              <a:off x="2306700" y="2960640"/>
              <a:ext cx="1360488" cy="187188"/>
            </a:xfrm>
            <a:custGeom>
              <a:avLst/>
              <a:gdLst/>
              <a:ahLst/>
              <a:cxnLst/>
              <a:rect l="l" t="t" r="r" b="b"/>
              <a:pathLst>
                <a:path w="46966" h="6462" extrusionOk="0">
                  <a:moveTo>
                    <a:pt x="1" y="1"/>
                  </a:moveTo>
                  <a:lnTo>
                    <a:pt x="1" y="6461"/>
                  </a:lnTo>
                  <a:lnTo>
                    <a:pt x="46966" y="6461"/>
                  </a:lnTo>
                  <a:lnTo>
                    <a:pt x="46966" y="1"/>
                  </a:lnTo>
                  <a:close/>
                </a:path>
              </a:pathLst>
            </a:custGeom>
            <a:solidFill>
              <a:srgbClr val="B0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84" name="Google Shape;1484;p50"/>
          <p:cNvGrpSpPr/>
          <p:nvPr/>
        </p:nvGrpSpPr>
        <p:grpSpPr>
          <a:xfrm>
            <a:off x="5442407" y="2960640"/>
            <a:ext cx="1428387" cy="1329782"/>
            <a:chOff x="5442407" y="2960640"/>
            <a:chExt cx="1428387" cy="1329782"/>
          </a:xfrm>
        </p:grpSpPr>
        <p:sp>
          <p:nvSpPr>
            <p:cNvPr id="1485" name="Google Shape;1485;p50"/>
            <p:cNvSpPr/>
            <p:nvPr/>
          </p:nvSpPr>
          <p:spPr>
            <a:xfrm>
              <a:off x="6151558" y="3388159"/>
              <a:ext cx="9212" cy="20219"/>
            </a:xfrm>
            <a:custGeom>
              <a:avLst/>
              <a:gdLst/>
              <a:ahLst/>
              <a:cxnLst/>
              <a:rect l="l" t="t" r="r" b="b"/>
              <a:pathLst>
                <a:path w="318" h="698" extrusionOk="0">
                  <a:moveTo>
                    <a:pt x="159" y="1"/>
                  </a:moveTo>
                  <a:cubicBezTo>
                    <a:pt x="96" y="1"/>
                    <a:pt x="1" y="64"/>
                    <a:pt x="1" y="127"/>
                  </a:cubicBezTo>
                  <a:lnTo>
                    <a:pt x="1" y="539"/>
                  </a:lnTo>
                  <a:cubicBezTo>
                    <a:pt x="1" y="602"/>
                    <a:pt x="96" y="697"/>
                    <a:pt x="159" y="697"/>
                  </a:cubicBezTo>
                  <a:cubicBezTo>
                    <a:pt x="254" y="697"/>
                    <a:pt x="317" y="634"/>
                    <a:pt x="317" y="539"/>
                  </a:cubicBezTo>
                  <a:lnTo>
                    <a:pt x="317" y="127"/>
                  </a:lnTo>
                  <a:cubicBezTo>
                    <a:pt x="317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6" name="Google Shape;1486;p50"/>
            <p:cNvSpPr/>
            <p:nvPr/>
          </p:nvSpPr>
          <p:spPr>
            <a:xfrm>
              <a:off x="5442407" y="2960640"/>
              <a:ext cx="1407270" cy="1329782"/>
            </a:xfrm>
            <a:custGeom>
              <a:avLst/>
              <a:gdLst/>
              <a:ahLst/>
              <a:cxnLst/>
              <a:rect l="l" t="t" r="r" b="b"/>
              <a:pathLst>
                <a:path w="48581" h="45906" extrusionOk="0">
                  <a:moveTo>
                    <a:pt x="0" y="1"/>
                  </a:moveTo>
                  <a:lnTo>
                    <a:pt x="0" y="6430"/>
                  </a:lnTo>
                  <a:lnTo>
                    <a:pt x="0" y="44369"/>
                  </a:lnTo>
                  <a:cubicBezTo>
                    <a:pt x="8820" y="45468"/>
                    <a:pt x="19250" y="45905"/>
                    <a:pt x="28310" y="45905"/>
                  </a:cubicBezTo>
                  <a:cubicBezTo>
                    <a:pt x="37533" y="45905"/>
                    <a:pt x="45338" y="45452"/>
                    <a:pt x="48581" y="44781"/>
                  </a:cubicBezTo>
                  <a:cubicBezTo>
                    <a:pt x="47124" y="33823"/>
                    <a:pt x="46934" y="6430"/>
                    <a:pt x="46934" y="6430"/>
                  </a:cubicBezTo>
                  <a:lnTo>
                    <a:pt x="46934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7" name="Google Shape;1487;p50"/>
            <p:cNvSpPr/>
            <p:nvPr/>
          </p:nvSpPr>
          <p:spPr>
            <a:xfrm>
              <a:off x="5442407" y="2960640"/>
              <a:ext cx="1428387" cy="1287663"/>
            </a:xfrm>
            <a:custGeom>
              <a:avLst/>
              <a:gdLst/>
              <a:ahLst/>
              <a:cxnLst/>
              <a:rect l="l" t="t" r="r" b="b"/>
              <a:pathLst>
                <a:path w="49310" h="44452" extrusionOk="0">
                  <a:moveTo>
                    <a:pt x="0" y="1"/>
                  </a:moveTo>
                  <a:lnTo>
                    <a:pt x="0" y="6430"/>
                  </a:lnTo>
                  <a:cubicBezTo>
                    <a:pt x="0" y="6430"/>
                    <a:pt x="475" y="34393"/>
                    <a:pt x="1141" y="43197"/>
                  </a:cubicBezTo>
                  <a:cubicBezTo>
                    <a:pt x="8340" y="44107"/>
                    <a:pt x="16539" y="44452"/>
                    <a:pt x="24179" y="44452"/>
                  </a:cubicBezTo>
                  <a:cubicBezTo>
                    <a:pt x="35427" y="44452"/>
                    <a:pt x="45462" y="43704"/>
                    <a:pt x="49309" y="42912"/>
                  </a:cubicBezTo>
                  <a:cubicBezTo>
                    <a:pt x="47852" y="31923"/>
                    <a:pt x="46934" y="6461"/>
                    <a:pt x="46934" y="6430"/>
                  </a:cubicBezTo>
                  <a:lnTo>
                    <a:pt x="46934" y="1"/>
                  </a:lnTo>
                  <a:close/>
                </a:path>
              </a:pathLst>
            </a:custGeom>
            <a:solidFill>
              <a:srgbClr val="A3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8" name="Google Shape;1488;p50"/>
            <p:cNvSpPr/>
            <p:nvPr/>
          </p:nvSpPr>
          <p:spPr>
            <a:xfrm>
              <a:off x="5442407" y="2960640"/>
              <a:ext cx="1359561" cy="186261"/>
            </a:xfrm>
            <a:custGeom>
              <a:avLst/>
              <a:gdLst/>
              <a:ahLst/>
              <a:cxnLst/>
              <a:rect l="l" t="t" r="r" b="b"/>
              <a:pathLst>
                <a:path w="46934" h="6430" extrusionOk="0">
                  <a:moveTo>
                    <a:pt x="0" y="1"/>
                  </a:moveTo>
                  <a:lnTo>
                    <a:pt x="0" y="6430"/>
                  </a:lnTo>
                  <a:lnTo>
                    <a:pt x="46934" y="6430"/>
                  </a:lnTo>
                  <a:lnTo>
                    <a:pt x="46934" y="1"/>
                  </a:lnTo>
                  <a:close/>
                </a:path>
              </a:pathLst>
            </a:custGeom>
            <a:solidFill>
              <a:srgbClr val="95D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91" name="Google Shape;1491;p50"/>
          <p:cNvSpPr txBox="1"/>
          <p:nvPr/>
        </p:nvSpPr>
        <p:spPr>
          <a:xfrm>
            <a:off x="3907838" y="2878250"/>
            <a:ext cx="13224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Times New Roman" panose="02020603050405020304" pitchFamily="18" charset="0"/>
              <a:ea typeface="Fira Sans Medium"/>
              <a:cs typeface="Times New Roman" panose="02020603050405020304" pitchFamily="18" charset="0"/>
              <a:sym typeface="Fira Sans Medium"/>
            </a:endParaRPr>
          </a:p>
        </p:txBody>
      </p:sp>
      <p:sp>
        <p:nvSpPr>
          <p:cNvPr id="1492" name="Google Shape;1492;p50"/>
          <p:cNvSpPr txBox="1"/>
          <p:nvPr/>
        </p:nvSpPr>
        <p:spPr>
          <a:xfrm>
            <a:off x="3907838" y="3163300"/>
            <a:ext cx="13224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Phạm Chánh Trực</a:t>
            </a:r>
            <a:endParaRPr sz="12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1494" name="Google Shape;1494;p50"/>
          <p:cNvSpPr txBox="1"/>
          <p:nvPr/>
        </p:nvSpPr>
        <p:spPr>
          <a:xfrm>
            <a:off x="7082938" y="3163300"/>
            <a:ext cx="13224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Nguyễn Tòng</a:t>
            </a:r>
            <a:endParaRPr sz="12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1497" name="Google Shape;1497;p50"/>
          <p:cNvSpPr txBox="1"/>
          <p:nvPr/>
        </p:nvSpPr>
        <p:spPr>
          <a:xfrm>
            <a:off x="5469613" y="3222675"/>
            <a:ext cx="13224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Times New Roman" panose="02020603050405020304" pitchFamily="18" charset="0"/>
              <a:ea typeface="Fira Sans Medium"/>
              <a:cs typeface="Times New Roman" panose="02020603050405020304" pitchFamily="18" charset="0"/>
              <a:sym typeface="Fira Sans Medium"/>
            </a:endParaRPr>
          </a:p>
        </p:txBody>
      </p:sp>
      <p:sp>
        <p:nvSpPr>
          <p:cNvPr id="1498" name="Google Shape;1498;p50"/>
          <p:cNvSpPr txBox="1"/>
          <p:nvPr/>
        </p:nvSpPr>
        <p:spPr>
          <a:xfrm>
            <a:off x="5469613" y="3507725"/>
            <a:ext cx="13224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Phạm</a:t>
            </a:r>
            <a:r>
              <a:rPr lang="en-US" sz="12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Tiến</a:t>
            </a:r>
            <a:r>
              <a:rPr lang="en-US" sz="12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Thành</a:t>
            </a:r>
            <a:endParaRPr sz="12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grpSp>
        <p:nvGrpSpPr>
          <p:cNvPr id="2" name="Google Shape;1446;p50">
            <a:extLst>
              <a:ext uri="{FF2B5EF4-FFF2-40B4-BE49-F238E27FC236}">
                <a16:creationId xmlns:a16="http://schemas.microsoft.com/office/drawing/2014/main" id="{28FDDEBC-3BF6-5B78-F611-3EE94F00CBD6}"/>
              </a:ext>
            </a:extLst>
          </p:cNvPr>
          <p:cNvGrpSpPr/>
          <p:nvPr/>
        </p:nvGrpSpPr>
        <p:grpSpPr>
          <a:xfrm>
            <a:off x="966583" y="1017179"/>
            <a:ext cx="83484" cy="1661373"/>
            <a:chOff x="4525927" y="1012576"/>
            <a:chExt cx="83484" cy="1661373"/>
          </a:xfrm>
        </p:grpSpPr>
        <p:sp>
          <p:nvSpPr>
            <p:cNvPr id="3" name="Google Shape;1447;p50">
              <a:extLst>
                <a:ext uri="{FF2B5EF4-FFF2-40B4-BE49-F238E27FC236}">
                  <a16:creationId xmlns:a16="http://schemas.microsoft.com/office/drawing/2014/main" id="{8ADDE1BA-274A-1521-E6B1-CB0FF0FFAB50}"/>
                </a:ext>
              </a:extLst>
            </p:cNvPr>
            <p:cNvSpPr/>
            <p:nvPr/>
          </p:nvSpPr>
          <p:spPr>
            <a:xfrm>
              <a:off x="4562601" y="1012576"/>
              <a:ext cx="9212" cy="1661373"/>
            </a:xfrm>
            <a:custGeom>
              <a:avLst/>
              <a:gdLst/>
              <a:ahLst/>
              <a:cxnLst/>
              <a:rect l="l" t="t" r="r" b="b"/>
              <a:pathLst>
                <a:path w="318" h="57353" extrusionOk="0">
                  <a:moveTo>
                    <a:pt x="159" y="0"/>
                  </a:moveTo>
                  <a:cubicBezTo>
                    <a:pt x="64" y="0"/>
                    <a:pt x="1" y="63"/>
                    <a:pt x="1" y="127"/>
                  </a:cubicBezTo>
                  <a:lnTo>
                    <a:pt x="1" y="918"/>
                  </a:lnTo>
                  <a:cubicBezTo>
                    <a:pt x="1" y="1013"/>
                    <a:pt x="64" y="1077"/>
                    <a:pt x="159" y="1077"/>
                  </a:cubicBezTo>
                  <a:cubicBezTo>
                    <a:pt x="254" y="1077"/>
                    <a:pt x="318" y="1013"/>
                    <a:pt x="318" y="918"/>
                  </a:cubicBezTo>
                  <a:lnTo>
                    <a:pt x="318" y="127"/>
                  </a:lnTo>
                  <a:cubicBezTo>
                    <a:pt x="318" y="63"/>
                    <a:pt x="254" y="0"/>
                    <a:pt x="159" y="0"/>
                  </a:cubicBezTo>
                  <a:close/>
                  <a:moveTo>
                    <a:pt x="159" y="1552"/>
                  </a:moveTo>
                  <a:cubicBezTo>
                    <a:pt x="64" y="1552"/>
                    <a:pt x="1" y="1615"/>
                    <a:pt x="1" y="1710"/>
                  </a:cubicBezTo>
                  <a:lnTo>
                    <a:pt x="1" y="2470"/>
                  </a:lnTo>
                  <a:cubicBezTo>
                    <a:pt x="1" y="2565"/>
                    <a:pt x="64" y="2629"/>
                    <a:pt x="159" y="2629"/>
                  </a:cubicBezTo>
                  <a:cubicBezTo>
                    <a:pt x="254" y="2629"/>
                    <a:pt x="318" y="2565"/>
                    <a:pt x="318" y="2470"/>
                  </a:cubicBezTo>
                  <a:lnTo>
                    <a:pt x="318" y="1710"/>
                  </a:lnTo>
                  <a:cubicBezTo>
                    <a:pt x="318" y="1615"/>
                    <a:pt x="254" y="1552"/>
                    <a:pt x="159" y="1552"/>
                  </a:cubicBezTo>
                  <a:close/>
                  <a:moveTo>
                    <a:pt x="159" y="3104"/>
                  </a:moveTo>
                  <a:cubicBezTo>
                    <a:pt x="64" y="3104"/>
                    <a:pt x="1" y="3167"/>
                    <a:pt x="1" y="3262"/>
                  </a:cubicBezTo>
                  <a:lnTo>
                    <a:pt x="1" y="4054"/>
                  </a:lnTo>
                  <a:cubicBezTo>
                    <a:pt x="1" y="4117"/>
                    <a:pt x="64" y="4180"/>
                    <a:pt x="159" y="4180"/>
                  </a:cubicBezTo>
                  <a:cubicBezTo>
                    <a:pt x="254" y="4180"/>
                    <a:pt x="318" y="4117"/>
                    <a:pt x="318" y="4054"/>
                  </a:cubicBezTo>
                  <a:lnTo>
                    <a:pt x="318" y="3262"/>
                  </a:lnTo>
                  <a:cubicBezTo>
                    <a:pt x="318" y="3167"/>
                    <a:pt x="254" y="3104"/>
                    <a:pt x="159" y="3104"/>
                  </a:cubicBezTo>
                  <a:close/>
                  <a:moveTo>
                    <a:pt x="159" y="4687"/>
                  </a:moveTo>
                  <a:cubicBezTo>
                    <a:pt x="64" y="4687"/>
                    <a:pt x="1" y="4750"/>
                    <a:pt x="1" y="4814"/>
                  </a:cubicBezTo>
                  <a:lnTo>
                    <a:pt x="1" y="5605"/>
                  </a:lnTo>
                  <a:cubicBezTo>
                    <a:pt x="1" y="5700"/>
                    <a:pt x="64" y="5764"/>
                    <a:pt x="159" y="5764"/>
                  </a:cubicBezTo>
                  <a:cubicBezTo>
                    <a:pt x="254" y="5764"/>
                    <a:pt x="318" y="5700"/>
                    <a:pt x="318" y="5605"/>
                  </a:cubicBezTo>
                  <a:lnTo>
                    <a:pt x="318" y="4814"/>
                  </a:lnTo>
                  <a:cubicBezTo>
                    <a:pt x="318" y="4750"/>
                    <a:pt x="254" y="4687"/>
                    <a:pt x="159" y="4687"/>
                  </a:cubicBezTo>
                  <a:close/>
                  <a:moveTo>
                    <a:pt x="159" y="6239"/>
                  </a:moveTo>
                  <a:cubicBezTo>
                    <a:pt x="64" y="6239"/>
                    <a:pt x="1" y="6302"/>
                    <a:pt x="1" y="6397"/>
                  </a:cubicBezTo>
                  <a:lnTo>
                    <a:pt x="1" y="7157"/>
                  </a:lnTo>
                  <a:cubicBezTo>
                    <a:pt x="1" y="7252"/>
                    <a:pt x="64" y="7316"/>
                    <a:pt x="159" y="7316"/>
                  </a:cubicBezTo>
                  <a:cubicBezTo>
                    <a:pt x="254" y="7316"/>
                    <a:pt x="318" y="7252"/>
                    <a:pt x="318" y="7157"/>
                  </a:cubicBezTo>
                  <a:lnTo>
                    <a:pt x="318" y="6397"/>
                  </a:lnTo>
                  <a:cubicBezTo>
                    <a:pt x="318" y="6302"/>
                    <a:pt x="254" y="6239"/>
                    <a:pt x="159" y="6239"/>
                  </a:cubicBezTo>
                  <a:close/>
                  <a:moveTo>
                    <a:pt x="159" y="7791"/>
                  </a:moveTo>
                  <a:cubicBezTo>
                    <a:pt x="64" y="7791"/>
                    <a:pt x="1" y="7854"/>
                    <a:pt x="1" y="7949"/>
                  </a:cubicBezTo>
                  <a:lnTo>
                    <a:pt x="1" y="8741"/>
                  </a:lnTo>
                  <a:cubicBezTo>
                    <a:pt x="1" y="8804"/>
                    <a:pt x="64" y="8867"/>
                    <a:pt x="159" y="8867"/>
                  </a:cubicBezTo>
                  <a:cubicBezTo>
                    <a:pt x="254" y="8867"/>
                    <a:pt x="318" y="8804"/>
                    <a:pt x="318" y="8741"/>
                  </a:cubicBezTo>
                  <a:lnTo>
                    <a:pt x="318" y="7949"/>
                  </a:lnTo>
                  <a:cubicBezTo>
                    <a:pt x="318" y="7854"/>
                    <a:pt x="254" y="7791"/>
                    <a:pt x="159" y="7791"/>
                  </a:cubicBezTo>
                  <a:close/>
                  <a:moveTo>
                    <a:pt x="159" y="9374"/>
                  </a:moveTo>
                  <a:cubicBezTo>
                    <a:pt x="64" y="9374"/>
                    <a:pt x="1" y="9437"/>
                    <a:pt x="1" y="9501"/>
                  </a:cubicBezTo>
                  <a:lnTo>
                    <a:pt x="1" y="10292"/>
                  </a:lnTo>
                  <a:cubicBezTo>
                    <a:pt x="1" y="10387"/>
                    <a:pt x="64" y="10451"/>
                    <a:pt x="159" y="10451"/>
                  </a:cubicBezTo>
                  <a:cubicBezTo>
                    <a:pt x="254" y="10451"/>
                    <a:pt x="318" y="10387"/>
                    <a:pt x="318" y="10292"/>
                  </a:cubicBezTo>
                  <a:lnTo>
                    <a:pt x="318" y="9501"/>
                  </a:lnTo>
                  <a:cubicBezTo>
                    <a:pt x="318" y="9437"/>
                    <a:pt x="254" y="9374"/>
                    <a:pt x="159" y="9374"/>
                  </a:cubicBezTo>
                  <a:close/>
                  <a:moveTo>
                    <a:pt x="159" y="10926"/>
                  </a:moveTo>
                  <a:cubicBezTo>
                    <a:pt x="64" y="10926"/>
                    <a:pt x="1" y="10989"/>
                    <a:pt x="1" y="11084"/>
                  </a:cubicBezTo>
                  <a:lnTo>
                    <a:pt x="1" y="11844"/>
                  </a:lnTo>
                  <a:cubicBezTo>
                    <a:pt x="1" y="11939"/>
                    <a:pt x="64" y="12003"/>
                    <a:pt x="159" y="12003"/>
                  </a:cubicBezTo>
                  <a:cubicBezTo>
                    <a:pt x="254" y="12003"/>
                    <a:pt x="318" y="11939"/>
                    <a:pt x="318" y="11844"/>
                  </a:cubicBezTo>
                  <a:lnTo>
                    <a:pt x="318" y="11084"/>
                  </a:lnTo>
                  <a:cubicBezTo>
                    <a:pt x="318" y="10989"/>
                    <a:pt x="254" y="10926"/>
                    <a:pt x="159" y="10926"/>
                  </a:cubicBezTo>
                  <a:close/>
                  <a:moveTo>
                    <a:pt x="159" y="12478"/>
                  </a:moveTo>
                  <a:cubicBezTo>
                    <a:pt x="64" y="12478"/>
                    <a:pt x="1" y="12573"/>
                    <a:pt x="1" y="12636"/>
                  </a:cubicBezTo>
                  <a:lnTo>
                    <a:pt x="1" y="13428"/>
                  </a:lnTo>
                  <a:cubicBezTo>
                    <a:pt x="1" y="13491"/>
                    <a:pt x="64" y="13586"/>
                    <a:pt x="159" y="13586"/>
                  </a:cubicBezTo>
                  <a:cubicBezTo>
                    <a:pt x="254" y="13586"/>
                    <a:pt x="318" y="13491"/>
                    <a:pt x="318" y="13428"/>
                  </a:cubicBezTo>
                  <a:lnTo>
                    <a:pt x="318" y="12636"/>
                  </a:lnTo>
                  <a:cubicBezTo>
                    <a:pt x="318" y="12573"/>
                    <a:pt x="254" y="12478"/>
                    <a:pt x="159" y="12478"/>
                  </a:cubicBezTo>
                  <a:close/>
                  <a:moveTo>
                    <a:pt x="159" y="14061"/>
                  </a:moveTo>
                  <a:cubicBezTo>
                    <a:pt x="64" y="14061"/>
                    <a:pt x="1" y="14124"/>
                    <a:pt x="1" y="14188"/>
                  </a:cubicBezTo>
                  <a:lnTo>
                    <a:pt x="1" y="14979"/>
                  </a:lnTo>
                  <a:cubicBezTo>
                    <a:pt x="1" y="15074"/>
                    <a:pt x="64" y="15138"/>
                    <a:pt x="159" y="15138"/>
                  </a:cubicBezTo>
                  <a:cubicBezTo>
                    <a:pt x="254" y="15138"/>
                    <a:pt x="318" y="15074"/>
                    <a:pt x="318" y="14979"/>
                  </a:cubicBezTo>
                  <a:lnTo>
                    <a:pt x="318" y="14188"/>
                  </a:lnTo>
                  <a:cubicBezTo>
                    <a:pt x="318" y="14124"/>
                    <a:pt x="254" y="14061"/>
                    <a:pt x="159" y="14061"/>
                  </a:cubicBezTo>
                  <a:close/>
                  <a:moveTo>
                    <a:pt x="159" y="15613"/>
                  </a:moveTo>
                  <a:cubicBezTo>
                    <a:pt x="64" y="15613"/>
                    <a:pt x="1" y="15676"/>
                    <a:pt x="1" y="15771"/>
                  </a:cubicBezTo>
                  <a:lnTo>
                    <a:pt x="1" y="16563"/>
                  </a:lnTo>
                  <a:cubicBezTo>
                    <a:pt x="1" y="16626"/>
                    <a:pt x="64" y="16690"/>
                    <a:pt x="159" y="16690"/>
                  </a:cubicBezTo>
                  <a:cubicBezTo>
                    <a:pt x="254" y="16690"/>
                    <a:pt x="318" y="16626"/>
                    <a:pt x="318" y="16563"/>
                  </a:cubicBezTo>
                  <a:lnTo>
                    <a:pt x="318" y="15771"/>
                  </a:lnTo>
                  <a:cubicBezTo>
                    <a:pt x="318" y="15676"/>
                    <a:pt x="254" y="15613"/>
                    <a:pt x="159" y="15613"/>
                  </a:cubicBezTo>
                  <a:close/>
                  <a:moveTo>
                    <a:pt x="159" y="17196"/>
                  </a:moveTo>
                  <a:cubicBezTo>
                    <a:pt x="64" y="17196"/>
                    <a:pt x="1" y="17260"/>
                    <a:pt x="1" y="17323"/>
                  </a:cubicBezTo>
                  <a:lnTo>
                    <a:pt x="1" y="18115"/>
                  </a:lnTo>
                  <a:cubicBezTo>
                    <a:pt x="1" y="18210"/>
                    <a:pt x="64" y="18273"/>
                    <a:pt x="159" y="18273"/>
                  </a:cubicBezTo>
                  <a:cubicBezTo>
                    <a:pt x="254" y="18273"/>
                    <a:pt x="318" y="18210"/>
                    <a:pt x="318" y="18115"/>
                  </a:cubicBezTo>
                  <a:lnTo>
                    <a:pt x="318" y="17323"/>
                  </a:lnTo>
                  <a:cubicBezTo>
                    <a:pt x="318" y="17260"/>
                    <a:pt x="254" y="17196"/>
                    <a:pt x="159" y="17196"/>
                  </a:cubicBezTo>
                  <a:close/>
                  <a:moveTo>
                    <a:pt x="159" y="18748"/>
                  </a:moveTo>
                  <a:cubicBezTo>
                    <a:pt x="64" y="18748"/>
                    <a:pt x="1" y="18811"/>
                    <a:pt x="1" y="18906"/>
                  </a:cubicBezTo>
                  <a:lnTo>
                    <a:pt x="1" y="19666"/>
                  </a:lnTo>
                  <a:cubicBezTo>
                    <a:pt x="1" y="19761"/>
                    <a:pt x="64" y="19825"/>
                    <a:pt x="159" y="19825"/>
                  </a:cubicBezTo>
                  <a:cubicBezTo>
                    <a:pt x="254" y="19825"/>
                    <a:pt x="318" y="19761"/>
                    <a:pt x="318" y="19666"/>
                  </a:cubicBezTo>
                  <a:lnTo>
                    <a:pt x="318" y="18906"/>
                  </a:lnTo>
                  <a:cubicBezTo>
                    <a:pt x="318" y="18811"/>
                    <a:pt x="254" y="18748"/>
                    <a:pt x="159" y="18748"/>
                  </a:cubicBezTo>
                  <a:close/>
                  <a:moveTo>
                    <a:pt x="159" y="20300"/>
                  </a:moveTo>
                  <a:cubicBezTo>
                    <a:pt x="64" y="20300"/>
                    <a:pt x="1" y="20363"/>
                    <a:pt x="1" y="20458"/>
                  </a:cubicBezTo>
                  <a:lnTo>
                    <a:pt x="1" y="21250"/>
                  </a:lnTo>
                  <a:cubicBezTo>
                    <a:pt x="1" y="21313"/>
                    <a:pt x="64" y="21377"/>
                    <a:pt x="159" y="21377"/>
                  </a:cubicBezTo>
                  <a:cubicBezTo>
                    <a:pt x="254" y="21377"/>
                    <a:pt x="318" y="21313"/>
                    <a:pt x="318" y="21250"/>
                  </a:cubicBezTo>
                  <a:lnTo>
                    <a:pt x="318" y="20458"/>
                  </a:lnTo>
                  <a:cubicBezTo>
                    <a:pt x="318" y="20363"/>
                    <a:pt x="254" y="20300"/>
                    <a:pt x="159" y="20300"/>
                  </a:cubicBezTo>
                  <a:close/>
                  <a:moveTo>
                    <a:pt x="159" y="21883"/>
                  </a:moveTo>
                  <a:cubicBezTo>
                    <a:pt x="64" y="21883"/>
                    <a:pt x="1" y="21947"/>
                    <a:pt x="1" y="22010"/>
                  </a:cubicBezTo>
                  <a:lnTo>
                    <a:pt x="1" y="22802"/>
                  </a:lnTo>
                  <a:cubicBezTo>
                    <a:pt x="1" y="22897"/>
                    <a:pt x="64" y="22960"/>
                    <a:pt x="159" y="22960"/>
                  </a:cubicBezTo>
                  <a:cubicBezTo>
                    <a:pt x="254" y="22960"/>
                    <a:pt x="318" y="22897"/>
                    <a:pt x="318" y="22802"/>
                  </a:cubicBezTo>
                  <a:lnTo>
                    <a:pt x="318" y="22010"/>
                  </a:lnTo>
                  <a:cubicBezTo>
                    <a:pt x="318" y="21947"/>
                    <a:pt x="254" y="21883"/>
                    <a:pt x="159" y="21883"/>
                  </a:cubicBezTo>
                  <a:close/>
                  <a:moveTo>
                    <a:pt x="159" y="23435"/>
                  </a:moveTo>
                  <a:cubicBezTo>
                    <a:pt x="64" y="23435"/>
                    <a:pt x="1" y="23498"/>
                    <a:pt x="1" y="23593"/>
                  </a:cubicBezTo>
                  <a:lnTo>
                    <a:pt x="1" y="24353"/>
                  </a:lnTo>
                  <a:cubicBezTo>
                    <a:pt x="1" y="24448"/>
                    <a:pt x="64" y="24512"/>
                    <a:pt x="159" y="24512"/>
                  </a:cubicBezTo>
                  <a:cubicBezTo>
                    <a:pt x="254" y="24512"/>
                    <a:pt x="318" y="24448"/>
                    <a:pt x="318" y="24353"/>
                  </a:cubicBezTo>
                  <a:lnTo>
                    <a:pt x="318" y="23593"/>
                  </a:lnTo>
                  <a:cubicBezTo>
                    <a:pt x="318" y="23498"/>
                    <a:pt x="254" y="23435"/>
                    <a:pt x="159" y="23435"/>
                  </a:cubicBezTo>
                  <a:close/>
                  <a:moveTo>
                    <a:pt x="159" y="24987"/>
                  </a:moveTo>
                  <a:cubicBezTo>
                    <a:pt x="64" y="24987"/>
                    <a:pt x="1" y="25082"/>
                    <a:pt x="1" y="25145"/>
                  </a:cubicBezTo>
                  <a:lnTo>
                    <a:pt x="1" y="25937"/>
                  </a:lnTo>
                  <a:cubicBezTo>
                    <a:pt x="1" y="26000"/>
                    <a:pt x="64" y="26095"/>
                    <a:pt x="159" y="26095"/>
                  </a:cubicBezTo>
                  <a:cubicBezTo>
                    <a:pt x="254" y="26095"/>
                    <a:pt x="318" y="26000"/>
                    <a:pt x="318" y="25937"/>
                  </a:cubicBezTo>
                  <a:lnTo>
                    <a:pt x="318" y="25145"/>
                  </a:lnTo>
                  <a:cubicBezTo>
                    <a:pt x="318" y="25082"/>
                    <a:pt x="254" y="24987"/>
                    <a:pt x="159" y="24987"/>
                  </a:cubicBezTo>
                  <a:close/>
                  <a:moveTo>
                    <a:pt x="159" y="26570"/>
                  </a:moveTo>
                  <a:cubicBezTo>
                    <a:pt x="64" y="26570"/>
                    <a:pt x="1" y="26634"/>
                    <a:pt x="1" y="26729"/>
                  </a:cubicBezTo>
                  <a:lnTo>
                    <a:pt x="1" y="27489"/>
                  </a:lnTo>
                  <a:cubicBezTo>
                    <a:pt x="1" y="27584"/>
                    <a:pt x="64" y="27647"/>
                    <a:pt x="159" y="27647"/>
                  </a:cubicBezTo>
                  <a:cubicBezTo>
                    <a:pt x="254" y="27647"/>
                    <a:pt x="318" y="27584"/>
                    <a:pt x="318" y="27489"/>
                  </a:cubicBezTo>
                  <a:lnTo>
                    <a:pt x="318" y="26729"/>
                  </a:lnTo>
                  <a:cubicBezTo>
                    <a:pt x="318" y="26634"/>
                    <a:pt x="254" y="26570"/>
                    <a:pt x="159" y="26570"/>
                  </a:cubicBezTo>
                  <a:close/>
                  <a:moveTo>
                    <a:pt x="159" y="28122"/>
                  </a:moveTo>
                  <a:cubicBezTo>
                    <a:pt x="64" y="28122"/>
                    <a:pt x="1" y="28185"/>
                    <a:pt x="1" y="28280"/>
                  </a:cubicBezTo>
                  <a:lnTo>
                    <a:pt x="1" y="29072"/>
                  </a:lnTo>
                  <a:cubicBezTo>
                    <a:pt x="1" y="29135"/>
                    <a:pt x="64" y="29199"/>
                    <a:pt x="159" y="29199"/>
                  </a:cubicBezTo>
                  <a:cubicBezTo>
                    <a:pt x="254" y="29199"/>
                    <a:pt x="318" y="29135"/>
                    <a:pt x="318" y="29072"/>
                  </a:cubicBezTo>
                  <a:lnTo>
                    <a:pt x="318" y="28280"/>
                  </a:lnTo>
                  <a:cubicBezTo>
                    <a:pt x="318" y="28185"/>
                    <a:pt x="254" y="28122"/>
                    <a:pt x="159" y="28122"/>
                  </a:cubicBezTo>
                  <a:close/>
                  <a:moveTo>
                    <a:pt x="159" y="29705"/>
                  </a:moveTo>
                  <a:cubicBezTo>
                    <a:pt x="64" y="29705"/>
                    <a:pt x="1" y="29769"/>
                    <a:pt x="1" y="29832"/>
                  </a:cubicBezTo>
                  <a:lnTo>
                    <a:pt x="1" y="30624"/>
                  </a:lnTo>
                  <a:cubicBezTo>
                    <a:pt x="1" y="30719"/>
                    <a:pt x="64" y="30782"/>
                    <a:pt x="159" y="30782"/>
                  </a:cubicBezTo>
                  <a:cubicBezTo>
                    <a:pt x="254" y="30782"/>
                    <a:pt x="318" y="30687"/>
                    <a:pt x="318" y="30624"/>
                  </a:cubicBezTo>
                  <a:lnTo>
                    <a:pt x="318" y="29832"/>
                  </a:lnTo>
                  <a:cubicBezTo>
                    <a:pt x="318" y="29769"/>
                    <a:pt x="254" y="29705"/>
                    <a:pt x="159" y="29705"/>
                  </a:cubicBezTo>
                  <a:close/>
                  <a:moveTo>
                    <a:pt x="159" y="31257"/>
                  </a:moveTo>
                  <a:cubicBezTo>
                    <a:pt x="64" y="31257"/>
                    <a:pt x="1" y="31321"/>
                    <a:pt x="1" y="31416"/>
                  </a:cubicBezTo>
                  <a:lnTo>
                    <a:pt x="1" y="32176"/>
                  </a:lnTo>
                  <a:cubicBezTo>
                    <a:pt x="1" y="32271"/>
                    <a:pt x="64" y="32334"/>
                    <a:pt x="159" y="32334"/>
                  </a:cubicBezTo>
                  <a:cubicBezTo>
                    <a:pt x="254" y="32334"/>
                    <a:pt x="318" y="32271"/>
                    <a:pt x="318" y="32176"/>
                  </a:cubicBezTo>
                  <a:lnTo>
                    <a:pt x="318" y="31416"/>
                  </a:lnTo>
                  <a:cubicBezTo>
                    <a:pt x="318" y="31321"/>
                    <a:pt x="254" y="31257"/>
                    <a:pt x="159" y="31257"/>
                  </a:cubicBezTo>
                  <a:close/>
                  <a:moveTo>
                    <a:pt x="159" y="32809"/>
                  </a:moveTo>
                  <a:cubicBezTo>
                    <a:pt x="64" y="32809"/>
                    <a:pt x="1" y="32872"/>
                    <a:pt x="1" y="32967"/>
                  </a:cubicBezTo>
                  <a:lnTo>
                    <a:pt x="1" y="33759"/>
                  </a:lnTo>
                  <a:cubicBezTo>
                    <a:pt x="1" y="33822"/>
                    <a:pt x="64" y="33886"/>
                    <a:pt x="159" y="33886"/>
                  </a:cubicBezTo>
                  <a:cubicBezTo>
                    <a:pt x="254" y="33886"/>
                    <a:pt x="318" y="33822"/>
                    <a:pt x="318" y="33759"/>
                  </a:cubicBezTo>
                  <a:lnTo>
                    <a:pt x="318" y="32967"/>
                  </a:lnTo>
                  <a:cubicBezTo>
                    <a:pt x="318" y="32872"/>
                    <a:pt x="254" y="32809"/>
                    <a:pt x="159" y="32809"/>
                  </a:cubicBezTo>
                  <a:close/>
                  <a:moveTo>
                    <a:pt x="159" y="34392"/>
                  </a:moveTo>
                  <a:cubicBezTo>
                    <a:pt x="64" y="34392"/>
                    <a:pt x="1" y="34456"/>
                    <a:pt x="1" y="34519"/>
                  </a:cubicBezTo>
                  <a:lnTo>
                    <a:pt x="1" y="35311"/>
                  </a:lnTo>
                  <a:cubicBezTo>
                    <a:pt x="1" y="35406"/>
                    <a:pt x="64" y="35469"/>
                    <a:pt x="159" y="35469"/>
                  </a:cubicBezTo>
                  <a:cubicBezTo>
                    <a:pt x="254" y="35469"/>
                    <a:pt x="318" y="35406"/>
                    <a:pt x="318" y="35311"/>
                  </a:cubicBezTo>
                  <a:lnTo>
                    <a:pt x="318" y="34519"/>
                  </a:lnTo>
                  <a:cubicBezTo>
                    <a:pt x="318" y="34456"/>
                    <a:pt x="254" y="34392"/>
                    <a:pt x="159" y="34392"/>
                  </a:cubicBezTo>
                  <a:close/>
                  <a:moveTo>
                    <a:pt x="159" y="35944"/>
                  </a:moveTo>
                  <a:cubicBezTo>
                    <a:pt x="64" y="35944"/>
                    <a:pt x="1" y="36008"/>
                    <a:pt x="1" y="36103"/>
                  </a:cubicBezTo>
                  <a:lnTo>
                    <a:pt x="1" y="36863"/>
                  </a:lnTo>
                  <a:cubicBezTo>
                    <a:pt x="1" y="36958"/>
                    <a:pt x="64" y="37021"/>
                    <a:pt x="159" y="37021"/>
                  </a:cubicBezTo>
                  <a:cubicBezTo>
                    <a:pt x="254" y="37021"/>
                    <a:pt x="318" y="36958"/>
                    <a:pt x="318" y="36863"/>
                  </a:cubicBezTo>
                  <a:lnTo>
                    <a:pt x="318" y="36103"/>
                  </a:lnTo>
                  <a:cubicBezTo>
                    <a:pt x="318" y="36008"/>
                    <a:pt x="254" y="35944"/>
                    <a:pt x="159" y="35944"/>
                  </a:cubicBezTo>
                  <a:close/>
                  <a:moveTo>
                    <a:pt x="159" y="37496"/>
                  </a:moveTo>
                  <a:cubicBezTo>
                    <a:pt x="64" y="37496"/>
                    <a:pt x="1" y="37559"/>
                    <a:pt x="1" y="37654"/>
                  </a:cubicBezTo>
                  <a:lnTo>
                    <a:pt x="1" y="38446"/>
                  </a:lnTo>
                  <a:cubicBezTo>
                    <a:pt x="1" y="38509"/>
                    <a:pt x="64" y="38573"/>
                    <a:pt x="159" y="38573"/>
                  </a:cubicBezTo>
                  <a:cubicBezTo>
                    <a:pt x="254" y="38573"/>
                    <a:pt x="318" y="38509"/>
                    <a:pt x="318" y="38446"/>
                  </a:cubicBezTo>
                  <a:lnTo>
                    <a:pt x="318" y="37654"/>
                  </a:lnTo>
                  <a:cubicBezTo>
                    <a:pt x="318" y="37559"/>
                    <a:pt x="254" y="37496"/>
                    <a:pt x="159" y="37496"/>
                  </a:cubicBezTo>
                  <a:close/>
                  <a:moveTo>
                    <a:pt x="159" y="39079"/>
                  </a:moveTo>
                  <a:cubicBezTo>
                    <a:pt x="64" y="39079"/>
                    <a:pt x="1" y="39143"/>
                    <a:pt x="1" y="39206"/>
                  </a:cubicBezTo>
                  <a:lnTo>
                    <a:pt x="1" y="39998"/>
                  </a:lnTo>
                  <a:cubicBezTo>
                    <a:pt x="1" y="40093"/>
                    <a:pt x="64" y="40156"/>
                    <a:pt x="159" y="40156"/>
                  </a:cubicBezTo>
                  <a:cubicBezTo>
                    <a:pt x="254" y="40156"/>
                    <a:pt x="318" y="40093"/>
                    <a:pt x="318" y="39998"/>
                  </a:cubicBezTo>
                  <a:lnTo>
                    <a:pt x="318" y="39206"/>
                  </a:lnTo>
                  <a:cubicBezTo>
                    <a:pt x="318" y="39143"/>
                    <a:pt x="254" y="39079"/>
                    <a:pt x="159" y="39079"/>
                  </a:cubicBezTo>
                  <a:close/>
                  <a:moveTo>
                    <a:pt x="159" y="40631"/>
                  </a:moveTo>
                  <a:cubicBezTo>
                    <a:pt x="64" y="40631"/>
                    <a:pt x="1" y="40695"/>
                    <a:pt x="1" y="40790"/>
                  </a:cubicBezTo>
                  <a:lnTo>
                    <a:pt x="1" y="41550"/>
                  </a:lnTo>
                  <a:cubicBezTo>
                    <a:pt x="1" y="41645"/>
                    <a:pt x="64" y="41708"/>
                    <a:pt x="159" y="41708"/>
                  </a:cubicBezTo>
                  <a:cubicBezTo>
                    <a:pt x="254" y="41708"/>
                    <a:pt x="318" y="41645"/>
                    <a:pt x="318" y="41550"/>
                  </a:cubicBezTo>
                  <a:lnTo>
                    <a:pt x="318" y="40790"/>
                  </a:lnTo>
                  <a:cubicBezTo>
                    <a:pt x="318" y="40695"/>
                    <a:pt x="254" y="40631"/>
                    <a:pt x="159" y="40631"/>
                  </a:cubicBezTo>
                  <a:close/>
                  <a:moveTo>
                    <a:pt x="159" y="42183"/>
                  </a:moveTo>
                  <a:cubicBezTo>
                    <a:pt x="64" y="42183"/>
                    <a:pt x="1" y="42278"/>
                    <a:pt x="1" y="42341"/>
                  </a:cubicBezTo>
                  <a:lnTo>
                    <a:pt x="1" y="43133"/>
                  </a:lnTo>
                  <a:cubicBezTo>
                    <a:pt x="1" y="43196"/>
                    <a:pt x="64" y="43291"/>
                    <a:pt x="159" y="43291"/>
                  </a:cubicBezTo>
                  <a:cubicBezTo>
                    <a:pt x="254" y="43291"/>
                    <a:pt x="318" y="43196"/>
                    <a:pt x="318" y="43133"/>
                  </a:cubicBezTo>
                  <a:lnTo>
                    <a:pt x="318" y="42341"/>
                  </a:lnTo>
                  <a:cubicBezTo>
                    <a:pt x="318" y="42278"/>
                    <a:pt x="254" y="42183"/>
                    <a:pt x="159" y="42183"/>
                  </a:cubicBezTo>
                  <a:close/>
                  <a:moveTo>
                    <a:pt x="159" y="43766"/>
                  </a:moveTo>
                  <a:cubicBezTo>
                    <a:pt x="64" y="43766"/>
                    <a:pt x="1" y="43830"/>
                    <a:pt x="1" y="43893"/>
                  </a:cubicBezTo>
                  <a:lnTo>
                    <a:pt x="1" y="44685"/>
                  </a:lnTo>
                  <a:cubicBezTo>
                    <a:pt x="1" y="44780"/>
                    <a:pt x="64" y="44843"/>
                    <a:pt x="159" y="44843"/>
                  </a:cubicBezTo>
                  <a:cubicBezTo>
                    <a:pt x="254" y="44843"/>
                    <a:pt x="318" y="44780"/>
                    <a:pt x="318" y="44685"/>
                  </a:cubicBezTo>
                  <a:lnTo>
                    <a:pt x="318" y="43893"/>
                  </a:lnTo>
                  <a:cubicBezTo>
                    <a:pt x="318" y="43830"/>
                    <a:pt x="254" y="43766"/>
                    <a:pt x="159" y="43766"/>
                  </a:cubicBezTo>
                  <a:close/>
                  <a:moveTo>
                    <a:pt x="159" y="45318"/>
                  </a:moveTo>
                  <a:cubicBezTo>
                    <a:pt x="64" y="45318"/>
                    <a:pt x="1" y="45382"/>
                    <a:pt x="1" y="45477"/>
                  </a:cubicBezTo>
                  <a:lnTo>
                    <a:pt x="1" y="46268"/>
                  </a:lnTo>
                  <a:cubicBezTo>
                    <a:pt x="1" y="46332"/>
                    <a:pt x="64" y="46395"/>
                    <a:pt x="159" y="46395"/>
                  </a:cubicBezTo>
                  <a:cubicBezTo>
                    <a:pt x="254" y="46395"/>
                    <a:pt x="318" y="46332"/>
                    <a:pt x="318" y="46268"/>
                  </a:cubicBezTo>
                  <a:lnTo>
                    <a:pt x="318" y="45477"/>
                  </a:lnTo>
                  <a:cubicBezTo>
                    <a:pt x="318" y="45382"/>
                    <a:pt x="254" y="45318"/>
                    <a:pt x="159" y="45318"/>
                  </a:cubicBezTo>
                  <a:close/>
                  <a:moveTo>
                    <a:pt x="159" y="46902"/>
                  </a:moveTo>
                  <a:cubicBezTo>
                    <a:pt x="64" y="46902"/>
                    <a:pt x="1" y="46965"/>
                    <a:pt x="1" y="47028"/>
                  </a:cubicBezTo>
                  <a:lnTo>
                    <a:pt x="1" y="47820"/>
                  </a:lnTo>
                  <a:cubicBezTo>
                    <a:pt x="1" y="47915"/>
                    <a:pt x="64" y="47978"/>
                    <a:pt x="159" y="47978"/>
                  </a:cubicBezTo>
                  <a:cubicBezTo>
                    <a:pt x="254" y="47978"/>
                    <a:pt x="318" y="47915"/>
                    <a:pt x="318" y="47820"/>
                  </a:cubicBezTo>
                  <a:lnTo>
                    <a:pt x="318" y="47028"/>
                  </a:lnTo>
                  <a:cubicBezTo>
                    <a:pt x="318" y="46965"/>
                    <a:pt x="254" y="46902"/>
                    <a:pt x="159" y="46902"/>
                  </a:cubicBezTo>
                  <a:close/>
                  <a:moveTo>
                    <a:pt x="159" y="48453"/>
                  </a:moveTo>
                  <a:cubicBezTo>
                    <a:pt x="64" y="48453"/>
                    <a:pt x="1" y="48517"/>
                    <a:pt x="1" y="48612"/>
                  </a:cubicBezTo>
                  <a:lnTo>
                    <a:pt x="1" y="49372"/>
                  </a:lnTo>
                  <a:cubicBezTo>
                    <a:pt x="1" y="49467"/>
                    <a:pt x="64" y="49530"/>
                    <a:pt x="159" y="49530"/>
                  </a:cubicBezTo>
                  <a:cubicBezTo>
                    <a:pt x="254" y="49530"/>
                    <a:pt x="318" y="49467"/>
                    <a:pt x="318" y="49372"/>
                  </a:cubicBezTo>
                  <a:lnTo>
                    <a:pt x="318" y="48612"/>
                  </a:lnTo>
                  <a:cubicBezTo>
                    <a:pt x="318" y="48517"/>
                    <a:pt x="254" y="48453"/>
                    <a:pt x="159" y="48453"/>
                  </a:cubicBezTo>
                  <a:close/>
                  <a:moveTo>
                    <a:pt x="159" y="50005"/>
                  </a:moveTo>
                  <a:cubicBezTo>
                    <a:pt x="64" y="50005"/>
                    <a:pt x="1" y="50069"/>
                    <a:pt x="1" y="50164"/>
                  </a:cubicBezTo>
                  <a:lnTo>
                    <a:pt x="1" y="50955"/>
                  </a:lnTo>
                  <a:cubicBezTo>
                    <a:pt x="1" y="51019"/>
                    <a:pt x="64" y="51082"/>
                    <a:pt x="159" y="51082"/>
                  </a:cubicBezTo>
                  <a:cubicBezTo>
                    <a:pt x="254" y="51082"/>
                    <a:pt x="318" y="51019"/>
                    <a:pt x="318" y="50955"/>
                  </a:cubicBezTo>
                  <a:lnTo>
                    <a:pt x="318" y="50164"/>
                  </a:lnTo>
                  <a:cubicBezTo>
                    <a:pt x="318" y="50069"/>
                    <a:pt x="254" y="50005"/>
                    <a:pt x="159" y="50005"/>
                  </a:cubicBezTo>
                  <a:close/>
                  <a:moveTo>
                    <a:pt x="159" y="51589"/>
                  </a:moveTo>
                  <a:cubicBezTo>
                    <a:pt x="64" y="51589"/>
                    <a:pt x="1" y="51652"/>
                    <a:pt x="1" y="51715"/>
                  </a:cubicBezTo>
                  <a:lnTo>
                    <a:pt x="1" y="52507"/>
                  </a:lnTo>
                  <a:cubicBezTo>
                    <a:pt x="1" y="52602"/>
                    <a:pt x="64" y="52665"/>
                    <a:pt x="159" y="52665"/>
                  </a:cubicBezTo>
                  <a:cubicBezTo>
                    <a:pt x="254" y="52665"/>
                    <a:pt x="318" y="52602"/>
                    <a:pt x="318" y="52507"/>
                  </a:cubicBezTo>
                  <a:lnTo>
                    <a:pt x="318" y="51715"/>
                  </a:lnTo>
                  <a:cubicBezTo>
                    <a:pt x="318" y="51652"/>
                    <a:pt x="254" y="51589"/>
                    <a:pt x="159" y="51589"/>
                  </a:cubicBezTo>
                  <a:close/>
                  <a:moveTo>
                    <a:pt x="159" y="53140"/>
                  </a:moveTo>
                  <a:cubicBezTo>
                    <a:pt x="64" y="53140"/>
                    <a:pt x="1" y="53204"/>
                    <a:pt x="1" y="53299"/>
                  </a:cubicBezTo>
                  <a:lnTo>
                    <a:pt x="1" y="54059"/>
                  </a:lnTo>
                  <a:cubicBezTo>
                    <a:pt x="1" y="54154"/>
                    <a:pt x="64" y="54217"/>
                    <a:pt x="159" y="54217"/>
                  </a:cubicBezTo>
                  <a:cubicBezTo>
                    <a:pt x="254" y="54217"/>
                    <a:pt x="318" y="54154"/>
                    <a:pt x="318" y="54059"/>
                  </a:cubicBezTo>
                  <a:lnTo>
                    <a:pt x="318" y="53299"/>
                  </a:lnTo>
                  <a:cubicBezTo>
                    <a:pt x="318" y="53204"/>
                    <a:pt x="254" y="53140"/>
                    <a:pt x="159" y="53140"/>
                  </a:cubicBezTo>
                  <a:close/>
                  <a:moveTo>
                    <a:pt x="159" y="54692"/>
                  </a:moveTo>
                  <a:cubicBezTo>
                    <a:pt x="64" y="54692"/>
                    <a:pt x="1" y="54787"/>
                    <a:pt x="1" y="54851"/>
                  </a:cubicBezTo>
                  <a:lnTo>
                    <a:pt x="1" y="55642"/>
                  </a:lnTo>
                  <a:cubicBezTo>
                    <a:pt x="1" y="55706"/>
                    <a:pt x="64" y="55801"/>
                    <a:pt x="159" y="55801"/>
                  </a:cubicBezTo>
                  <a:cubicBezTo>
                    <a:pt x="254" y="55801"/>
                    <a:pt x="318" y="55706"/>
                    <a:pt x="318" y="55642"/>
                  </a:cubicBezTo>
                  <a:lnTo>
                    <a:pt x="318" y="54851"/>
                  </a:lnTo>
                  <a:cubicBezTo>
                    <a:pt x="318" y="54787"/>
                    <a:pt x="254" y="54692"/>
                    <a:pt x="159" y="54692"/>
                  </a:cubicBezTo>
                  <a:close/>
                  <a:moveTo>
                    <a:pt x="159" y="56276"/>
                  </a:moveTo>
                  <a:cubicBezTo>
                    <a:pt x="64" y="56276"/>
                    <a:pt x="1" y="56339"/>
                    <a:pt x="1" y="56434"/>
                  </a:cubicBezTo>
                  <a:lnTo>
                    <a:pt x="1" y="57194"/>
                  </a:lnTo>
                  <a:cubicBezTo>
                    <a:pt x="1" y="57289"/>
                    <a:pt x="64" y="57352"/>
                    <a:pt x="159" y="57352"/>
                  </a:cubicBezTo>
                  <a:cubicBezTo>
                    <a:pt x="254" y="57352"/>
                    <a:pt x="318" y="57289"/>
                    <a:pt x="318" y="57194"/>
                  </a:cubicBezTo>
                  <a:lnTo>
                    <a:pt x="318" y="56434"/>
                  </a:lnTo>
                  <a:cubicBezTo>
                    <a:pt x="318" y="56339"/>
                    <a:pt x="254" y="56276"/>
                    <a:pt x="159" y="5627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Google Shape;1448;p50">
              <a:extLst>
                <a:ext uri="{FF2B5EF4-FFF2-40B4-BE49-F238E27FC236}">
                  <a16:creationId xmlns:a16="http://schemas.microsoft.com/office/drawing/2014/main" id="{F81F12F0-EB64-E1FB-2E18-2307BA624C2B}"/>
                </a:ext>
              </a:extLst>
            </p:cNvPr>
            <p:cNvSpPr/>
            <p:nvPr/>
          </p:nvSpPr>
          <p:spPr>
            <a:xfrm>
              <a:off x="4525927" y="1767105"/>
              <a:ext cx="83484" cy="83513"/>
            </a:xfrm>
            <a:custGeom>
              <a:avLst/>
              <a:gdLst/>
              <a:ahLst/>
              <a:cxnLst/>
              <a:rect l="l" t="t" r="r" b="b"/>
              <a:pathLst>
                <a:path w="2882" h="2883" extrusionOk="0">
                  <a:moveTo>
                    <a:pt x="1425" y="1"/>
                  </a:moveTo>
                  <a:cubicBezTo>
                    <a:pt x="633" y="1"/>
                    <a:pt x="0" y="634"/>
                    <a:pt x="0" y="1426"/>
                  </a:cubicBezTo>
                  <a:cubicBezTo>
                    <a:pt x="0" y="2249"/>
                    <a:pt x="633" y="2883"/>
                    <a:pt x="1425" y="2883"/>
                  </a:cubicBezTo>
                  <a:cubicBezTo>
                    <a:pt x="2217" y="2883"/>
                    <a:pt x="2882" y="2249"/>
                    <a:pt x="2882" y="1457"/>
                  </a:cubicBezTo>
                  <a:cubicBezTo>
                    <a:pt x="2882" y="634"/>
                    <a:pt x="2217" y="1"/>
                    <a:pt x="14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Google Shape;1449;p50">
              <a:extLst>
                <a:ext uri="{FF2B5EF4-FFF2-40B4-BE49-F238E27FC236}">
                  <a16:creationId xmlns:a16="http://schemas.microsoft.com/office/drawing/2014/main" id="{BEEE646C-A9C8-2FE1-1EE0-88284DB97EB3}"/>
                </a:ext>
              </a:extLst>
            </p:cNvPr>
            <p:cNvSpPr/>
            <p:nvPr/>
          </p:nvSpPr>
          <p:spPr>
            <a:xfrm>
              <a:off x="4538760" y="1779967"/>
              <a:ext cx="56892" cy="57819"/>
            </a:xfrm>
            <a:custGeom>
              <a:avLst/>
              <a:gdLst/>
              <a:ahLst/>
              <a:cxnLst/>
              <a:rect l="l" t="t" r="r" b="b"/>
              <a:pathLst>
                <a:path w="1964" h="1996" extrusionOk="0">
                  <a:moveTo>
                    <a:pt x="982" y="0"/>
                  </a:moveTo>
                  <a:cubicBezTo>
                    <a:pt x="444" y="0"/>
                    <a:pt x="0" y="443"/>
                    <a:pt x="0" y="1013"/>
                  </a:cubicBezTo>
                  <a:cubicBezTo>
                    <a:pt x="0" y="1552"/>
                    <a:pt x="444" y="1995"/>
                    <a:pt x="982" y="1995"/>
                  </a:cubicBezTo>
                  <a:cubicBezTo>
                    <a:pt x="1521" y="1995"/>
                    <a:pt x="1964" y="1552"/>
                    <a:pt x="1964" y="1013"/>
                  </a:cubicBezTo>
                  <a:cubicBezTo>
                    <a:pt x="1964" y="443"/>
                    <a:pt x="1521" y="0"/>
                    <a:pt x="982" y="0"/>
                  </a:cubicBezTo>
                  <a:close/>
                </a:path>
              </a:pathLst>
            </a:custGeom>
            <a:solidFill>
              <a:srgbClr val="52DE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oogle Shape;1484;p50">
            <a:extLst>
              <a:ext uri="{FF2B5EF4-FFF2-40B4-BE49-F238E27FC236}">
                <a16:creationId xmlns:a16="http://schemas.microsoft.com/office/drawing/2014/main" id="{35E36BF9-9CC6-E932-0EEA-A34A2EC2FF94}"/>
              </a:ext>
            </a:extLst>
          </p:cNvPr>
          <p:cNvGrpSpPr/>
          <p:nvPr/>
        </p:nvGrpSpPr>
        <p:grpSpPr>
          <a:xfrm>
            <a:off x="231971" y="2693563"/>
            <a:ext cx="1428387" cy="1329782"/>
            <a:chOff x="5442407" y="2960640"/>
            <a:chExt cx="1428387" cy="1329782"/>
          </a:xfrm>
        </p:grpSpPr>
        <p:sp>
          <p:nvSpPr>
            <p:cNvPr id="7" name="Google Shape;1485;p50">
              <a:extLst>
                <a:ext uri="{FF2B5EF4-FFF2-40B4-BE49-F238E27FC236}">
                  <a16:creationId xmlns:a16="http://schemas.microsoft.com/office/drawing/2014/main" id="{2A2555D7-2F57-0F2E-E70E-538DB07CF2BF}"/>
                </a:ext>
              </a:extLst>
            </p:cNvPr>
            <p:cNvSpPr/>
            <p:nvPr/>
          </p:nvSpPr>
          <p:spPr>
            <a:xfrm>
              <a:off x="6151558" y="3388159"/>
              <a:ext cx="9212" cy="20219"/>
            </a:xfrm>
            <a:custGeom>
              <a:avLst/>
              <a:gdLst/>
              <a:ahLst/>
              <a:cxnLst/>
              <a:rect l="l" t="t" r="r" b="b"/>
              <a:pathLst>
                <a:path w="318" h="698" extrusionOk="0">
                  <a:moveTo>
                    <a:pt x="159" y="1"/>
                  </a:moveTo>
                  <a:cubicBezTo>
                    <a:pt x="96" y="1"/>
                    <a:pt x="1" y="64"/>
                    <a:pt x="1" y="127"/>
                  </a:cubicBezTo>
                  <a:lnTo>
                    <a:pt x="1" y="539"/>
                  </a:lnTo>
                  <a:cubicBezTo>
                    <a:pt x="1" y="602"/>
                    <a:pt x="96" y="697"/>
                    <a:pt x="159" y="697"/>
                  </a:cubicBezTo>
                  <a:cubicBezTo>
                    <a:pt x="254" y="697"/>
                    <a:pt x="317" y="634"/>
                    <a:pt x="317" y="539"/>
                  </a:cubicBezTo>
                  <a:lnTo>
                    <a:pt x="317" y="127"/>
                  </a:lnTo>
                  <a:cubicBezTo>
                    <a:pt x="317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solidFill>
                <a:srgbClr val="92D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Google Shape;1486;p50">
              <a:extLst>
                <a:ext uri="{FF2B5EF4-FFF2-40B4-BE49-F238E27FC236}">
                  <a16:creationId xmlns:a16="http://schemas.microsoft.com/office/drawing/2014/main" id="{13B4FB3D-06C6-BF4F-EAC4-967C06E23AAF}"/>
                </a:ext>
              </a:extLst>
            </p:cNvPr>
            <p:cNvSpPr/>
            <p:nvPr/>
          </p:nvSpPr>
          <p:spPr>
            <a:xfrm>
              <a:off x="5442407" y="2960640"/>
              <a:ext cx="1407270" cy="1329782"/>
            </a:xfrm>
            <a:custGeom>
              <a:avLst/>
              <a:gdLst/>
              <a:ahLst/>
              <a:cxnLst/>
              <a:rect l="l" t="t" r="r" b="b"/>
              <a:pathLst>
                <a:path w="48581" h="45906" extrusionOk="0">
                  <a:moveTo>
                    <a:pt x="0" y="1"/>
                  </a:moveTo>
                  <a:lnTo>
                    <a:pt x="0" y="6430"/>
                  </a:lnTo>
                  <a:lnTo>
                    <a:pt x="0" y="44369"/>
                  </a:lnTo>
                  <a:cubicBezTo>
                    <a:pt x="8820" y="45468"/>
                    <a:pt x="19250" y="45905"/>
                    <a:pt x="28310" y="45905"/>
                  </a:cubicBezTo>
                  <a:cubicBezTo>
                    <a:pt x="37533" y="45905"/>
                    <a:pt x="45338" y="45452"/>
                    <a:pt x="48581" y="44781"/>
                  </a:cubicBezTo>
                  <a:cubicBezTo>
                    <a:pt x="47124" y="33823"/>
                    <a:pt x="46934" y="6430"/>
                    <a:pt x="46934" y="6430"/>
                  </a:cubicBezTo>
                  <a:lnTo>
                    <a:pt x="46934" y="1"/>
                  </a:lnTo>
                  <a:close/>
                </a:path>
              </a:pathLst>
            </a:custGeom>
            <a:solidFill>
              <a:srgbClr val="D6D6D6"/>
            </a:solidFill>
            <a:ln>
              <a:solidFill>
                <a:srgbClr val="92D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Google Shape;1487;p50">
              <a:extLst>
                <a:ext uri="{FF2B5EF4-FFF2-40B4-BE49-F238E27FC236}">
                  <a16:creationId xmlns:a16="http://schemas.microsoft.com/office/drawing/2014/main" id="{43AC0636-0F19-C6EB-5A64-282EADF55285}"/>
                </a:ext>
              </a:extLst>
            </p:cNvPr>
            <p:cNvSpPr/>
            <p:nvPr/>
          </p:nvSpPr>
          <p:spPr>
            <a:xfrm>
              <a:off x="5442407" y="2960640"/>
              <a:ext cx="1428387" cy="1287663"/>
            </a:xfrm>
            <a:custGeom>
              <a:avLst/>
              <a:gdLst/>
              <a:ahLst/>
              <a:cxnLst/>
              <a:rect l="l" t="t" r="r" b="b"/>
              <a:pathLst>
                <a:path w="49310" h="44452" extrusionOk="0">
                  <a:moveTo>
                    <a:pt x="0" y="1"/>
                  </a:moveTo>
                  <a:lnTo>
                    <a:pt x="0" y="6430"/>
                  </a:lnTo>
                  <a:cubicBezTo>
                    <a:pt x="0" y="6430"/>
                    <a:pt x="475" y="34393"/>
                    <a:pt x="1141" y="43197"/>
                  </a:cubicBezTo>
                  <a:cubicBezTo>
                    <a:pt x="8340" y="44107"/>
                    <a:pt x="16539" y="44452"/>
                    <a:pt x="24179" y="44452"/>
                  </a:cubicBezTo>
                  <a:cubicBezTo>
                    <a:pt x="35427" y="44452"/>
                    <a:pt x="45462" y="43704"/>
                    <a:pt x="49309" y="42912"/>
                  </a:cubicBezTo>
                  <a:cubicBezTo>
                    <a:pt x="47852" y="31923"/>
                    <a:pt x="46934" y="6461"/>
                    <a:pt x="46934" y="6430"/>
                  </a:cubicBezTo>
                  <a:lnTo>
                    <a:pt x="46934" y="1"/>
                  </a:lnTo>
                  <a:close/>
                </a:path>
              </a:pathLst>
            </a:custGeom>
            <a:solidFill>
              <a:srgbClr val="A3DDFF"/>
            </a:solidFill>
            <a:ln>
              <a:solidFill>
                <a:srgbClr val="92D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20051051 </a:t>
              </a:r>
              <a:b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Đặng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Quốc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Toàn</a:t>
              </a:r>
              <a:endParaRPr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Google Shape;1488;p50">
              <a:extLst>
                <a:ext uri="{FF2B5EF4-FFF2-40B4-BE49-F238E27FC236}">
                  <a16:creationId xmlns:a16="http://schemas.microsoft.com/office/drawing/2014/main" id="{546B4728-5AA5-061B-28D4-580D3AD81317}"/>
                </a:ext>
              </a:extLst>
            </p:cNvPr>
            <p:cNvSpPr/>
            <p:nvPr/>
          </p:nvSpPr>
          <p:spPr>
            <a:xfrm>
              <a:off x="5442407" y="2960640"/>
              <a:ext cx="1359561" cy="186261"/>
            </a:xfrm>
            <a:custGeom>
              <a:avLst/>
              <a:gdLst/>
              <a:ahLst/>
              <a:cxnLst/>
              <a:rect l="l" t="t" r="r" b="b"/>
              <a:pathLst>
                <a:path w="46934" h="6430" extrusionOk="0">
                  <a:moveTo>
                    <a:pt x="0" y="1"/>
                  </a:moveTo>
                  <a:lnTo>
                    <a:pt x="0" y="6430"/>
                  </a:lnTo>
                  <a:lnTo>
                    <a:pt x="46934" y="6430"/>
                  </a:lnTo>
                  <a:lnTo>
                    <a:pt x="46934" y="1"/>
                  </a:lnTo>
                  <a:close/>
                </a:path>
              </a:pathLst>
            </a:custGeom>
            <a:solidFill>
              <a:srgbClr val="95D4F4"/>
            </a:solidFill>
            <a:ln>
              <a:solidFill>
                <a:srgbClr val="92D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4888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4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Post-it Board Infographics</a:t>
            </a:r>
            <a:endParaRPr sz="25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479" name="Google Shape;479;p34"/>
          <p:cNvGrpSpPr/>
          <p:nvPr/>
        </p:nvGrpSpPr>
        <p:grpSpPr>
          <a:xfrm>
            <a:off x="2687939" y="3147463"/>
            <a:ext cx="1640594" cy="1589189"/>
            <a:chOff x="2687939" y="3147463"/>
            <a:chExt cx="1640594" cy="1589189"/>
          </a:xfrm>
        </p:grpSpPr>
        <p:sp>
          <p:nvSpPr>
            <p:cNvPr id="480" name="Google Shape;480;p34"/>
            <p:cNvSpPr/>
            <p:nvPr/>
          </p:nvSpPr>
          <p:spPr>
            <a:xfrm>
              <a:off x="2687939" y="3199847"/>
              <a:ext cx="1589191" cy="1536805"/>
            </a:xfrm>
            <a:custGeom>
              <a:avLst/>
              <a:gdLst/>
              <a:ahLst/>
              <a:cxnLst/>
              <a:rect l="l" t="t" r="r" b="b"/>
              <a:pathLst>
                <a:path w="51875" h="50165" extrusionOk="0">
                  <a:moveTo>
                    <a:pt x="412" y="1"/>
                  </a:moveTo>
                  <a:lnTo>
                    <a:pt x="412" y="7665"/>
                  </a:lnTo>
                  <a:cubicBezTo>
                    <a:pt x="412" y="13618"/>
                    <a:pt x="0" y="34520"/>
                    <a:pt x="4402" y="50164"/>
                  </a:cubicBezTo>
                  <a:lnTo>
                    <a:pt x="51874" y="50164"/>
                  </a:lnTo>
                  <a:cubicBezTo>
                    <a:pt x="47440" y="34520"/>
                    <a:pt x="47852" y="13618"/>
                    <a:pt x="47852" y="7665"/>
                  </a:cubicBezTo>
                  <a:lnTo>
                    <a:pt x="47852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4"/>
            <p:cNvSpPr/>
            <p:nvPr/>
          </p:nvSpPr>
          <p:spPr>
            <a:xfrm>
              <a:off x="2752913" y="3147463"/>
              <a:ext cx="1453386" cy="234817"/>
            </a:xfrm>
            <a:custGeom>
              <a:avLst/>
              <a:gdLst/>
              <a:ahLst/>
              <a:cxnLst/>
              <a:rect l="l" t="t" r="r" b="b"/>
              <a:pathLst>
                <a:path w="47442" h="7665" extrusionOk="0">
                  <a:moveTo>
                    <a:pt x="1" y="1"/>
                  </a:moveTo>
                  <a:lnTo>
                    <a:pt x="1" y="7665"/>
                  </a:lnTo>
                  <a:lnTo>
                    <a:pt x="47441" y="7665"/>
                  </a:lnTo>
                  <a:lnTo>
                    <a:pt x="47441" y="1"/>
                  </a:lnTo>
                  <a:close/>
                </a:path>
              </a:pathLst>
            </a:custGeom>
            <a:solidFill>
              <a:srgbClr val="F2C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4"/>
            <p:cNvSpPr/>
            <p:nvPr/>
          </p:nvSpPr>
          <p:spPr>
            <a:xfrm>
              <a:off x="2740323" y="3382241"/>
              <a:ext cx="1588210" cy="1302018"/>
            </a:xfrm>
            <a:custGeom>
              <a:avLst/>
              <a:gdLst/>
              <a:ahLst/>
              <a:cxnLst/>
              <a:rect l="l" t="t" r="r" b="b"/>
              <a:pathLst>
                <a:path w="51843" h="42501" extrusionOk="0">
                  <a:moveTo>
                    <a:pt x="412" y="1"/>
                  </a:moveTo>
                  <a:cubicBezTo>
                    <a:pt x="412" y="5954"/>
                    <a:pt x="0" y="26856"/>
                    <a:pt x="4402" y="42500"/>
                  </a:cubicBezTo>
                  <a:lnTo>
                    <a:pt x="51843" y="42500"/>
                  </a:lnTo>
                  <a:cubicBezTo>
                    <a:pt x="47441" y="26856"/>
                    <a:pt x="47852" y="5954"/>
                    <a:pt x="47852" y="1"/>
                  </a:cubicBezTo>
                  <a:close/>
                </a:path>
              </a:pathLst>
            </a:custGeom>
            <a:solidFill>
              <a:srgbClr val="F7DE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34"/>
          <p:cNvGrpSpPr/>
          <p:nvPr/>
        </p:nvGrpSpPr>
        <p:grpSpPr>
          <a:xfrm>
            <a:off x="6877040" y="3147463"/>
            <a:ext cx="1641575" cy="1589189"/>
            <a:chOff x="6877040" y="3147463"/>
            <a:chExt cx="1641575" cy="1589189"/>
          </a:xfrm>
        </p:grpSpPr>
        <p:sp>
          <p:nvSpPr>
            <p:cNvPr id="484" name="Google Shape;484;p34"/>
            <p:cNvSpPr/>
            <p:nvPr/>
          </p:nvSpPr>
          <p:spPr>
            <a:xfrm>
              <a:off x="6877040" y="3199847"/>
              <a:ext cx="1589191" cy="1536805"/>
            </a:xfrm>
            <a:custGeom>
              <a:avLst/>
              <a:gdLst/>
              <a:ahLst/>
              <a:cxnLst/>
              <a:rect l="l" t="t" r="r" b="b"/>
              <a:pathLst>
                <a:path w="51875" h="50165" extrusionOk="0">
                  <a:moveTo>
                    <a:pt x="444" y="1"/>
                  </a:moveTo>
                  <a:lnTo>
                    <a:pt x="444" y="7665"/>
                  </a:lnTo>
                  <a:cubicBezTo>
                    <a:pt x="444" y="13618"/>
                    <a:pt x="0" y="34520"/>
                    <a:pt x="4434" y="50164"/>
                  </a:cubicBezTo>
                  <a:lnTo>
                    <a:pt x="51874" y="50164"/>
                  </a:lnTo>
                  <a:cubicBezTo>
                    <a:pt x="51241" y="47979"/>
                    <a:pt x="50734" y="45667"/>
                    <a:pt x="50291" y="43324"/>
                  </a:cubicBezTo>
                  <a:cubicBezTo>
                    <a:pt x="50196" y="42785"/>
                    <a:pt x="50101" y="42247"/>
                    <a:pt x="50006" y="41740"/>
                  </a:cubicBezTo>
                  <a:cubicBezTo>
                    <a:pt x="49594" y="39365"/>
                    <a:pt x="49246" y="36958"/>
                    <a:pt x="48992" y="34583"/>
                  </a:cubicBezTo>
                  <a:cubicBezTo>
                    <a:pt x="48961" y="34298"/>
                    <a:pt x="48929" y="34045"/>
                    <a:pt x="48897" y="33791"/>
                  </a:cubicBezTo>
                  <a:cubicBezTo>
                    <a:pt x="47694" y="22422"/>
                    <a:pt x="47884" y="11655"/>
                    <a:pt x="47884" y="7665"/>
                  </a:cubicBezTo>
                  <a:lnTo>
                    <a:pt x="47852" y="7665"/>
                  </a:lnTo>
                  <a:lnTo>
                    <a:pt x="47852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4"/>
            <p:cNvSpPr/>
            <p:nvPr/>
          </p:nvSpPr>
          <p:spPr>
            <a:xfrm>
              <a:off x="6942045" y="3147463"/>
              <a:ext cx="1453355" cy="234817"/>
            </a:xfrm>
            <a:custGeom>
              <a:avLst/>
              <a:gdLst/>
              <a:ahLst/>
              <a:cxnLst/>
              <a:rect l="l" t="t" r="r" b="b"/>
              <a:pathLst>
                <a:path w="47441" h="7665" extrusionOk="0">
                  <a:moveTo>
                    <a:pt x="0" y="1"/>
                  </a:moveTo>
                  <a:lnTo>
                    <a:pt x="0" y="7665"/>
                  </a:lnTo>
                  <a:lnTo>
                    <a:pt x="47440" y="7665"/>
                  </a:lnTo>
                  <a:lnTo>
                    <a:pt x="47440" y="1"/>
                  </a:lnTo>
                  <a:close/>
                </a:path>
              </a:pathLst>
            </a:custGeom>
            <a:solidFill>
              <a:srgbClr val="B0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4"/>
            <p:cNvSpPr/>
            <p:nvPr/>
          </p:nvSpPr>
          <p:spPr>
            <a:xfrm>
              <a:off x="6929424" y="3382241"/>
              <a:ext cx="1589191" cy="1302018"/>
            </a:xfrm>
            <a:custGeom>
              <a:avLst/>
              <a:gdLst/>
              <a:ahLst/>
              <a:cxnLst/>
              <a:rect l="l" t="t" r="r" b="b"/>
              <a:pathLst>
                <a:path w="51875" h="42501" extrusionOk="0">
                  <a:moveTo>
                    <a:pt x="412" y="1"/>
                  </a:moveTo>
                  <a:cubicBezTo>
                    <a:pt x="412" y="5954"/>
                    <a:pt x="0" y="26856"/>
                    <a:pt x="4434" y="42500"/>
                  </a:cubicBezTo>
                  <a:lnTo>
                    <a:pt x="51874" y="42500"/>
                  </a:lnTo>
                  <a:cubicBezTo>
                    <a:pt x="47441" y="26856"/>
                    <a:pt x="47884" y="5954"/>
                    <a:pt x="47884" y="1"/>
                  </a:cubicBezTo>
                  <a:close/>
                </a:path>
              </a:pathLst>
            </a:custGeom>
            <a:solidFill>
              <a:srgbClr val="C7C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34"/>
          <p:cNvGrpSpPr/>
          <p:nvPr/>
        </p:nvGrpSpPr>
        <p:grpSpPr>
          <a:xfrm>
            <a:off x="625385" y="3147463"/>
            <a:ext cx="1576567" cy="1589189"/>
            <a:chOff x="625385" y="3147463"/>
            <a:chExt cx="1576567" cy="1589189"/>
          </a:xfrm>
        </p:grpSpPr>
        <p:sp>
          <p:nvSpPr>
            <p:cNvPr id="488" name="Google Shape;488;p34"/>
            <p:cNvSpPr/>
            <p:nvPr/>
          </p:nvSpPr>
          <p:spPr>
            <a:xfrm>
              <a:off x="625385" y="3199847"/>
              <a:ext cx="1524183" cy="1536805"/>
            </a:xfrm>
            <a:custGeom>
              <a:avLst/>
              <a:gdLst/>
              <a:ahLst/>
              <a:cxnLst/>
              <a:rect l="l" t="t" r="r" b="b"/>
              <a:pathLst>
                <a:path w="49753" h="50165" extrusionOk="0">
                  <a:moveTo>
                    <a:pt x="412" y="1"/>
                  </a:moveTo>
                  <a:lnTo>
                    <a:pt x="412" y="7665"/>
                  </a:lnTo>
                  <a:cubicBezTo>
                    <a:pt x="412" y="13618"/>
                    <a:pt x="1" y="34520"/>
                    <a:pt x="4434" y="50164"/>
                  </a:cubicBezTo>
                  <a:lnTo>
                    <a:pt x="40157" y="50164"/>
                  </a:lnTo>
                  <a:lnTo>
                    <a:pt x="49753" y="40252"/>
                  </a:lnTo>
                  <a:cubicBezTo>
                    <a:pt x="47599" y="26729"/>
                    <a:pt x="47884" y="12415"/>
                    <a:pt x="47884" y="7665"/>
                  </a:cubicBezTo>
                  <a:lnTo>
                    <a:pt x="47853" y="7665"/>
                  </a:lnTo>
                  <a:lnTo>
                    <a:pt x="47853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4"/>
            <p:cNvSpPr/>
            <p:nvPr/>
          </p:nvSpPr>
          <p:spPr>
            <a:xfrm>
              <a:off x="690391" y="3147463"/>
              <a:ext cx="1453355" cy="234817"/>
            </a:xfrm>
            <a:custGeom>
              <a:avLst/>
              <a:gdLst/>
              <a:ahLst/>
              <a:cxnLst/>
              <a:rect l="l" t="t" r="r" b="b"/>
              <a:pathLst>
                <a:path w="47441" h="7665" extrusionOk="0">
                  <a:moveTo>
                    <a:pt x="1" y="1"/>
                  </a:moveTo>
                  <a:lnTo>
                    <a:pt x="1" y="7665"/>
                  </a:lnTo>
                  <a:lnTo>
                    <a:pt x="47441" y="7665"/>
                  </a:lnTo>
                  <a:lnTo>
                    <a:pt x="47441" y="1"/>
                  </a:lnTo>
                  <a:close/>
                </a:path>
              </a:pathLst>
            </a:custGeom>
            <a:solidFill>
              <a:srgbClr val="C397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4"/>
            <p:cNvSpPr/>
            <p:nvPr/>
          </p:nvSpPr>
          <p:spPr>
            <a:xfrm>
              <a:off x="677769" y="3382241"/>
              <a:ext cx="1524183" cy="1302018"/>
            </a:xfrm>
            <a:custGeom>
              <a:avLst/>
              <a:gdLst/>
              <a:ahLst/>
              <a:cxnLst/>
              <a:rect l="l" t="t" r="r" b="b"/>
              <a:pathLst>
                <a:path w="49753" h="42501" extrusionOk="0">
                  <a:moveTo>
                    <a:pt x="413" y="1"/>
                  </a:moveTo>
                  <a:cubicBezTo>
                    <a:pt x="413" y="5954"/>
                    <a:pt x="1" y="26856"/>
                    <a:pt x="4435" y="42500"/>
                  </a:cubicBezTo>
                  <a:lnTo>
                    <a:pt x="40157" y="42500"/>
                  </a:lnTo>
                  <a:lnTo>
                    <a:pt x="49753" y="32588"/>
                  </a:lnTo>
                  <a:cubicBezTo>
                    <a:pt x="47599" y="19065"/>
                    <a:pt x="47884" y="4751"/>
                    <a:pt x="47884" y="1"/>
                  </a:cubicBezTo>
                  <a:close/>
                </a:path>
              </a:pathLst>
            </a:custGeom>
            <a:solidFill>
              <a:srgbClr val="D3BC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4"/>
            <p:cNvSpPr/>
            <p:nvPr/>
          </p:nvSpPr>
          <p:spPr>
            <a:xfrm>
              <a:off x="1859413" y="4299024"/>
              <a:ext cx="342499" cy="385204"/>
            </a:xfrm>
            <a:custGeom>
              <a:avLst/>
              <a:gdLst/>
              <a:ahLst/>
              <a:cxnLst/>
              <a:rect l="l" t="t" r="r" b="b"/>
              <a:pathLst>
                <a:path w="11180" h="12574" extrusionOk="0">
                  <a:moveTo>
                    <a:pt x="1" y="1"/>
                  </a:moveTo>
                  <a:lnTo>
                    <a:pt x="1584" y="12573"/>
                  </a:lnTo>
                  <a:lnTo>
                    <a:pt x="11180" y="2661"/>
                  </a:lnTo>
                  <a:cubicBezTo>
                    <a:pt x="10673" y="2629"/>
                    <a:pt x="507" y="64"/>
                    <a:pt x="1" y="1"/>
                  </a:cubicBezTo>
                  <a:close/>
                </a:path>
              </a:pathLst>
            </a:custGeom>
            <a:solidFill>
              <a:srgbClr val="C397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4"/>
            <p:cNvSpPr/>
            <p:nvPr/>
          </p:nvSpPr>
          <p:spPr>
            <a:xfrm>
              <a:off x="1896296" y="4325216"/>
              <a:ext cx="305615" cy="359012"/>
            </a:xfrm>
            <a:custGeom>
              <a:avLst/>
              <a:gdLst/>
              <a:ahLst/>
              <a:cxnLst/>
              <a:rect l="l" t="t" r="r" b="b"/>
              <a:pathLst>
                <a:path w="9976" h="11719" extrusionOk="0">
                  <a:moveTo>
                    <a:pt x="0" y="1"/>
                  </a:moveTo>
                  <a:lnTo>
                    <a:pt x="380" y="11718"/>
                  </a:lnTo>
                  <a:lnTo>
                    <a:pt x="9976" y="1806"/>
                  </a:lnTo>
                  <a:cubicBezTo>
                    <a:pt x="6556" y="1394"/>
                    <a:pt x="3167" y="792"/>
                    <a:pt x="0" y="1"/>
                  </a:cubicBezTo>
                  <a:close/>
                </a:path>
              </a:pathLst>
            </a:custGeom>
            <a:solidFill>
              <a:srgbClr val="D3BC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34"/>
          <p:cNvGrpSpPr/>
          <p:nvPr/>
        </p:nvGrpSpPr>
        <p:grpSpPr>
          <a:xfrm>
            <a:off x="3752193" y="1166425"/>
            <a:ext cx="1562016" cy="1589189"/>
            <a:chOff x="3752193" y="1166425"/>
            <a:chExt cx="1562016" cy="1589189"/>
          </a:xfrm>
        </p:grpSpPr>
        <p:sp>
          <p:nvSpPr>
            <p:cNvPr id="494" name="Google Shape;494;p34"/>
            <p:cNvSpPr/>
            <p:nvPr/>
          </p:nvSpPr>
          <p:spPr>
            <a:xfrm>
              <a:off x="3752193" y="1218809"/>
              <a:ext cx="1510581" cy="1536805"/>
            </a:xfrm>
            <a:custGeom>
              <a:avLst/>
              <a:gdLst/>
              <a:ahLst/>
              <a:cxnLst/>
              <a:rect l="l" t="t" r="r" b="b"/>
              <a:pathLst>
                <a:path w="49309" h="50165" extrusionOk="0">
                  <a:moveTo>
                    <a:pt x="412" y="1"/>
                  </a:moveTo>
                  <a:lnTo>
                    <a:pt x="412" y="7633"/>
                  </a:lnTo>
                  <a:cubicBezTo>
                    <a:pt x="412" y="13587"/>
                    <a:pt x="0" y="34520"/>
                    <a:pt x="4402" y="50164"/>
                  </a:cubicBezTo>
                  <a:lnTo>
                    <a:pt x="10134" y="50164"/>
                  </a:lnTo>
                  <a:lnTo>
                    <a:pt x="28027" y="44211"/>
                  </a:lnTo>
                  <a:lnTo>
                    <a:pt x="49309" y="37180"/>
                  </a:lnTo>
                  <a:cubicBezTo>
                    <a:pt x="49246" y="36832"/>
                    <a:pt x="49214" y="36483"/>
                    <a:pt x="49151" y="36103"/>
                  </a:cubicBezTo>
                  <a:cubicBezTo>
                    <a:pt x="49151" y="36008"/>
                    <a:pt x="49119" y="35882"/>
                    <a:pt x="49119" y="35787"/>
                  </a:cubicBezTo>
                  <a:cubicBezTo>
                    <a:pt x="49087" y="35533"/>
                    <a:pt x="49056" y="35280"/>
                    <a:pt x="49024" y="35027"/>
                  </a:cubicBezTo>
                  <a:cubicBezTo>
                    <a:pt x="49024" y="34900"/>
                    <a:pt x="48992" y="34773"/>
                    <a:pt x="48992" y="34678"/>
                  </a:cubicBezTo>
                  <a:cubicBezTo>
                    <a:pt x="48961" y="34393"/>
                    <a:pt x="48929" y="34108"/>
                    <a:pt x="48897" y="33855"/>
                  </a:cubicBezTo>
                  <a:cubicBezTo>
                    <a:pt x="48897" y="33760"/>
                    <a:pt x="48865" y="33665"/>
                    <a:pt x="48865" y="33602"/>
                  </a:cubicBezTo>
                  <a:cubicBezTo>
                    <a:pt x="48834" y="33222"/>
                    <a:pt x="48802" y="32873"/>
                    <a:pt x="48770" y="32525"/>
                  </a:cubicBezTo>
                  <a:cubicBezTo>
                    <a:pt x="48739" y="32461"/>
                    <a:pt x="48739" y="32366"/>
                    <a:pt x="48739" y="32303"/>
                  </a:cubicBezTo>
                  <a:cubicBezTo>
                    <a:pt x="48707" y="32018"/>
                    <a:pt x="48675" y="31733"/>
                    <a:pt x="48644" y="31448"/>
                  </a:cubicBezTo>
                  <a:cubicBezTo>
                    <a:pt x="48644" y="31353"/>
                    <a:pt x="48644" y="31226"/>
                    <a:pt x="48644" y="31131"/>
                  </a:cubicBezTo>
                  <a:cubicBezTo>
                    <a:pt x="48612" y="30878"/>
                    <a:pt x="48580" y="30625"/>
                    <a:pt x="48549" y="30371"/>
                  </a:cubicBezTo>
                  <a:cubicBezTo>
                    <a:pt x="48549" y="30245"/>
                    <a:pt x="48549" y="30150"/>
                    <a:pt x="48549" y="30055"/>
                  </a:cubicBezTo>
                  <a:lnTo>
                    <a:pt x="48454" y="29041"/>
                  </a:lnTo>
                  <a:lnTo>
                    <a:pt x="48454" y="29010"/>
                  </a:lnTo>
                  <a:cubicBezTo>
                    <a:pt x="48422" y="28661"/>
                    <a:pt x="48390" y="28313"/>
                    <a:pt x="48359" y="27965"/>
                  </a:cubicBezTo>
                  <a:cubicBezTo>
                    <a:pt x="48359" y="27870"/>
                    <a:pt x="48359" y="27774"/>
                    <a:pt x="48359" y="27711"/>
                  </a:cubicBezTo>
                  <a:cubicBezTo>
                    <a:pt x="48327" y="27426"/>
                    <a:pt x="48327" y="27173"/>
                    <a:pt x="48295" y="26919"/>
                  </a:cubicBezTo>
                  <a:cubicBezTo>
                    <a:pt x="48295" y="26824"/>
                    <a:pt x="48295" y="26729"/>
                    <a:pt x="48295" y="26634"/>
                  </a:cubicBezTo>
                  <a:cubicBezTo>
                    <a:pt x="48264" y="26349"/>
                    <a:pt x="48264" y="26064"/>
                    <a:pt x="48232" y="25811"/>
                  </a:cubicBezTo>
                  <a:lnTo>
                    <a:pt x="48232" y="25589"/>
                  </a:lnTo>
                  <a:cubicBezTo>
                    <a:pt x="48200" y="25241"/>
                    <a:pt x="48169" y="24893"/>
                    <a:pt x="48169" y="24576"/>
                  </a:cubicBezTo>
                  <a:cubicBezTo>
                    <a:pt x="48169" y="24544"/>
                    <a:pt x="48169" y="24513"/>
                    <a:pt x="48169" y="24481"/>
                  </a:cubicBezTo>
                  <a:cubicBezTo>
                    <a:pt x="48137" y="24164"/>
                    <a:pt x="48137" y="23879"/>
                    <a:pt x="48105" y="23563"/>
                  </a:cubicBezTo>
                  <a:cubicBezTo>
                    <a:pt x="48105" y="23499"/>
                    <a:pt x="48105" y="23404"/>
                    <a:pt x="48105" y="23341"/>
                  </a:cubicBezTo>
                  <a:lnTo>
                    <a:pt x="48074" y="22549"/>
                  </a:lnTo>
                  <a:cubicBezTo>
                    <a:pt x="48074" y="22486"/>
                    <a:pt x="48074" y="22391"/>
                    <a:pt x="48074" y="22327"/>
                  </a:cubicBezTo>
                  <a:cubicBezTo>
                    <a:pt x="48042" y="22011"/>
                    <a:pt x="48042" y="21694"/>
                    <a:pt x="48010" y="21377"/>
                  </a:cubicBezTo>
                  <a:cubicBezTo>
                    <a:pt x="48010" y="21029"/>
                    <a:pt x="48010" y="20712"/>
                    <a:pt x="47979" y="20396"/>
                  </a:cubicBezTo>
                  <a:cubicBezTo>
                    <a:pt x="47979" y="20332"/>
                    <a:pt x="47979" y="20301"/>
                    <a:pt x="47979" y="20237"/>
                  </a:cubicBezTo>
                  <a:cubicBezTo>
                    <a:pt x="47979" y="19984"/>
                    <a:pt x="47979" y="19699"/>
                    <a:pt x="47947" y="19446"/>
                  </a:cubicBezTo>
                  <a:cubicBezTo>
                    <a:pt x="47947" y="19382"/>
                    <a:pt x="47947" y="19319"/>
                    <a:pt x="47947" y="19256"/>
                  </a:cubicBezTo>
                  <a:cubicBezTo>
                    <a:pt x="47947" y="18971"/>
                    <a:pt x="47947" y="18717"/>
                    <a:pt x="47915" y="18464"/>
                  </a:cubicBezTo>
                  <a:cubicBezTo>
                    <a:pt x="47915" y="18432"/>
                    <a:pt x="47915" y="18369"/>
                    <a:pt x="47915" y="18337"/>
                  </a:cubicBezTo>
                  <a:cubicBezTo>
                    <a:pt x="47915" y="17735"/>
                    <a:pt x="47884" y="17134"/>
                    <a:pt x="47884" y="16564"/>
                  </a:cubicBezTo>
                  <a:cubicBezTo>
                    <a:pt x="47884" y="16500"/>
                    <a:pt x="47884" y="16469"/>
                    <a:pt x="47884" y="16405"/>
                  </a:cubicBezTo>
                  <a:cubicBezTo>
                    <a:pt x="47884" y="16152"/>
                    <a:pt x="47884" y="15930"/>
                    <a:pt x="47884" y="15709"/>
                  </a:cubicBezTo>
                  <a:cubicBezTo>
                    <a:pt x="47884" y="15645"/>
                    <a:pt x="47884" y="15582"/>
                    <a:pt x="47884" y="15550"/>
                  </a:cubicBezTo>
                  <a:cubicBezTo>
                    <a:pt x="47852" y="15265"/>
                    <a:pt x="47852" y="15012"/>
                    <a:pt x="47852" y="14759"/>
                  </a:cubicBezTo>
                  <a:lnTo>
                    <a:pt x="47852" y="14727"/>
                  </a:lnTo>
                  <a:cubicBezTo>
                    <a:pt x="47852" y="14474"/>
                    <a:pt x="47852" y="14189"/>
                    <a:pt x="47852" y="13935"/>
                  </a:cubicBezTo>
                  <a:lnTo>
                    <a:pt x="47852" y="13840"/>
                  </a:lnTo>
                  <a:cubicBezTo>
                    <a:pt x="47852" y="13619"/>
                    <a:pt x="47852" y="13397"/>
                    <a:pt x="47852" y="13175"/>
                  </a:cubicBezTo>
                  <a:lnTo>
                    <a:pt x="47852" y="13017"/>
                  </a:lnTo>
                  <a:lnTo>
                    <a:pt x="47852" y="12447"/>
                  </a:lnTo>
                  <a:lnTo>
                    <a:pt x="47852" y="12288"/>
                  </a:lnTo>
                  <a:lnTo>
                    <a:pt x="47852" y="11497"/>
                  </a:lnTo>
                  <a:lnTo>
                    <a:pt x="47852" y="10895"/>
                  </a:lnTo>
                  <a:lnTo>
                    <a:pt x="47852" y="10737"/>
                  </a:lnTo>
                  <a:lnTo>
                    <a:pt x="47852" y="10230"/>
                  </a:lnTo>
                  <a:lnTo>
                    <a:pt x="47852" y="9945"/>
                  </a:lnTo>
                  <a:lnTo>
                    <a:pt x="47852" y="9597"/>
                  </a:lnTo>
                  <a:cubicBezTo>
                    <a:pt x="47852" y="9217"/>
                    <a:pt x="47852" y="8868"/>
                    <a:pt x="47852" y="8520"/>
                  </a:cubicBezTo>
                  <a:lnTo>
                    <a:pt x="47852" y="8488"/>
                  </a:lnTo>
                  <a:cubicBezTo>
                    <a:pt x="47852" y="8171"/>
                    <a:pt x="47852" y="7886"/>
                    <a:pt x="47852" y="7633"/>
                  </a:cubicBezTo>
                  <a:lnTo>
                    <a:pt x="47852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4"/>
            <p:cNvSpPr/>
            <p:nvPr/>
          </p:nvSpPr>
          <p:spPr>
            <a:xfrm>
              <a:off x="3804577" y="1401204"/>
              <a:ext cx="1509632" cy="1302018"/>
            </a:xfrm>
            <a:custGeom>
              <a:avLst/>
              <a:gdLst/>
              <a:ahLst/>
              <a:cxnLst/>
              <a:rect l="l" t="t" r="r" b="b"/>
              <a:pathLst>
                <a:path w="49278" h="42501" extrusionOk="0">
                  <a:moveTo>
                    <a:pt x="412" y="1"/>
                  </a:moveTo>
                  <a:cubicBezTo>
                    <a:pt x="412" y="5923"/>
                    <a:pt x="0" y="26856"/>
                    <a:pt x="4402" y="42500"/>
                  </a:cubicBezTo>
                  <a:lnTo>
                    <a:pt x="10134" y="42500"/>
                  </a:lnTo>
                  <a:lnTo>
                    <a:pt x="49277" y="29516"/>
                  </a:lnTo>
                  <a:cubicBezTo>
                    <a:pt x="47631" y="16943"/>
                    <a:pt x="47852" y="4371"/>
                    <a:pt x="47852" y="1"/>
                  </a:cubicBezTo>
                  <a:close/>
                </a:path>
              </a:pathLst>
            </a:custGeom>
            <a:solidFill>
              <a:srgbClr val="84F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4"/>
            <p:cNvSpPr/>
            <p:nvPr/>
          </p:nvSpPr>
          <p:spPr>
            <a:xfrm>
              <a:off x="3817168" y="1166425"/>
              <a:ext cx="1453386" cy="234817"/>
            </a:xfrm>
            <a:custGeom>
              <a:avLst/>
              <a:gdLst/>
              <a:ahLst/>
              <a:cxnLst/>
              <a:rect l="l" t="t" r="r" b="b"/>
              <a:pathLst>
                <a:path w="47442" h="7665" extrusionOk="0">
                  <a:moveTo>
                    <a:pt x="1" y="1"/>
                  </a:moveTo>
                  <a:lnTo>
                    <a:pt x="1" y="7665"/>
                  </a:lnTo>
                  <a:lnTo>
                    <a:pt x="47441" y="7665"/>
                  </a:lnTo>
                  <a:lnTo>
                    <a:pt x="47441" y="1"/>
                  </a:lnTo>
                  <a:close/>
                </a:path>
              </a:pathLst>
            </a:custGeom>
            <a:solidFill>
              <a:srgbClr val="58E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4"/>
            <p:cNvSpPr/>
            <p:nvPr/>
          </p:nvSpPr>
          <p:spPr>
            <a:xfrm>
              <a:off x="4115021" y="1962878"/>
              <a:ext cx="1199176" cy="740325"/>
            </a:xfrm>
            <a:custGeom>
              <a:avLst/>
              <a:gdLst/>
              <a:ahLst/>
              <a:cxnLst/>
              <a:rect l="l" t="t" r="r" b="b"/>
              <a:pathLst>
                <a:path w="39144" h="24166" extrusionOk="0">
                  <a:moveTo>
                    <a:pt x="32894" y="1"/>
                  </a:moveTo>
                  <a:cubicBezTo>
                    <a:pt x="32635" y="1"/>
                    <a:pt x="32373" y="81"/>
                    <a:pt x="32144" y="255"/>
                  </a:cubicBezTo>
                  <a:lnTo>
                    <a:pt x="0" y="24165"/>
                  </a:lnTo>
                  <a:lnTo>
                    <a:pt x="39143" y="11181"/>
                  </a:lnTo>
                  <a:cubicBezTo>
                    <a:pt x="37275" y="7792"/>
                    <a:pt x="35501" y="4277"/>
                    <a:pt x="34076" y="794"/>
                  </a:cubicBezTo>
                  <a:cubicBezTo>
                    <a:pt x="33868" y="295"/>
                    <a:pt x="33388" y="1"/>
                    <a:pt x="32894" y="1"/>
                  </a:cubicBezTo>
                  <a:close/>
                </a:path>
              </a:pathLst>
            </a:custGeom>
            <a:solidFill>
              <a:srgbClr val="84F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4"/>
            <p:cNvSpPr/>
            <p:nvPr/>
          </p:nvSpPr>
          <p:spPr>
            <a:xfrm>
              <a:off x="4115021" y="1916957"/>
              <a:ext cx="1022596" cy="786247"/>
            </a:xfrm>
            <a:custGeom>
              <a:avLst/>
              <a:gdLst/>
              <a:ahLst/>
              <a:cxnLst/>
              <a:rect l="l" t="t" r="r" b="b"/>
              <a:pathLst>
                <a:path w="33380" h="25665" extrusionOk="0">
                  <a:moveTo>
                    <a:pt x="31811" y="1"/>
                  </a:moveTo>
                  <a:cubicBezTo>
                    <a:pt x="31528" y="1"/>
                    <a:pt x="31242" y="96"/>
                    <a:pt x="31004" y="297"/>
                  </a:cubicBezTo>
                  <a:lnTo>
                    <a:pt x="0" y="25664"/>
                  </a:lnTo>
                  <a:lnTo>
                    <a:pt x="32144" y="1754"/>
                  </a:lnTo>
                  <a:cubicBezTo>
                    <a:pt x="32376" y="1581"/>
                    <a:pt x="32631" y="1501"/>
                    <a:pt x="32888" y="1501"/>
                  </a:cubicBezTo>
                  <a:cubicBezTo>
                    <a:pt x="33053" y="1501"/>
                    <a:pt x="33219" y="1534"/>
                    <a:pt x="33380" y="1596"/>
                  </a:cubicBezTo>
                  <a:cubicBezTo>
                    <a:pt x="33253" y="1311"/>
                    <a:pt x="33095" y="1026"/>
                    <a:pt x="32968" y="741"/>
                  </a:cubicBezTo>
                  <a:cubicBezTo>
                    <a:pt x="32750" y="266"/>
                    <a:pt x="32284" y="1"/>
                    <a:pt x="31811" y="1"/>
                  </a:cubicBezTo>
                  <a:close/>
                </a:path>
              </a:pathLst>
            </a:custGeom>
            <a:solidFill>
              <a:srgbClr val="58E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9" name="Google Shape;499;p34"/>
          <p:cNvSpPr/>
          <p:nvPr/>
        </p:nvSpPr>
        <p:spPr>
          <a:xfrm>
            <a:off x="4412845" y="1533144"/>
            <a:ext cx="313396" cy="31"/>
          </a:xfrm>
          <a:custGeom>
            <a:avLst/>
            <a:gdLst/>
            <a:ahLst/>
            <a:cxnLst/>
            <a:rect l="l" t="t" r="r" b="b"/>
            <a:pathLst>
              <a:path w="10230" h="1" fill="none" extrusionOk="0">
                <a:moveTo>
                  <a:pt x="1" y="1"/>
                </a:moveTo>
                <a:lnTo>
                  <a:pt x="10230" y="1"/>
                </a:lnTo>
              </a:path>
            </a:pathLst>
          </a:custGeom>
          <a:noFill/>
          <a:ln w="10300" cap="flat" cmpd="sng">
            <a:solidFill>
              <a:srgbClr val="000000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34"/>
          <p:cNvSpPr/>
          <p:nvPr/>
        </p:nvSpPr>
        <p:spPr>
          <a:xfrm>
            <a:off x="4412845" y="2030824"/>
            <a:ext cx="313396" cy="31"/>
          </a:xfrm>
          <a:custGeom>
            <a:avLst/>
            <a:gdLst/>
            <a:ahLst/>
            <a:cxnLst/>
            <a:rect l="l" t="t" r="r" b="b"/>
            <a:pathLst>
              <a:path w="10230" h="1" fill="none" extrusionOk="0">
                <a:moveTo>
                  <a:pt x="1" y="1"/>
                </a:moveTo>
                <a:lnTo>
                  <a:pt x="10230" y="1"/>
                </a:lnTo>
              </a:path>
            </a:pathLst>
          </a:custGeom>
          <a:noFill/>
          <a:ln w="10300" cap="flat" cmpd="sng">
            <a:solidFill>
              <a:srgbClr val="000000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34"/>
          <p:cNvSpPr/>
          <p:nvPr/>
        </p:nvSpPr>
        <p:spPr>
          <a:xfrm>
            <a:off x="5430535" y="1960978"/>
            <a:ext cx="367743" cy="1071122"/>
          </a:xfrm>
          <a:custGeom>
            <a:avLst/>
            <a:gdLst/>
            <a:ahLst/>
            <a:cxnLst/>
            <a:rect l="l" t="t" r="r" b="b"/>
            <a:pathLst>
              <a:path w="12004" h="34964" fill="none" extrusionOk="0">
                <a:moveTo>
                  <a:pt x="1" y="1"/>
                </a:moveTo>
                <a:lnTo>
                  <a:pt x="6556" y="1"/>
                </a:lnTo>
                <a:cubicBezTo>
                  <a:pt x="9565" y="1"/>
                  <a:pt x="12003" y="2439"/>
                  <a:pt x="12003" y="5448"/>
                </a:cubicBezTo>
                <a:lnTo>
                  <a:pt x="12003" y="34963"/>
                </a:lnTo>
              </a:path>
            </a:pathLst>
          </a:custGeom>
          <a:noFill/>
          <a:ln w="15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4"/>
          <p:cNvSpPr/>
          <p:nvPr/>
        </p:nvSpPr>
        <p:spPr>
          <a:xfrm>
            <a:off x="5430535" y="1568067"/>
            <a:ext cx="2300321" cy="1464047"/>
          </a:xfrm>
          <a:custGeom>
            <a:avLst/>
            <a:gdLst/>
            <a:ahLst/>
            <a:cxnLst/>
            <a:rect l="l" t="t" r="r" b="b"/>
            <a:pathLst>
              <a:path w="75088" h="47790" fill="none" extrusionOk="0">
                <a:moveTo>
                  <a:pt x="1" y="1"/>
                </a:moveTo>
                <a:lnTo>
                  <a:pt x="69609" y="1"/>
                </a:lnTo>
                <a:cubicBezTo>
                  <a:pt x="72618" y="1"/>
                  <a:pt x="75088" y="2439"/>
                  <a:pt x="75088" y="5479"/>
                </a:cubicBezTo>
                <a:lnTo>
                  <a:pt x="75088" y="47789"/>
                </a:lnTo>
              </a:path>
            </a:pathLst>
          </a:custGeom>
          <a:noFill/>
          <a:ln w="15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34"/>
          <p:cNvSpPr/>
          <p:nvPr/>
        </p:nvSpPr>
        <p:spPr>
          <a:xfrm>
            <a:off x="3289406" y="1960978"/>
            <a:ext cx="367743" cy="1071122"/>
          </a:xfrm>
          <a:custGeom>
            <a:avLst/>
            <a:gdLst/>
            <a:ahLst/>
            <a:cxnLst/>
            <a:rect l="l" t="t" r="r" b="b"/>
            <a:pathLst>
              <a:path w="12004" h="34964" fill="none" extrusionOk="0">
                <a:moveTo>
                  <a:pt x="12004" y="1"/>
                </a:moveTo>
                <a:lnTo>
                  <a:pt x="5448" y="1"/>
                </a:lnTo>
                <a:cubicBezTo>
                  <a:pt x="2439" y="1"/>
                  <a:pt x="1" y="2439"/>
                  <a:pt x="1" y="5448"/>
                </a:cubicBezTo>
                <a:lnTo>
                  <a:pt x="1" y="34963"/>
                </a:lnTo>
              </a:path>
            </a:pathLst>
          </a:custGeom>
          <a:noFill/>
          <a:ln w="15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34"/>
          <p:cNvSpPr/>
          <p:nvPr/>
        </p:nvSpPr>
        <p:spPr>
          <a:xfrm>
            <a:off x="1446130" y="1568067"/>
            <a:ext cx="2211081" cy="1464047"/>
          </a:xfrm>
          <a:custGeom>
            <a:avLst/>
            <a:gdLst/>
            <a:ahLst/>
            <a:cxnLst/>
            <a:rect l="l" t="t" r="r" b="b"/>
            <a:pathLst>
              <a:path w="72175" h="47790" fill="none" extrusionOk="0">
                <a:moveTo>
                  <a:pt x="72175" y="1"/>
                </a:moveTo>
                <a:lnTo>
                  <a:pt x="5448" y="1"/>
                </a:lnTo>
                <a:cubicBezTo>
                  <a:pt x="2439" y="1"/>
                  <a:pt x="1" y="2439"/>
                  <a:pt x="1" y="5479"/>
                </a:cubicBezTo>
                <a:lnTo>
                  <a:pt x="1" y="47789"/>
                </a:lnTo>
              </a:path>
            </a:pathLst>
          </a:custGeom>
          <a:noFill/>
          <a:ln w="15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5" name="Google Shape;505;p34"/>
          <p:cNvGrpSpPr/>
          <p:nvPr/>
        </p:nvGrpSpPr>
        <p:grpSpPr>
          <a:xfrm>
            <a:off x="4838749" y="3147463"/>
            <a:ext cx="1552305" cy="1589189"/>
            <a:chOff x="4838749" y="3147463"/>
            <a:chExt cx="1552305" cy="1589189"/>
          </a:xfrm>
        </p:grpSpPr>
        <p:sp>
          <p:nvSpPr>
            <p:cNvPr id="506" name="Google Shape;506;p34"/>
            <p:cNvSpPr/>
            <p:nvPr/>
          </p:nvSpPr>
          <p:spPr>
            <a:xfrm>
              <a:off x="4838749" y="3199847"/>
              <a:ext cx="1524183" cy="1536805"/>
            </a:xfrm>
            <a:custGeom>
              <a:avLst/>
              <a:gdLst/>
              <a:ahLst/>
              <a:cxnLst/>
              <a:rect l="l" t="t" r="r" b="b"/>
              <a:pathLst>
                <a:path w="49753" h="50165" extrusionOk="0">
                  <a:moveTo>
                    <a:pt x="412" y="1"/>
                  </a:moveTo>
                  <a:lnTo>
                    <a:pt x="412" y="7665"/>
                  </a:lnTo>
                  <a:cubicBezTo>
                    <a:pt x="412" y="13618"/>
                    <a:pt x="0" y="34520"/>
                    <a:pt x="4402" y="50164"/>
                  </a:cubicBezTo>
                  <a:lnTo>
                    <a:pt x="40157" y="50164"/>
                  </a:lnTo>
                  <a:lnTo>
                    <a:pt x="49753" y="40252"/>
                  </a:lnTo>
                  <a:cubicBezTo>
                    <a:pt x="47599" y="26729"/>
                    <a:pt x="47852" y="12415"/>
                    <a:pt x="47852" y="7665"/>
                  </a:cubicBezTo>
                  <a:lnTo>
                    <a:pt x="47852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4880472" y="3147463"/>
              <a:ext cx="1453355" cy="234817"/>
            </a:xfrm>
            <a:custGeom>
              <a:avLst/>
              <a:gdLst/>
              <a:ahLst/>
              <a:cxnLst/>
              <a:rect l="l" t="t" r="r" b="b"/>
              <a:pathLst>
                <a:path w="47441" h="7665" extrusionOk="0">
                  <a:moveTo>
                    <a:pt x="0" y="1"/>
                  </a:moveTo>
                  <a:lnTo>
                    <a:pt x="0" y="7665"/>
                  </a:lnTo>
                  <a:lnTo>
                    <a:pt x="47441" y="7665"/>
                  </a:lnTo>
                  <a:lnTo>
                    <a:pt x="47441" y="1"/>
                  </a:lnTo>
                  <a:close/>
                </a:path>
              </a:pathLst>
            </a:custGeom>
            <a:solidFill>
              <a:srgbClr val="95D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4"/>
            <p:cNvSpPr/>
            <p:nvPr/>
          </p:nvSpPr>
          <p:spPr>
            <a:xfrm>
              <a:off x="4866871" y="3382241"/>
              <a:ext cx="1524183" cy="1302018"/>
            </a:xfrm>
            <a:custGeom>
              <a:avLst/>
              <a:gdLst/>
              <a:ahLst/>
              <a:cxnLst/>
              <a:rect l="l" t="t" r="r" b="b"/>
              <a:pathLst>
                <a:path w="49753" h="42501" extrusionOk="0">
                  <a:moveTo>
                    <a:pt x="444" y="1"/>
                  </a:moveTo>
                  <a:cubicBezTo>
                    <a:pt x="444" y="5954"/>
                    <a:pt x="1" y="26856"/>
                    <a:pt x="4435" y="42500"/>
                  </a:cubicBezTo>
                  <a:lnTo>
                    <a:pt x="40157" y="42500"/>
                  </a:lnTo>
                  <a:lnTo>
                    <a:pt x="49753" y="32588"/>
                  </a:lnTo>
                  <a:cubicBezTo>
                    <a:pt x="47599" y="19065"/>
                    <a:pt x="47885" y="4751"/>
                    <a:pt x="47885" y="1"/>
                  </a:cubicBezTo>
                  <a:close/>
                </a:path>
              </a:pathLst>
            </a:custGeom>
            <a:solidFill>
              <a:srgbClr val="A3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4"/>
            <p:cNvSpPr/>
            <p:nvPr/>
          </p:nvSpPr>
          <p:spPr>
            <a:xfrm>
              <a:off x="6049494" y="4299024"/>
              <a:ext cx="341519" cy="385204"/>
            </a:xfrm>
            <a:custGeom>
              <a:avLst/>
              <a:gdLst/>
              <a:ahLst/>
              <a:cxnLst/>
              <a:rect l="l" t="t" r="r" b="b"/>
              <a:pathLst>
                <a:path w="11148" h="12574" extrusionOk="0">
                  <a:moveTo>
                    <a:pt x="0" y="1"/>
                  </a:moveTo>
                  <a:lnTo>
                    <a:pt x="1552" y="12573"/>
                  </a:lnTo>
                  <a:lnTo>
                    <a:pt x="11148" y="2661"/>
                  </a:lnTo>
                  <a:cubicBezTo>
                    <a:pt x="10673" y="2629"/>
                    <a:pt x="476" y="64"/>
                    <a:pt x="0" y="1"/>
                  </a:cubicBezTo>
                  <a:close/>
                </a:path>
              </a:pathLst>
            </a:custGeom>
            <a:solidFill>
              <a:srgbClr val="95D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4"/>
            <p:cNvSpPr/>
            <p:nvPr/>
          </p:nvSpPr>
          <p:spPr>
            <a:xfrm>
              <a:off x="6085397" y="4325216"/>
              <a:ext cx="305615" cy="359012"/>
            </a:xfrm>
            <a:custGeom>
              <a:avLst/>
              <a:gdLst/>
              <a:ahLst/>
              <a:cxnLst/>
              <a:rect l="l" t="t" r="r" b="b"/>
              <a:pathLst>
                <a:path w="9976" h="11719" extrusionOk="0">
                  <a:moveTo>
                    <a:pt x="0" y="1"/>
                  </a:moveTo>
                  <a:lnTo>
                    <a:pt x="380" y="11718"/>
                  </a:lnTo>
                  <a:lnTo>
                    <a:pt x="9976" y="1806"/>
                  </a:lnTo>
                  <a:cubicBezTo>
                    <a:pt x="6556" y="1394"/>
                    <a:pt x="3167" y="792"/>
                    <a:pt x="0" y="1"/>
                  </a:cubicBezTo>
                  <a:close/>
                </a:path>
              </a:pathLst>
            </a:custGeom>
            <a:solidFill>
              <a:srgbClr val="A3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34"/>
          <p:cNvSpPr txBox="1"/>
          <p:nvPr/>
        </p:nvSpPr>
        <p:spPr>
          <a:xfrm>
            <a:off x="3795150" y="1580850"/>
            <a:ext cx="155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Title</a:t>
            </a:r>
            <a:endParaRPr sz="25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12" name="Google Shape;512;p34"/>
          <p:cNvSpPr txBox="1"/>
          <p:nvPr/>
        </p:nvSpPr>
        <p:spPr>
          <a:xfrm>
            <a:off x="791851" y="3441825"/>
            <a:ext cx="14100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13" name="Google Shape;513;p34"/>
          <p:cNvSpPr txBox="1"/>
          <p:nvPr/>
        </p:nvSpPr>
        <p:spPr>
          <a:xfrm>
            <a:off x="791850" y="3702525"/>
            <a:ext cx="14100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fourth planet from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Sun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and it’s cold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4" name="Google Shape;514;p34"/>
          <p:cNvSpPr txBox="1"/>
          <p:nvPr/>
        </p:nvSpPr>
        <p:spPr>
          <a:xfrm>
            <a:off x="2886501" y="3441825"/>
            <a:ext cx="14100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15" name="Google Shape;515;p34"/>
          <p:cNvSpPr txBox="1"/>
          <p:nvPr/>
        </p:nvSpPr>
        <p:spPr>
          <a:xfrm>
            <a:off x="2886500" y="3702525"/>
            <a:ext cx="14100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a gas giant and has several rings around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6" name="Google Shape;516;p34"/>
          <p:cNvSpPr txBox="1"/>
          <p:nvPr/>
        </p:nvSpPr>
        <p:spPr>
          <a:xfrm>
            <a:off x="4981051" y="3441825"/>
            <a:ext cx="14100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17" name="Google Shape;517;p34"/>
          <p:cNvSpPr txBox="1"/>
          <p:nvPr/>
        </p:nvSpPr>
        <p:spPr>
          <a:xfrm>
            <a:off x="4981050" y="3702525"/>
            <a:ext cx="14100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fifth planet from the Sun and the largest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8" name="Google Shape;518;p34"/>
          <p:cNvSpPr txBox="1"/>
          <p:nvPr/>
        </p:nvSpPr>
        <p:spPr>
          <a:xfrm>
            <a:off x="7023751" y="3441825"/>
            <a:ext cx="14100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19" name="Google Shape;519;p34"/>
          <p:cNvSpPr txBox="1"/>
          <p:nvPr/>
        </p:nvSpPr>
        <p:spPr>
          <a:xfrm>
            <a:off x="7023750" y="3702525"/>
            <a:ext cx="14100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eighth and farthest-known solar planet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5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Post-it Board Infographics</a:t>
            </a:r>
            <a:endParaRPr sz="25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525" name="Google Shape;525;p35"/>
          <p:cNvGrpSpPr/>
          <p:nvPr/>
        </p:nvGrpSpPr>
        <p:grpSpPr>
          <a:xfrm>
            <a:off x="3580205" y="1606691"/>
            <a:ext cx="2028061" cy="2387294"/>
            <a:chOff x="3580205" y="1606691"/>
            <a:chExt cx="2028061" cy="2387294"/>
          </a:xfrm>
        </p:grpSpPr>
        <p:sp>
          <p:nvSpPr>
            <p:cNvPr id="526" name="Google Shape;526;p35"/>
            <p:cNvSpPr/>
            <p:nvPr/>
          </p:nvSpPr>
          <p:spPr>
            <a:xfrm>
              <a:off x="3580205" y="1643120"/>
              <a:ext cx="2022975" cy="2350865"/>
            </a:xfrm>
            <a:custGeom>
              <a:avLst/>
              <a:gdLst/>
              <a:ahLst/>
              <a:cxnLst/>
              <a:rect l="l" t="t" r="r" b="b"/>
              <a:pathLst>
                <a:path w="63307" h="73568" extrusionOk="0">
                  <a:moveTo>
                    <a:pt x="2882" y="1"/>
                  </a:moveTo>
                  <a:lnTo>
                    <a:pt x="2882" y="32"/>
                  </a:lnTo>
                  <a:lnTo>
                    <a:pt x="0" y="73568"/>
                  </a:lnTo>
                  <a:cubicBezTo>
                    <a:pt x="0" y="73568"/>
                    <a:pt x="19302" y="71688"/>
                    <a:pt x="37349" y="71688"/>
                  </a:cubicBezTo>
                  <a:cubicBezTo>
                    <a:pt x="42372" y="71688"/>
                    <a:pt x="47299" y="71833"/>
                    <a:pt x="51684" y="72206"/>
                  </a:cubicBezTo>
                  <a:cubicBezTo>
                    <a:pt x="51684" y="72206"/>
                    <a:pt x="63307" y="67012"/>
                    <a:pt x="62769" y="54249"/>
                  </a:cubicBezTo>
                  <a:cubicBezTo>
                    <a:pt x="62262" y="41487"/>
                    <a:pt x="61597" y="1"/>
                    <a:pt x="61597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5"/>
            <p:cNvSpPr/>
            <p:nvPr/>
          </p:nvSpPr>
          <p:spPr>
            <a:xfrm>
              <a:off x="3634849" y="1607714"/>
              <a:ext cx="1973413" cy="2285070"/>
            </a:xfrm>
            <a:custGeom>
              <a:avLst/>
              <a:gdLst/>
              <a:ahLst/>
              <a:cxnLst/>
              <a:rect l="l" t="t" r="r" b="b"/>
              <a:pathLst>
                <a:path w="61756" h="71509" extrusionOk="0">
                  <a:moveTo>
                    <a:pt x="1" y="0"/>
                  </a:moveTo>
                  <a:lnTo>
                    <a:pt x="1" y="71509"/>
                  </a:lnTo>
                  <a:lnTo>
                    <a:pt x="46332" y="71509"/>
                  </a:lnTo>
                  <a:lnTo>
                    <a:pt x="58240" y="61945"/>
                  </a:lnTo>
                  <a:lnTo>
                    <a:pt x="61755" y="55357"/>
                  </a:lnTo>
                  <a:lnTo>
                    <a:pt x="61755" y="0"/>
                  </a:lnTo>
                  <a:close/>
                </a:path>
              </a:pathLst>
            </a:custGeom>
            <a:solidFill>
              <a:srgbClr val="A3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5"/>
            <p:cNvSpPr/>
            <p:nvPr/>
          </p:nvSpPr>
          <p:spPr>
            <a:xfrm>
              <a:off x="3634849" y="1606691"/>
              <a:ext cx="1973413" cy="411900"/>
            </a:xfrm>
            <a:custGeom>
              <a:avLst/>
              <a:gdLst/>
              <a:ahLst/>
              <a:cxnLst/>
              <a:rect l="l" t="t" r="r" b="b"/>
              <a:pathLst>
                <a:path w="61756" h="12890" extrusionOk="0">
                  <a:moveTo>
                    <a:pt x="1" y="1"/>
                  </a:moveTo>
                  <a:lnTo>
                    <a:pt x="1" y="12890"/>
                  </a:lnTo>
                  <a:lnTo>
                    <a:pt x="61755" y="12890"/>
                  </a:lnTo>
                  <a:lnTo>
                    <a:pt x="61755" y="1"/>
                  </a:lnTo>
                  <a:close/>
                </a:path>
              </a:pathLst>
            </a:custGeom>
            <a:solidFill>
              <a:srgbClr val="95D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5"/>
            <p:cNvSpPr/>
            <p:nvPr/>
          </p:nvSpPr>
          <p:spPr>
            <a:xfrm>
              <a:off x="5090084" y="3376653"/>
              <a:ext cx="518182" cy="516137"/>
            </a:xfrm>
            <a:custGeom>
              <a:avLst/>
              <a:gdLst/>
              <a:ahLst/>
              <a:cxnLst/>
              <a:rect l="l" t="t" r="r" b="b"/>
              <a:pathLst>
                <a:path w="16216" h="16152" extrusionOk="0">
                  <a:moveTo>
                    <a:pt x="16215" y="0"/>
                  </a:moveTo>
                  <a:lnTo>
                    <a:pt x="16215" y="0"/>
                  </a:lnTo>
                  <a:cubicBezTo>
                    <a:pt x="11782" y="4782"/>
                    <a:pt x="1" y="6746"/>
                    <a:pt x="1" y="6746"/>
                  </a:cubicBezTo>
                  <a:cubicBezTo>
                    <a:pt x="3389" y="10451"/>
                    <a:pt x="792" y="16152"/>
                    <a:pt x="792" y="16152"/>
                  </a:cubicBezTo>
                  <a:cubicBezTo>
                    <a:pt x="792" y="16152"/>
                    <a:pt x="12130" y="15898"/>
                    <a:pt x="16215" y="0"/>
                  </a:cubicBezTo>
                  <a:close/>
                </a:path>
              </a:pathLst>
            </a:custGeom>
            <a:solidFill>
              <a:srgbClr val="95D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0" name="Google Shape;530;p35"/>
          <p:cNvGrpSpPr/>
          <p:nvPr/>
        </p:nvGrpSpPr>
        <p:grpSpPr>
          <a:xfrm>
            <a:off x="468352" y="2448676"/>
            <a:ext cx="2819422" cy="805554"/>
            <a:chOff x="468352" y="2448676"/>
            <a:chExt cx="2819422" cy="805554"/>
          </a:xfrm>
        </p:grpSpPr>
        <p:sp>
          <p:nvSpPr>
            <p:cNvPr id="531" name="Google Shape;531;p35"/>
            <p:cNvSpPr/>
            <p:nvPr/>
          </p:nvSpPr>
          <p:spPr>
            <a:xfrm>
              <a:off x="468352" y="2457784"/>
              <a:ext cx="2689876" cy="796446"/>
            </a:xfrm>
            <a:custGeom>
              <a:avLst/>
              <a:gdLst/>
              <a:ahLst/>
              <a:cxnLst/>
              <a:rect l="l" t="t" r="r" b="b"/>
              <a:pathLst>
                <a:path w="84177" h="24924" extrusionOk="0">
                  <a:moveTo>
                    <a:pt x="84176" y="0"/>
                  </a:moveTo>
                  <a:lnTo>
                    <a:pt x="0" y="4117"/>
                  </a:lnTo>
                  <a:lnTo>
                    <a:pt x="475" y="24924"/>
                  </a:lnTo>
                  <a:lnTo>
                    <a:pt x="83765" y="20870"/>
                  </a:lnTo>
                  <a:lnTo>
                    <a:pt x="84176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5"/>
            <p:cNvSpPr/>
            <p:nvPr/>
          </p:nvSpPr>
          <p:spPr>
            <a:xfrm>
              <a:off x="535139" y="2448676"/>
              <a:ext cx="2752636" cy="703330"/>
            </a:xfrm>
            <a:custGeom>
              <a:avLst/>
              <a:gdLst/>
              <a:ahLst/>
              <a:cxnLst/>
              <a:rect l="l" t="t" r="r" b="b"/>
              <a:pathLst>
                <a:path w="86141" h="22010" extrusionOk="0">
                  <a:moveTo>
                    <a:pt x="85602" y="0"/>
                  </a:moveTo>
                  <a:lnTo>
                    <a:pt x="0" y="1204"/>
                  </a:lnTo>
                  <a:lnTo>
                    <a:pt x="507" y="22010"/>
                  </a:lnTo>
                  <a:lnTo>
                    <a:pt x="86140" y="22010"/>
                  </a:lnTo>
                  <a:lnTo>
                    <a:pt x="85602" y="0"/>
                  </a:lnTo>
                  <a:close/>
                </a:path>
              </a:pathLst>
            </a:custGeom>
            <a:solidFill>
              <a:srgbClr val="D3BC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5"/>
            <p:cNvSpPr/>
            <p:nvPr/>
          </p:nvSpPr>
          <p:spPr>
            <a:xfrm>
              <a:off x="535139" y="2481047"/>
              <a:ext cx="429092" cy="670959"/>
            </a:xfrm>
            <a:custGeom>
              <a:avLst/>
              <a:gdLst/>
              <a:ahLst/>
              <a:cxnLst/>
              <a:rect l="l" t="t" r="r" b="b"/>
              <a:pathLst>
                <a:path w="13428" h="20997" extrusionOk="0">
                  <a:moveTo>
                    <a:pt x="12921" y="1"/>
                  </a:moveTo>
                  <a:lnTo>
                    <a:pt x="0" y="191"/>
                  </a:lnTo>
                  <a:lnTo>
                    <a:pt x="507" y="20997"/>
                  </a:lnTo>
                  <a:lnTo>
                    <a:pt x="13428" y="20997"/>
                  </a:lnTo>
                  <a:lnTo>
                    <a:pt x="12921" y="1"/>
                  </a:lnTo>
                  <a:close/>
                </a:path>
              </a:pathLst>
            </a:custGeom>
            <a:solidFill>
              <a:srgbClr val="C397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latin typeface="Fira Sans"/>
                  <a:ea typeface="Fira Sans"/>
                  <a:cs typeface="Fira Sans"/>
                  <a:sym typeface="Fira Sans"/>
                </a:rPr>
                <a:t>2</a:t>
              </a:r>
              <a:endParaRPr sz="2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534" name="Google Shape;534;p35"/>
          <p:cNvGrpSpPr/>
          <p:nvPr/>
        </p:nvGrpSpPr>
        <p:grpSpPr>
          <a:xfrm>
            <a:off x="500723" y="1304108"/>
            <a:ext cx="2777944" cy="774206"/>
            <a:chOff x="500723" y="1304108"/>
            <a:chExt cx="2777944" cy="774206"/>
          </a:xfrm>
        </p:grpSpPr>
        <p:sp>
          <p:nvSpPr>
            <p:cNvPr id="535" name="Google Shape;535;p35"/>
            <p:cNvSpPr/>
            <p:nvPr/>
          </p:nvSpPr>
          <p:spPr>
            <a:xfrm>
              <a:off x="500723" y="1368881"/>
              <a:ext cx="2649421" cy="709433"/>
            </a:xfrm>
            <a:custGeom>
              <a:avLst/>
              <a:gdLst/>
              <a:ahLst/>
              <a:cxnLst/>
              <a:rect l="l" t="t" r="r" b="b"/>
              <a:pathLst>
                <a:path w="82911" h="22201" extrusionOk="0">
                  <a:moveTo>
                    <a:pt x="0" y="0"/>
                  </a:moveTo>
                  <a:lnTo>
                    <a:pt x="0" y="22200"/>
                  </a:lnTo>
                  <a:lnTo>
                    <a:pt x="82910" y="20839"/>
                  </a:lnTo>
                  <a:lnTo>
                    <a:pt x="82910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5"/>
            <p:cNvSpPr/>
            <p:nvPr/>
          </p:nvSpPr>
          <p:spPr>
            <a:xfrm>
              <a:off x="541210" y="1304108"/>
              <a:ext cx="2737457" cy="670991"/>
            </a:xfrm>
            <a:custGeom>
              <a:avLst/>
              <a:gdLst/>
              <a:ahLst/>
              <a:cxnLst/>
              <a:rect l="l" t="t" r="r" b="b"/>
              <a:pathLst>
                <a:path w="85666" h="20998" extrusionOk="0">
                  <a:moveTo>
                    <a:pt x="85633" y="1"/>
                  </a:moveTo>
                  <a:lnTo>
                    <a:pt x="0" y="191"/>
                  </a:lnTo>
                  <a:lnTo>
                    <a:pt x="32" y="20997"/>
                  </a:lnTo>
                  <a:lnTo>
                    <a:pt x="85665" y="20839"/>
                  </a:lnTo>
                  <a:lnTo>
                    <a:pt x="85633" y="1"/>
                  </a:lnTo>
                  <a:close/>
                </a:path>
              </a:pathLst>
            </a:custGeom>
            <a:solidFill>
              <a:srgbClr val="F7DE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5"/>
            <p:cNvSpPr/>
            <p:nvPr/>
          </p:nvSpPr>
          <p:spPr>
            <a:xfrm>
              <a:off x="541210" y="1309157"/>
              <a:ext cx="413913" cy="665942"/>
            </a:xfrm>
            <a:custGeom>
              <a:avLst/>
              <a:gdLst/>
              <a:ahLst/>
              <a:cxnLst/>
              <a:rect l="l" t="t" r="r" b="b"/>
              <a:pathLst>
                <a:path w="12953" h="20840" extrusionOk="0">
                  <a:moveTo>
                    <a:pt x="12921" y="1"/>
                  </a:moveTo>
                  <a:lnTo>
                    <a:pt x="0" y="33"/>
                  </a:lnTo>
                  <a:lnTo>
                    <a:pt x="64" y="20839"/>
                  </a:lnTo>
                  <a:lnTo>
                    <a:pt x="12953" y="20807"/>
                  </a:lnTo>
                  <a:lnTo>
                    <a:pt x="12921" y="1"/>
                  </a:lnTo>
                  <a:close/>
                </a:path>
              </a:pathLst>
            </a:custGeom>
            <a:solidFill>
              <a:srgbClr val="F2C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latin typeface="Fira Sans"/>
                  <a:ea typeface="Fira Sans"/>
                  <a:cs typeface="Fira Sans"/>
                  <a:sym typeface="Fira Sans"/>
                </a:rPr>
                <a:t>1</a:t>
              </a:r>
              <a:endParaRPr sz="2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538" name="Google Shape;538;p35"/>
          <p:cNvGrpSpPr/>
          <p:nvPr/>
        </p:nvGrpSpPr>
        <p:grpSpPr>
          <a:xfrm>
            <a:off x="457200" y="3625615"/>
            <a:ext cx="2821467" cy="756982"/>
            <a:chOff x="457200" y="3625615"/>
            <a:chExt cx="2821467" cy="756982"/>
          </a:xfrm>
        </p:grpSpPr>
        <p:sp>
          <p:nvSpPr>
            <p:cNvPr id="539" name="Google Shape;539;p35"/>
            <p:cNvSpPr/>
            <p:nvPr/>
          </p:nvSpPr>
          <p:spPr>
            <a:xfrm>
              <a:off x="457200" y="3675178"/>
              <a:ext cx="2715184" cy="707420"/>
            </a:xfrm>
            <a:custGeom>
              <a:avLst/>
              <a:gdLst/>
              <a:ahLst/>
              <a:cxnLst/>
              <a:rect l="l" t="t" r="r" b="b"/>
              <a:pathLst>
                <a:path w="84969" h="22138" extrusionOk="0">
                  <a:moveTo>
                    <a:pt x="83765" y="1"/>
                  </a:moveTo>
                  <a:lnTo>
                    <a:pt x="159" y="1299"/>
                  </a:lnTo>
                  <a:lnTo>
                    <a:pt x="1" y="22137"/>
                  </a:lnTo>
                  <a:lnTo>
                    <a:pt x="1" y="22137"/>
                  </a:lnTo>
                  <a:lnTo>
                    <a:pt x="84969" y="20839"/>
                  </a:lnTo>
                  <a:lnTo>
                    <a:pt x="83765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5"/>
            <p:cNvSpPr/>
            <p:nvPr/>
          </p:nvSpPr>
          <p:spPr>
            <a:xfrm>
              <a:off x="539165" y="3625615"/>
              <a:ext cx="2739502" cy="701316"/>
            </a:xfrm>
            <a:custGeom>
              <a:avLst/>
              <a:gdLst/>
              <a:ahLst/>
              <a:cxnLst/>
              <a:rect l="l" t="t" r="r" b="b"/>
              <a:pathLst>
                <a:path w="85730" h="21947" extrusionOk="0">
                  <a:moveTo>
                    <a:pt x="85729" y="0"/>
                  </a:moveTo>
                  <a:lnTo>
                    <a:pt x="159" y="1108"/>
                  </a:lnTo>
                  <a:lnTo>
                    <a:pt x="1" y="21947"/>
                  </a:lnTo>
                  <a:lnTo>
                    <a:pt x="85539" y="21947"/>
                  </a:lnTo>
                  <a:lnTo>
                    <a:pt x="85729" y="0"/>
                  </a:lnTo>
                  <a:close/>
                </a:path>
              </a:pathLst>
            </a:custGeom>
            <a:solidFill>
              <a:srgbClr val="84F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5"/>
            <p:cNvSpPr/>
            <p:nvPr/>
          </p:nvSpPr>
          <p:spPr>
            <a:xfrm>
              <a:off x="539165" y="3655973"/>
              <a:ext cx="418003" cy="670959"/>
            </a:xfrm>
            <a:custGeom>
              <a:avLst/>
              <a:gdLst/>
              <a:ahLst/>
              <a:cxnLst/>
              <a:rect l="l" t="t" r="r" b="b"/>
              <a:pathLst>
                <a:path w="13081" h="20997" extrusionOk="0">
                  <a:moveTo>
                    <a:pt x="13080" y="0"/>
                  </a:moveTo>
                  <a:lnTo>
                    <a:pt x="159" y="158"/>
                  </a:lnTo>
                  <a:lnTo>
                    <a:pt x="1" y="20997"/>
                  </a:lnTo>
                  <a:lnTo>
                    <a:pt x="12890" y="20997"/>
                  </a:lnTo>
                  <a:lnTo>
                    <a:pt x="13080" y="0"/>
                  </a:lnTo>
                  <a:close/>
                </a:path>
              </a:pathLst>
            </a:custGeom>
            <a:solidFill>
              <a:srgbClr val="58E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latin typeface="Fira Sans"/>
                  <a:ea typeface="Fira Sans"/>
                  <a:cs typeface="Fira Sans"/>
                  <a:sym typeface="Fira Sans"/>
                </a:rPr>
                <a:t>3</a:t>
              </a:r>
              <a:endParaRPr sz="2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542" name="Google Shape;542;p35"/>
          <p:cNvGrpSpPr/>
          <p:nvPr/>
        </p:nvGrpSpPr>
        <p:grpSpPr>
          <a:xfrm>
            <a:off x="5862248" y="2448676"/>
            <a:ext cx="2819422" cy="805554"/>
            <a:chOff x="5862248" y="2448676"/>
            <a:chExt cx="2819422" cy="805554"/>
          </a:xfrm>
        </p:grpSpPr>
        <p:sp>
          <p:nvSpPr>
            <p:cNvPr id="543" name="Google Shape;543;p35"/>
            <p:cNvSpPr/>
            <p:nvPr/>
          </p:nvSpPr>
          <p:spPr>
            <a:xfrm>
              <a:off x="5991762" y="2457784"/>
              <a:ext cx="2689908" cy="796446"/>
            </a:xfrm>
            <a:custGeom>
              <a:avLst/>
              <a:gdLst/>
              <a:ahLst/>
              <a:cxnLst/>
              <a:rect l="l" t="t" r="r" b="b"/>
              <a:pathLst>
                <a:path w="84178" h="24924" extrusionOk="0">
                  <a:moveTo>
                    <a:pt x="1" y="0"/>
                  </a:moveTo>
                  <a:lnTo>
                    <a:pt x="412" y="20870"/>
                  </a:lnTo>
                  <a:lnTo>
                    <a:pt x="83670" y="24924"/>
                  </a:lnTo>
                  <a:lnTo>
                    <a:pt x="84177" y="41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5"/>
            <p:cNvSpPr/>
            <p:nvPr/>
          </p:nvSpPr>
          <p:spPr>
            <a:xfrm>
              <a:off x="5862248" y="2448676"/>
              <a:ext cx="2751613" cy="703330"/>
            </a:xfrm>
            <a:custGeom>
              <a:avLst/>
              <a:gdLst/>
              <a:ahLst/>
              <a:cxnLst/>
              <a:rect l="l" t="t" r="r" b="b"/>
              <a:pathLst>
                <a:path w="86109" h="22010" extrusionOk="0">
                  <a:moveTo>
                    <a:pt x="507" y="0"/>
                  </a:moveTo>
                  <a:lnTo>
                    <a:pt x="0" y="22010"/>
                  </a:lnTo>
                  <a:lnTo>
                    <a:pt x="85633" y="22010"/>
                  </a:lnTo>
                  <a:lnTo>
                    <a:pt x="86108" y="1204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84F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5"/>
            <p:cNvSpPr/>
            <p:nvPr/>
          </p:nvSpPr>
          <p:spPr>
            <a:xfrm>
              <a:off x="8185768" y="2481047"/>
              <a:ext cx="428101" cy="670959"/>
            </a:xfrm>
            <a:custGeom>
              <a:avLst/>
              <a:gdLst/>
              <a:ahLst/>
              <a:cxnLst/>
              <a:rect l="l" t="t" r="r" b="b"/>
              <a:pathLst>
                <a:path w="13397" h="20997" extrusionOk="0">
                  <a:moveTo>
                    <a:pt x="475" y="1"/>
                  </a:moveTo>
                  <a:lnTo>
                    <a:pt x="0" y="20997"/>
                  </a:lnTo>
                  <a:lnTo>
                    <a:pt x="12921" y="20997"/>
                  </a:lnTo>
                  <a:lnTo>
                    <a:pt x="13396" y="191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58E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latin typeface="Fira Sans"/>
                  <a:ea typeface="Fira Sans"/>
                  <a:cs typeface="Fira Sans"/>
                  <a:sym typeface="Fira Sans"/>
                </a:rPr>
                <a:t>5</a:t>
              </a:r>
              <a:endParaRPr sz="2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546" name="Google Shape;546;p35"/>
          <p:cNvGrpSpPr/>
          <p:nvPr/>
        </p:nvGrpSpPr>
        <p:grpSpPr>
          <a:xfrm>
            <a:off x="5871355" y="1304108"/>
            <a:ext cx="2777913" cy="774206"/>
            <a:chOff x="5871355" y="1304108"/>
            <a:chExt cx="2777913" cy="774206"/>
          </a:xfrm>
        </p:grpSpPr>
        <p:sp>
          <p:nvSpPr>
            <p:cNvPr id="547" name="Google Shape;547;p35"/>
            <p:cNvSpPr/>
            <p:nvPr/>
          </p:nvSpPr>
          <p:spPr>
            <a:xfrm>
              <a:off x="5999879" y="1368881"/>
              <a:ext cx="2649389" cy="709433"/>
            </a:xfrm>
            <a:custGeom>
              <a:avLst/>
              <a:gdLst/>
              <a:ahLst/>
              <a:cxnLst/>
              <a:rect l="l" t="t" r="r" b="b"/>
              <a:pathLst>
                <a:path w="82910" h="22201" extrusionOk="0">
                  <a:moveTo>
                    <a:pt x="0" y="0"/>
                  </a:moveTo>
                  <a:lnTo>
                    <a:pt x="0" y="20839"/>
                  </a:lnTo>
                  <a:lnTo>
                    <a:pt x="82910" y="22200"/>
                  </a:lnTo>
                  <a:lnTo>
                    <a:pt x="82910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5"/>
            <p:cNvSpPr/>
            <p:nvPr/>
          </p:nvSpPr>
          <p:spPr>
            <a:xfrm>
              <a:off x="5871355" y="1304108"/>
              <a:ext cx="2736434" cy="670991"/>
            </a:xfrm>
            <a:custGeom>
              <a:avLst/>
              <a:gdLst/>
              <a:ahLst/>
              <a:cxnLst/>
              <a:rect l="l" t="t" r="r" b="b"/>
              <a:pathLst>
                <a:path w="85634" h="20998" extrusionOk="0">
                  <a:moveTo>
                    <a:pt x="32" y="1"/>
                  </a:moveTo>
                  <a:lnTo>
                    <a:pt x="0" y="20839"/>
                  </a:lnTo>
                  <a:lnTo>
                    <a:pt x="85602" y="20997"/>
                  </a:lnTo>
                  <a:lnTo>
                    <a:pt x="85633" y="191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C7C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5"/>
            <p:cNvSpPr/>
            <p:nvPr/>
          </p:nvSpPr>
          <p:spPr>
            <a:xfrm>
              <a:off x="8193853" y="1309157"/>
              <a:ext cx="414936" cy="665942"/>
            </a:xfrm>
            <a:custGeom>
              <a:avLst/>
              <a:gdLst/>
              <a:ahLst/>
              <a:cxnLst/>
              <a:rect l="l" t="t" r="r" b="b"/>
              <a:pathLst>
                <a:path w="12985" h="20840" extrusionOk="0">
                  <a:moveTo>
                    <a:pt x="64" y="1"/>
                  </a:moveTo>
                  <a:lnTo>
                    <a:pt x="1" y="20807"/>
                  </a:lnTo>
                  <a:lnTo>
                    <a:pt x="12922" y="20839"/>
                  </a:lnTo>
                  <a:lnTo>
                    <a:pt x="12985" y="33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B0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latin typeface="Fira Sans"/>
                  <a:ea typeface="Fira Sans"/>
                  <a:cs typeface="Fira Sans"/>
                  <a:sym typeface="Fira Sans"/>
                </a:rPr>
                <a:t>6</a:t>
              </a:r>
              <a:endParaRPr sz="2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550" name="Google Shape;550;p35"/>
          <p:cNvGrpSpPr/>
          <p:nvPr/>
        </p:nvGrpSpPr>
        <p:grpSpPr>
          <a:xfrm>
            <a:off x="5871355" y="3625615"/>
            <a:ext cx="2821435" cy="756982"/>
            <a:chOff x="5871355" y="3625615"/>
            <a:chExt cx="2821435" cy="756982"/>
          </a:xfrm>
        </p:grpSpPr>
        <p:sp>
          <p:nvSpPr>
            <p:cNvPr id="551" name="Google Shape;551;p35"/>
            <p:cNvSpPr/>
            <p:nvPr/>
          </p:nvSpPr>
          <p:spPr>
            <a:xfrm>
              <a:off x="5976583" y="3675178"/>
              <a:ext cx="2716207" cy="707420"/>
            </a:xfrm>
            <a:custGeom>
              <a:avLst/>
              <a:gdLst/>
              <a:ahLst/>
              <a:cxnLst/>
              <a:rect l="l" t="t" r="r" b="b"/>
              <a:pathLst>
                <a:path w="85001" h="22138" extrusionOk="0">
                  <a:moveTo>
                    <a:pt x="1236" y="1"/>
                  </a:moveTo>
                  <a:lnTo>
                    <a:pt x="1" y="20839"/>
                  </a:lnTo>
                  <a:lnTo>
                    <a:pt x="85001" y="22137"/>
                  </a:lnTo>
                  <a:lnTo>
                    <a:pt x="84811" y="1299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5"/>
            <p:cNvSpPr/>
            <p:nvPr/>
          </p:nvSpPr>
          <p:spPr>
            <a:xfrm>
              <a:off x="5871355" y="3625615"/>
              <a:ext cx="2739470" cy="701316"/>
            </a:xfrm>
            <a:custGeom>
              <a:avLst/>
              <a:gdLst/>
              <a:ahLst/>
              <a:cxnLst/>
              <a:rect l="l" t="t" r="r" b="b"/>
              <a:pathLst>
                <a:path w="85729" h="21947" extrusionOk="0">
                  <a:moveTo>
                    <a:pt x="0" y="0"/>
                  </a:moveTo>
                  <a:lnTo>
                    <a:pt x="190" y="21947"/>
                  </a:lnTo>
                  <a:lnTo>
                    <a:pt x="85728" y="21947"/>
                  </a:lnTo>
                  <a:lnTo>
                    <a:pt x="85538" y="1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DE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5"/>
            <p:cNvSpPr/>
            <p:nvPr/>
          </p:nvSpPr>
          <p:spPr>
            <a:xfrm>
              <a:off x="8192862" y="3655973"/>
              <a:ext cx="417971" cy="670959"/>
            </a:xfrm>
            <a:custGeom>
              <a:avLst/>
              <a:gdLst/>
              <a:ahLst/>
              <a:cxnLst/>
              <a:rect l="l" t="t" r="r" b="b"/>
              <a:pathLst>
                <a:path w="13080" h="20997" extrusionOk="0">
                  <a:moveTo>
                    <a:pt x="0" y="0"/>
                  </a:moveTo>
                  <a:lnTo>
                    <a:pt x="158" y="20997"/>
                  </a:lnTo>
                  <a:lnTo>
                    <a:pt x="13079" y="20997"/>
                  </a:lnTo>
                  <a:lnTo>
                    <a:pt x="12889" y="1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C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latin typeface="Fira Sans"/>
                  <a:ea typeface="Fira Sans"/>
                  <a:cs typeface="Fira Sans"/>
                  <a:sym typeface="Fira Sans"/>
                </a:rPr>
                <a:t>4</a:t>
              </a:r>
              <a:endParaRPr sz="2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554" name="Google Shape;554;p35"/>
          <p:cNvSpPr txBox="1"/>
          <p:nvPr/>
        </p:nvSpPr>
        <p:spPr>
          <a:xfrm>
            <a:off x="1093376" y="1319125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55" name="Google Shape;555;p35"/>
          <p:cNvSpPr txBox="1"/>
          <p:nvPr/>
        </p:nvSpPr>
        <p:spPr>
          <a:xfrm>
            <a:off x="1093376" y="1604174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6" name="Google Shape;556;p35"/>
          <p:cNvSpPr txBox="1"/>
          <p:nvPr/>
        </p:nvSpPr>
        <p:spPr>
          <a:xfrm>
            <a:off x="1093376" y="2484545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57" name="Google Shape;557;p35"/>
          <p:cNvSpPr txBox="1"/>
          <p:nvPr/>
        </p:nvSpPr>
        <p:spPr>
          <a:xfrm>
            <a:off x="1093376" y="2745243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farthest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8" name="Google Shape;558;p35"/>
          <p:cNvSpPr txBox="1"/>
          <p:nvPr/>
        </p:nvSpPr>
        <p:spPr>
          <a:xfrm>
            <a:off x="1093376" y="3659064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59" name="Google Shape;559;p35"/>
          <p:cNvSpPr txBox="1"/>
          <p:nvPr/>
        </p:nvSpPr>
        <p:spPr>
          <a:xfrm>
            <a:off x="1093376" y="3919763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a gas giant and has several rings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0" name="Google Shape;560;p35"/>
          <p:cNvSpPr txBox="1"/>
          <p:nvPr/>
        </p:nvSpPr>
        <p:spPr>
          <a:xfrm>
            <a:off x="6222651" y="1319125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Venus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61" name="Google Shape;561;p35"/>
          <p:cNvSpPr txBox="1"/>
          <p:nvPr/>
        </p:nvSpPr>
        <p:spPr>
          <a:xfrm>
            <a:off x="6222651" y="1604174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second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2" name="Google Shape;562;p35"/>
          <p:cNvSpPr txBox="1"/>
          <p:nvPr/>
        </p:nvSpPr>
        <p:spPr>
          <a:xfrm>
            <a:off x="6222651" y="2484545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Uranus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63" name="Google Shape;563;p35"/>
          <p:cNvSpPr txBox="1"/>
          <p:nvPr/>
        </p:nvSpPr>
        <p:spPr>
          <a:xfrm>
            <a:off x="6222651" y="2745243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Uranus is the seventh planet from the Sun 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4" name="Google Shape;564;p35"/>
          <p:cNvSpPr txBox="1"/>
          <p:nvPr/>
        </p:nvSpPr>
        <p:spPr>
          <a:xfrm>
            <a:off x="6222651" y="3659064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65" name="Google Shape;565;p35"/>
          <p:cNvSpPr txBox="1"/>
          <p:nvPr/>
        </p:nvSpPr>
        <p:spPr>
          <a:xfrm>
            <a:off x="6222651" y="3919763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third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6" name="Google Shape;566;p35"/>
          <p:cNvSpPr txBox="1"/>
          <p:nvPr/>
        </p:nvSpPr>
        <p:spPr>
          <a:xfrm>
            <a:off x="3798150" y="2650300"/>
            <a:ext cx="155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Title</a:t>
            </a:r>
            <a:endParaRPr sz="25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6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Post-it Board Infographics</a:t>
            </a:r>
            <a:endParaRPr sz="25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572" name="Google Shape;572;p36"/>
          <p:cNvGrpSpPr/>
          <p:nvPr/>
        </p:nvGrpSpPr>
        <p:grpSpPr>
          <a:xfrm>
            <a:off x="2565463" y="1484789"/>
            <a:ext cx="1707171" cy="2703502"/>
            <a:chOff x="2565463" y="1484789"/>
            <a:chExt cx="1707171" cy="2703502"/>
          </a:xfrm>
        </p:grpSpPr>
        <p:sp>
          <p:nvSpPr>
            <p:cNvPr id="573" name="Google Shape;573;p36"/>
            <p:cNvSpPr/>
            <p:nvPr/>
          </p:nvSpPr>
          <p:spPr>
            <a:xfrm>
              <a:off x="2595130" y="2064579"/>
              <a:ext cx="1677504" cy="2123712"/>
            </a:xfrm>
            <a:custGeom>
              <a:avLst/>
              <a:gdLst/>
              <a:ahLst/>
              <a:cxnLst/>
              <a:rect l="l" t="t" r="r" b="b"/>
              <a:pathLst>
                <a:path w="51907" h="65714" extrusionOk="0">
                  <a:moveTo>
                    <a:pt x="2883" y="0"/>
                  </a:moveTo>
                  <a:lnTo>
                    <a:pt x="1" y="63655"/>
                  </a:lnTo>
                  <a:cubicBezTo>
                    <a:pt x="1" y="63655"/>
                    <a:pt x="8862" y="62297"/>
                    <a:pt x="21093" y="62297"/>
                  </a:cubicBezTo>
                  <a:cubicBezTo>
                    <a:pt x="30244" y="62297"/>
                    <a:pt x="41281" y="63057"/>
                    <a:pt x="51906" y="65713"/>
                  </a:cubicBezTo>
                  <a:lnTo>
                    <a:pt x="50038" y="1045"/>
                  </a:lnTo>
                  <a:lnTo>
                    <a:pt x="2883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2565463" y="1992933"/>
              <a:ext cx="1674402" cy="2070485"/>
            </a:xfrm>
            <a:custGeom>
              <a:avLst/>
              <a:gdLst/>
              <a:ahLst/>
              <a:cxnLst/>
              <a:rect l="l" t="t" r="r" b="b"/>
              <a:pathLst>
                <a:path w="51811" h="64067" extrusionOk="0">
                  <a:moveTo>
                    <a:pt x="2186" y="1"/>
                  </a:moveTo>
                  <a:lnTo>
                    <a:pt x="0" y="62262"/>
                  </a:lnTo>
                  <a:lnTo>
                    <a:pt x="49942" y="64067"/>
                  </a:lnTo>
                  <a:lnTo>
                    <a:pt x="51811" y="1774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rgbClr val="95D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2621759" y="1992933"/>
              <a:ext cx="1618105" cy="442168"/>
            </a:xfrm>
            <a:custGeom>
              <a:avLst/>
              <a:gdLst/>
              <a:ahLst/>
              <a:cxnLst/>
              <a:rect l="l" t="t" r="r" b="b"/>
              <a:pathLst>
                <a:path w="50069" h="13682" extrusionOk="0">
                  <a:moveTo>
                    <a:pt x="444" y="1"/>
                  </a:moveTo>
                  <a:lnTo>
                    <a:pt x="0" y="11908"/>
                  </a:lnTo>
                  <a:lnTo>
                    <a:pt x="49626" y="13682"/>
                  </a:lnTo>
                  <a:lnTo>
                    <a:pt x="50069" y="1774"/>
                  </a:lnTo>
                  <a:lnTo>
                    <a:pt x="444" y="1"/>
                  </a:lnTo>
                  <a:close/>
                </a:path>
              </a:pathLst>
            </a:custGeom>
            <a:solidFill>
              <a:srgbClr val="A3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3029076" y="2007249"/>
              <a:ext cx="793201" cy="286624"/>
            </a:xfrm>
            <a:custGeom>
              <a:avLst/>
              <a:gdLst/>
              <a:ahLst/>
              <a:cxnLst/>
              <a:rect l="l" t="t" r="r" b="b"/>
              <a:pathLst>
                <a:path w="24544" h="8869" extrusionOk="0">
                  <a:moveTo>
                    <a:pt x="0" y="1"/>
                  </a:moveTo>
                  <a:lnTo>
                    <a:pt x="0" y="1"/>
                  </a:lnTo>
                  <a:cubicBezTo>
                    <a:pt x="1774" y="5163"/>
                    <a:pt x="6651" y="8868"/>
                    <a:pt x="12446" y="8868"/>
                  </a:cubicBezTo>
                  <a:cubicBezTo>
                    <a:pt x="17862" y="8868"/>
                    <a:pt x="22517" y="5575"/>
                    <a:pt x="24544" y="88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95D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3010655" y="1484789"/>
              <a:ext cx="840287" cy="765957"/>
            </a:xfrm>
            <a:custGeom>
              <a:avLst/>
              <a:gdLst/>
              <a:ahLst/>
              <a:cxnLst/>
              <a:rect l="l" t="t" r="r" b="b"/>
              <a:pathLst>
                <a:path w="26001" h="23701" extrusionOk="0">
                  <a:moveTo>
                    <a:pt x="13018" y="0"/>
                  </a:moveTo>
                  <a:cubicBezTo>
                    <a:pt x="7625" y="0"/>
                    <a:pt x="2737" y="3694"/>
                    <a:pt x="1457" y="9169"/>
                  </a:cubicBezTo>
                  <a:cubicBezTo>
                    <a:pt x="0" y="15535"/>
                    <a:pt x="3959" y="21900"/>
                    <a:pt x="10325" y="23388"/>
                  </a:cubicBezTo>
                  <a:cubicBezTo>
                    <a:pt x="11225" y="23599"/>
                    <a:pt x="12126" y="23700"/>
                    <a:pt x="13013" y="23700"/>
                  </a:cubicBezTo>
                  <a:cubicBezTo>
                    <a:pt x="18394" y="23700"/>
                    <a:pt x="23266" y="19986"/>
                    <a:pt x="24544" y="14521"/>
                  </a:cubicBezTo>
                  <a:cubicBezTo>
                    <a:pt x="26001" y="8156"/>
                    <a:pt x="22042" y="1790"/>
                    <a:pt x="15677" y="302"/>
                  </a:cubicBezTo>
                  <a:cubicBezTo>
                    <a:pt x="14786" y="98"/>
                    <a:pt x="13895" y="0"/>
                    <a:pt x="13018" y="0"/>
                  </a:cubicBezTo>
                  <a:close/>
                </a:path>
              </a:pathLst>
            </a:custGeom>
            <a:solidFill>
              <a:srgbClr val="A4A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02</a:t>
              </a:r>
              <a:endParaRPr sz="2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578" name="Google Shape;578;p36"/>
          <p:cNvGrpSpPr/>
          <p:nvPr/>
        </p:nvGrpSpPr>
        <p:grpSpPr>
          <a:xfrm>
            <a:off x="6984647" y="1484789"/>
            <a:ext cx="1708205" cy="2703502"/>
            <a:chOff x="6984647" y="1484789"/>
            <a:chExt cx="1708205" cy="2703502"/>
          </a:xfrm>
        </p:grpSpPr>
        <p:sp>
          <p:nvSpPr>
            <p:cNvPr id="579" name="Google Shape;579;p36"/>
            <p:cNvSpPr/>
            <p:nvPr/>
          </p:nvSpPr>
          <p:spPr>
            <a:xfrm>
              <a:off x="7015348" y="2064579"/>
              <a:ext cx="1677504" cy="2123712"/>
            </a:xfrm>
            <a:custGeom>
              <a:avLst/>
              <a:gdLst/>
              <a:ahLst/>
              <a:cxnLst/>
              <a:rect l="l" t="t" r="r" b="b"/>
              <a:pathLst>
                <a:path w="51907" h="65714" extrusionOk="0">
                  <a:moveTo>
                    <a:pt x="2851" y="0"/>
                  </a:moveTo>
                  <a:lnTo>
                    <a:pt x="0" y="63655"/>
                  </a:lnTo>
                  <a:cubicBezTo>
                    <a:pt x="0" y="63655"/>
                    <a:pt x="8861" y="62297"/>
                    <a:pt x="21093" y="62297"/>
                  </a:cubicBezTo>
                  <a:cubicBezTo>
                    <a:pt x="30244" y="62297"/>
                    <a:pt x="41281" y="63057"/>
                    <a:pt x="51906" y="65713"/>
                  </a:cubicBezTo>
                  <a:lnTo>
                    <a:pt x="50006" y="1045"/>
                  </a:lnTo>
                  <a:lnTo>
                    <a:pt x="2851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6984647" y="1992933"/>
              <a:ext cx="1674402" cy="2070485"/>
            </a:xfrm>
            <a:custGeom>
              <a:avLst/>
              <a:gdLst/>
              <a:ahLst/>
              <a:cxnLst/>
              <a:rect l="l" t="t" r="r" b="b"/>
              <a:pathLst>
                <a:path w="51811" h="64067" extrusionOk="0">
                  <a:moveTo>
                    <a:pt x="2186" y="1"/>
                  </a:moveTo>
                  <a:lnTo>
                    <a:pt x="0" y="62262"/>
                  </a:lnTo>
                  <a:lnTo>
                    <a:pt x="49943" y="64067"/>
                  </a:lnTo>
                  <a:lnTo>
                    <a:pt x="51811" y="1774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rgbClr val="C397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7041944" y="1992933"/>
              <a:ext cx="1617103" cy="442168"/>
            </a:xfrm>
            <a:custGeom>
              <a:avLst/>
              <a:gdLst/>
              <a:ahLst/>
              <a:cxnLst/>
              <a:rect l="l" t="t" r="r" b="b"/>
              <a:pathLst>
                <a:path w="50038" h="13682" extrusionOk="0">
                  <a:moveTo>
                    <a:pt x="413" y="1"/>
                  </a:moveTo>
                  <a:lnTo>
                    <a:pt x="1" y="11908"/>
                  </a:lnTo>
                  <a:lnTo>
                    <a:pt x="49626" y="13682"/>
                  </a:lnTo>
                  <a:lnTo>
                    <a:pt x="50038" y="1774"/>
                  </a:lnTo>
                  <a:lnTo>
                    <a:pt x="413" y="1"/>
                  </a:lnTo>
                  <a:close/>
                </a:path>
              </a:pathLst>
            </a:custGeom>
            <a:solidFill>
              <a:srgbClr val="D3BC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7448259" y="2007249"/>
              <a:ext cx="793233" cy="286624"/>
            </a:xfrm>
            <a:custGeom>
              <a:avLst/>
              <a:gdLst/>
              <a:ahLst/>
              <a:cxnLst/>
              <a:rect l="l" t="t" r="r" b="b"/>
              <a:pathLst>
                <a:path w="24545" h="8869" extrusionOk="0">
                  <a:moveTo>
                    <a:pt x="0" y="1"/>
                  </a:moveTo>
                  <a:lnTo>
                    <a:pt x="0" y="1"/>
                  </a:lnTo>
                  <a:cubicBezTo>
                    <a:pt x="1774" y="5163"/>
                    <a:pt x="6683" y="8868"/>
                    <a:pt x="12446" y="8868"/>
                  </a:cubicBezTo>
                  <a:cubicBezTo>
                    <a:pt x="17862" y="8868"/>
                    <a:pt x="22549" y="5575"/>
                    <a:pt x="24544" y="88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397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7429839" y="1484789"/>
              <a:ext cx="841321" cy="765634"/>
            </a:xfrm>
            <a:custGeom>
              <a:avLst/>
              <a:gdLst/>
              <a:ahLst/>
              <a:cxnLst/>
              <a:rect l="l" t="t" r="r" b="b"/>
              <a:pathLst>
                <a:path w="26033" h="23691" extrusionOk="0">
                  <a:moveTo>
                    <a:pt x="13038" y="0"/>
                  </a:moveTo>
                  <a:cubicBezTo>
                    <a:pt x="7626" y="0"/>
                    <a:pt x="2742" y="3694"/>
                    <a:pt x="1489" y="9169"/>
                  </a:cubicBezTo>
                  <a:cubicBezTo>
                    <a:pt x="0" y="15535"/>
                    <a:pt x="3959" y="21900"/>
                    <a:pt x="10325" y="23388"/>
                  </a:cubicBezTo>
                  <a:cubicBezTo>
                    <a:pt x="11215" y="23592"/>
                    <a:pt x="12106" y="23690"/>
                    <a:pt x="12984" y="23690"/>
                  </a:cubicBezTo>
                  <a:cubicBezTo>
                    <a:pt x="18376" y="23690"/>
                    <a:pt x="23264" y="19996"/>
                    <a:pt x="24544" y="14521"/>
                  </a:cubicBezTo>
                  <a:cubicBezTo>
                    <a:pt x="26032" y="8156"/>
                    <a:pt x="22074" y="1790"/>
                    <a:pt x="15708" y="302"/>
                  </a:cubicBezTo>
                  <a:cubicBezTo>
                    <a:pt x="14813" y="98"/>
                    <a:pt x="13918" y="0"/>
                    <a:pt x="13038" y="0"/>
                  </a:cubicBezTo>
                  <a:close/>
                </a:path>
              </a:pathLst>
            </a:custGeom>
            <a:solidFill>
              <a:srgbClr val="A4A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04</a:t>
              </a:r>
              <a:endParaRPr sz="2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584" name="Google Shape;584;p36"/>
          <p:cNvGrpSpPr/>
          <p:nvPr/>
        </p:nvGrpSpPr>
        <p:grpSpPr>
          <a:xfrm>
            <a:off x="4800634" y="1485176"/>
            <a:ext cx="1658049" cy="2636898"/>
            <a:chOff x="4800634" y="1485176"/>
            <a:chExt cx="1658049" cy="2636898"/>
          </a:xfrm>
        </p:grpSpPr>
        <p:sp>
          <p:nvSpPr>
            <p:cNvPr id="585" name="Google Shape;585;p36"/>
            <p:cNvSpPr/>
            <p:nvPr/>
          </p:nvSpPr>
          <p:spPr>
            <a:xfrm>
              <a:off x="4800634" y="1990897"/>
              <a:ext cx="1658049" cy="2131178"/>
            </a:xfrm>
            <a:custGeom>
              <a:avLst/>
              <a:gdLst/>
              <a:ahLst/>
              <a:cxnLst/>
              <a:rect l="l" t="t" r="r" b="b"/>
              <a:pathLst>
                <a:path w="51305" h="65945" extrusionOk="0">
                  <a:moveTo>
                    <a:pt x="96" y="0"/>
                  </a:moveTo>
                  <a:lnTo>
                    <a:pt x="1" y="54281"/>
                  </a:lnTo>
                  <a:cubicBezTo>
                    <a:pt x="1" y="54281"/>
                    <a:pt x="2312" y="64985"/>
                    <a:pt x="14378" y="65745"/>
                  </a:cubicBezTo>
                  <a:cubicBezTo>
                    <a:pt x="16562" y="65885"/>
                    <a:pt x="18821" y="65945"/>
                    <a:pt x="21096" y="65945"/>
                  </a:cubicBezTo>
                  <a:cubicBezTo>
                    <a:pt x="35853" y="65945"/>
                    <a:pt x="51305" y="63401"/>
                    <a:pt x="51305" y="63401"/>
                  </a:cubicBezTo>
                  <a:lnTo>
                    <a:pt x="48359" y="2059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4800634" y="1990897"/>
              <a:ext cx="1607893" cy="2102221"/>
            </a:xfrm>
            <a:custGeom>
              <a:avLst/>
              <a:gdLst/>
              <a:ahLst/>
              <a:cxnLst/>
              <a:rect l="l" t="t" r="r" b="b"/>
              <a:pathLst>
                <a:path w="49753" h="65049" extrusionOk="0">
                  <a:moveTo>
                    <a:pt x="96" y="0"/>
                  </a:moveTo>
                  <a:lnTo>
                    <a:pt x="1" y="50037"/>
                  </a:lnTo>
                  <a:lnTo>
                    <a:pt x="3231" y="56149"/>
                  </a:lnTo>
                  <a:lnTo>
                    <a:pt x="14252" y="65016"/>
                  </a:lnTo>
                  <a:lnTo>
                    <a:pt x="49626" y="65048"/>
                  </a:lnTo>
                  <a:lnTo>
                    <a:pt x="49753" y="32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58E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4802670" y="1990897"/>
              <a:ext cx="1605857" cy="385871"/>
            </a:xfrm>
            <a:custGeom>
              <a:avLst/>
              <a:gdLst/>
              <a:ahLst/>
              <a:cxnLst/>
              <a:rect l="l" t="t" r="r" b="b"/>
              <a:pathLst>
                <a:path w="49690" h="11940" extrusionOk="0">
                  <a:moveTo>
                    <a:pt x="33" y="0"/>
                  </a:moveTo>
                  <a:lnTo>
                    <a:pt x="1" y="11908"/>
                  </a:lnTo>
                  <a:lnTo>
                    <a:pt x="49658" y="11939"/>
                  </a:lnTo>
                  <a:lnTo>
                    <a:pt x="49690" y="3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84F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5224335" y="1990897"/>
              <a:ext cx="802444" cy="294736"/>
            </a:xfrm>
            <a:custGeom>
              <a:avLst/>
              <a:gdLst/>
              <a:ahLst/>
              <a:cxnLst/>
              <a:rect l="l" t="t" r="r" b="b"/>
              <a:pathLst>
                <a:path w="24830" h="9120" extrusionOk="0">
                  <a:moveTo>
                    <a:pt x="1" y="0"/>
                  </a:moveTo>
                  <a:lnTo>
                    <a:pt x="1" y="0"/>
                  </a:lnTo>
                  <a:cubicBezTo>
                    <a:pt x="1584" y="5004"/>
                    <a:pt x="6049" y="8741"/>
                    <a:pt x="11591" y="9089"/>
                  </a:cubicBezTo>
                  <a:cubicBezTo>
                    <a:pt x="11888" y="9109"/>
                    <a:pt x="12183" y="9119"/>
                    <a:pt x="12476" y="9119"/>
                  </a:cubicBezTo>
                  <a:cubicBezTo>
                    <a:pt x="18217" y="9119"/>
                    <a:pt x="23172" y="5335"/>
                    <a:pt x="24829" y="3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58E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4800634" y="3607918"/>
              <a:ext cx="484148" cy="484116"/>
            </a:xfrm>
            <a:custGeom>
              <a:avLst/>
              <a:gdLst/>
              <a:ahLst/>
              <a:cxnLst/>
              <a:rect l="l" t="t" r="r" b="b"/>
              <a:pathLst>
                <a:path w="14981" h="14980" extrusionOk="0">
                  <a:moveTo>
                    <a:pt x="1" y="0"/>
                  </a:moveTo>
                  <a:lnTo>
                    <a:pt x="1" y="0"/>
                  </a:lnTo>
                  <a:cubicBezTo>
                    <a:pt x="3738" y="14726"/>
                    <a:pt x="14252" y="14979"/>
                    <a:pt x="14252" y="14979"/>
                  </a:cubicBezTo>
                  <a:cubicBezTo>
                    <a:pt x="14252" y="14979"/>
                    <a:pt x="11845" y="9691"/>
                    <a:pt x="14980" y="6271"/>
                  </a:cubicBezTo>
                  <a:cubicBezTo>
                    <a:pt x="14980" y="6271"/>
                    <a:pt x="4118" y="4434"/>
                    <a:pt x="1" y="0"/>
                  </a:cubicBezTo>
                  <a:close/>
                </a:path>
              </a:pathLst>
            </a:custGeom>
            <a:solidFill>
              <a:srgbClr val="84F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5213089" y="1485176"/>
              <a:ext cx="824937" cy="765860"/>
            </a:xfrm>
            <a:custGeom>
              <a:avLst/>
              <a:gdLst/>
              <a:ahLst/>
              <a:cxnLst/>
              <a:rect l="l" t="t" r="r" b="b"/>
              <a:pathLst>
                <a:path w="25526" h="23698" extrusionOk="0">
                  <a:moveTo>
                    <a:pt x="12764" y="0"/>
                  </a:moveTo>
                  <a:cubicBezTo>
                    <a:pt x="7071" y="0"/>
                    <a:pt x="2044" y="4113"/>
                    <a:pt x="1077" y="9886"/>
                  </a:cubicBezTo>
                  <a:cubicBezTo>
                    <a:pt x="0" y="16346"/>
                    <a:pt x="4371" y="22458"/>
                    <a:pt x="10831" y="23535"/>
                  </a:cubicBezTo>
                  <a:cubicBezTo>
                    <a:pt x="11487" y="23645"/>
                    <a:pt x="12140" y="23698"/>
                    <a:pt x="12785" y="23698"/>
                  </a:cubicBezTo>
                  <a:cubicBezTo>
                    <a:pt x="18455" y="23698"/>
                    <a:pt x="23482" y="19585"/>
                    <a:pt x="24449" y="13812"/>
                  </a:cubicBezTo>
                  <a:cubicBezTo>
                    <a:pt x="25526" y="7352"/>
                    <a:pt x="21155" y="1240"/>
                    <a:pt x="14726" y="163"/>
                  </a:cubicBezTo>
                  <a:cubicBezTo>
                    <a:pt x="14067" y="53"/>
                    <a:pt x="13411" y="0"/>
                    <a:pt x="12764" y="0"/>
                  </a:cubicBezTo>
                  <a:close/>
                </a:path>
              </a:pathLst>
            </a:custGeom>
            <a:solidFill>
              <a:srgbClr val="A4A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03</a:t>
              </a:r>
              <a:endParaRPr sz="2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591" name="Google Shape;591;p36"/>
          <p:cNvGrpSpPr/>
          <p:nvPr/>
        </p:nvGrpSpPr>
        <p:grpSpPr>
          <a:xfrm>
            <a:off x="457200" y="1484918"/>
            <a:ext cx="1648806" cy="2636831"/>
            <a:chOff x="457200" y="1484918"/>
            <a:chExt cx="1648806" cy="2636831"/>
          </a:xfrm>
        </p:grpSpPr>
        <p:sp>
          <p:nvSpPr>
            <p:cNvPr id="592" name="Google Shape;592;p36"/>
            <p:cNvSpPr/>
            <p:nvPr/>
          </p:nvSpPr>
          <p:spPr>
            <a:xfrm>
              <a:off x="485832" y="2064579"/>
              <a:ext cx="1620173" cy="2057170"/>
            </a:xfrm>
            <a:custGeom>
              <a:avLst/>
              <a:gdLst/>
              <a:ahLst/>
              <a:cxnLst/>
              <a:rect l="l" t="t" r="r" b="b"/>
              <a:pathLst>
                <a:path w="50133" h="63655" extrusionOk="0">
                  <a:moveTo>
                    <a:pt x="47504" y="0"/>
                  </a:moveTo>
                  <a:lnTo>
                    <a:pt x="1" y="1045"/>
                  </a:lnTo>
                  <a:lnTo>
                    <a:pt x="1553" y="63655"/>
                  </a:lnTo>
                  <a:cubicBezTo>
                    <a:pt x="1553" y="63655"/>
                    <a:pt x="18777" y="61833"/>
                    <a:pt x="38055" y="61833"/>
                  </a:cubicBezTo>
                  <a:cubicBezTo>
                    <a:pt x="39109" y="61833"/>
                    <a:pt x="40170" y="61838"/>
                    <a:pt x="41234" y="61850"/>
                  </a:cubicBezTo>
                  <a:cubicBezTo>
                    <a:pt x="41234" y="61850"/>
                    <a:pt x="50133" y="59411"/>
                    <a:pt x="49056" y="46269"/>
                  </a:cubicBezTo>
                  <a:cubicBezTo>
                    <a:pt x="47948" y="33126"/>
                    <a:pt x="47504" y="0"/>
                    <a:pt x="47504" y="0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457200" y="2003178"/>
              <a:ext cx="1640630" cy="2050028"/>
            </a:xfrm>
            <a:custGeom>
              <a:avLst/>
              <a:gdLst/>
              <a:ahLst/>
              <a:cxnLst/>
              <a:rect l="l" t="t" r="r" b="b"/>
              <a:pathLst>
                <a:path w="50766" h="63434" extrusionOk="0">
                  <a:moveTo>
                    <a:pt x="49657" y="0"/>
                  </a:moveTo>
                  <a:lnTo>
                    <a:pt x="0" y="1140"/>
                  </a:lnTo>
                  <a:lnTo>
                    <a:pt x="1489" y="63433"/>
                  </a:lnTo>
                  <a:lnTo>
                    <a:pt x="36863" y="62641"/>
                  </a:lnTo>
                  <a:lnTo>
                    <a:pt x="47662" y="53521"/>
                  </a:lnTo>
                  <a:lnTo>
                    <a:pt x="50766" y="47345"/>
                  </a:lnTo>
                  <a:lnTo>
                    <a:pt x="49657" y="0"/>
                  </a:lnTo>
                  <a:close/>
                </a:path>
              </a:pathLst>
            </a:custGeom>
            <a:solidFill>
              <a:srgbClr val="F2C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457200" y="2003178"/>
              <a:ext cx="1614033" cy="421679"/>
            </a:xfrm>
            <a:custGeom>
              <a:avLst/>
              <a:gdLst/>
              <a:ahLst/>
              <a:cxnLst/>
              <a:rect l="l" t="t" r="r" b="b"/>
              <a:pathLst>
                <a:path w="49943" h="13048" extrusionOk="0">
                  <a:moveTo>
                    <a:pt x="49657" y="0"/>
                  </a:moveTo>
                  <a:lnTo>
                    <a:pt x="0" y="1140"/>
                  </a:lnTo>
                  <a:lnTo>
                    <a:pt x="285" y="13048"/>
                  </a:lnTo>
                  <a:lnTo>
                    <a:pt x="49942" y="11939"/>
                  </a:lnTo>
                  <a:lnTo>
                    <a:pt x="49657" y="0"/>
                  </a:lnTo>
                  <a:close/>
                </a:path>
              </a:pathLst>
            </a:custGeom>
            <a:solidFill>
              <a:srgbClr val="F7DE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1617750" y="3533202"/>
              <a:ext cx="480044" cy="494361"/>
            </a:xfrm>
            <a:custGeom>
              <a:avLst/>
              <a:gdLst/>
              <a:ahLst/>
              <a:cxnLst/>
              <a:rect l="l" t="t" r="r" b="b"/>
              <a:pathLst>
                <a:path w="14854" h="15297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0832" y="4529"/>
                    <a:pt x="1" y="6587"/>
                    <a:pt x="1" y="6587"/>
                  </a:cubicBezTo>
                  <a:cubicBezTo>
                    <a:pt x="3199" y="9944"/>
                    <a:pt x="951" y="15296"/>
                    <a:pt x="951" y="15296"/>
                  </a:cubicBezTo>
                  <a:cubicBezTo>
                    <a:pt x="951" y="15296"/>
                    <a:pt x="11433" y="14790"/>
                    <a:pt x="14854" y="0"/>
                  </a:cubicBezTo>
                  <a:close/>
                </a:path>
              </a:pathLst>
            </a:custGeom>
            <a:solidFill>
              <a:srgbClr val="F7DE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866553" y="2012388"/>
              <a:ext cx="800375" cy="309117"/>
            </a:xfrm>
            <a:custGeom>
              <a:avLst/>
              <a:gdLst/>
              <a:ahLst/>
              <a:cxnLst/>
              <a:rect l="l" t="t" r="r" b="b"/>
              <a:pathLst>
                <a:path w="24766" h="9565" extrusionOk="0">
                  <a:moveTo>
                    <a:pt x="24766" y="0"/>
                  </a:moveTo>
                  <a:lnTo>
                    <a:pt x="1" y="570"/>
                  </a:lnTo>
                  <a:cubicBezTo>
                    <a:pt x="1648" y="5764"/>
                    <a:pt x="6556" y="9564"/>
                    <a:pt x="12288" y="9564"/>
                  </a:cubicBezTo>
                  <a:cubicBezTo>
                    <a:pt x="18274" y="9564"/>
                    <a:pt x="23277" y="5511"/>
                    <a:pt x="24766" y="0"/>
                  </a:cubicBezTo>
                  <a:close/>
                </a:path>
              </a:pathLst>
            </a:custGeom>
            <a:solidFill>
              <a:srgbClr val="F2C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828678" y="1484918"/>
              <a:ext cx="871021" cy="765375"/>
            </a:xfrm>
            <a:custGeom>
              <a:avLst/>
              <a:gdLst/>
              <a:ahLst/>
              <a:cxnLst/>
              <a:rect l="l" t="t" r="r" b="b"/>
              <a:pathLst>
                <a:path w="26952" h="23683" extrusionOk="0">
                  <a:moveTo>
                    <a:pt x="13482" y="0"/>
                  </a:moveTo>
                  <a:cubicBezTo>
                    <a:pt x="8954" y="0"/>
                    <a:pt x="4625" y="2624"/>
                    <a:pt x="2661" y="7043"/>
                  </a:cubicBezTo>
                  <a:cubicBezTo>
                    <a:pt x="1" y="12997"/>
                    <a:pt x="2693" y="19996"/>
                    <a:pt x="8647" y="22656"/>
                  </a:cubicBezTo>
                  <a:cubicBezTo>
                    <a:pt x="10214" y="23353"/>
                    <a:pt x="11852" y="23682"/>
                    <a:pt x="13462" y="23682"/>
                  </a:cubicBezTo>
                  <a:cubicBezTo>
                    <a:pt x="18001" y="23682"/>
                    <a:pt x="22328" y="21065"/>
                    <a:pt x="24291" y="16671"/>
                  </a:cubicBezTo>
                  <a:cubicBezTo>
                    <a:pt x="26951" y="10685"/>
                    <a:pt x="24259" y="3686"/>
                    <a:pt x="18274" y="1026"/>
                  </a:cubicBezTo>
                  <a:cubicBezTo>
                    <a:pt x="16716" y="330"/>
                    <a:pt x="15086" y="0"/>
                    <a:pt x="13482" y="0"/>
                  </a:cubicBezTo>
                  <a:close/>
                </a:path>
              </a:pathLst>
            </a:custGeom>
            <a:solidFill>
              <a:srgbClr val="A4A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01</a:t>
              </a:r>
              <a:endParaRPr sz="2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598" name="Google Shape;598;p36"/>
          <p:cNvSpPr txBox="1"/>
          <p:nvPr/>
        </p:nvSpPr>
        <p:spPr>
          <a:xfrm>
            <a:off x="474151" y="2672700"/>
            <a:ext cx="16149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99" name="Google Shape;599;p36"/>
          <p:cNvSpPr txBox="1"/>
          <p:nvPr/>
        </p:nvSpPr>
        <p:spPr>
          <a:xfrm>
            <a:off x="474150" y="2933404"/>
            <a:ext cx="1614900" cy="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fourth planet from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Sun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and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0" name="Google Shape;600;p36"/>
          <p:cNvSpPr txBox="1"/>
          <p:nvPr/>
        </p:nvSpPr>
        <p:spPr>
          <a:xfrm>
            <a:off x="2637389" y="2672700"/>
            <a:ext cx="16149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01" name="Google Shape;601;p36"/>
          <p:cNvSpPr txBox="1"/>
          <p:nvPr/>
        </p:nvSpPr>
        <p:spPr>
          <a:xfrm>
            <a:off x="2637388" y="2933404"/>
            <a:ext cx="1614900" cy="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eighth and farthest-known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2" name="Google Shape;602;p36"/>
          <p:cNvSpPr txBox="1"/>
          <p:nvPr/>
        </p:nvSpPr>
        <p:spPr>
          <a:xfrm>
            <a:off x="4811026" y="2672700"/>
            <a:ext cx="16149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03" name="Google Shape;603;p36"/>
          <p:cNvSpPr txBox="1"/>
          <p:nvPr/>
        </p:nvSpPr>
        <p:spPr>
          <a:xfrm>
            <a:off x="4811025" y="2933404"/>
            <a:ext cx="1614900" cy="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fifth planet from the Sun and the largest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4" name="Google Shape;604;p36"/>
          <p:cNvSpPr txBox="1"/>
          <p:nvPr/>
        </p:nvSpPr>
        <p:spPr>
          <a:xfrm>
            <a:off x="7007001" y="2672700"/>
            <a:ext cx="16149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05" name="Google Shape;605;p36"/>
          <p:cNvSpPr txBox="1"/>
          <p:nvPr/>
        </p:nvSpPr>
        <p:spPr>
          <a:xfrm>
            <a:off x="7007000" y="2933404"/>
            <a:ext cx="1614900" cy="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smallest planet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7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Post-it Board Infographics</a:t>
            </a:r>
            <a:endParaRPr sz="25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611" name="Google Shape;611;p37"/>
          <p:cNvGrpSpPr/>
          <p:nvPr/>
        </p:nvGrpSpPr>
        <p:grpSpPr>
          <a:xfrm>
            <a:off x="7199615" y="996750"/>
            <a:ext cx="1398814" cy="3561490"/>
            <a:chOff x="7199615" y="996750"/>
            <a:chExt cx="1398814" cy="3561490"/>
          </a:xfrm>
        </p:grpSpPr>
        <p:sp>
          <p:nvSpPr>
            <p:cNvPr id="612" name="Google Shape;612;p37"/>
            <p:cNvSpPr/>
            <p:nvPr/>
          </p:nvSpPr>
          <p:spPr>
            <a:xfrm>
              <a:off x="7491528" y="1377426"/>
              <a:ext cx="1060494" cy="2897755"/>
            </a:xfrm>
            <a:custGeom>
              <a:avLst/>
              <a:gdLst/>
              <a:ahLst/>
              <a:cxnLst/>
              <a:rect l="l" t="t" r="r" b="b"/>
              <a:pathLst>
                <a:path w="35471" h="96923" extrusionOk="0">
                  <a:moveTo>
                    <a:pt x="35470" y="0"/>
                  </a:moveTo>
                  <a:cubicBezTo>
                    <a:pt x="34995" y="136"/>
                    <a:pt x="34520" y="199"/>
                    <a:pt x="34050" y="199"/>
                  </a:cubicBezTo>
                  <a:cubicBezTo>
                    <a:pt x="33642" y="199"/>
                    <a:pt x="33239" y="152"/>
                    <a:pt x="32842" y="64"/>
                  </a:cubicBezTo>
                  <a:lnTo>
                    <a:pt x="32810" y="64"/>
                  </a:lnTo>
                  <a:cubicBezTo>
                    <a:pt x="32968" y="127"/>
                    <a:pt x="33095" y="286"/>
                    <a:pt x="33032" y="476"/>
                  </a:cubicBezTo>
                  <a:cubicBezTo>
                    <a:pt x="27933" y="16690"/>
                    <a:pt x="22359" y="32778"/>
                    <a:pt x="16881" y="48866"/>
                  </a:cubicBezTo>
                  <a:cubicBezTo>
                    <a:pt x="11370" y="64922"/>
                    <a:pt x="5986" y="81010"/>
                    <a:pt x="1" y="96876"/>
                  </a:cubicBezTo>
                  <a:cubicBezTo>
                    <a:pt x="299" y="96909"/>
                    <a:pt x="593" y="96923"/>
                    <a:pt x="888" y="96923"/>
                  </a:cubicBezTo>
                  <a:cubicBezTo>
                    <a:pt x="1438" y="96923"/>
                    <a:pt x="1988" y="96874"/>
                    <a:pt x="2566" y="96812"/>
                  </a:cubicBezTo>
                  <a:cubicBezTo>
                    <a:pt x="13460" y="64510"/>
                    <a:pt x="24576" y="32303"/>
                    <a:pt x="35470" y="0"/>
                  </a:cubicBezTo>
                  <a:close/>
                </a:path>
              </a:pathLst>
            </a:custGeom>
            <a:solidFill>
              <a:srgbClr val="F2C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7"/>
            <p:cNvSpPr/>
            <p:nvPr/>
          </p:nvSpPr>
          <p:spPr>
            <a:xfrm>
              <a:off x="7200392" y="996750"/>
              <a:ext cx="1398037" cy="3462429"/>
            </a:xfrm>
            <a:custGeom>
              <a:avLst/>
              <a:gdLst/>
              <a:ahLst/>
              <a:cxnLst/>
              <a:rect l="l" t="t" r="r" b="b"/>
              <a:pathLst>
                <a:path w="46761" h="115810" extrusionOk="0">
                  <a:moveTo>
                    <a:pt x="44895" y="1940"/>
                  </a:moveTo>
                  <a:lnTo>
                    <a:pt x="44895" y="1940"/>
                  </a:lnTo>
                  <a:cubicBezTo>
                    <a:pt x="44755" y="2159"/>
                    <a:pt x="44659" y="2395"/>
                    <a:pt x="44607" y="2631"/>
                  </a:cubicBezTo>
                  <a:lnTo>
                    <a:pt x="44385" y="2631"/>
                  </a:lnTo>
                  <a:cubicBezTo>
                    <a:pt x="44545" y="2391"/>
                    <a:pt x="44727" y="2173"/>
                    <a:pt x="44895" y="1940"/>
                  </a:cubicBezTo>
                  <a:close/>
                  <a:moveTo>
                    <a:pt x="44638" y="4658"/>
                  </a:moveTo>
                  <a:cubicBezTo>
                    <a:pt x="44987" y="4785"/>
                    <a:pt x="45335" y="4911"/>
                    <a:pt x="45715" y="5038"/>
                  </a:cubicBezTo>
                  <a:cubicBezTo>
                    <a:pt x="45303" y="5006"/>
                    <a:pt x="44955" y="4880"/>
                    <a:pt x="44638" y="4658"/>
                  </a:cubicBezTo>
                  <a:close/>
                  <a:moveTo>
                    <a:pt x="43435" y="3930"/>
                  </a:moveTo>
                  <a:cubicBezTo>
                    <a:pt x="43802" y="4806"/>
                    <a:pt x="44650" y="5380"/>
                    <a:pt x="45571" y="5380"/>
                  </a:cubicBezTo>
                  <a:cubicBezTo>
                    <a:pt x="45682" y="5380"/>
                    <a:pt x="45793" y="5372"/>
                    <a:pt x="45905" y="5355"/>
                  </a:cubicBezTo>
                  <a:lnTo>
                    <a:pt x="45905" y="5355"/>
                  </a:lnTo>
                  <a:cubicBezTo>
                    <a:pt x="45842" y="7635"/>
                    <a:pt x="45557" y="9947"/>
                    <a:pt x="45240" y="12227"/>
                  </a:cubicBezTo>
                  <a:cubicBezTo>
                    <a:pt x="45240" y="12258"/>
                    <a:pt x="45240" y="12322"/>
                    <a:pt x="45272" y="12353"/>
                  </a:cubicBezTo>
                  <a:cubicBezTo>
                    <a:pt x="44905" y="12409"/>
                    <a:pt x="44541" y="12437"/>
                    <a:pt x="44182" y="12437"/>
                  </a:cubicBezTo>
                  <a:cubicBezTo>
                    <a:pt x="42088" y="12437"/>
                    <a:pt x="40168" y="11491"/>
                    <a:pt x="39033" y="9598"/>
                  </a:cubicBezTo>
                  <a:cubicBezTo>
                    <a:pt x="40553" y="7730"/>
                    <a:pt x="42010" y="5830"/>
                    <a:pt x="43435" y="3930"/>
                  </a:cubicBezTo>
                  <a:close/>
                  <a:moveTo>
                    <a:pt x="38716" y="9978"/>
                  </a:moveTo>
                  <a:cubicBezTo>
                    <a:pt x="39096" y="10580"/>
                    <a:pt x="39539" y="11118"/>
                    <a:pt x="40078" y="11562"/>
                  </a:cubicBezTo>
                  <a:cubicBezTo>
                    <a:pt x="40046" y="11593"/>
                    <a:pt x="40015" y="11625"/>
                    <a:pt x="40015" y="11688"/>
                  </a:cubicBezTo>
                  <a:cubicBezTo>
                    <a:pt x="34282" y="27745"/>
                    <a:pt x="28677" y="43864"/>
                    <a:pt x="23167" y="60015"/>
                  </a:cubicBezTo>
                  <a:cubicBezTo>
                    <a:pt x="17656" y="76135"/>
                    <a:pt x="12051" y="92254"/>
                    <a:pt x="7047" y="108564"/>
                  </a:cubicBezTo>
                  <a:cubicBezTo>
                    <a:pt x="7047" y="108627"/>
                    <a:pt x="7079" y="108690"/>
                    <a:pt x="7110" y="108754"/>
                  </a:cubicBezTo>
                  <a:cubicBezTo>
                    <a:pt x="7133" y="108776"/>
                    <a:pt x="7167" y="108787"/>
                    <a:pt x="7204" y="108787"/>
                  </a:cubicBezTo>
                  <a:cubicBezTo>
                    <a:pt x="7270" y="108787"/>
                    <a:pt x="7343" y="108752"/>
                    <a:pt x="7364" y="108690"/>
                  </a:cubicBezTo>
                  <a:cubicBezTo>
                    <a:pt x="13001" y="92571"/>
                    <a:pt x="18195" y="76325"/>
                    <a:pt x="23705" y="60173"/>
                  </a:cubicBezTo>
                  <a:cubicBezTo>
                    <a:pt x="29215" y="44054"/>
                    <a:pt x="34821" y="27966"/>
                    <a:pt x="40521" y="11878"/>
                  </a:cubicBezTo>
                  <a:cubicBezTo>
                    <a:pt x="41155" y="12322"/>
                    <a:pt x="41851" y="12607"/>
                    <a:pt x="42580" y="12797"/>
                  </a:cubicBezTo>
                  <a:cubicBezTo>
                    <a:pt x="42546" y="12790"/>
                    <a:pt x="42510" y="12786"/>
                    <a:pt x="42475" y="12786"/>
                  </a:cubicBezTo>
                  <a:cubicBezTo>
                    <a:pt x="42345" y="12786"/>
                    <a:pt x="42218" y="12838"/>
                    <a:pt x="42168" y="12987"/>
                  </a:cubicBezTo>
                  <a:cubicBezTo>
                    <a:pt x="36721" y="29106"/>
                    <a:pt x="31527" y="45289"/>
                    <a:pt x="26017" y="61409"/>
                  </a:cubicBezTo>
                  <a:cubicBezTo>
                    <a:pt x="20538" y="77496"/>
                    <a:pt x="14743" y="93457"/>
                    <a:pt x="9327" y="109545"/>
                  </a:cubicBezTo>
                  <a:cubicBezTo>
                    <a:pt x="8979" y="109514"/>
                    <a:pt x="8662" y="109419"/>
                    <a:pt x="8345" y="109324"/>
                  </a:cubicBezTo>
                  <a:cubicBezTo>
                    <a:pt x="8155" y="109260"/>
                    <a:pt x="7649" y="109070"/>
                    <a:pt x="7110" y="108785"/>
                  </a:cubicBezTo>
                  <a:cubicBezTo>
                    <a:pt x="5970" y="108184"/>
                    <a:pt x="4577" y="107265"/>
                    <a:pt x="4989" y="106537"/>
                  </a:cubicBezTo>
                  <a:cubicBezTo>
                    <a:pt x="5084" y="106378"/>
                    <a:pt x="4989" y="106220"/>
                    <a:pt x="4862" y="106188"/>
                  </a:cubicBezTo>
                  <a:cubicBezTo>
                    <a:pt x="16864" y="74456"/>
                    <a:pt x="27790" y="42281"/>
                    <a:pt x="38621" y="10137"/>
                  </a:cubicBezTo>
                  <a:cubicBezTo>
                    <a:pt x="38621" y="10105"/>
                    <a:pt x="38653" y="10073"/>
                    <a:pt x="38653" y="10042"/>
                  </a:cubicBezTo>
                  <a:cubicBezTo>
                    <a:pt x="38684" y="10010"/>
                    <a:pt x="38684" y="10010"/>
                    <a:pt x="38716" y="9978"/>
                  </a:cubicBezTo>
                  <a:close/>
                  <a:moveTo>
                    <a:pt x="45208" y="12733"/>
                  </a:moveTo>
                  <a:lnTo>
                    <a:pt x="45208" y="12733"/>
                  </a:lnTo>
                  <a:cubicBezTo>
                    <a:pt x="34314" y="45036"/>
                    <a:pt x="23198" y="77243"/>
                    <a:pt x="12304" y="109545"/>
                  </a:cubicBezTo>
                  <a:cubicBezTo>
                    <a:pt x="11726" y="109607"/>
                    <a:pt x="11176" y="109656"/>
                    <a:pt x="10634" y="109656"/>
                  </a:cubicBezTo>
                  <a:cubicBezTo>
                    <a:pt x="10345" y="109656"/>
                    <a:pt x="10058" y="109642"/>
                    <a:pt x="9771" y="109609"/>
                  </a:cubicBezTo>
                  <a:cubicBezTo>
                    <a:pt x="15724" y="93743"/>
                    <a:pt x="21140" y="77655"/>
                    <a:pt x="26619" y="61599"/>
                  </a:cubicBezTo>
                  <a:cubicBezTo>
                    <a:pt x="32097" y="45511"/>
                    <a:pt x="37671" y="29423"/>
                    <a:pt x="42770" y="13209"/>
                  </a:cubicBezTo>
                  <a:cubicBezTo>
                    <a:pt x="42833" y="13019"/>
                    <a:pt x="42706" y="12860"/>
                    <a:pt x="42580" y="12797"/>
                  </a:cubicBezTo>
                  <a:lnTo>
                    <a:pt x="42580" y="12797"/>
                  </a:lnTo>
                  <a:cubicBezTo>
                    <a:pt x="42958" y="12881"/>
                    <a:pt x="43343" y="12922"/>
                    <a:pt x="43731" y="12922"/>
                  </a:cubicBezTo>
                  <a:cubicBezTo>
                    <a:pt x="44220" y="12922"/>
                    <a:pt x="44714" y="12857"/>
                    <a:pt x="45208" y="12733"/>
                  </a:cubicBezTo>
                  <a:close/>
                  <a:moveTo>
                    <a:pt x="4292" y="106568"/>
                  </a:moveTo>
                  <a:cubicBezTo>
                    <a:pt x="4292" y="106632"/>
                    <a:pt x="4323" y="106695"/>
                    <a:pt x="4355" y="106727"/>
                  </a:cubicBezTo>
                  <a:cubicBezTo>
                    <a:pt x="4228" y="107803"/>
                    <a:pt x="6287" y="109039"/>
                    <a:pt x="6952" y="109355"/>
                  </a:cubicBezTo>
                  <a:cubicBezTo>
                    <a:pt x="8006" y="109893"/>
                    <a:pt x="9182" y="110214"/>
                    <a:pt x="10356" y="110214"/>
                  </a:cubicBezTo>
                  <a:cubicBezTo>
                    <a:pt x="10980" y="110214"/>
                    <a:pt x="11604" y="110123"/>
                    <a:pt x="12209" y="109925"/>
                  </a:cubicBezTo>
                  <a:cubicBezTo>
                    <a:pt x="12209" y="110052"/>
                    <a:pt x="12304" y="110115"/>
                    <a:pt x="12399" y="110115"/>
                  </a:cubicBezTo>
                  <a:cubicBezTo>
                    <a:pt x="12431" y="110147"/>
                    <a:pt x="12431" y="110147"/>
                    <a:pt x="12431" y="110179"/>
                  </a:cubicBezTo>
                  <a:cubicBezTo>
                    <a:pt x="13273" y="111926"/>
                    <a:pt x="11226" y="112966"/>
                    <a:pt x="9802" y="112966"/>
                  </a:cubicBezTo>
                  <a:cubicBezTo>
                    <a:pt x="9781" y="112966"/>
                    <a:pt x="9760" y="112966"/>
                    <a:pt x="9739" y="112966"/>
                  </a:cubicBezTo>
                  <a:cubicBezTo>
                    <a:pt x="8725" y="112902"/>
                    <a:pt x="7617" y="112554"/>
                    <a:pt x="6667" y="112205"/>
                  </a:cubicBezTo>
                  <a:cubicBezTo>
                    <a:pt x="5495" y="111794"/>
                    <a:pt x="4228" y="111129"/>
                    <a:pt x="3627" y="109989"/>
                  </a:cubicBezTo>
                  <a:cubicBezTo>
                    <a:pt x="3057" y="108849"/>
                    <a:pt x="3247" y="107328"/>
                    <a:pt x="4292" y="106568"/>
                  </a:cubicBezTo>
                  <a:close/>
                  <a:moveTo>
                    <a:pt x="2772" y="108817"/>
                  </a:moveTo>
                  <a:cubicBezTo>
                    <a:pt x="2772" y="109007"/>
                    <a:pt x="2803" y="109165"/>
                    <a:pt x="2835" y="109355"/>
                  </a:cubicBezTo>
                  <a:cubicBezTo>
                    <a:pt x="3215" y="111129"/>
                    <a:pt x="4894" y="112142"/>
                    <a:pt x="6477" y="112744"/>
                  </a:cubicBezTo>
                  <a:cubicBezTo>
                    <a:pt x="7496" y="113111"/>
                    <a:pt x="8804" y="113543"/>
                    <a:pt x="10028" y="113543"/>
                  </a:cubicBezTo>
                  <a:cubicBezTo>
                    <a:pt x="10707" y="113543"/>
                    <a:pt x="11360" y="113410"/>
                    <a:pt x="11924" y="113061"/>
                  </a:cubicBezTo>
                  <a:cubicBezTo>
                    <a:pt x="11956" y="113029"/>
                    <a:pt x="12019" y="112997"/>
                    <a:pt x="12051" y="112934"/>
                  </a:cubicBezTo>
                  <a:lnTo>
                    <a:pt x="12051" y="112934"/>
                  </a:lnTo>
                  <a:cubicBezTo>
                    <a:pt x="11620" y="114657"/>
                    <a:pt x="10128" y="115356"/>
                    <a:pt x="8418" y="115356"/>
                  </a:cubicBezTo>
                  <a:cubicBezTo>
                    <a:pt x="4720" y="115356"/>
                    <a:pt x="0" y="112087"/>
                    <a:pt x="2772" y="108817"/>
                  </a:cubicBezTo>
                  <a:close/>
                  <a:moveTo>
                    <a:pt x="45803" y="1"/>
                  </a:moveTo>
                  <a:cubicBezTo>
                    <a:pt x="45721" y="1"/>
                    <a:pt x="45639" y="34"/>
                    <a:pt x="45588" y="98"/>
                  </a:cubicBezTo>
                  <a:cubicBezTo>
                    <a:pt x="43181" y="3296"/>
                    <a:pt x="40711" y="6431"/>
                    <a:pt x="38463" y="9725"/>
                  </a:cubicBezTo>
                  <a:cubicBezTo>
                    <a:pt x="38399" y="9693"/>
                    <a:pt x="38333" y="9676"/>
                    <a:pt x="38268" y="9676"/>
                  </a:cubicBezTo>
                  <a:cubicBezTo>
                    <a:pt x="38139" y="9676"/>
                    <a:pt x="38019" y="9746"/>
                    <a:pt x="37956" y="9915"/>
                  </a:cubicBezTo>
                  <a:cubicBezTo>
                    <a:pt x="27157" y="42059"/>
                    <a:pt x="15629" y="73949"/>
                    <a:pt x="4482" y="105967"/>
                  </a:cubicBezTo>
                  <a:cubicBezTo>
                    <a:pt x="4450" y="105967"/>
                    <a:pt x="4418" y="105967"/>
                    <a:pt x="4387" y="105998"/>
                  </a:cubicBezTo>
                  <a:cubicBezTo>
                    <a:pt x="3468" y="106410"/>
                    <a:pt x="2930" y="107202"/>
                    <a:pt x="2803" y="108120"/>
                  </a:cubicBezTo>
                  <a:cubicBezTo>
                    <a:pt x="2772" y="108152"/>
                    <a:pt x="2772" y="108152"/>
                    <a:pt x="2740" y="108152"/>
                  </a:cubicBezTo>
                  <a:cubicBezTo>
                    <a:pt x="1093" y="109450"/>
                    <a:pt x="1220" y="111319"/>
                    <a:pt x="2170" y="112839"/>
                  </a:cubicBezTo>
                  <a:cubicBezTo>
                    <a:pt x="2708" y="113726"/>
                    <a:pt x="3563" y="114517"/>
                    <a:pt x="4513" y="114961"/>
                  </a:cubicBezTo>
                  <a:cubicBezTo>
                    <a:pt x="5533" y="115428"/>
                    <a:pt x="7023" y="115810"/>
                    <a:pt x="8439" y="115810"/>
                  </a:cubicBezTo>
                  <a:cubicBezTo>
                    <a:pt x="9133" y="115810"/>
                    <a:pt x="9810" y="115718"/>
                    <a:pt x="10404" y="115499"/>
                  </a:cubicBezTo>
                  <a:lnTo>
                    <a:pt x="10594" y="115531"/>
                  </a:lnTo>
                  <a:cubicBezTo>
                    <a:pt x="10594" y="115531"/>
                    <a:pt x="10594" y="115499"/>
                    <a:pt x="10626" y="115467"/>
                  </a:cubicBezTo>
                  <a:cubicBezTo>
                    <a:pt x="10626" y="115467"/>
                    <a:pt x="10626" y="115436"/>
                    <a:pt x="10594" y="115404"/>
                  </a:cubicBezTo>
                  <a:cubicBezTo>
                    <a:pt x="11576" y="114992"/>
                    <a:pt x="12304" y="114169"/>
                    <a:pt x="12399" y="112807"/>
                  </a:cubicBezTo>
                  <a:cubicBezTo>
                    <a:pt x="12399" y="112776"/>
                    <a:pt x="12367" y="112712"/>
                    <a:pt x="12367" y="112681"/>
                  </a:cubicBezTo>
                  <a:cubicBezTo>
                    <a:pt x="13032" y="111984"/>
                    <a:pt x="13254" y="110939"/>
                    <a:pt x="12684" y="110052"/>
                  </a:cubicBezTo>
                  <a:cubicBezTo>
                    <a:pt x="12684" y="110020"/>
                    <a:pt x="12652" y="109989"/>
                    <a:pt x="12652" y="109989"/>
                  </a:cubicBezTo>
                  <a:cubicBezTo>
                    <a:pt x="16104" y="100425"/>
                    <a:pt x="19525" y="90861"/>
                    <a:pt x="22882" y="81265"/>
                  </a:cubicBezTo>
                  <a:cubicBezTo>
                    <a:pt x="30830" y="58495"/>
                    <a:pt x="38463" y="35598"/>
                    <a:pt x="45968" y="12702"/>
                  </a:cubicBezTo>
                  <a:cubicBezTo>
                    <a:pt x="46032" y="12480"/>
                    <a:pt x="45937" y="12353"/>
                    <a:pt x="45778" y="12258"/>
                  </a:cubicBezTo>
                  <a:cubicBezTo>
                    <a:pt x="46317" y="8237"/>
                    <a:pt x="46760" y="4246"/>
                    <a:pt x="46063" y="224"/>
                  </a:cubicBezTo>
                  <a:cubicBezTo>
                    <a:pt x="46044" y="73"/>
                    <a:pt x="45924" y="1"/>
                    <a:pt x="45803" y="1"/>
                  </a:cubicBezTo>
                  <a:close/>
                </a:path>
              </a:pathLst>
            </a:custGeom>
            <a:solidFill>
              <a:srgbClr val="1D1E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7"/>
            <p:cNvSpPr/>
            <p:nvPr/>
          </p:nvSpPr>
          <p:spPr>
            <a:xfrm>
              <a:off x="8367327" y="1114215"/>
              <a:ext cx="205486" cy="254368"/>
            </a:xfrm>
            <a:custGeom>
              <a:avLst/>
              <a:gdLst/>
              <a:ahLst/>
              <a:cxnLst/>
              <a:rect l="l" t="t" r="r" b="b"/>
              <a:pathLst>
                <a:path w="6873" h="8508" extrusionOk="0">
                  <a:moveTo>
                    <a:pt x="4403" y="1"/>
                  </a:moveTo>
                  <a:cubicBezTo>
                    <a:pt x="2978" y="1901"/>
                    <a:pt x="1521" y="3801"/>
                    <a:pt x="1" y="5669"/>
                  </a:cubicBezTo>
                  <a:cubicBezTo>
                    <a:pt x="1136" y="7562"/>
                    <a:pt x="3056" y="8508"/>
                    <a:pt x="5150" y="8508"/>
                  </a:cubicBezTo>
                  <a:cubicBezTo>
                    <a:pt x="5509" y="8508"/>
                    <a:pt x="5873" y="8480"/>
                    <a:pt x="6240" y="8424"/>
                  </a:cubicBezTo>
                  <a:cubicBezTo>
                    <a:pt x="6208" y="8393"/>
                    <a:pt x="6208" y="8329"/>
                    <a:pt x="6208" y="8298"/>
                  </a:cubicBezTo>
                  <a:cubicBezTo>
                    <a:pt x="6525" y="6018"/>
                    <a:pt x="6810" y="3706"/>
                    <a:pt x="6873" y="1426"/>
                  </a:cubicBezTo>
                  <a:lnTo>
                    <a:pt x="6873" y="1426"/>
                  </a:lnTo>
                  <a:cubicBezTo>
                    <a:pt x="6761" y="1443"/>
                    <a:pt x="6650" y="1451"/>
                    <a:pt x="6539" y="1451"/>
                  </a:cubicBezTo>
                  <a:cubicBezTo>
                    <a:pt x="5618" y="1451"/>
                    <a:pt x="4770" y="877"/>
                    <a:pt x="4403" y="1"/>
                  </a:cubicBezTo>
                  <a:close/>
                </a:path>
              </a:pathLst>
            </a:custGeom>
            <a:solidFill>
              <a:srgbClr val="FBD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7"/>
            <p:cNvSpPr/>
            <p:nvPr/>
          </p:nvSpPr>
          <p:spPr>
            <a:xfrm>
              <a:off x="7337200" y="1295060"/>
              <a:ext cx="1061421" cy="2954112"/>
            </a:xfrm>
            <a:custGeom>
              <a:avLst/>
              <a:gdLst/>
              <a:ahLst/>
              <a:cxnLst/>
              <a:rect l="l" t="t" r="r" b="b"/>
              <a:pathLst>
                <a:path w="35502" h="98808" extrusionOk="0">
                  <a:moveTo>
                    <a:pt x="34140" y="0"/>
                  </a:moveTo>
                  <a:cubicBezTo>
                    <a:pt x="34108" y="32"/>
                    <a:pt x="34108" y="32"/>
                    <a:pt x="34077" y="64"/>
                  </a:cubicBezTo>
                  <a:cubicBezTo>
                    <a:pt x="34045" y="95"/>
                    <a:pt x="34045" y="127"/>
                    <a:pt x="34045" y="159"/>
                  </a:cubicBezTo>
                  <a:cubicBezTo>
                    <a:pt x="23214" y="32303"/>
                    <a:pt x="12288" y="64478"/>
                    <a:pt x="286" y="96210"/>
                  </a:cubicBezTo>
                  <a:cubicBezTo>
                    <a:pt x="413" y="96242"/>
                    <a:pt x="508" y="96400"/>
                    <a:pt x="413" y="96559"/>
                  </a:cubicBezTo>
                  <a:cubicBezTo>
                    <a:pt x="1" y="97287"/>
                    <a:pt x="1394" y="98206"/>
                    <a:pt x="2534" y="98807"/>
                  </a:cubicBezTo>
                  <a:lnTo>
                    <a:pt x="2534" y="98776"/>
                  </a:lnTo>
                  <a:cubicBezTo>
                    <a:pt x="2471" y="98712"/>
                    <a:pt x="2471" y="98681"/>
                    <a:pt x="2471" y="98586"/>
                  </a:cubicBezTo>
                  <a:cubicBezTo>
                    <a:pt x="7443" y="82276"/>
                    <a:pt x="13080" y="66157"/>
                    <a:pt x="18591" y="50037"/>
                  </a:cubicBezTo>
                  <a:cubicBezTo>
                    <a:pt x="24101" y="33886"/>
                    <a:pt x="29706" y="17767"/>
                    <a:pt x="35439" y="1710"/>
                  </a:cubicBezTo>
                  <a:cubicBezTo>
                    <a:pt x="35439" y="1647"/>
                    <a:pt x="35470" y="1615"/>
                    <a:pt x="35502" y="1584"/>
                  </a:cubicBezTo>
                  <a:cubicBezTo>
                    <a:pt x="34963" y="1140"/>
                    <a:pt x="34520" y="602"/>
                    <a:pt x="34140" y="0"/>
                  </a:cubicBezTo>
                  <a:close/>
                </a:path>
              </a:pathLst>
            </a:custGeom>
            <a:solidFill>
              <a:srgbClr val="F2C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7"/>
            <p:cNvSpPr/>
            <p:nvPr/>
          </p:nvSpPr>
          <p:spPr>
            <a:xfrm>
              <a:off x="7412959" y="1352821"/>
              <a:ext cx="1060464" cy="2919072"/>
            </a:xfrm>
            <a:custGeom>
              <a:avLst/>
              <a:gdLst/>
              <a:ahLst/>
              <a:cxnLst/>
              <a:rect l="l" t="t" r="r" b="b"/>
              <a:pathLst>
                <a:path w="35470" h="97636" extrusionOk="0">
                  <a:moveTo>
                    <a:pt x="33411" y="0"/>
                  </a:moveTo>
                  <a:cubicBezTo>
                    <a:pt x="27711" y="16056"/>
                    <a:pt x="22105" y="32144"/>
                    <a:pt x="16563" y="48263"/>
                  </a:cubicBezTo>
                  <a:cubicBezTo>
                    <a:pt x="11053" y="64415"/>
                    <a:pt x="5891" y="80661"/>
                    <a:pt x="254" y="96780"/>
                  </a:cubicBezTo>
                  <a:cubicBezTo>
                    <a:pt x="217" y="96854"/>
                    <a:pt x="158" y="96885"/>
                    <a:pt x="103" y="96885"/>
                  </a:cubicBezTo>
                  <a:cubicBezTo>
                    <a:pt x="64" y="96885"/>
                    <a:pt x="27" y="96870"/>
                    <a:pt x="0" y="96844"/>
                  </a:cubicBezTo>
                  <a:lnTo>
                    <a:pt x="0" y="96875"/>
                  </a:lnTo>
                  <a:cubicBezTo>
                    <a:pt x="539" y="97160"/>
                    <a:pt x="1045" y="97350"/>
                    <a:pt x="1235" y="97414"/>
                  </a:cubicBezTo>
                  <a:cubicBezTo>
                    <a:pt x="1552" y="97509"/>
                    <a:pt x="1900" y="97604"/>
                    <a:pt x="2217" y="97635"/>
                  </a:cubicBezTo>
                  <a:cubicBezTo>
                    <a:pt x="7633" y="81547"/>
                    <a:pt x="13428" y="65586"/>
                    <a:pt x="18907" y="49499"/>
                  </a:cubicBezTo>
                  <a:cubicBezTo>
                    <a:pt x="24417" y="33379"/>
                    <a:pt x="29611" y="17196"/>
                    <a:pt x="35058" y="1077"/>
                  </a:cubicBezTo>
                  <a:cubicBezTo>
                    <a:pt x="35108" y="928"/>
                    <a:pt x="35235" y="876"/>
                    <a:pt x="35365" y="876"/>
                  </a:cubicBezTo>
                  <a:cubicBezTo>
                    <a:pt x="35400" y="876"/>
                    <a:pt x="35436" y="880"/>
                    <a:pt x="35470" y="887"/>
                  </a:cubicBezTo>
                  <a:cubicBezTo>
                    <a:pt x="34741" y="728"/>
                    <a:pt x="34045" y="412"/>
                    <a:pt x="3341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7"/>
            <p:cNvSpPr/>
            <p:nvPr/>
          </p:nvSpPr>
          <p:spPr>
            <a:xfrm>
              <a:off x="7291757" y="4182792"/>
              <a:ext cx="305493" cy="191314"/>
            </a:xfrm>
            <a:custGeom>
              <a:avLst/>
              <a:gdLst/>
              <a:ahLst/>
              <a:cxnLst/>
              <a:rect l="l" t="t" r="r" b="b"/>
              <a:pathLst>
                <a:path w="10218" h="6399" extrusionOk="0">
                  <a:moveTo>
                    <a:pt x="1236" y="0"/>
                  </a:moveTo>
                  <a:cubicBezTo>
                    <a:pt x="191" y="760"/>
                    <a:pt x="1" y="2281"/>
                    <a:pt x="571" y="3421"/>
                  </a:cubicBezTo>
                  <a:cubicBezTo>
                    <a:pt x="1172" y="4561"/>
                    <a:pt x="2439" y="5226"/>
                    <a:pt x="3611" y="5637"/>
                  </a:cubicBezTo>
                  <a:cubicBezTo>
                    <a:pt x="4561" y="5986"/>
                    <a:pt x="5669" y="6334"/>
                    <a:pt x="6683" y="6398"/>
                  </a:cubicBezTo>
                  <a:cubicBezTo>
                    <a:pt x="6704" y="6398"/>
                    <a:pt x="6725" y="6398"/>
                    <a:pt x="6746" y="6398"/>
                  </a:cubicBezTo>
                  <a:cubicBezTo>
                    <a:pt x="8170" y="6398"/>
                    <a:pt x="10217" y="5358"/>
                    <a:pt x="9375" y="3611"/>
                  </a:cubicBezTo>
                  <a:cubicBezTo>
                    <a:pt x="9375" y="3579"/>
                    <a:pt x="9375" y="3579"/>
                    <a:pt x="9343" y="3547"/>
                  </a:cubicBezTo>
                  <a:cubicBezTo>
                    <a:pt x="9248" y="3547"/>
                    <a:pt x="9153" y="3484"/>
                    <a:pt x="9153" y="3357"/>
                  </a:cubicBezTo>
                  <a:cubicBezTo>
                    <a:pt x="8548" y="3555"/>
                    <a:pt x="7924" y="3646"/>
                    <a:pt x="7300" y="3646"/>
                  </a:cubicBezTo>
                  <a:cubicBezTo>
                    <a:pt x="6126" y="3646"/>
                    <a:pt x="4950" y="3325"/>
                    <a:pt x="3896" y="2787"/>
                  </a:cubicBezTo>
                  <a:cubicBezTo>
                    <a:pt x="3231" y="2471"/>
                    <a:pt x="1172" y="1235"/>
                    <a:pt x="1299" y="159"/>
                  </a:cubicBezTo>
                  <a:cubicBezTo>
                    <a:pt x="1267" y="127"/>
                    <a:pt x="1236" y="64"/>
                    <a:pt x="1236" y="0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7"/>
            <p:cNvSpPr/>
            <p:nvPr/>
          </p:nvSpPr>
          <p:spPr>
            <a:xfrm>
              <a:off x="7199615" y="4250000"/>
              <a:ext cx="361072" cy="195859"/>
            </a:xfrm>
            <a:custGeom>
              <a:avLst/>
              <a:gdLst/>
              <a:ahLst/>
              <a:cxnLst/>
              <a:rect l="l" t="t" r="r" b="b"/>
              <a:pathLst>
                <a:path w="12077" h="6551" extrusionOk="0">
                  <a:moveTo>
                    <a:pt x="2798" y="1"/>
                  </a:moveTo>
                  <a:lnTo>
                    <a:pt x="2798" y="1"/>
                  </a:lnTo>
                  <a:cubicBezTo>
                    <a:pt x="0" y="3276"/>
                    <a:pt x="4747" y="6550"/>
                    <a:pt x="8454" y="6550"/>
                  </a:cubicBezTo>
                  <a:cubicBezTo>
                    <a:pt x="10161" y="6550"/>
                    <a:pt x="11647" y="5856"/>
                    <a:pt x="12077" y="4150"/>
                  </a:cubicBezTo>
                  <a:lnTo>
                    <a:pt x="12077" y="4150"/>
                  </a:lnTo>
                  <a:cubicBezTo>
                    <a:pt x="12045" y="4181"/>
                    <a:pt x="11982" y="4213"/>
                    <a:pt x="11950" y="4245"/>
                  </a:cubicBezTo>
                  <a:cubicBezTo>
                    <a:pt x="11386" y="4594"/>
                    <a:pt x="10733" y="4727"/>
                    <a:pt x="10054" y="4727"/>
                  </a:cubicBezTo>
                  <a:cubicBezTo>
                    <a:pt x="8830" y="4727"/>
                    <a:pt x="7522" y="4295"/>
                    <a:pt x="6503" y="3928"/>
                  </a:cubicBezTo>
                  <a:cubicBezTo>
                    <a:pt x="4920" y="3326"/>
                    <a:pt x="3241" y="2313"/>
                    <a:pt x="2861" y="539"/>
                  </a:cubicBezTo>
                  <a:cubicBezTo>
                    <a:pt x="2829" y="349"/>
                    <a:pt x="2798" y="191"/>
                    <a:pt x="2798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7"/>
            <p:cNvSpPr/>
            <p:nvPr/>
          </p:nvSpPr>
          <p:spPr>
            <a:xfrm>
              <a:off x="7200871" y="4367883"/>
              <a:ext cx="316256" cy="190357"/>
            </a:xfrm>
            <a:custGeom>
              <a:avLst/>
              <a:gdLst/>
              <a:ahLst/>
              <a:cxnLst/>
              <a:rect l="l" t="t" r="r" b="b"/>
              <a:pathLst>
                <a:path w="10578" h="6367" extrusionOk="0">
                  <a:moveTo>
                    <a:pt x="1944" y="1"/>
                  </a:moveTo>
                  <a:cubicBezTo>
                    <a:pt x="1877" y="1"/>
                    <a:pt x="1806" y="32"/>
                    <a:pt x="1742" y="112"/>
                  </a:cubicBezTo>
                  <a:cubicBezTo>
                    <a:pt x="0" y="2455"/>
                    <a:pt x="2281" y="4894"/>
                    <a:pt x="4529" y="5654"/>
                  </a:cubicBezTo>
                  <a:cubicBezTo>
                    <a:pt x="5396" y="5958"/>
                    <a:pt x="6678" y="6366"/>
                    <a:pt x="7786" y="6366"/>
                  </a:cubicBezTo>
                  <a:cubicBezTo>
                    <a:pt x="8177" y="6366"/>
                    <a:pt x="8546" y="6316"/>
                    <a:pt x="8868" y="6192"/>
                  </a:cubicBezTo>
                  <a:cubicBezTo>
                    <a:pt x="10261" y="5654"/>
                    <a:pt x="10293" y="4007"/>
                    <a:pt x="10578" y="2772"/>
                  </a:cubicBezTo>
                  <a:lnTo>
                    <a:pt x="10388" y="2740"/>
                  </a:lnTo>
                  <a:cubicBezTo>
                    <a:pt x="10040" y="3278"/>
                    <a:pt x="9976" y="3912"/>
                    <a:pt x="9660" y="4482"/>
                  </a:cubicBezTo>
                  <a:cubicBezTo>
                    <a:pt x="9127" y="5414"/>
                    <a:pt x="8377" y="5695"/>
                    <a:pt x="7547" y="5695"/>
                  </a:cubicBezTo>
                  <a:cubicBezTo>
                    <a:pt x="6996" y="5695"/>
                    <a:pt x="6409" y="5571"/>
                    <a:pt x="5828" y="5432"/>
                  </a:cubicBezTo>
                  <a:cubicBezTo>
                    <a:pt x="3611" y="4925"/>
                    <a:pt x="317" y="3057"/>
                    <a:pt x="2122" y="365"/>
                  </a:cubicBezTo>
                  <a:cubicBezTo>
                    <a:pt x="2186" y="270"/>
                    <a:pt x="2186" y="175"/>
                    <a:pt x="2122" y="80"/>
                  </a:cubicBezTo>
                  <a:cubicBezTo>
                    <a:pt x="2075" y="32"/>
                    <a:pt x="2011" y="1"/>
                    <a:pt x="1944" y="1"/>
                  </a:cubicBezTo>
                  <a:close/>
                </a:path>
              </a:pathLst>
            </a:custGeom>
            <a:solidFill>
              <a:srgbClr val="1D1E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7"/>
            <p:cNvSpPr/>
            <p:nvPr/>
          </p:nvSpPr>
          <p:spPr>
            <a:xfrm>
              <a:off x="7210348" y="4370245"/>
              <a:ext cx="301098" cy="167904"/>
            </a:xfrm>
            <a:custGeom>
              <a:avLst/>
              <a:gdLst/>
              <a:ahLst/>
              <a:cxnLst/>
              <a:rect l="l" t="t" r="r" b="b"/>
              <a:pathLst>
                <a:path w="10071" h="5616" extrusionOk="0">
                  <a:moveTo>
                    <a:pt x="1805" y="1"/>
                  </a:moveTo>
                  <a:cubicBezTo>
                    <a:pt x="1869" y="96"/>
                    <a:pt x="1869" y="191"/>
                    <a:pt x="1805" y="286"/>
                  </a:cubicBezTo>
                  <a:cubicBezTo>
                    <a:pt x="0" y="2978"/>
                    <a:pt x="3294" y="4846"/>
                    <a:pt x="5511" y="5353"/>
                  </a:cubicBezTo>
                  <a:cubicBezTo>
                    <a:pt x="6092" y="5492"/>
                    <a:pt x="6679" y="5616"/>
                    <a:pt x="7230" y="5616"/>
                  </a:cubicBezTo>
                  <a:cubicBezTo>
                    <a:pt x="8060" y="5616"/>
                    <a:pt x="8810" y="5335"/>
                    <a:pt x="9343" y="4403"/>
                  </a:cubicBezTo>
                  <a:cubicBezTo>
                    <a:pt x="9659" y="3833"/>
                    <a:pt x="9723" y="3199"/>
                    <a:pt x="10071" y="2629"/>
                  </a:cubicBezTo>
                  <a:lnTo>
                    <a:pt x="10071" y="2629"/>
                  </a:lnTo>
                  <a:cubicBezTo>
                    <a:pt x="9465" y="2852"/>
                    <a:pt x="8774" y="2947"/>
                    <a:pt x="8066" y="2947"/>
                  </a:cubicBezTo>
                  <a:cubicBezTo>
                    <a:pt x="6663" y="2947"/>
                    <a:pt x="5191" y="2575"/>
                    <a:pt x="4180" y="2091"/>
                  </a:cubicBezTo>
                  <a:cubicBezTo>
                    <a:pt x="3230" y="1679"/>
                    <a:pt x="2375" y="888"/>
                    <a:pt x="1837" y="1"/>
                  </a:cubicBezTo>
                  <a:close/>
                </a:path>
              </a:pathLst>
            </a:custGeom>
            <a:solidFill>
              <a:srgbClr val="C397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1" name="Google Shape;621;p37"/>
          <p:cNvGrpSpPr/>
          <p:nvPr/>
        </p:nvGrpSpPr>
        <p:grpSpPr>
          <a:xfrm>
            <a:off x="5021477" y="1209125"/>
            <a:ext cx="1841153" cy="1642419"/>
            <a:chOff x="5021477" y="1209125"/>
            <a:chExt cx="1841153" cy="1642419"/>
          </a:xfrm>
        </p:grpSpPr>
        <p:sp>
          <p:nvSpPr>
            <p:cNvPr id="622" name="Google Shape;622;p37"/>
            <p:cNvSpPr/>
            <p:nvPr/>
          </p:nvSpPr>
          <p:spPr>
            <a:xfrm>
              <a:off x="5021477" y="1209723"/>
              <a:ext cx="1841153" cy="1641821"/>
            </a:xfrm>
            <a:custGeom>
              <a:avLst/>
              <a:gdLst/>
              <a:ahLst/>
              <a:cxnLst/>
              <a:rect l="l" t="t" r="r" b="b"/>
              <a:pathLst>
                <a:path w="55561" h="54915" extrusionOk="0">
                  <a:moveTo>
                    <a:pt x="52452" y="0"/>
                  </a:moveTo>
                  <a:cubicBezTo>
                    <a:pt x="51501" y="0"/>
                    <a:pt x="50589" y="610"/>
                    <a:pt x="50652" y="1841"/>
                  </a:cubicBezTo>
                  <a:cubicBezTo>
                    <a:pt x="51158" y="10170"/>
                    <a:pt x="51507" y="18530"/>
                    <a:pt x="51633" y="26891"/>
                  </a:cubicBezTo>
                  <a:cubicBezTo>
                    <a:pt x="51697" y="31008"/>
                    <a:pt x="51697" y="35125"/>
                    <a:pt x="51665" y="39210"/>
                  </a:cubicBezTo>
                  <a:cubicBezTo>
                    <a:pt x="51665" y="41205"/>
                    <a:pt x="51633" y="43200"/>
                    <a:pt x="51602" y="45164"/>
                  </a:cubicBezTo>
                  <a:cubicBezTo>
                    <a:pt x="51570" y="46304"/>
                    <a:pt x="51538" y="47444"/>
                    <a:pt x="51507" y="48584"/>
                  </a:cubicBezTo>
                  <a:cubicBezTo>
                    <a:pt x="51507" y="49059"/>
                    <a:pt x="51602" y="49914"/>
                    <a:pt x="51507" y="50548"/>
                  </a:cubicBezTo>
                  <a:cubicBezTo>
                    <a:pt x="50890" y="50657"/>
                    <a:pt x="50195" y="50684"/>
                    <a:pt x="49501" y="50684"/>
                  </a:cubicBezTo>
                  <a:cubicBezTo>
                    <a:pt x="48849" y="50684"/>
                    <a:pt x="48197" y="50661"/>
                    <a:pt x="47609" y="50661"/>
                  </a:cubicBezTo>
                  <a:cubicBezTo>
                    <a:pt x="47377" y="50661"/>
                    <a:pt x="47155" y="50664"/>
                    <a:pt x="46946" y="50674"/>
                  </a:cubicBezTo>
                  <a:cubicBezTo>
                    <a:pt x="44856" y="50769"/>
                    <a:pt x="42798" y="50864"/>
                    <a:pt x="40739" y="50959"/>
                  </a:cubicBezTo>
                  <a:cubicBezTo>
                    <a:pt x="38761" y="51044"/>
                    <a:pt x="32802" y="51219"/>
                    <a:pt x="27122" y="51219"/>
                  </a:cubicBezTo>
                  <a:cubicBezTo>
                    <a:pt x="22163" y="51219"/>
                    <a:pt x="17418" y="51085"/>
                    <a:pt x="15721" y="50643"/>
                  </a:cubicBezTo>
                  <a:cubicBezTo>
                    <a:pt x="12617" y="49851"/>
                    <a:pt x="10084" y="47919"/>
                    <a:pt x="7867" y="45671"/>
                  </a:cubicBezTo>
                  <a:cubicBezTo>
                    <a:pt x="5777" y="43549"/>
                    <a:pt x="4035" y="40319"/>
                    <a:pt x="1375" y="38893"/>
                  </a:cubicBezTo>
                  <a:cubicBezTo>
                    <a:pt x="1224" y="38815"/>
                    <a:pt x="1077" y="38780"/>
                    <a:pt x="938" y="38780"/>
                  </a:cubicBezTo>
                  <a:cubicBezTo>
                    <a:pt x="404" y="38780"/>
                    <a:pt x="1" y="39303"/>
                    <a:pt x="76" y="39907"/>
                  </a:cubicBezTo>
                  <a:cubicBezTo>
                    <a:pt x="424" y="42472"/>
                    <a:pt x="2420" y="44816"/>
                    <a:pt x="4003" y="46716"/>
                  </a:cubicBezTo>
                  <a:cubicBezTo>
                    <a:pt x="5682" y="48774"/>
                    <a:pt x="7613" y="50611"/>
                    <a:pt x="9830" y="52036"/>
                  </a:cubicBezTo>
                  <a:cubicBezTo>
                    <a:pt x="13500" y="54405"/>
                    <a:pt x="23638" y="54914"/>
                    <a:pt x="31900" y="54914"/>
                  </a:cubicBezTo>
                  <a:cubicBezTo>
                    <a:pt x="36117" y="54914"/>
                    <a:pt x="39845" y="54782"/>
                    <a:pt x="41974" y="54696"/>
                  </a:cubicBezTo>
                  <a:cubicBezTo>
                    <a:pt x="45395" y="54538"/>
                    <a:pt x="48878" y="54538"/>
                    <a:pt x="52298" y="54253"/>
                  </a:cubicBezTo>
                  <a:cubicBezTo>
                    <a:pt x="55497" y="54000"/>
                    <a:pt x="55307" y="51118"/>
                    <a:pt x="55370" y="48584"/>
                  </a:cubicBezTo>
                  <a:cubicBezTo>
                    <a:pt x="55529" y="41332"/>
                    <a:pt x="55560" y="34111"/>
                    <a:pt x="55465" y="26891"/>
                  </a:cubicBezTo>
                  <a:cubicBezTo>
                    <a:pt x="55339" y="18530"/>
                    <a:pt x="54990" y="10170"/>
                    <a:pt x="54484" y="1841"/>
                  </a:cubicBezTo>
                  <a:cubicBezTo>
                    <a:pt x="54404" y="618"/>
                    <a:pt x="53408" y="0"/>
                    <a:pt x="52452" y="0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7"/>
            <p:cNvSpPr/>
            <p:nvPr/>
          </p:nvSpPr>
          <p:spPr>
            <a:xfrm>
              <a:off x="6753354" y="1222100"/>
              <a:ext cx="50402" cy="1565403"/>
            </a:xfrm>
            <a:custGeom>
              <a:avLst/>
              <a:gdLst/>
              <a:ahLst/>
              <a:cxnLst/>
              <a:rect l="l" t="t" r="r" b="b"/>
              <a:pathLst>
                <a:path w="1521" h="52359" extrusionOk="0">
                  <a:moveTo>
                    <a:pt x="813" y="0"/>
                  </a:moveTo>
                  <a:cubicBezTo>
                    <a:pt x="761" y="0"/>
                    <a:pt x="711" y="24"/>
                    <a:pt x="697" y="65"/>
                  </a:cubicBezTo>
                  <a:cubicBezTo>
                    <a:pt x="666" y="97"/>
                    <a:pt x="666" y="97"/>
                    <a:pt x="666" y="128"/>
                  </a:cubicBezTo>
                  <a:cubicBezTo>
                    <a:pt x="1" y="17293"/>
                    <a:pt x="412" y="34553"/>
                    <a:pt x="381" y="51717"/>
                  </a:cubicBezTo>
                  <a:lnTo>
                    <a:pt x="381" y="51970"/>
                  </a:lnTo>
                  <a:lnTo>
                    <a:pt x="381" y="52097"/>
                  </a:lnTo>
                  <a:cubicBezTo>
                    <a:pt x="381" y="52271"/>
                    <a:pt x="515" y="52358"/>
                    <a:pt x="650" y="52358"/>
                  </a:cubicBezTo>
                  <a:cubicBezTo>
                    <a:pt x="785" y="52358"/>
                    <a:pt x="919" y="52271"/>
                    <a:pt x="919" y="52097"/>
                  </a:cubicBezTo>
                  <a:cubicBezTo>
                    <a:pt x="983" y="34806"/>
                    <a:pt x="1521" y="17420"/>
                    <a:pt x="951" y="128"/>
                  </a:cubicBezTo>
                  <a:cubicBezTo>
                    <a:pt x="951" y="39"/>
                    <a:pt x="880" y="0"/>
                    <a:pt x="813" y="0"/>
                  </a:cubicBezTo>
                  <a:close/>
                </a:path>
              </a:pathLst>
            </a:custGeom>
            <a:solidFill>
              <a:srgbClr val="1D1E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7"/>
            <p:cNvSpPr/>
            <p:nvPr/>
          </p:nvSpPr>
          <p:spPr>
            <a:xfrm>
              <a:off x="5052327" y="1223087"/>
              <a:ext cx="1724244" cy="1559454"/>
            </a:xfrm>
            <a:custGeom>
              <a:avLst/>
              <a:gdLst/>
              <a:ahLst/>
              <a:cxnLst/>
              <a:rect l="l" t="t" r="r" b="b"/>
              <a:pathLst>
                <a:path w="52033" h="52160" extrusionOk="0">
                  <a:moveTo>
                    <a:pt x="51684" y="0"/>
                  </a:moveTo>
                  <a:cubicBezTo>
                    <a:pt x="51652" y="64"/>
                    <a:pt x="51589" y="95"/>
                    <a:pt x="51494" y="95"/>
                  </a:cubicBezTo>
                  <a:cubicBezTo>
                    <a:pt x="43713" y="115"/>
                    <a:pt x="30655" y="207"/>
                    <a:pt x="18852" y="207"/>
                  </a:cubicBezTo>
                  <a:cubicBezTo>
                    <a:pt x="11584" y="207"/>
                    <a:pt x="4792" y="172"/>
                    <a:pt x="0" y="64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380" y="12636"/>
                    <a:pt x="222" y="25209"/>
                    <a:pt x="95" y="37781"/>
                  </a:cubicBezTo>
                  <a:cubicBezTo>
                    <a:pt x="972" y="37860"/>
                    <a:pt x="1842" y="37901"/>
                    <a:pt x="2706" y="37901"/>
                  </a:cubicBezTo>
                  <a:cubicBezTo>
                    <a:pt x="6021" y="37901"/>
                    <a:pt x="9236" y="37301"/>
                    <a:pt x="12351" y="35945"/>
                  </a:cubicBezTo>
                  <a:cubicBezTo>
                    <a:pt x="12408" y="35920"/>
                    <a:pt x="12462" y="35909"/>
                    <a:pt x="12513" y="35909"/>
                  </a:cubicBezTo>
                  <a:cubicBezTo>
                    <a:pt x="12660" y="35909"/>
                    <a:pt x="12771" y="36009"/>
                    <a:pt x="12795" y="36198"/>
                  </a:cubicBezTo>
                  <a:cubicBezTo>
                    <a:pt x="13206" y="41740"/>
                    <a:pt x="14568" y="47092"/>
                    <a:pt x="16880" y="52159"/>
                  </a:cubicBezTo>
                  <a:lnTo>
                    <a:pt x="18843" y="52159"/>
                  </a:lnTo>
                  <a:cubicBezTo>
                    <a:pt x="25177" y="52096"/>
                    <a:pt x="45192" y="51684"/>
                    <a:pt x="51494" y="51557"/>
                  </a:cubicBezTo>
                  <a:cubicBezTo>
                    <a:pt x="51621" y="51557"/>
                    <a:pt x="51684" y="51621"/>
                    <a:pt x="51716" y="51684"/>
                  </a:cubicBezTo>
                  <a:cubicBezTo>
                    <a:pt x="51779" y="34520"/>
                    <a:pt x="51336" y="17260"/>
                    <a:pt x="52001" y="95"/>
                  </a:cubicBezTo>
                  <a:cubicBezTo>
                    <a:pt x="52001" y="64"/>
                    <a:pt x="52001" y="64"/>
                    <a:pt x="52032" y="32"/>
                  </a:cubicBezTo>
                  <a:lnTo>
                    <a:pt x="51684" y="0"/>
                  </a:lnTo>
                  <a:close/>
                </a:path>
              </a:pathLst>
            </a:custGeom>
            <a:solidFill>
              <a:srgbClr val="C7C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7"/>
            <p:cNvSpPr/>
            <p:nvPr/>
          </p:nvSpPr>
          <p:spPr>
            <a:xfrm>
              <a:off x="5055475" y="2317581"/>
              <a:ext cx="533149" cy="464936"/>
            </a:xfrm>
            <a:custGeom>
              <a:avLst/>
              <a:gdLst/>
              <a:ahLst/>
              <a:cxnLst/>
              <a:rect l="l" t="t" r="r" b="b"/>
              <a:pathLst>
                <a:path w="16089" h="15551" extrusionOk="0">
                  <a:moveTo>
                    <a:pt x="12161" y="1"/>
                  </a:moveTo>
                  <a:cubicBezTo>
                    <a:pt x="9324" y="1164"/>
                    <a:pt x="6332" y="1814"/>
                    <a:pt x="3300" y="1814"/>
                  </a:cubicBezTo>
                  <a:cubicBezTo>
                    <a:pt x="2204" y="1814"/>
                    <a:pt x="1102" y="1729"/>
                    <a:pt x="0" y="1552"/>
                  </a:cubicBezTo>
                  <a:cubicBezTo>
                    <a:pt x="0" y="1616"/>
                    <a:pt x="0" y="1679"/>
                    <a:pt x="0" y="1742"/>
                  </a:cubicBezTo>
                  <a:cubicBezTo>
                    <a:pt x="5162" y="6683"/>
                    <a:pt x="10324" y="11243"/>
                    <a:pt x="16056" y="15550"/>
                  </a:cubicBezTo>
                  <a:lnTo>
                    <a:pt x="16088" y="15550"/>
                  </a:lnTo>
                  <a:cubicBezTo>
                    <a:pt x="13903" y="10610"/>
                    <a:pt x="12573" y="5384"/>
                    <a:pt x="12161" y="1"/>
                  </a:cubicBezTo>
                  <a:close/>
                </a:path>
              </a:pathLst>
            </a:custGeom>
            <a:solidFill>
              <a:srgbClr val="B0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7"/>
            <p:cNvSpPr/>
            <p:nvPr/>
          </p:nvSpPr>
          <p:spPr>
            <a:xfrm>
              <a:off x="5032379" y="1215403"/>
              <a:ext cx="1758872" cy="1580442"/>
            </a:xfrm>
            <a:custGeom>
              <a:avLst/>
              <a:gdLst/>
              <a:ahLst/>
              <a:cxnLst/>
              <a:rect l="l" t="t" r="r" b="b"/>
              <a:pathLst>
                <a:path w="53078" h="52862" extrusionOk="0">
                  <a:moveTo>
                    <a:pt x="8383" y="0"/>
                  </a:moveTo>
                  <a:cubicBezTo>
                    <a:pt x="6419" y="0"/>
                    <a:pt x="4470" y="88"/>
                    <a:pt x="2566" y="352"/>
                  </a:cubicBezTo>
                  <a:cubicBezTo>
                    <a:pt x="2332" y="203"/>
                    <a:pt x="2052" y="128"/>
                    <a:pt x="1773" y="128"/>
                  </a:cubicBezTo>
                  <a:cubicBezTo>
                    <a:pt x="1106" y="128"/>
                    <a:pt x="444" y="558"/>
                    <a:pt x="444" y="1429"/>
                  </a:cubicBezTo>
                  <a:cubicBezTo>
                    <a:pt x="507" y="7541"/>
                    <a:pt x="539" y="13622"/>
                    <a:pt x="571" y="19734"/>
                  </a:cubicBezTo>
                  <a:cubicBezTo>
                    <a:pt x="602" y="22711"/>
                    <a:pt x="602" y="25688"/>
                    <a:pt x="634" y="28664"/>
                  </a:cubicBezTo>
                  <a:cubicBezTo>
                    <a:pt x="666" y="31008"/>
                    <a:pt x="602" y="33415"/>
                    <a:pt x="919" y="35727"/>
                  </a:cubicBezTo>
                  <a:cubicBezTo>
                    <a:pt x="0" y="37247"/>
                    <a:pt x="1742" y="38355"/>
                    <a:pt x="3262" y="38482"/>
                  </a:cubicBezTo>
                  <a:cubicBezTo>
                    <a:pt x="3833" y="38523"/>
                    <a:pt x="4409" y="38545"/>
                    <a:pt x="4987" y="38545"/>
                  </a:cubicBezTo>
                  <a:cubicBezTo>
                    <a:pt x="7490" y="38545"/>
                    <a:pt x="10036" y="38141"/>
                    <a:pt x="12351" y="37215"/>
                  </a:cubicBezTo>
                  <a:cubicBezTo>
                    <a:pt x="13143" y="42440"/>
                    <a:pt x="14632" y="48616"/>
                    <a:pt x="18115" y="52574"/>
                  </a:cubicBezTo>
                  <a:cubicBezTo>
                    <a:pt x="18293" y="52777"/>
                    <a:pt x="18492" y="52861"/>
                    <a:pt x="18682" y="52861"/>
                  </a:cubicBezTo>
                  <a:cubicBezTo>
                    <a:pt x="19239" y="52861"/>
                    <a:pt x="19728" y="52143"/>
                    <a:pt x="19445" y="51529"/>
                  </a:cubicBezTo>
                  <a:cubicBezTo>
                    <a:pt x="18337" y="48996"/>
                    <a:pt x="16722" y="46747"/>
                    <a:pt x="15740" y="44087"/>
                  </a:cubicBezTo>
                  <a:cubicBezTo>
                    <a:pt x="14790" y="41490"/>
                    <a:pt x="14157" y="38767"/>
                    <a:pt x="13903" y="36012"/>
                  </a:cubicBezTo>
                  <a:cubicBezTo>
                    <a:pt x="13855" y="35510"/>
                    <a:pt x="13483" y="35170"/>
                    <a:pt x="13044" y="35170"/>
                  </a:cubicBezTo>
                  <a:cubicBezTo>
                    <a:pt x="12902" y="35170"/>
                    <a:pt x="12752" y="35206"/>
                    <a:pt x="12605" y="35283"/>
                  </a:cubicBezTo>
                  <a:cubicBezTo>
                    <a:pt x="10926" y="36075"/>
                    <a:pt x="9153" y="36518"/>
                    <a:pt x="7316" y="36740"/>
                  </a:cubicBezTo>
                  <a:cubicBezTo>
                    <a:pt x="6556" y="36803"/>
                    <a:pt x="5796" y="36867"/>
                    <a:pt x="5036" y="36898"/>
                  </a:cubicBezTo>
                  <a:cubicBezTo>
                    <a:pt x="4951" y="36898"/>
                    <a:pt x="4648" y="36911"/>
                    <a:pt x="4279" y="36911"/>
                  </a:cubicBezTo>
                  <a:cubicBezTo>
                    <a:pt x="3817" y="36911"/>
                    <a:pt x="3252" y="36891"/>
                    <a:pt x="2882" y="36803"/>
                  </a:cubicBezTo>
                  <a:cubicBezTo>
                    <a:pt x="3389" y="34143"/>
                    <a:pt x="3262" y="31388"/>
                    <a:pt x="3262" y="28664"/>
                  </a:cubicBezTo>
                  <a:cubicBezTo>
                    <a:pt x="3262" y="25688"/>
                    <a:pt x="3262" y="22711"/>
                    <a:pt x="3231" y="19734"/>
                  </a:cubicBezTo>
                  <a:cubicBezTo>
                    <a:pt x="3199" y="13907"/>
                    <a:pt x="3167" y="8080"/>
                    <a:pt x="3136" y="2253"/>
                  </a:cubicBezTo>
                  <a:lnTo>
                    <a:pt x="3136" y="2253"/>
                  </a:lnTo>
                  <a:cubicBezTo>
                    <a:pt x="8361" y="3393"/>
                    <a:pt x="14157" y="3076"/>
                    <a:pt x="19382" y="3203"/>
                  </a:cubicBezTo>
                  <a:cubicBezTo>
                    <a:pt x="22391" y="3266"/>
                    <a:pt x="28843" y="3290"/>
                    <a:pt x="35296" y="3290"/>
                  </a:cubicBezTo>
                  <a:cubicBezTo>
                    <a:pt x="41748" y="3290"/>
                    <a:pt x="48201" y="3266"/>
                    <a:pt x="51209" y="3234"/>
                  </a:cubicBezTo>
                  <a:cubicBezTo>
                    <a:pt x="53068" y="3203"/>
                    <a:pt x="53078" y="321"/>
                    <a:pt x="51240" y="321"/>
                  </a:cubicBezTo>
                  <a:cubicBezTo>
                    <a:pt x="51230" y="321"/>
                    <a:pt x="51219" y="321"/>
                    <a:pt x="51209" y="321"/>
                  </a:cubicBezTo>
                  <a:cubicBezTo>
                    <a:pt x="47985" y="389"/>
                    <a:pt x="40813" y="420"/>
                    <a:pt x="33920" y="420"/>
                  </a:cubicBezTo>
                  <a:cubicBezTo>
                    <a:pt x="27950" y="420"/>
                    <a:pt x="22189" y="397"/>
                    <a:pt x="19382" y="352"/>
                  </a:cubicBezTo>
                  <a:cubicBezTo>
                    <a:pt x="15807" y="311"/>
                    <a:pt x="12070" y="0"/>
                    <a:pt x="8383" y="0"/>
                  </a:cubicBezTo>
                  <a:close/>
                </a:path>
              </a:pathLst>
            </a:custGeom>
            <a:solidFill>
              <a:srgbClr val="B0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7"/>
            <p:cNvSpPr/>
            <p:nvPr/>
          </p:nvSpPr>
          <p:spPr>
            <a:xfrm>
              <a:off x="5078537" y="1633736"/>
              <a:ext cx="1631922" cy="55878"/>
            </a:xfrm>
            <a:custGeom>
              <a:avLst/>
              <a:gdLst/>
              <a:ahLst/>
              <a:cxnLst/>
              <a:rect l="l" t="t" r="r" b="b"/>
              <a:pathLst>
                <a:path w="49247" h="1869" extrusionOk="0">
                  <a:moveTo>
                    <a:pt x="6431" y="0"/>
                  </a:moveTo>
                  <a:cubicBezTo>
                    <a:pt x="4334" y="0"/>
                    <a:pt x="2260" y="105"/>
                    <a:pt x="254" y="420"/>
                  </a:cubicBezTo>
                  <a:cubicBezTo>
                    <a:pt x="1" y="483"/>
                    <a:pt x="1" y="863"/>
                    <a:pt x="254" y="926"/>
                  </a:cubicBezTo>
                  <a:cubicBezTo>
                    <a:pt x="3443" y="1598"/>
                    <a:pt x="6841" y="1720"/>
                    <a:pt x="10221" y="1720"/>
                  </a:cubicBezTo>
                  <a:cubicBezTo>
                    <a:pt x="12157" y="1720"/>
                    <a:pt x="14088" y="1680"/>
                    <a:pt x="15971" y="1680"/>
                  </a:cubicBezTo>
                  <a:cubicBezTo>
                    <a:pt x="16382" y="1680"/>
                    <a:pt x="16791" y="1682"/>
                    <a:pt x="17197" y="1687"/>
                  </a:cubicBezTo>
                  <a:cubicBezTo>
                    <a:pt x="20929" y="1707"/>
                    <a:pt x="30303" y="1868"/>
                    <a:pt x="38131" y="1868"/>
                  </a:cubicBezTo>
                  <a:cubicBezTo>
                    <a:pt x="42591" y="1868"/>
                    <a:pt x="46550" y="1816"/>
                    <a:pt x="48676" y="1655"/>
                  </a:cubicBezTo>
                  <a:cubicBezTo>
                    <a:pt x="49246" y="1592"/>
                    <a:pt x="49246" y="800"/>
                    <a:pt x="48676" y="768"/>
                  </a:cubicBezTo>
                  <a:cubicBezTo>
                    <a:pt x="45312" y="459"/>
                    <a:pt x="37364" y="421"/>
                    <a:pt x="30096" y="421"/>
                  </a:cubicBezTo>
                  <a:cubicBezTo>
                    <a:pt x="27756" y="421"/>
                    <a:pt x="25486" y="425"/>
                    <a:pt x="23463" y="425"/>
                  </a:cubicBezTo>
                  <a:cubicBezTo>
                    <a:pt x="20826" y="425"/>
                    <a:pt x="18609" y="419"/>
                    <a:pt x="17197" y="388"/>
                  </a:cubicBezTo>
                  <a:cubicBezTo>
                    <a:pt x="13696" y="308"/>
                    <a:pt x="10030" y="0"/>
                    <a:pt x="6431" y="0"/>
                  </a:cubicBezTo>
                  <a:close/>
                </a:path>
              </a:pathLst>
            </a:custGeom>
            <a:solidFill>
              <a:srgbClr val="B0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7"/>
            <p:cNvSpPr/>
            <p:nvPr/>
          </p:nvSpPr>
          <p:spPr>
            <a:xfrm>
              <a:off x="5027144" y="1209125"/>
              <a:ext cx="1742072" cy="1595809"/>
            </a:xfrm>
            <a:custGeom>
              <a:avLst/>
              <a:gdLst/>
              <a:ahLst/>
              <a:cxnLst/>
              <a:rect l="l" t="t" r="r" b="b"/>
              <a:pathLst>
                <a:path w="52571" h="53376" extrusionOk="0">
                  <a:moveTo>
                    <a:pt x="13016" y="37077"/>
                  </a:moveTo>
                  <a:cubicBezTo>
                    <a:pt x="13428" y="42460"/>
                    <a:pt x="14758" y="47686"/>
                    <a:pt x="16943" y="52626"/>
                  </a:cubicBezTo>
                  <a:lnTo>
                    <a:pt x="16911" y="52626"/>
                  </a:lnTo>
                  <a:cubicBezTo>
                    <a:pt x="11179" y="48319"/>
                    <a:pt x="6017" y="43759"/>
                    <a:pt x="855" y="38818"/>
                  </a:cubicBezTo>
                  <a:cubicBezTo>
                    <a:pt x="855" y="38755"/>
                    <a:pt x="855" y="38692"/>
                    <a:pt x="855" y="38628"/>
                  </a:cubicBezTo>
                  <a:cubicBezTo>
                    <a:pt x="1957" y="38805"/>
                    <a:pt x="3059" y="38890"/>
                    <a:pt x="4155" y="38890"/>
                  </a:cubicBezTo>
                  <a:cubicBezTo>
                    <a:pt x="7187" y="38890"/>
                    <a:pt x="10179" y="38240"/>
                    <a:pt x="13016" y="37077"/>
                  </a:cubicBezTo>
                  <a:close/>
                  <a:moveTo>
                    <a:pt x="26226" y="0"/>
                  </a:moveTo>
                  <a:cubicBezTo>
                    <a:pt x="16405" y="0"/>
                    <a:pt x="6587" y="40"/>
                    <a:pt x="222" y="214"/>
                  </a:cubicBezTo>
                  <a:cubicBezTo>
                    <a:pt x="0" y="214"/>
                    <a:pt x="0" y="531"/>
                    <a:pt x="222" y="531"/>
                  </a:cubicBezTo>
                  <a:lnTo>
                    <a:pt x="475" y="531"/>
                  </a:lnTo>
                  <a:cubicBezTo>
                    <a:pt x="475" y="562"/>
                    <a:pt x="475" y="562"/>
                    <a:pt x="475" y="562"/>
                  </a:cubicBezTo>
                  <a:cubicBezTo>
                    <a:pt x="0" y="13103"/>
                    <a:pt x="95" y="25708"/>
                    <a:pt x="158" y="38312"/>
                  </a:cubicBezTo>
                  <a:cubicBezTo>
                    <a:pt x="222" y="38343"/>
                    <a:pt x="253" y="38407"/>
                    <a:pt x="317" y="38470"/>
                  </a:cubicBezTo>
                  <a:cubicBezTo>
                    <a:pt x="253" y="38533"/>
                    <a:pt x="222" y="38628"/>
                    <a:pt x="285" y="38723"/>
                  </a:cubicBezTo>
                  <a:cubicBezTo>
                    <a:pt x="4846" y="44234"/>
                    <a:pt x="10673" y="49238"/>
                    <a:pt x="16658" y="53133"/>
                  </a:cubicBezTo>
                  <a:cubicBezTo>
                    <a:pt x="16719" y="53181"/>
                    <a:pt x="16774" y="53202"/>
                    <a:pt x="16824" y="53202"/>
                  </a:cubicBezTo>
                  <a:cubicBezTo>
                    <a:pt x="16904" y="53202"/>
                    <a:pt x="16967" y="53148"/>
                    <a:pt x="17006" y="53069"/>
                  </a:cubicBezTo>
                  <a:cubicBezTo>
                    <a:pt x="17101" y="53133"/>
                    <a:pt x="17165" y="53196"/>
                    <a:pt x="17260" y="53259"/>
                  </a:cubicBezTo>
                  <a:cubicBezTo>
                    <a:pt x="17291" y="53259"/>
                    <a:pt x="17291" y="53291"/>
                    <a:pt x="17323" y="53291"/>
                  </a:cubicBezTo>
                  <a:cubicBezTo>
                    <a:pt x="17355" y="53323"/>
                    <a:pt x="17386" y="53355"/>
                    <a:pt x="17418" y="53355"/>
                  </a:cubicBezTo>
                  <a:cubicBezTo>
                    <a:pt x="18447" y="53368"/>
                    <a:pt x="19769" y="53375"/>
                    <a:pt x="21298" y="53375"/>
                  </a:cubicBezTo>
                  <a:cubicBezTo>
                    <a:pt x="30259" y="53375"/>
                    <a:pt x="46329" y="53131"/>
                    <a:pt x="52254" y="52563"/>
                  </a:cubicBezTo>
                  <a:cubicBezTo>
                    <a:pt x="52381" y="52563"/>
                    <a:pt x="52444" y="52499"/>
                    <a:pt x="52476" y="52404"/>
                  </a:cubicBezTo>
                  <a:lnTo>
                    <a:pt x="52476" y="52151"/>
                  </a:lnTo>
                  <a:cubicBezTo>
                    <a:pt x="52444" y="52088"/>
                    <a:pt x="52381" y="52024"/>
                    <a:pt x="52254" y="52024"/>
                  </a:cubicBezTo>
                  <a:cubicBezTo>
                    <a:pt x="45952" y="52151"/>
                    <a:pt x="25905" y="52563"/>
                    <a:pt x="19603" y="52626"/>
                  </a:cubicBezTo>
                  <a:lnTo>
                    <a:pt x="17640" y="52626"/>
                  </a:lnTo>
                  <a:cubicBezTo>
                    <a:pt x="15328" y="47559"/>
                    <a:pt x="13935" y="42207"/>
                    <a:pt x="13555" y="36665"/>
                  </a:cubicBezTo>
                  <a:cubicBezTo>
                    <a:pt x="13530" y="36494"/>
                    <a:pt x="13393" y="36380"/>
                    <a:pt x="13244" y="36380"/>
                  </a:cubicBezTo>
                  <a:cubicBezTo>
                    <a:pt x="13200" y="36380"/>
                    <a:pt x="13155" y="36390"/>
                    <a:pt x="13111" y="36412"/>
                  </a:cubicBezTo>
                  <a:cubicBezTo>
                    <a:pt x="9990" y="37785"/>
                    <a:pt x="6809" y="38371"/>
                    <a:pt x="3523" y="38371"/>
                  </a:cubicBezTo>
                  <a:cubicBezTo>
                    <a:pt x="2641" y="38371"/>
                    <a:pt x="1753" y="38329"/>
                    <a:pt x="855" y="38248"/>
                  </a:cubicBezTo>
                  <a:cubicBezTo>
                    <a:pt x="982" y="25676"/>
                    <a:pt x="1140" y="13103"/>
                    <a:pt x="760" y="562"/>
                  </a:cubicBezTo>
                  <a:cubicBezTo>
                    <a:pt x="760" y="562"/>
                    <a:pt x="760" y="562"/>
                    <a:pt x="760" y="531"/>
                  </a:cubicBezTo>
                  <a:cubicBezTo>
                    <a:pt x="5552" y="639"/>
                    <a:pt x="12344" y="674"/>
                    <a:pt x="19612" y="674"/>
                  </a:cubicBezTo>
                  <a:cubicBezTo>
                    <a:pt x="31415" y="674"/>
                    <a:pt x="44473" y="582"/>
                    <a:pt x="52254" y="562"/>
                  </a:cubicBezTo>
                  <a:cubicBezTo>
                    <a:pt x="52349" y="562"/>
                    <a:pt x="52412" y="531"/>
                    <a:pt x="52444" y="467"/>
                  </a:cubicBezTo>
                  <a:cubicBezTo>
                    <a:pt x="52571" y="309"/>
                    <a:pt x="52507" y="24"/>
                    <a:pt x="52254" y="24"/>
                  </a:cubicBezTo>
                  <a:cubicBezTo>
                    <a:pt x="51191" y="27"/>
                    <a:pt x="50031" y="28"/>
                    <a:pt x="48792" y="28"/>
                  </a:cubicBezTo>
                  <a:cubicBezTo>
                    <a:pt x="42598" y="28"/>
                    <a:pt x="34411" y="0"/>
                    <a:pt x="26226" y="0"/>
                  </a:cubicBezTo>
                  <a:close/>
                </a:path>
              </a:pathLst>
            </a:custGeom>
            <a:solidFill>
              <a:srgbClr val="1D1E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37"/>
          <p:cNvGrpSpPr/>
          <p:nvPr/>
        </p:nvGrpSpPr>
        <p:grpSpPr>
          <a:xfrm>
            <a:off x="5001960" y="3032087"/>
            <a:ext cx="1860140" cy="1655395"/>
            <a:chOff x="5001960" y="3032087"/>
            <a:chExt cx="1860140" cy="1655395"/>
          </a:xfrm>
        </p:grpSpPr>
        <p:sp>
          <p:nvSpPr>
            <p:cNvPr id="630" name="Google Shape;630;p37"/>
            <p:cNvSpPr/>
            <p:nvPr/>
          </p:nvSpPr>
          <p:spPr>
            <a:xfrm>
              <a:off x="5001960" y="3033851"/>
              <a:ext cx="1860140" cy="1653631"/>
            </a:xfrm>
            <a:custGeom>
              <a:avLst/>
              <a:gdLst/>
              <a:ahLst/>
              <a:cxnLst/>
              <a:rect l="l" t="t" r="r" b="b"/>
              <a:pathLst>
                <a:path w="56134" h="55310" extrusionOk="0">
                  <a:moveTo>
                    <a:pt x="54225" y="0"/>
                  </a:moveTo>
                  <a:cubicBezTo>
                    <a:pt x="53267" y="0"/>
                    <a:pt x="52302" y="618"/>
                    <a:pt x="52286" y="1853"/>
                  </a:cubicBezTo>
                  <a:cubicBezTo>
                    <a:pt x="52191" y="9200"/>
                    <a:pt x="52096" y="16516"/>
                    <a:pt x="52001" y="23863"/>
                  </a:cubicBezTo>
                  <a:cubicBezTo>
                    <a:pt x="51937" y="30988"/>
                    <a:pt x="51462" y="38209"/>
                    <a:pt x="51842" y="45334"/>
                  </a:cubicBezTo>
                  <a:cubicBezTo>
                    <a:pt x="51906" y="46664"/>
                    <a:pt x="52159" y="47963"/>
                    <a:pt x="52191" y="49293"/>
                  </a:cubicBezTo>
                  <a:cubicBezTo>
                    <a:pt x="52216" y="51178"/>
                    <a:pt x="51443" y="51362"/>
                    <a:pt x="50084" y="51362"/>
                  </a:cubicBezTo>
                  <a:cubicBezTo>
                    <a:pt x="49754" y="51362"/>
                    <a:pt x="49389" y="51351"/>
                    <a:pt x="48992" y="51351"/>
                  </a:cubicBezTo>
                  <a:cubicBezTo>
                    <a:pt x="45287" y="51383"/>
                    <a:pt x="41582" y="51383"/>
                    <a:pt x="37876" y="51415"/>
                  </a:cubicBezTo>
                  <a:cubicBezTo>
                    <a:pt x="36980" y="51418"/>
                    <a:pt x="35881" y="51420"/>
                    <a:pt x="34627" y="51420"/>
                  </a:cubicBezTo>
                  <a:cubicBezTo>
                    <a:pt x="33138" y="51420"/>
                    <a:pt x="31431" y="51418"/>
                    <a:pt x="29589" y="51418"/>
                  </a:cubicBezTo>
                  <a:cubicBezTo>
                    <a:pt x="20214" y="51418"/>
                    <a:pt x="7350" y="51456"/>
                    <a:pt x="1932" y="51921"/>
                  </a:cubicBezTo>
                  <a:cubicBezTo>
                    <a:pt x="32" y="52080"/>
                    <a:pt x="0" y="54772"/>
                    <a:pt x="1932" y="54930"/>
                  </a:cubicBezTo>
                  <a:cubicBezTo>
                    <a:pt x="6049" y="55231"/>
                    <a:pt x="13618" y="55310"/>
                    <a:pt x="21187" y="55310"/>
                  </a:cubicBezTo>
                  <a:cubicBezTo>
                    <a:pt x="28756" y="55310"/>
                    <a:pt x="36325" y="55231"/>
                    <a:pt x="40441" y="55215"/>
                  </a:cubicBezTo>
                  <a:cubicBezTo>
                    <a:pt x="42437" y="55215"/>
                    <a:pt x="44432" y="55215"/>
                    <a:pt x="46427" y="55183"/>
                  </a:cubicBezTo>
                  <a:cubicBezTo>
                    <a:pt x="47549" y="55183"/>
                    <a:pt x="48754" y="55287"/>
                    <a:pt x="49935" y="55287"/>
                  </a:cubicBezTo>
                  <a:cubicBezTo>
                    <a:pt x="50821" y="55287"/>
                    <a:pt x="51693" y="55228"/>
                    <a:pt x="52507" y="55025"/>
                  </a:cubicBezTo>
                  <a:cubicBezTo>
                    <a:pt x="55199" y="54360"/>
                    <a:pt x="56086" y="51795"/>
                    <a:pt x="56023" y="49293"/>
                  </a:cubicBezTo>
                  <a:cubicBezTo>
                    <a:pt x="55928" y="45873"/>
                    <a:pt x="55611" y="42516"/>
                    <a:pt x="55674" y="39095"/>
                  </a:cubicBezTo>
                  <a:cubicBezTo>
                    <a:pt x="55706" y="34852"/>
                    <a:pt x="55769" y="30640"/>
                    <a:pt x="55833" y="26396"/>
                  </a:cubicBezTo>
                  <a:lnTo>
                    <a:pt x="56118" y="1853"/>
                  </a:lnTo>
                  <a:cubicBezTo>
                    <a:pt x="56134" y="618"/>
                    <a:pt x="55183" y="0"/>
                    <a:pt x="54225" y="0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7"/>
            <p:cNvSpPr/>
            <p:nvPr/>
          </p:nvSpPr>
          <p:spPr>
            <a:xfrm>
              <a:off x="5051266" y="3046617"/>
              <a:ext cx="1724244" cy="1558915"/>
            </a:xfrm>
            <a:custGeom>
              <a:avLst/>
              <a:gdLst/>
              <a:ahLst/>
              <a:cxnLst/>
              <a:rect l="l" t="t" r="r" b="b"/>
              <a:pathLst>
                <a:path w="52033" h="52142" extrusionOk="0">
                  <a:moveTo>
                    <a:pt x="51716" y="1"/>
                  </a:moveTo>
                  <a:cubicBezTo>
                    <a:pt x="51653" y="64"/>
                    <a:pt x="51589" y="96"/>
                    <a:pt x="51526" y="96"/>
                  </a:cubicBezTo>
                  <a:cubicBezTo>
                    <a:pt x="43745" y="115"/>
                    <a:pt x="30687" y="208"/>
                    <a:pt x="18884" y="208"/>
                  </a:cubicBezTo>
                  <a:cubicBezTo>
                    <a:pt x="11616" y="208"/>
                    <a:pt x="4824" y="173"/>
                    <a:pt x="32" y="64"/>
                  </a:cubicBezTo>
                  <a:cubicBezTo>
                    <a:pt x="32" y="64"/>
                    <a:pt x="32" y="96"/>
                    <a:pt x="32" y="96"/>
                  </a:cubicBezTo>
                  <a:cubicBezTo>
                    <a:pt x="571" y="17292"/>
                    <a:pt x="64" y="34583"/>
                    <a:pt x="32" y="51811"/>
                  </a:cubicBezTo>
                  <a:cubicBezTo>
                    <a:pt x="32" y="51811"/>
                    <a:pt x="32" y="51843"/>
                    <a:pt x="1" y="51843"/>
                  </a:cubicBezTo>
                  <a:cubicBezTo>
                    <a:pt x="5339" y="52004"/>
                    <a:pt x="20519" y="52142"/>
                    <a:pt x="28866" y="52142"/>
                  </a:cubicBezTo>
                  <a:cubicBezTo>
                    <a:pt x="30372" y="52142"/>
                    <a:pt x="31656" y="52137"/>
                    <a:pt x="32620" y="52128"/>
                  </a:cubicBezTo>
                  <a:cubicBezTo>
                    <a:pt x="38922" y="52096"/>
                    <a:pt x="45224" y="51684"/>
                    <a:pt x="51526" y="51558"/>
                  </a:cubicBezTo>
                  <a:cubicBezTo>
                    <a:pt x="51621" y="51558"/>
                    <a:pt x="51716" y="51621"/>
                    <a:pt x="51748" y="51684"/>
                  </a:cubicBezTo>
                  <a:cubicBezTo>
                    <a:pt x="51779" y="34520"/>
                    <a:pt x="51368" y="17260"/>
                    <a:pt x="52033" y="96"/>
                  </a:cubicBezTo>
                  <a:cubicBezTo>
                    <a:pt x="52033" y="64"/>
                    <a:pt x="52033" y="64"/>
                    <a:pt x="52033" y="32"/>
                  </a:cubicBezTo>
                  <a:lnTo>
                    <a:pt x="51716" y="1"/>
                  </a:lnTo>
                  <a:close/>
                </a:path>
              </a:pathLst>
            </a:custGeom>
            <a:solidFill>
              <a:srgbClr val="A3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7"/>
            <p:cNvSpPr/>
            <p:nvPr/>
          </p:nvSpPr>
          <p:spPr>
            <a:xfrm>
              <a:off x="5027144" y="3032087"/>
              <a:ext cx="1775640" cy="1557301"/>
            </a:xfrm>
            <a:custGeom>
              <a:avLst/>
              <a:gdLst/>
              <a:ahLst/>
              <a:cxnLst/>
              <a:rect l="l" t="t" r="r" b="b"/>
              <a:pathLst>
                <a:path w="53584" h="52088" extrusionOk="0">
                  <a:moveTo>
                    <a:pt x="2375" y="0"/>
                  </a:moveTo>
                  <a:cubicBezTo>
                    <a:pt x="1643" y="0"/>
                    <a:pt x="894" y="464"/>
                    <a:pt x="855" y="1405"/>
                  </a:cubicBezTo>
                  <a:cubicBezTo>
                    <a:pt x="507" y="9671"/>
                    <a:pt x="317" y="17905"/>
                    <a:pt x="253" y="26170"/>
                  </a:cubicBezTo>
                  <a:cubicBezTo>
                    <a:pt x="190" y="34404"/>
                    <a:pt x="0" y="42701"/>
                    <a:pt x="539" y="50935"/>
                  </a:cubicBezTo>
                  <a:cubicBezTo>
                    <a:pt x="602" y="51699"/>
                    <a:pt x="1202" y="52087"/>
                    <a:pt x="1787" y="52087"/>
                  </a:cubicBezTo>
                  <a:cubicBezTo>
                    <a:pt x="2365" y="52087"/>
                    <a:pt x="2930" y="51707"/>
                    <a:pt x="2945" y="50935"/>
                  </a:cubicBezTo>
                  <a:cubicBezTo>
                    <a:pt x="3230" y="42670"/>
                    <a:pt x="2977" y="34404"/>
                    <a:pt x="3104" y="26170"/>
                  </a:cubicBezTo>
                  <a:cubicBezTo>
                    <a:pt x="3230" y="18443"/>
                    <a:pt x="3452" y="10716"/>
                    <a:pt x="3737" y="2989"/>
                  </a:cubicBezTo>
                  <a:cubicBezTo>
                    <a:pt x="10300" y="3897"/>
                    <a:pt x="21713" y="4154"/>
                    <a:pt x="32311" y="4154"/>
                  </a:cubicBezTo>
                  <a:cubicBezTo>
                    <a:pt x="39817" y="4154"/>
                    <a:pt x="46915" y="4025"/>
                    <a:pt x="51589" y="3907"/>
                  </a:cubicBezTo>
                  <a:cubicBezTo>
                    <a:pt x="53533" y="3844"/>
                    <a:pt x="53583" y="802"/>
                    <a:pt x="51649" y="802"/>
                  </a:cubicBezTo>
                  <a:cubicBezTo>
                    <a:pt x="51629" y="802"/>
                    <a:pt x="51609" y="803"/>
                    <a:pt x="51589" y="803"/>
                  </a:cubicBezTo>
                  <a:cubicBezTo>
                    <a:pt x="49794" y="848"/>
                    <a:pt x="47660" y="866"/>
                    <a:pt x="45294" y="866"/>
                  </a:cubicBezTo>
                  <a:cubicBezTo>
                    <a:pt x="34956" y="866"/>
                    <a:pt x="20184" y="519"/>
                    <a:pt x="9861" y="519"/>
                  </a:cubicBezTo>
                  <a:cubicBezTo>
                    <a:pt x="7498" y="519"/>
                    <a:pt x="5369" y="537"/>
                    <a:pt x="3579" y="582"/>
                  </a:cubicBezTo>
                  <a:cubicBezTo>
                    <a:pt x="3317" y="195"/>
                    <a:pt x="2849" y="0"/>
                    <a:pt x="2375" y="0"/>
                  </a:cubicBezTo>
                  <a:close/>
                </a:path>
              </a:pathLst>
            </a:custGeom>
            <a:solidFill>
              <a:srgbClr val="95D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7"/>
            <p:cNvSpPr/>
            <p:nvPr/>
          </p:nvSpPr>
          <p:spPr>
            <a:xfrm>
              <a:off x="5033439" y="3413856"/>
              <a:ext cx="1713739" cy="48434"/>
            </a:xfrm>
            <a:custGeom>
              <a:avLst/>
              <a:gdLst/>
              <a:ahLst/>
              <a:cxnLst/>
              <a:rect l="l" t="t" r="r" b="b"/>
              <a:pathLst>
                <a:path w="51716" h="1620" extrusionOk="0">
                  <a:moveTo>
                    <a:pt x="27842" y="1"/>
                  </a:moveTo>
                  <a:cubicBezTo>
                    <a:pt x="19553" y="1"/>
                    <a:pt x="5157" y="65"/>
                    <a:pt x="254" y="795"/>
                  </a:cubicBezTo>
                  <a:cubicBezTo>
                    <a:pt x="0" y="827"/>
                    <a:pt x="63" y="1207"/>
                    <a:pt x="317" y="1207"/>
                  </a:cubicBezTo>
                  <a:cubicBezTo>
                    <a:pt x="1494" y="1249"/>
                    <a:pt x="3179" y="1266"/>
                    <a:pt x="5176" y="1266"/>
                  </a:cubicBezTo>
                  <a:cubicBezTo>
                    <a:pt x="12941" y="1266"/>
                    <a:pt x="25433" y="1011"/>
                    <a:pt x="31253" y="1011"/>
                  </a:cubicBezTo>
                  <a:cubicBezTo>
                    <a:pt x="31749" y="1011"/>
                    <a:pt x="32196" y="1013"/>
                    <a:pt x="32588" y="1017"/>
                  </a:cubicBezTo>
                  <a:cubicBezTo>
                    <a:pt x="38763" y="1049"/>
                    <a:pt x="44970" y="1144"/>
                    <a:pt x="51146" y="1619"/>
                  </a:cubicBezTo>
                  <a:cubicBezTo>
                    <a:pt x="51156" y="1619"/>
                    <a:pt x="51166" y="1620"/>
                    <a:pt x="51175" y="1620"/>
                  </a:cubicBezTo>
                  <a:cubicBezTo>
                    <a:pt x="51716" y="1620"/>
                    <a:pt x="51706" y="763"/>
                    <a:pt x="51146" y="732"/>
                  </a:cubicBezTo>
                  <a:cubicBezTo>
                    <a:pt x="44812" y="384"/>
                    <a:pt x="38510" y="35"/>
                    <a:pt x="32176" y="4"/>
                  </a:cubicBezTo>
                  <a:cubicBezTo>
                    <a:pt x="31114" y="4"/>
                    <a:pt x="29618" y="1"/>
                    <a:pt x="27842" y="1"/>
                  </a:cubicBezTo>
                  <a:close/>
                </a:path>
              </a:pathLst>
            </a:custGeom>
            <a:solidFill>
              <a:srgbClr val="95D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7"/>
            <p:cNvSpPr/>
            <p:nvPr/>
          </p:nvSpPr>
          <p:spPr>
            <a:xfrm>
              <a:off x="6752327" y="3045241"/>
              <a:ext cx="51429" cy="1565792"/>
            </a:xfrm>
            <a:custGeom>
              <a:avLst/>
              <a:gdLst/>
              <a:ahLst/>
              <a:cxnLst/>
              <a:rect l="l" t="t" r="r" b="b"/>
              <a:pathLst>
                <a:path w="1552" h="52372" extrusionOk="0">
                  <a:moveTo>
                    <a:pt x="822" y="0"/>
                  </a:moveTo>
                  <a:cubicBezTo>
                    <a:pt x="772" y="0"/>
                    <a:pt x="723" y="26"/>
                    <a:pt x="697" y="78"/>
                  </a:cubicBezTo>
                  <a:cubicBezTo>
                    <a:pt x="697" y="78"/>
                    <a:pt x="697" y="110"/>
                    <a:pt x="697" y="142"/>
                  </a:cubicBezTo>
                  <a:cubicBezTo>
                    <a:pt x="0" y="17306"/>
                    <a:pt x="443" y="34566"/>
                    <a:pt x="412" y="51730"/>
                  </a:cubicBezTo>
                  <a:lnTo>
                    <a:pt x="412" y="51984"/>
                  </a:lnTo>
                  <a:lnTo>
                    <a:pt x="412" y="52110"/>
                  </a:lnTo>
                  <a:cubicBezTo>
                    <a:pt x="412" y="52285"/>
                    <a:pt x="546" y="52372"/>
                    <a:pt x="681" y="52372"/>
                  </a:cubicBezTo>
                  <a:cubicBezTo>
                    <a:pt x="816" y="52372"/>
                    <a:pt x="950" y="52285"/>
                    <a:pt x="950" y="52110"/>
                  </a:cubicBezTo>
                  <a:cubicBezTo>
                    <a:pt x="1014" y="34819"/>
                    <a:pt x="1552" y="17433"/>
                    <a:pt x="982" y="142"/>
                  </a:cubicBezTo>
                  <a:cubicBezTo>
                    <a:pt x="963" y="49"/>
                    <a:pt x="891" y="0"/>
                    <a:pt x="822" y="0"/>
                  </a:cubicBezTo>
                  <a:close/>
                </a:path>
              </a:pathLst>
            </a:custGeom>
            <a:solidFill>
              <a:srgbClr val="1D1E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7"/>
            <p:cNvSpPr/>
            <p:nvPr/>
          </p:nvSpPr>
          <p:spPr>
            <a:xfrm>
              <a:off x="5021875" y="3032655"/>
              <a:ext cx="1747340" cy="1595570"/>
            </a:xfrm>
            <a:custGeom>
              <a:avLst/>
              <a:gdLst/>
              <a:ahLst/>
              <a:cxnLst/>
              <a:rect l="l" t="t" r="r" b="b"/>
              <a:pathLst>
                <a:path w="52730" h="53368" extrusionOk="0">
                  <a:moveTo>
                    <a:pt x="26377" y="1"/>
                  </a:moveTo>
                  <a:cubicBezTo>
                    <a:pt x="16556" y="1"/>
                    <a:pt x="6730" y="40"/>
                    <a:pt x="349" y="214"/>
                  </a:cubicBezTo>
                  <a:cubicBezTo>
                    <a:pt x="159" y="214"/>
                    <a:pt x="159" y="531"/>
                    <a:pt x="349" y="531"/>
                  </a:cubicBezTo>
                  <a:lnTo>
                    <a:pt x="634" y="531"/>
                  </a:lnTo>
                  <a:cubicBezTo>
                    <a:pt x="603" y="563"/>
                    <a:pt x="603" y="563"/>
                    <a:pt x="603" y="563"/>
                  </a:cubicBezTo>
                  <a:cubicBezTo>
                    <a:pt x="1" y="17759"/>
                    <a:pt x="381" y="35050"/>
                    <a:pt x="349" y="52278"/>
                  </a:cubicBezTo>
                  <a:cubicBezTo>
                    <a:pt x="349" y="52465"/>
                    <a:pt x="461" y="52539"/>
                    <a:pt x="591" y="52539"/>
                  </a:cubicBezTo>
                  <a:cubicBezTo>
                    <a:pt x="616" y="52539"/>
                    <a:pt x="641" y="52536"/>
                    <a:pt x="666" y="52531"/>
                  </a:cubicBezTo>
                  <a:cubicBezTo>
                    <a:pt x="698" y="52626"/>
                    <a:pt x="761" y="52721"/>
                    <a:pt x="856" y="52721"/>
                  </a:cubicBezTo>
                  <a:cubicBezTo>
                    <a:pt x="7247" y="53111"/>
                    <a:pt x="17353" y="53367"/>
                    <a:pt x="27363" y="53367"/>
                  </a:cubicBezTo>
                  <a:cubicBezTo>
                    <a:pt x="36896" y="53367"/>
                    <a:pt x="46342" y="53135"/>
                    <a:pt x="52413" y="52563"/>
                  </a:cubicBezTo>
                  <a:cubicBezTo>
                    <a:pt x="52508" y="52563"/>
                    <a:pt x="52603" y="52468"/>
                    <a:pt x="52635" y="52405"/>
                  </a:cubicBezTo>
                  <a:lnTo>
                    <a:pt x="52635" y="52151"/>
                  </a:lnTo>
                  <a:cubicBezTo>
                    <a:pt x="52603" y="52088"/>
                    <a:pt x="52508" y="52025"/>
                    <a:pt x="52413" y="52025"/>
                  </a:cubicBezTo>
                  <a:cubicBezTo>
                    <a:pt x="46079" y="52151"/>
                    <a:pt x="39809" y="52563"/>
                    <a:pt x="33507" y="52626"/>
                  </a:cubicBezTo>
                  <a:cubicBezTo>
                    <a:pt x="32962" y="52629"/>
                    <a:pt x="32315" y="52630"/>
                    <a:pt x="31583" y="52630"/>
                  </a:cubicBezTo>
                  <a:cubicBezTo>
                    <a:pt x="23847" y="52630"/>
                    <a:pt x="6645" y="52483"/>
                    <a:pt x="888" y="52310"/>
                  </a:cubicBezTo>
                  <a:cubicBezTo>
                    <a:pt x="888" y="52310"/>
                    <a:pt x="919" y="52310"/>
                    <a:pt x="919" y="52278"/>
                  </a:cubicBezTo>
                  <a:cubicBezTo>
                    <a:pt x="951" y="35050"/>
                    <a:pt x="1458" y="17759"/>
                    <a:pt x="919" y="563"/>
                  </a:cubicBezTo>
                  <a:cubicBezTo>
                    <a:pt x="919" y="563"/>
                    <a:pt x="919" y="563"/>
                    <a:pt x="919" y="531"/>
                  </a:cubicBezTo>
                  <a:cubicBezTo>
                    <a:pt x="5711" y="640"/>
                    <a:pt x="12498" y="675"/>
                    <a:pt x="19761" y="675"/>
                  </a:cubicBezTo>
                  <a:cubicBezTo>
                    <a:pt x="31554" y="675"/>
                    <a:pt x="44600" y="582"/>
                    <a:pt x="52381" y="563"/>
                  </a:cubicBezTo>
                  <a:cubicBezTo>
                    <a:pt x="52476" y="563"/>
                    <a:pt x="52540" y="531"/>
                    <a:pt x="52603" y="468"/>
                  </a:cubicBezTo>
                  <a:cubicBezTo>
                    <a:pt x="52730" y="309"/>
                    <a:pt x="52666" y="24"/>
                    <a:pt x="52381" y="24"/>
                  </a:cubicBezTo>
                  <a:cubicBezTo>
                    <a:pt x="51321" y="27"/>
                    <a:pt x="50164" y="28"/>
                    <a:pt x="48927" y="28"/>
                  </a:cubicBezTo>
                  <a:cubicBezTo>
                    <a:pt x="42743" y="28"/>
                    <a:pt x="34562" y="1"/>
                    <a:pt x="26377" y="1"/>
                  </a:cubicBezTo>
                  <a:close/>
                </a:path>
              </a:pathLst>
            </a:custGeom>
            <a:solidFill>
              <a:srgbClr val="1D1E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37"/>
          <p:cNvGrpSpPr/>
          <p:nvPr/>
        </p:nvGrpSpPr>
        <p:grpSpPr>
          <a:xfrm>
            <a:off x="767700" y="1209125"/>
            <a:ext cx="1817658" cy="1687265"/>
            <a:chOff x="767700" y="1209125"/>
            <a:chExt cx="1817658" cy="1687265"/>
          </a:xfrm>
        </p:grpSpPr>
        <p:sp>
          <p:nvSpPr>
            <p:cNvPr id="637" name="Google Shape;637;p37"/>
            <p:cNvSpPr/>
            <p:nvPr/>
          </p:nvSpPr>
          <p:spPr>
            <a:xfrm>
              <a:off x="767700" y="1216928"/>
              <a:ext cx="1817658" cy="1679462"/>
            </a:xfrm>
            <a:custGeom>
              <a:avLst/>
              <a:gdLst/>
              <a:ahLst/>
              <a:cxnLst/>
              <a:rect l="l" t="t" r="r" b="b"/>
              <a:pathLst>
                <a:path w="54852" h="56174" extrusionOk="0">
                  <a:moveTo>
                    <a:pt x="51950" y="1"/>
                  </a:moveTo>
                  <a:cubicBezTo>
                    <a:pt x="50988" y="1"/>
                    <a:pt x="50069" y="618"/>
                    <a:pt x="50164" y="1853"/>
                  </a:cubicBezTo>
                  <a:cubicBezTo>
                    <a:pt x="50671" y="9137"/>
                    <a:pt x="50924" y="16453"/>
                    <a:pt x="50956" y="23768"/>
                  </a:cubicBezTo>
                  <a:cubicBezTo>
                    <a:pt x="50956" y="27442"/>
                    <a:pt x="50893" y="31084"/>
                    <a:pt x="50798" y="34726"/>
                  </a:cubicBezTo>
                  <a:cubicBezTo>
                    <a:pt x="50703" y="37892"/>
                    <a:pt x="51019" y="41724"/>
                    <a:pt x="49341" y="44543"/>
                  </a:cubicBezTo>
                  <a:cubicBezTo>
                    <a:pt x="46269" y="49737"/>
                    <a:pt x="38352" y="51573"/>
                    <a:pt x="32810" y="52112"/>
                  </a:cubicBezTo>
                  <a:cubicBezTo>
                    <a:pt x="31145" y="52265"/>
                    <a:pt x="28880" y="52326"/>
                    <a:pt x="26658" y="52326"/>
                  </a:cubicBezTo>
                  <a:cubicBezTo>
                    <a:pt x="24737" y="52326"/>
                    <a:pt x="22848" y="52280"/>
                    <a:pt x="21409" y="52207"/>
                  </a:cubicBezTo>
                  <a:cubicBezTo>
                    <a:pt x="19368" y="52095"/>
                    <a:pt x="11534" y="51713"/>
                    <a:pt x="6121" y="51713"/>
                  </a:cubicBezTo>
                  <a:cubicBezTo>
                    <a:pt x="3889" y="51713"/>
                    <a:pt x="2068" y="51778"/>
                    <a:pt x="1235" y="51953"/>
                  </a:cubicBezTo>
                  <a:cubicBezTo>
                    <a:pt x="190" y="52175"/>
                    <a:pt x="0" y="53790"/>
                    <a:pt x="919" y="54265"/>
                  </a:cubicBezTo>
                  <a:cubicBezTo>
                    <a:pt x="3801" y="55754"/>
                    <a:pt x="18938" y="55849"/>
                    <a:pt x="22137" y="56039"/>
                  </a:cubicBezTo>
                  <a:cubicBezTo>
                    <a:pt x="23446" y="56125"/>
                    <a:pt x="25064" y="56173"/>
                    <a:pt x="26749" y="56173"/>
                  </a:cubicBezTo>
                  <a:cubicBezTo>
                    <a:pt x="29385" y="56173"/>
                    <a:pt x="32187" y="56056"/>
                    <a:pt x="34235" y="55785"/>
                  </a:cubicBezTo>
                  <a:cubicBezTo>
                    <a:pt x="40410" y="55025"/>
                    <a:pt x="47757" y="52872"/>
                    <a:pt x="51779" y="47773"/>
                  </a:cubicBezTo>
                  <a:cubicBezTo>
                    <a:pt x="53806" y="45145"/>
                    <a:pt x="54313" y="42041"/>
                    <a:pt x="54471" y="38811"/>
                  </a:cubicBezTo>
                  <a:cubicBezTo>
                    <a:pt x="54693" y="34789"/>
                    <a:pt x="54756" y="30767"/>
                    <a:pt x="54788" y="26713"/>
                  </a:cubicBezTo>
                  <a:cubicBezTo>
                    <a:pt x="54851" y="18416"/>
                    <a:pt x="54566" y="10119"/>
                    <a:pt x="53996" y="1853"/>
                  </a:cubicBezTo>
                  <a:cubicBezTo>
                    <a:pt x="53917" y="618"/>
                    <a:pt x="52911" y="1"/>
                    <a:pt x="51950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7"/>
            <p:cNvSpPr/>
            <p:nvPr/>
          </p:nvSpPr>
          <p:spPr>
            <a:xfrm>
              <a:off x="802327" y="1223087"/>
              <a:ext cx="1707476" cy="1559454"/>
            </a:xfrm>
            <a:custGeom>
              <a:avLst/>
              <a:gdLst/>
              <a:ahLst/>
              <a:cxnLst/>
              <a:rect l="l" t="t" r="r" b="b"/>
              <a:pathLst>
                <a:path w="51527" h="52160" extrusionOk="0">
                  <a:moveTo>
                    <a:pt x="51178" y="0"/>
                  </a:moveTo>
                  <a:cubicBezTo>
                    <a:pt x="51146" y="64"/>
                    <a:pt x="51083" y="95"/>
                    <a:pt x="50988" y="95"/>
                  </a:cubicBezTo>
                  <a:cubicBezTo>
                    <a:pt x="43206" y="115"/>
                    <a:pt x="30355" y="207"/>
                    <a:pt x="18709" y="207"/>
                  </a:cubicBezTo>
                  <a:cubicBezTo>
                    <a:pt x="11538" y="207"/>
                    <a:pt x="4824" y="172"/>
                    <a:pt x="32" y="64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539" y="17292"/>
                    <a:pt x="64" y="34583"/>
                    <a:pt x="0" y="51811"/>
                  </a:cubicBezTo>
                  <a:cubicBezTo>
                    <a:pt x="0" y="51811"/>
                    <a:pt x="0" y="51842"/>
                    <a:pt x="0" y="51842"/>
                  </a:cubicBezTo>
                  <a:cubicBezTo>
                    <a:pt x="5574" y="52001"/>
                    <a:pt x="24386" y="52159"/>
                    <a:pt x="29991" y="52159"/>
                  </a:cubicBezTo>
                  <a:cubicBezTo>
                    <a:pt x="30376" y="52046"/>
                    <a:pt x="30776" y="52030"/>
                    <a:pt x="31170" y="52030"/>
                  </a:cubicBezTo>
                  <a:cubicBezTo>
                    <a:pt x="31328" y="52030"/>
                    <a:pt x="31484" y="52032"/>
                    <a:pt x="31638" y="52032"/>
                  </a:cubicBezTo>
                  <a:lnTo>
                    <a:pt x="31701" y="52032"/>
                  </a:lnTo>
                  <a:cubicBezTo>
                    <a:pt x="36072" y="50512"/>
                    <a:pt x="38985" y="46490"/>
                    <a:pt x="38732" y="41613"/>
                  </a:cubicBezTo>
                  <a:cubicBezTo>
                    <a:pt x="38732" y="41487"/>
                    <a:pt x="38858" y="41360"/>
                    <a:pt x="38985" y="41360"/>
                  </a:cubicBezTo>
                  <a:cubicBezTo>
                    <a:pt x="41395" y="41678"/>
                    <a:pt x="43783" y="41830"/>
                    <a:pt x="46181" y="41830"/>
                  </a:cubicBezTo>
                  <a:cubicBezTo>
                    <a:pt x="47848" y="41830"/>
                    <a:pt x="49521" y="41756"/>
                    <a:pt x="51209" y="41613"/>
                  </a:cubicBezTo>
                  <a:cubicBezTo>
                    <a:pt x="51146" y="27774"/>
                    <a:pt x="50956" y="13903"/>
                    <a:pt x="51494" y="95"/>
                  </a:cubicBezTo>
                  <a:cubicBezTo>
                    <a:pt x="51494" y="64"/>
                    <a:pt x="51494" y="64"/>
                    <a:pt x="51526" y="32"/>
                  </a:cubicBezTo>
                  <a:lnTo>
                    <a:pt x="51178" y="0"/>
                  </a:lnTo>
                  <a:close/>
                </a:path>
              </a:pathLst>
            </a:custGeom>
            <a:solidFill>
              <a:srgbClr val="84F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7"/>
            <p:cNvSpPr/>
            <p:nvPr/>
          </p:nvSpPr>
          <p:spPr>
            <a:xfrm>
              <a:off x="1904159" y="2476693"/>
              <a:ext cx="595083" cy="297301"/>
            </a:xfrm>
            <a:custGeom>
              <a:avLst/>
              <a:gdLst/>
              <a:ahLst/>
              <a:cxnLst/>
              <a:rect l="l" t="t" r="r" b="b"/>
              <a:pathLst>
                <a:path w="17958" h="9944" extrusionOk="0">
                  <a:moveTo>
                    <a:pt x="6956" y="1"/>
                  </a:moveTo>
                  <a:cubicBezTo>
                    <a:pt x="6795" y="1"/>
                    <a:pt x="6657" y="18"/>
                    <a:pt x="6556" y="62"/>
                  </a:cubicBezTo>
                  <a:cubicBezTo>
                    <a:pt x="5796" y="411"/>
                    <a:pt x="6050" y="917"/>
                    <a:pt x="5986" y="1678"/>
                  </a:cubicBezTo>
                  <a:cubicBezTo>
                    <a:pt x="5860" y="2596"/>
                    <a:pt x="5670" y="3483"/>
                    <a:pt x="5321" y="4338"/>
                  </a:cubicBezTo>
                  <a:cubicBezTo>
                    <a:pt x="4340" y="6903"/>
                    <a:pt x="2408" y="8866"/>
                    <a:pt x="1" y="9943"/>
                  </a:cubicBezTo>
                  <a:cubicBezTo>
                    <a:pt x="3200" y="9373"/>
                    <a:pt x="6398" y="9025"/>
                    <a:pt x="9470" y="7758"/>
                  </a:cubicBezTo>
                  <a:cubicBezTo>
                    <a:pt x="13017" y="6270"/>
                    <a:pt x="16089" y="3863"/>
                    <a:pt x="17957" y="474"/>
                  </a:cubicBezTo>
                  <a:lnTo>
                    <a:pt x="17957" y="189"/>
                  </a:lnTo>
                  <a:cubicBezTo>
                    <a:pt x="16193" y="358"/>
                    <a:pt x="14429" y="449"/>
                    <a:pt x="12671" y="449"/>
                  </a:cubicBezTo>
                  <a:cubicBezTo>
                    <a:pt x="11463" y="449"/>
                    <a:pt x="10258" y="406"/>
                    <a:pt x="9058" y="316"/>
                  </a:cubicBezTo>
                  <a:cubicBezTo>
                    <a:pt x="8627" y="290"/>
                    <a:pt x="7606" y="1"/>
                    <a:pt x="6956" y="1"/>
                  </a:cubicBezTo>
                  <a:close/>
                </a:path>
              </a:pathLst>
            </a:custGeom>
            <a:solidFill>
              <a:srgbClr val="58E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7"/>
            <p:cNvSpPr/>
            <p:nvPr/>
          </p:nvSpPr>
          <p:spPr>
            <a:xfrm>
              <a:off x="797091" y="1220157"/>
              <a:ext cx="1724244" cy="1562623"/>
            </a:xfrm>
            <a:custGeom>
              <a:avLst/>
              <a:gdLst/>
              <a:ahLst/>
              <a:cxnLst/>
              <a:rect l="l" t="t" r="r" b="b"/>
              <a:pathLst>
                <a:path w="52033" h="52266" extrusionOk="0">
                  <a:moveTo>
                    <a:pt x="8710" y="0"/>
                  </a:moveTo>
                  <a:cubicBezTo>
                    <a:pt x="5779" y="0"/>
                    <a:pt x="3289" y="44"/>
                    <a:pt x="1742" y="162"/>
                  </a:cubicBezTo>
                  <a:cubicBezTo>
                    <a:pt x="1673" y="139"/>
                    <a:pt x="1601" y="127"/>
                    <a:pt x="1528" y="127"/>
                  </a:cubicBezTo>
                  <a:cubicBezTo>
                    <a:pt x="1203" y="127"/>
                    <a:pt x="875" y="360"/>
                    <a:pt x="824" y="827"/>
                  </a:cubicBezTo>
                  <a:cubicBezTo>
                    <a:pt x="317" y="5039"/>
                    <a:pt x="507" y="9409"/>
                    <a:pt x="475" y="13653"/>
                  </a:cubicBezTo>
                  <a:cubicBezTo>
                    <a:pt x="412" y="17770"/>
                    <a:pt x="380" y="21887"/>
                    <a:pt x="348" y="26035"/>
                  </a:cubicBezTo>
                  <a:cubicBezTo>
                    <a:pt x="317" y="34428"/>
                    <a:pt x="0" y="42851"/>
                    <a:pt x="190" y="51244"/>
                  </a:cubicBezTo>
                  <a:cubicBezTo>
                    <a:pt x="206" y="51925"/>
                    <a:pt x="729" y="52265"/>
                    <a:pt x="1251" y="52265"/>
                  </a:cubicBezTo>
                  <a:cubicBezTo>
                    <a:pt x="1774" y="52265"/>
                    <a:pt x="2296" y="51925"/>
                    <a:pt x="2312" y="51244"/>
                  </a:cubicBezTo>
                  <a:cubicBezTo>
                    <a:pt x="2597" y="42851"/>
                    <a:pt x="2375" y="34428"/>
                    <a:pt x="2439" y="26035"/>
                  </a:cubicBezTo>
                  <a:cubicBezTo>
                    <a:pt x="2439" y="21887"/>
                    <a:pt x="2470" y="17770"/>
                    <a:pt x="2439" y="13621"/>
                  </a:cubicBezTo>
                  <a:cubicBezTo>
                    <a:pt x="2439" y="9694"/>
                    <a:pt x="2660" y="5609"/>
                    <a:pt x="2312" y="1682"/>
                  </a:cubicBezTo>
                  <a:lnTo>
                    <a:pt x="2312" y="1682"/>
                  </a:lnTo>
                  <a:cubicBezTo>
                    <a:pt x="7759" y="2664"/>
                    <a:pt x="26665" y="2632"/>
                    <a:pt x="32176" y="2822"/>
                  </a:cubicBezTo>
                  <a:cubicBezTo>
                    <a:pt x="35896" y="2958"/>
                    <a:pt x="39641" y="3071"/>
                    <a:pt x="43380" y="3071"/>
                  </a:cubicBezTo>
                  <a:cubicBezTo>
                    <a:pt x="45719" y="3071"/>
                    <a:pt x="48057" y="3027"/>
                    <a:pt x="50386" y="2917"/>
                  </a:cubicBezTo>
                  <a:cubicBezTo>
                    <a:pt x="52001" y="2854"/>
                    <a:pt x="52032" y="383"/>
                    <a:pt x="50386" y="383"/>
                  </a:cubicBezTo>
                  <a:cubicBezTo>
                    <a:pt x="48948" y="360"/>
                    <a:pt x="47511" y="352"/>
                    <a:pt x="46073" y="352"/>
                  </a:cubicBezTo>
                  <a:cubicBezTo>
                    <a:pt x="42630" y="352"/>
                    <a:pt x="39184" y="399"/>
                    <a:pt x="35730" y="399"/>
                  </a:cubicBezTo>
                  <a:cubicBezTo>
                    <a:pt x="34683" y="399"/>
                    <a:pt x="33636" y="395"/>
                    <a:pt x="32588" y="383"/>
                  </a:cubicBezTo>
                  <a:cubicBezTo>
                    <a:pt x="28308" y="337"/>
                    <a:pt x="16819" y="0"/>
                    <a:pt x="8710" y="0"/>
                  </a:cubicBezTo>
                  <a:close/>
                </a:path>
              </a:pathLst>
            </a:custGeom>
            <a:solidFill>
              <a:srgbClr val="58E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7"/>
            <p:cNvSpPr/>
            <p:nvPr/>
          </p:nvSpPr>
          <p:spPr>
            <a:xfrm>
              <a:off x="1849618" y="2411547"/>
              <a:ext cx="665335" cy="371895"/>
            </a:xfrm>
            <a:custGeom>
              <a:avLst/>
              <a:gdLst/>
              <a:ahLst/>
              <a:cxnLst/>
              <a:rect l="l" t="t" r="r" b="b"/>
              <a:pathLst>
                <a:path w="20078" h="12439" extrusionOk="0">
                  <a:moveTo>
                    <a:pt x="6343" y="0"/>
                  </a:moveTo>
                  <a:cubicBezTo>
                    <a:pt x="5864" y="0"/>
                    <a:pt x="5388" y="356"/>
                    <a:pt x="5416" y="880"/>
                  </a:cubicBezTo>
                  <a:cubicBezTo>
                    <a:pt x="5574" y="4458"/>
                    <a:pt x="4434" y="10475"/>
                    <a:pt x="412" y="11647"/>
                  </a:cubicBezTo>
                  <a:cubicBezTo>
                    <a:pt x="0" y="11774"/>
                    <a:pt x="64" y="12439"/>
                    <a:pt x="507" y="12439"/>
                  </a:cubicBezTo>
                  <a:cubicBezTo>
                    <a:pt x="5289" y="12344"/>
                    <a:pt x="7062" y="6200"/>
                    <a:pt x="7221" y="2020"/>
                  </a:cubicBezTo>
                  <a:cubicBezTo>
                    <a:pt x="9926" y="2601"/>
                    <a:pt x="12648" y="2914"/>
                    <a:pt x="15396" y="2914"/>
                  </a:cubicBezTo>
                  <a:cubicBezTo>
                    <a:pt x="16540" y="2914"/>
                    <a:pt x="17689" y="2860"/>
                    <a:pt x="18843" y="2748"/>
                  </a:cubicBezTo>
                  <a:cubicBezTo>
                    <a:pt x="20048" y="2655"/>
                    <a:pt x="20078" y="845"/>
                    <a:pt x="18931" y="845"/>
                  </a:cubicBezTo>
                  <a:cubicBezTo>
                    <a:pt x="18903" y="845"/>
                    <a:pt x="18873" y="846"/>
                    <a:pt x="18843" y="848"/>
                  </a:cubicBezTo>
                  <a:cubicBezTo>
                    <a:pt x="17669" y="947"/>
                    <a:pt x="16495" y="998"/>
                    <a:pt x="15322" y="998"/>
                  </a:cubicBezTo>
                  <a:cubicBezTo>
                    <a:pt x="12383" y="998"/>
                    <a:pt x="9453" y="681"/>
                    <a:pt x="6556" y="25"/>
                  </a:cubicBezTo>
                  <a:cubicBezTo>
                    <a:pt x="6486" y="8"/>
                    <a:pt x="6414" y="0"/>
                    <a:pt x="6343" y="0"/>
                  </a:cubicBezTo>
                  <a:close/>
                </a:path>
              </a:pathLst>
            </a:custGeom>
            <a:solidFill>
              <a:srgbClr val="58E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7"/>
            <p:cNvSpPr/>
            <p:nvPr/>
          </p:nvSpPr>
          <p:spPr>
            <a:xfrm>
              <a:off x="827510" y="1616187"/>
              <a:ext cx="1589937" cy="47298"/>
            </a:xfrm>
            <a:custGeom>
              <a:avLst/>
              <a:gdLst/>
              <a:ahLst/>
              <a:cxnLst/>
              <a:rect l="l" t="t" r="r" b="b"/>
              <a:pathLst>
                <a:path w="47980" h="1582" extrusionOk="0">
                  <a:moveTo>
                    <a:pt x="37838" y="0"/>
                  </a:moveTo>
                  <a:cubicBezTo>
                    <a:pt x="35233" y="0"/>
                    <a:pt x="32628" y="31"/>
                    <a:pt x="30023" y="88"/>
                  </a:cubicBezTo>
                  <a:cubicBezTo>
                    <a:pt x="24544" y="247"/>
                    <a:pt x="5574" y="120"/>
                    <a:pt x="222" y="1165"/>
                  </a:cubicBezTo>
                  <a:cubicBezTo>
                    <a:pt x="1" y="1197"/>
                    <a:pt x="64" y="1482"/>
                    <a:pt x="254" y="1482"/>
                  </a:cubicBezTo>
                  <a:cubicBezTo>
                    <a:pt x="1401" y="1553"/>
                    <a:pt x="3107" y="1582"/>
                    <a:pt x="5143" y="1582"/>
                  </a:cubicBezTo>
                  <a:cubicBezTo>
                    <a:pt x="13061" y="1582"/>
                    <a:pt x="25976" y="1146"/>
                    <a:pt x="30435" y="1070"/>
                  </a:cubicBezTo>
                  <a:cubicBezTo>
                    <a:pt x="33269" y="1023"/>
                    <a:pt x="36095" y="999"/>
                    <a:pt x="38922" y="999"/>
                  </a:cubicBezTo>
                  <a:cubicBezTo>
                    <a:pt x="41748" y="999"/>
                    <a:pt x="44575" y="1023"/>
                    <a:pt x="47409" y="1070"/>
                  </a:cubicBezTo>
                  <a:cubicBezTo>
                    <a:pt x="47979" y="1070"/>
                    <a:pt x="47979" y="152"/>
                    <a:pt x="47409" y="152"/>
                  </a:cubicBezTo>
                  <a:cubicBezTo>
                    <a:pt x="44219" y="47"/>
                    <a:pt x="41028" y="0"/>
                    <a:pt x="37838" y="0"/>
                  </a:cubicBezTo>
                  <a:close/>
                </a:path>
              </a:pathLst>
            </a:custGeom>
            <a:solidFill>
              <a:srgbClr val="58E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7"/>
            <p:cNvSpPr/>
            <p:nvPr/>
          </p:nvSpPr>
          <p:spPr>
            <a:xfrm>
              <a:off x="771908" y="1209125"/>
              <a:ext cx="1762020" cy="1595181"/>
            </a:xfrm>
            <a:custGeom>
              <a:avLst/>
              <a:gdLst/>
              <a:ahLst/>
              <a:cxnLst/>
              <a:rect l="l" t="t" r="r" b="b"/>
              <a:pathLst>
                <a:path w="53173" h="53355" extrusionOk="0">
                  <a:moveTo>
                    <a:pt x="41151" y="42395"/>
                  </a:moveTo>
                  <a:cubicBezTo>
                    <a:pt x="41801" y="42395"/>
                    <a:pt x="42802" y="42664"/>
                    <a:pt x="43228" y="42714"/>
                  </a:cubicBezTo>
                  <a:cubicBezTo>
                    <a:pt x="44428" y="42804"/>
                    <a:pt x="45633" y="42847"/>
                    <a:pt x="46841" y="42847"/>
                  </a:cubicBezTo>
                  <a:cubicBezTo>
                    <a:pt x="48599" y="42847"/>
                    <a:pt x="50363" y="42756"/>
                    <a:pt x="52127" y="42587"/>
                  </a:cubicBezTo>
                  <a:lnTo>
                    <a:pt x="52127" y="42872"/>
                  </a:lnTo>
                  <a:cubicBezTo>
                    <a:pt x="50259" y="46261"/>
                    <a:pt x="47187" y="48668"/>
                    <a:pt x="43640" y="50156"/>
                  </a:cubicBezTo>
                  <a:cubicBezTo>
                    <a:pt x="40536" y="51423"/>
                    <a:pt x="37370" y="51771"/>
                    <a:pt x="34171" y="52309"/>
                  </a:cubicBezTo>
                  <a:cubicBezTo>
                    <a:pt x="36578" y="51264"/>
                    <a:pt x="38510" y="49301"/>
                    <a:pt x="39491" y="46704"/>
                  </a:cubicBezTo>
                  <a:cubicBezTo>
                    <a:pt x="39840" y="45881"/>
                    <a:pt x="40030" y="44994"/>
                    <a:pt x="40125" y="44076"/>
                  </a:cubicBezTo>
                  <a:cubicBezTo>
                    <a:pt x="40220" y="43315"/>
                    <a:pt x="39966" y="42809"/>
                    <a:pt x="40726" y="42460"/>
                  </a:cubicBezTo>
                  <a:cubicBezTo>
                    <a:pt x="40832" y="42414"/>
                    <a:pt x="40979" y="42395"/>
                    <a:pt x="41151" y="42395"/>
                  </a:cubicBezTo>
                  <a:close/>
                  <a:moveTo>
                    <a:pt x="26143" y="0"/>
                  </a:moveTo>
                  <a:cubicBezTo>
                    <a:pt x="16452" y="0"/>
                    <a:pt x="6761" y="40"/>
                    <a:pt x="380" y="214"/>
                  </a:cubicBezTo>
                  <a:cubicBezTo>
                    <a:pt x="158" y="214"/>
                    <a:pt x="158" y="531"/>
                    <a:pt x="380" y="531"/>
                  </a:cubicBezTo>
                  <a:lnTo>
                    <a:pt x="633" y="531"/>
                  </a:lnTo>
                  <a:cubicBezTo>
                    <a:pt x="633" y="562"/>
                    <a:pt x="633" y="562"/>
                    <a:pt x="633" y="562"/>
                  </a:cubicBezTo>
                  <a:cubicBezTo>
                    <a:pt x="0" y="17759"/>
                    <a:pt x="412" y="35082"/>
                    <a:pt x="348" y="52278"/>
                  </a:cubicBezTo>
                  <a:cubicBezTo>
                    <a:pt x="348" y="52499"/>
                    <a:pt x="538" y="52563"/>
                    <a:pt x="697" y="52563"/>
                  </a:cubicBezTo>
                  <a:cubicBezTo>
                    <a:pt x="697" y="52626"/>
                    <a:pt x="760" y="52721"/>
                    <a:pt x="887" y="52721"/>
                  </a:cubicBezTo>
                  <a:cubicBezTo>
                    <a:pt x="6556" y="53069"/>
                    <a:pt x="25525" y="53323"/>
                    <a:pt x="31289" y="53355"/>
                  </a:cubicBezTo>
                  <a:cubicBezTo>
                    <a:pt x="31321" y="53323"/>
                    <a:pt x="31321" y="53259"/>
                    <a:pt x="31321" y="53196"/>
                  </a:cubicBezTo>
                  <a:cubicBezTo>
                    <a:pt x="31483" y="53199"/>
                    <a:pt x="31646" y="53200"/>
                    <a:pt x="31809" y="53200"/>
                  </a:cubicBezTo>
                  <a:cubicBezTo>
                    <a:pt x="39703" y="53200"/>
                    <a:pt x="49319" y="50191"/>
                    <a:pt x="52856" y="42714"/>
                  </a:cubicBezTo>
                  <a:cubicBezTo>
                    <a:pt x="52982" y="42492"/>
                    <a:pt x="52792" y="42302"/>
                    <a:pt x="52634" y="42270"/>
                  </a:cubicBezTo>
                  <a:cubicBezTo>
                    <a:pt x="52666" y="42207"/>
                    <a:pt x="52697" y="42144"/>
                    <a:pt x="52761" y="42080"/>
                  </a:cubicBezTo>
                  <a:cubicBezTo>
                    <a:pt x="52919" y="28241"/>
                    <a:pt x="53172" y="14370"/>
                    <a:pt x="52697" y="562"/>
                  </a:cubicBezTo>
                  <a:cubicBezTo>
                    <a:pt x="52697" y="473"/>
                    <a:pt x="52627" y="434"/>
                    <a:pt x="52554" y="434"/>
                  </a:cubicBezTo>
                  <a:cubicBezTo>
                    <a:pt x="52498" y="434"/>
                    <a:pt x="52440" y="458"/>
                    <a:pt x="52412" y="499"/>
                  </a:cubicBezTo>
                  <a:cubicBezTo>
                    <a:pt x="52412" y="531"/>
                    <a:pt x="52412" y="531"/>
                    <a:pt x="52412" y="562"/>
                  </a:cubicBezTo>
                  <a:cubicBezTo>
                    <a:pt x="51874" y="14370"/>
                    <a:pt x="52032" y="28241"/>
                    <a:pt x="52096" y="42080"/>
                  </a:cubicBezTo>
                  <a:cubicBezTo>
                    <a:pt x="50420" y="42223"/>
                    <a:pt x="48755" y="42297"/>
                    <a:pt x="47092" y="42297"/>
                  </a:cubicBezTo>
                  <a:cubicBezTo>
                    <a:pt x="44701" y="42297"/>
                    <a:pt x="42313" y="42145"/>
                    <a:pt x="39903" y="41827"/>
                  </a:cubicBezTo>
                  <a:cubicBezTo>
                    <a:pt x="39776" y="41827"/>
                    <a:pt x="39618" y="41954"/>
                    <a:pt x="39650" y="42080"/>
                  </a:cubicBezTo>
                  <a:cubicBezTo>
                    <a:pt x="39903" y="46957"/>
                    <a:pt x="36990" y="50979"/>
                    <a:pt x="32619" y="52499"/>
                  </a:cubicBezTo>
                  <a:lnTo>
                    <a:pt x="32556" y="52499"/>
                  </a:lnTo>
                  <a:cubicBezTo>
                    <a:pt x="32393" y="52499"/>
                    <a:pt x="32230" y="52497"/>
                    <a:pt x="32069" y="52497"/>
                  </a:cubicBezTo>
                  <a:cubicBezTo>
                    <a:pt x="31665" y="52497"/>
                    <a:pt x="31271" y="52513"/>
                    <a:pt x="30909" y="52626"/>
                  </a:cubicBezTo>
                  <a:cubicBezTo>
                    <a:pt x="25304" y="52626"/>
                    <a:pt x="6492" y="52499"/>
                    <a:pt x="918" y="52309"/>
                  </a:cubicBezTo>
                  <a:cubicBezTo>
                    <a:pt x="918" y="52309"/>
                    <a:pt x="918" y="52309"/>
                    <a:pt x="918" y="52278"/>
                  </a:cubicBezTo>
                  <a:cubicBezTo>
                    <a:pt x="982" y="35082"/>
                    <a:pt x="1457" y="17759"/>
                    <a:pt x="950" y="562"/>
                  </a:cubicBezTo>
                  <a:cubicBezTo>
                    <a:pt x="950" y="562"/>
                    <a:pt x="918" y="562"/>
                    <a:pt x="918" y="531"/>
                  </a:cubicBezTo>
                  <a:lnTo>
                    <a:pt x="918" y="531"/>
                  </a:lnTo>
                  <a:cubicBezTo>
                    <a:pt x="5710" y="639"/>
                    <a:pt x="12429" y="674"/>
                    <a:pt x="19606" y="674"/>
                  </a:cubicBezTo>
                  <a:cubicBezTo>
                    <a:pt x="31261" y="674"/>
                    <a:pt x="44124" y="582"/>
                    <a:pt x="51906" y="562"/>
                  </a:cubicBezTo>
                  <a:cubicBezTo>
                    <a:pt x="52001" y="562"/>
                    <a:pt x="52064" y="531"/>
                    <a:pt x="52096" y="467"/>
                  </a:cubicBezTo>
                  <a:cubicBezTo>
                    <a:pt x="52222" y="309"/>
                    <a:pt x="52159" y="24"/>
                    <a:pt x="51906" y="24"/>
                  </a:cubicBezTo>
                  <a:cubicBezTo>
                    <a:pt x="50842" y="27"/>
                    <a:pt x="49687" y="28"/>
                    <a:pt x="48455" y="28"/>
                  </a:cubicBezTo>
                  <a:cubicBezTo>
                    <a:pt x="42294" y="28"/>
                    <a:pt x="34218" y="0"/>
                    <a:pt x="26143" y="0"/>
                  </a:cubicBezTo>
                  <a:close/>
                </a:path>
              </a:pathLst>
            </a:custGeom>
            <a:solidFill>
              <a:srgbClr val="1D1E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4" name="Google Shape;644;p37"/>
          <p:cNvGrpSpPr/>
          <p:nvPr/>
        </p:nvGrpSpPr>
        <p:grpSpPr>
          <a:xfrm>
            <a:off x="775719" y="2994776"/>
            <a:ext cx="1809639" cy="1642120"/>
            <a:chOff x="775719" y="2994776"/>
            <a:chExt cx="1809639" cy="1642120"/>
          </a:xfrm>
        </p:grpSpPr>
        <p:sp>
          <p:nvSpPr>
            <p:cNvPr id="645" name="Google Shape;645;p37"/>
            <p:cNvSpPr/>
            <p:nvPr/>
          </p:nvSpPr>
          <p:spPr>
            <a:xfrm>
              <a:off x="775719" y="2994776"/>
              <a:ext cx="1809639" cy="1642120"/>
            </a:xfrm>
            <a:custGeom>
              <a:avLst/>
              <a:gdLst/>
              <a:ahLst/>
              <a:cxnLst/>
              <a:rect l="l" t="t" r="r" b="b"/>
              <a:pathLst>
                <a:path w="54610" h="54925" extrusionOk="0">
                  <a:moveTo>
                    <a:pt x="51482" y="1"/>
                  </a:moveTo>
                  <a:cubicBezTo>
                    <a:pt x="50532" y="1"/>
                    <a:pt x="49621" y="610"/>
                    <a:pt x="49701" y="1830"/>
                  </a:cubicBezTo>
                  <a:cubicBezTo>
                    <a:pt x="50207" y="10190"/>
                    <a:pt x="50524" y="18551"/>
                    <a:pt x="50651" y="26912"/>
                  </a:cubicBezTo>
                  <a:cubicBezTo>
                    <a:pt x="50714" y="30997"/>
                    <a:pt x="50746" y="35114"/>
                    <a:pt x="50714" y="39231"/>
                  </a:cubicBezTo>
                  <a:cubicBezTo>
                    <a:pt x="50682" y="41226"/>
                    <a:pt x="50651" y="43189"/>
                    <a:pt x="50619" y="45184"/>
                  </a:cubicBezTo>
                  <a:cubicBezTo>
                    <a:pt x="50587" y="46325"/>
                    <a:pt x="50587" y="47433"/>
                    <a:pt x="50556" y="48573"/>
                  </a:cubicBezTo>
                  <a:cubicBezTo>
                    <a:pt x="50524" y="49048"/>
                    <a:pt x="50619" y="49903"/>
                    <a:pt x="50556" y="50568"/>
                  </a:cubicBezTo>
                  <a:cubicBezTo>
                    <a:pt x="49979" y="50656"/>
                    <a:pt x="49348" y="50679"/>
                    <a:pt x="48714" y="50679"/>
                  </a:cubicBezTo>
                  <a:cubicBezTo>
                    <a:pt x="47997" y="50679"/>
                    <a:pt x="47277" y="50650"/>
                    <a:pt x="46625" y="50650"/>
                  </a:cubicBezTo>
                  <a:cubicBezTo>
                    <a:pt x="46395" y="50650"/>
                    <a:pt x="46173" y="50653"/>
                    <a:pt x="45964" y="50663"/>
                  </a:cubicBezTo>
                  <a:cubicBezTo>
                    <a:pt x="43905" y="50758"/>
                    <a:pt x="41815" y="50853"/>
                    <a:pt x="39756" y="50948"/>
                  </a:cubicBezTo>
                  <a:cubicBezTo>
                    <a:pt x="37758" y="51051"/>
                    <a:pt x="31992" y="51236"/>
                    <a:pt x="26532" y="51236"/>
                  </a:cubicBezTo>
                  <a:cubicBezTo>
                    <a:pt x="21869" y="51236"/>
                    <a:pt x="17429" y="51101"/>
                    <a:pt x="15751" y="50663"/>
                  </a:cubicBezTo>
                  <a:cubicBezTo>
                    <a:pt x="12648" y="49840"/>
                    <a:pt x="10083" y="47940"/>
                    <a:pt x="7866" y="45659"/>
                  </a:cubicBezTo>
                  <a:cubicBezTo>
                    <a:pt x="5807" y="43538"/>
                    <a:pt x="4065" y="40307"/>
                    <a:pt x="1405" y="38914"/>
                  </a:cubicBezTo>
                  <a:cubicBezTo>
                    <a:pt x="1244" y="38827"/>
                    <a:pt x="1088" y="38788"/>
                    <a:pt x="942" y="38788"/>
                  </a:cubicBezTo>
                  <a:cubicBezTo>
                    <a:pt x="398" y="38788"/>
                    <a:pt x="0" y="39328"/>
                    <a:pt x="75" y="39927"/>
                  </a:cubicBezTo>
                  <a:cubicBezTo>
                    <a:pt x="455" y="42461"/>
                    <a:pt x="2450" y="44804"/>
                    <a:pt x="4034" y="46736"/>
                  </a:cubicBezTo>
                  <a:cubicBezTo>
                    <a:pt x="5712" y="48763"/>
                    <a:pt x="7612" y="50600"/>
                    <a:pt x="9829" y="52025"/>
                  </a:cubicBezTo>
                  <a:cubicBezTo>
                    <a:pt x="13496" y="54400"/>
                    <a:pt x="23096" y="54925"/>
                    <a:pt x="31031" y="54925"/>
                  </a:cubicBezTo>
                  <a:cubicBezTo>
                    <a:pt x="35158" y="54925"/>
                    <a:pt x="38835" y="54783"/>
                    <a:pt x="40992" y="54685"/>
                  </a:cubicBezTo>
                  <a:cubicBezTo>
                    <a:pt x="44443" y="54558"/>
                    <a:pt x="47927" y="54558"/>
                    <a:pt x="51347" y="54273"/>
                  </a:cubicBezTo>
                  <a:cubicBezTo>
                    <a:pt x="54546" y="53988"/>
                    <a:pt x="54324" y="51107"/>
                    <a:pt x="54388" y="48573"/>
                  </a:cubicBezTo>
                  <a:cubicBezTo>
                    <a:pt x="54578" y="41353"/>
                    <a:pt x="54609" y="34132"/>
                    <a:pt x="54483" y="26912"/>
                  </a:cubicBezTo>
                  <a:cubicBezTo>
                    <a:pt x="54356" y="18551"/>
                    <a:pt x="54039" y="10190"/>
                    <a:pt x="53501" y="1830"/>
                  </a:cubicBezTo>
                  <a:cubicBezTo>
                    <a:pt x="53422" y="610"/>
                    <a:pt x="52432" y="1"/>
                    <a:pt x="51482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7"/>
            <p:cNvSpPr/>
            <p:nvPr/>
          </p:nvSpPr>
          <p:spPr>
            <a:xfrm>
              <a:off x="807562" y="3008737"/>
              <a:ext cx="1690675" cy="1558497"/>
            </a:xfrm>
            <a:custGeom>
              <a:avLst/>
              <a:gdLst/>
              <a:ahLst/>
              <a:cxnLst/>
              <a:rect l="l" t="t" r="r" b="b"/>
              <a:pathLst>
                <a:path w="51020" h="52128" extrusionOk="0">
                  <a:moveTo>
                    <a:pt x="50703" y="1"/>
                  </a:moveTo>
                  <a:cubicBezTo>
                    <a:pt x="50640" y="33"/>
                    <a:pt x="50576" y="64"/>
                    <a:pt x="50513" y="64"/>
                  </a:cubicBezTo>
                  <a:cubicBezTo>
                    <a:pt x="42401" y="85"/>
                    <a:pt x="28962" y="184"/>
                    <a:pt x="17070" y="184"/>
                  </a:cubicBezTo>
                  <a:cubicBezTo>
                    <a:pt x="10532" y="184"/>
                    <a:pt x="4461" y="154"/>
                    <a:pt x="1" y="64"/>
                  </a:cubicBezTo>
                  <a:lnTo>
                    <a:pt x="1" y="64"/>
                  </a:lnTo>
                  <a:cubicBezTo>
                    <a:pt x="381" y="12605"/>
                    <a:pt x="222" y="25209"/>
                    <a:pt x="96" y="37782"/>
                  </a:cubicBezTo>
                  <a:cubicBezTo>
                    <a:pt x="950" y="37852"/>
                    <a:pt x="1797" y="37889"/>
                    <a:pt x="2637" y="37889"/>
                  </a:cubicBezTo>
                  <a:cubicBezTo>
                    <a:pt x="5968" y="37889"/>
                    <a:pt x="9190" y="37311"/>
                    <a:pt x="12352" y="35945"/>
                  </a:cubicBezTo>
                  <a:cubicBezTo>
                    <a:pt x="12401" y="35920"/>
                    <a:pt x="12453" y="35908"/>
                    <a:pt x="12503" y="35908"/>
                  </a:cubicBezTo>
                  <a:cubicBezTo>
                    <a:pt x="12645" y="35908"/>
                    <a:pt x="12772" y="36003"/>
                    <a:pt x="12795" y="36167"/>
                  </a:cubicBezTo>
                  <a:cubicBezTo>
                    <a:pt x="13175" y="41741"/>
                    <a:pt x="14569" y="47093"/>
                    <a:pt x="16880" y="52128"/>
                  </a:cubicBezTo>
                  <a:lnTo>
                    <a:pt x="18844" y="52128"/>
                  </a:lnTo>
                  <a:cubicBezTo>
                    <a:pt x="25146" y="52096"/>
                    <a:pt x="44211" y="51685"/>
                    <a:pt x="50513" y="51558"/>
                  </a:cubicBezTo>
                  <a:cubicBezTo>
                    <a:pt x="50608" y="51558"/>
                    <a:pt x="50703" y="51621"/>
                    <a:pt x="50735" y="51685"/>
                  </a:cubicBezTo>
                  <a:cubicBezTo>
                    <a:pt x="50766" y="34520"/>
                    <a:pt x="50323" y="17261"/>
                    <a:pt x="51020" y="96"/>
                  </a:cubicBezTo>
                  <a:cubicBezTo>
                    <a:pt x="51020" y="64"/>
                    <a:pt x="51020" y="33"/>
                    <a:pt x="51020" y="33"/>
                  </a:cubicBezTo>
                  <a:lnTo>
                    <a:pt x="50703" y="1"/>
                  </a:lnTo>
                  <a:close/>
                </a:path>
              </a:pathLst>
            </a:custGeom>
            <a:solidFill>
              <a:srgbClr val="F7DE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7"/>
            <p:cNvSpPr/>
            <p:nvPr/>
          </p:nvSpPr>
          <p:spPr>
            <a:xfrm>
              <a:off x="810710" y="4102305"/>
              <a:ext cx="533149" cy="464906"/>
            </a:xfrm>
            <a:custGeom>
              <a:avLst/>
              <a:gdLst/>
              <a:ahLst/>
              <a:cxnLst/>
              <a:rect l="l" t="t" r="r" b="b"/>
              <a:pathLst>
                <a:path w="16089" h="15550" extrusionOk="0">
                  <a:moveTo>
                    <a:pt x="12130" y="1"/>
                  </a:moveTo>
                  <a:cubicBezTo>
                    <a:pt x="9339" y="1177"/>
                    <a:pt x="6379" y="1833"/>
                    <a:pt x="3374" y="1833"/>
                  </a:cubicBezTo>
                  <a:cubicBezTo>
                    <a:pt x="2254" y="1833"/>
                    <a:pt x="1127" y="1742"/>
                    <a:pt x="1" y="1552"/>
                  </a:cubicBezTo>
                  <a:cubicBezTo>
                    <a:pt x="1" y="1616"/>
                    <a:pt x="1" y="1679"/>
                    <a:pt x="1" y="1742"/>
                  </a:cubicBezTo>
                  <a:cubicBezTo>
                    <a:pt x="5131" y="6683"/>
                    <a:pt x="10325" y="11275"/>
                    <a:pt x="16025" y="15550"/>
                  </a:cubicBezTo>
                  <a:lnTo>
                    <a:pt x="16089" y="15550"/>
                  </a:lnTo>
                  <a:cubicBezTo>
                    <a:pt x="13872" y="10610"/>
                    <a:pt x="12573" y="5416"/>
                    <a:pt x="12130" y="1"/>
                  </a:cubicBezTo>
                  <a:close/>
                </a:path>
              </a:pathLst>
            </a:custGeom>
            <a:solidFill>
              <a:srgbClr val="F2C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7"/>
            <p:cNvSpPr/>
            <p:nvPr/>
          </p:nvSpPr>
          <p:spPr>
            <a:xfrm>
              <a:off x="786587" y="3000635"/>
              <a:ext cx="1726331" cy="1580860"/>
            </a:xfrm>
            <a:custGeom>
              <a:avLst/>
              <a:gdLst/>
              <a:ahLst/>
              <a:cxnLst/>
              <a:rect l="l" t="t" r="r" b="b"/>
              <a:pathLst>
                <a:path w="52096" h="52876" extrusionOk="0">
                  <a:moveTo>
                    <a:pt x="8391" y="1"/>
                  </a:moveTo>
                  <a:cubicBezTo>
                    <a:pt x="6430" y="1"/>
                    <a:pt x="4487" y="92"/>
                    <a:pt x="2597" y="367"/>
                  </a:cubicBezTo>
                  <a:cubicBezTo>
                    <a:pt x="2364" y="218"/>
                    <a:pt x="2084" y="143"/>
                    <a:pt x="1805" y="143"/>
                  </a:cubicBezTo>
                  <a:cubicBezTo>
                    <a:pt x="1137" y="143"/>
                    <a:pt x="475" y="573"/>
                    <a:pt x="475" y="1444"/>
                  </a:cubicBezTo>
                  <a:cubicBezTo>
                    <a:pt x="507" y="7524"/>
                    <a:pt x="570" y="13636"/>
                    <a:pt x="602" y="19748"/>
                  </a:cubicBezTo>
                  <a:cubicBezTo>
                    <a:pt x="602" y="22725"/>
                    <a:pt x="634" y="25702"/>
                    <a:pt x="665" y="28679"/>
                  </a:cubicBezTo>
                  <a:cubicBezTo>
                    <a:pt x="697" y="31022"/>
                    <a:pt x="634" y="33398"/>
                    <a:pt x="951" y="35741"/>
                  </a:cubicBezTo>
                  <a:cubicBezTo>
                    <a:pt x="0" y="37261"/>
                    <a:pt x="1742" y="38370"/>
                    <a:pt x="3294" y="38496"/>
                  </a:cubicBezTo>
                  <a:cubicBezTo>
                    <a:pt x="3844" y="38536"/>
                    <a:pt x="4398" y="38557"/>
                    <a:pt x="4955" y="38557"/>
                  </a:cubicBezTo>
                  <a:cubicBezTo>
                    <a:pt x="7479" y="38557"/>
                    <a:pt x="10048" y="38138"/>
                    <a:pt x="12383" y="37230"/>
                  </a:cubicBezTo>
                  <a:cubicBezTo>
                    <a:pt x="13175" y="42455"/>
                    <a:pt x="14663" y="48630"/>
                    <a:pt x="18115" y="52589"/>
                  </a:cubicBezTo>
                  <a:cubicBezTo>
                    <a:pt x="18293" y="52791"/>
                    <a:pt x="18494" y="52876"/>
                    <a:pt x="18687" y="52876"/>
                  </a:cubicBezTo>
                  <a:cubicBezTo>
                    <a:pt x="19253" y="52876"/>
                    <a:pt x="19760" y="52157"/>
                    <a:pt x="19477" y="51544"/>
                  </a:cubicBezTo>
                  <a:cubicBezTo>
                    <a:pt x="18337" y="49010"/>
                    <a:pt x="16753" y="46762"/>
                    <a:pt x="15772" y="44102"/>
                  </a:cubicBezTo>
                  <a:cubicBezTo>
                    <a:pt x="14822" y="41505"/>
                    <a:pt x="14188" y="38781"/>
                    <a:pt x="13903" y="35994"/>
                  </a:cubicBezTo>
                  <a:cubicBezTo>
                    <a:pt x="13854" y="35507"/>
                    <a:pt x="13487" y="35170"/>
                    <a:pt x="13046" y="35170"/>
                  </a:cubicBezTo>
                  <a:cubicBezTo>
                    <a:pt x="12914" y="35170"/>
                    <a:pt x="12775" y="35200"/>
                    <a:pt x="12636" y="35266"/>
                  </a:cubicBezTo>
                  <a:cubicBezTo>
                    <a:pt x="10958" y="36089"/>
                    <a:pt x="9184" y="36533"/>
                    <a:pt x="7348" y="36723"/>
                  </a:cubicBezTo>
                  <a:cubicBezTo>
                    <a:pt x="6588" y="36818"/>
                    <a:pt x="5828" y="36850"/>
                    <a:pt x="5067" y="36913"/>
                  </a:cubicBezTo>
                  <a:cubicBezTo>
                    <a:pt x="5013" y="36913"/>
                    <a:pt x="4868" y="36915"/>
                    <a:pt x="4674" y="36915"/>
                  </a:cubicBezTo>
                  <a:cubicBezTo>
                    <a:pt x="4187" y="36915"/>
                    <a:pt x="3389" y="36899"/>
                    <a:pt x="2914" y="36786"/>
                  </a:cubicBezTo>
                  <a:cubicBezTo>
                    <a:pt x="3421" y="34126"/>
                    <a:pt x="3294" y="31371"/>
                    <a:pt x="3294" y="28679"/>
                  </a:cubicBezTo>
                  <a:cubicBezTo>
                    <a:pt x="3294" y="25702"/>
                    <a:pt x="3262" y="22725"/>
                    <a:pt x="3262" y="19748"/>
                  </a:cubicBezTo>
                  <a:cubicBezTo>
                    <a:pt x="3231" y="13921"/>
                    <a:pt x="3199" y="8094"/>
                    <a:pt x="3167" y="2267"/>
                  </a:cubicBezTo>
                  <a:lnTo>
                    <a:pt x="3167" y="2267"/>
                  </a:lnTo>
                  <a:cubicBezTo>
                    <a:pt x="8361" y="3376"/>
                    <a:pt x="14157" y="3091"/>
                    <a:pt x="19414" y="3186"/>
                  </a:cubicBezTo>
                  <a:cubicBezTo>
                    <a:pt x="22422" y="3265"/>
                    <a:pt x="28621" y="3296"/>
                    <a:pt x="34821" y="3296"/>
                  </a:cubicBezTo>
                  <a:cubicBezTo>
                    <a:pt x="41020" y="3296"/>
                    <a:pt x="47219" y="3265"/>
                    <a:pt x="50228" y="3217"/>
                  </a:cubicBezTo>
                  <a:cubicBezTo>
                    <a:pt x="52086" y="3186"/>
                    <a:pt x="52096" y="335"/>
                    <a:pt x="50258" y="335"/>
                  </a:cubicBezTo>
                  <a:cubicBezTo>
                    <a:pt x="50248" y="335"/>
                    <a:pt x="50238" y="335"/>
                    <a:pt x="50228" y="335"/>
                  </a:cubicBezTo>
                  <a:cubicBezTo>
                    <a:pt x="46915" y="388"/>
                    <a:pt x="39735" y="411"/>
                    <a:pt x="32945" y="411"/>
                  </a:cubicBezTo>
                  <a:cubicBezTo>
                    <a:pt x="27401" y="411"/>
                    <a:pt x="22118" y="395"/>
                    <a:pt x="19414" y="367"/>
                  </a:cubicBezTo>
                  <a:cubicBezTo>
                    <a:pt x="15836" y="326"/>
                    <a:pt x="12082" y="1"/>
                    <a:pt x="8391" y="1"/>
                  </a:cubicBezTo>
                  <a:close/>
                </a:path>
              </a:pathLst>
            </a:custGeom>
            <a:solidFill>
              <a:srgbClr val="F2C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7"/>
            <p:cNvSpPr/>
            <p:nvPr/>
          </p:nvSpPr>
          <p:spPr>
            <a:xfrm>
              <a:off x="832746" y="3419118"/>
              <a:ext cx="1599381" cy="55878"/>
            </a:xfrm>
            <a:custGeom>
              <a:avLst/>
              <a:gdLst/>
              <a:ahLst/>
              <a:cxnLst/>
              <a:rect l="l" t="t" r="r" b="b"/>
              <a:pathLst>
                <a:path w="48265" h="1869" extrusionOk="0">
                  <a:moveTo>
                    <a:pt x="6623" y="0"/>
                  </a:moveTo>
                  <a:cubicBezTo>
                    <a:pt x="4464" y="0"/>
                    <a:pt x="2325" y="106"/>
                    <a:pt x="254" y="429"/>
                  </a:cubicBezTo>
                  <a:cubicBezTo>
                    <a:pt x="1" y="461"/>
                    <a:pt x="33" y="873"/>
                    <a:pt x="254" y="936"/>
                  </a:cubicBezTo>
                  <a:cubicBezTo>
                    <a:pt x="3366" y="1591"/>
                    <a:pt x="6677" y="1723"/>
                    <a:pt x="9982" y="1723"/>
                  </a:cubicBezTo>
                  <a:cubicBezTo>
                    <a:pt x="12220" y="1723"/>
                    <a:pt x="14456" y="1663"/>
                    <a:pt x="16626" y="1663"/>
                  </a:cubicBezTo>
                  <a:cubicBezTo>
                    <a:pt x="16827" y="1663"/>
                    <a:pt x="17028" y="1663"/>
                    <a:pt x="17229" y="1664"/>
                  </a:cubicBezTo>
                  <a:cubicBezTo>
                    <a:pt x="20901" y="1704"/>
                    <a:pt x="29637" y="1868"/>
                    <a:pt x="37089" y="1868"/>
                  </a:cubicBezTo>
                  <a:cubicBezTo>
                    <a:pt x="41526" y="1868"/>
                    <a:pt x="45508" y="1810"/>
                    <a:pt x="47694" y="1633"/>
                  </a:cubicBezTo>
                  <a:cubicBezTo>
                    <a:pt x="48265" y="1601"/>
                    <a:pt x="48265" y="809"/>
                    <a:pt x="47694" y="746"/>
                  </a:cubicBezTo>
                  <a:cubicBezTo>
                    <a:pt x="44089" y="434"/>
                    <a:pt x="35603" y="422"/>
                    <a:pt x="28242" y="422"/>
                  </a:cubicBezTo>
                  <a:cubicBezTo>
                    <a:pt x="27629" y="422"/>
                    <a:pt x="27024" y="422"/>
                    <a:pt x="26429" y="422"/>
                  </a:cubicBezTo>
                  <a:cubicBezTo>
                    <a:pt x="22567" y="422"/>
                    <a:pt x="19182" y="419"/>
                    <a:pt x="17229" y="366"/>
                  </a:cubicBezTo>
                  <a:cubicBezTo>
                    <a:pt x="13782" y="287"/>
                    <a:pt x="10175" y="0"/>
                    <a:pt x="6623" y="0"/>
                  </a:cubicBezTo>
                  <a:close/>
                </a:path>
              </a:pathLst>
            </a:custGeom>
            <a:solidFill>
              <a:srgbClr val="F2C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7"/>
            <p:cNvSpPr/>
            <p:nvPr/>
          </p:nvSpPr>
          <p:spPr>
            <a:xfrm>
              <a:off x="2475023" y="3007362"/>
              <a:ext cx="51463" cy="1564865"/>
            </a:xfrm>
            <a:custGeom>
              <a:avLst/>
              <a:gdLst/>
              <a:ahLst/>
              <a:cxnLst/>
              <a:rect l="l" t="t" r="r" b="b"/>
              <a:pathLst>
                <a:path w="1553" h="52341" extrusionOk="0">
                  <a:moveTo>
                    <a:pt x="822" y="0"/>
                  </a:moveTo>
                  <a:cubicBezTo>
                    <a:pt x="773" y="0"/>
                    <a:pt x="724" y="26"/>
                    <a:pt x="698" y="79"/>
                  </a:cubicBezTo>
                  <a:cubicBezTo>
                    <a:pt x="698" y="79"/>
                    <a:pt x="698" y="110"/>
                    <a:pt x="698" y="142"/>
                  </a:cubicBezTo>
                  <a:cubicBezTo>
                    <a:pt x="1" y="17275"/>
                    <a:pt x="444" y="34566"/>
                    <a:pt x="413" y="51731"/>
                  </a:cubicBezTo>
                  <a:lnTo>
                    <a:pt x="413" y="51952"/>
                  </a:lnTo>
                  <a:lnTo>
                    <a:pt x="413" y="52079"/>
                  </a:lnTo>
                  <a:cubicBezTo>
                    <a:pt x="413" y="52253"/>
                    <a:pt x="547" y="52340"/>
                    <a:pt x="682" y="52340"/>
                  </a:cubicBezTo>
                  <a:cubicBezTo>
                    <a:pt x="816" y="52340"/>
                    <a:pt x="951" y="52253"/>
                    <a:pt x="951" y="52079"/>
                  </a:cubicBezTo>
                  <a:cubicBezTo>
                    <a:pt x="1014" y="34788"/>
                    <a:pt x="1553" y="17433"/>
                    <a:pt x="983" y="142"/>
                  </a:cubicBezTo>
                  <a:cubicBezTo>
                    <a:pt x="964" y="50"/>
                    <a:pt x="892" y="0"/>
                    <a:pt x="822" y="0"/>
                  </a:cubicBezTo>
                  <a:close/>
                </a:path>
              </a:pathLst>
            </a:custGeom>
            <a:solidFill>
              <a:srgbClr val="1D1E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7"/>
            <p:cNvSpPr/>
            <p:nvPr/>
          </p:nvSpPr>
          <p:spPr>
            <a:xfrm>
              <a:off x="782379" y="2994776"/>
              <a:ext cx="1709564" cy="1595540"/>
            </a:xfrm>
            <a:custGeom>
              <a:avLst/>
              <a:gdLst/>
              <a:ahLst/>
              <a:cxnLst/>
              <a:rect l="l" t="t" r="r" b="b"/>
              <a:pathLst>
                <a:path w="51590" h="53367" extrusionOk="0">
                  <a:moveTo>
                    <a:pt x="12985" y="37077"/>
                  </a:moveTo>
                  <a:cubicBezTo>
                    <a:pt x="13428" y="42461"/>
                    <a:pt x="14727" y="47655"/>
                    <a:pt x="16944" y="52595"/>
                  </a:cubicBezTo>
                  <a:lnTo>
                    <a:pt x="16880" y="52595"/>
                  </a:lnTo>
                  <a:cubicBezTo>
                    <a:pt x="11180" y="48320"/>
                    <a:pt x="5986" y="43728"/>
                    <a:pt x="856" y="38787"/>
                  </a:cubicBezTo>
                  <a:cubicBezTo>
                    <a:pt x="856" y="38724"/>
                    <a:pt x="856" y="38661"/>
                    <a:pt x="856" y="38597"/>
                  </a:cubicBezTo>
                  <a:cubicBezTo>
                    <a:pt x="1986" y="38787"/>
                    <a:pt x="3117" y="38878"/>
                    <a:pt x="4241" y="38878"/>
                  </a:cubicBezTo>
                  <a:cubicBezTo>
                    <a:pt x="7242" y="38878"/>
                    <a:pt x="10197" y="38229"/>
                    <a:pt x="12985" y="37077"/>
                  </a:cubicBezTo>
                  <a:close/>
                  <a:moveTo>
                    <a:pt x="25732" y="1"/>
                  </a:moveTo>
                  <a:cubicBezTo>
                    <a:pt x="16152" y="1"/>
                    <a:pt x="6572" y="40"/>
                    <a:pt x="191" y="215"/>
                  </a:cubicBezTo>
                  <a:cubicBezTo>
                    <a:pt x="1" y="215"/>
                    <a:pt x="1" y="531"/>
                    <a:pt x="191" y="531"/>
                  </a:cubicBezTo>
                  <a:lnTo>
                    <a:pt x="444" y="531"/>
                  </a:lnTo>
                  <a:cubicBezTo>
                    <a:pt x="444" y="531"/>
                    <a:pt x="444" y="563"/>
                    <a:pt x="444" y="563"/>
                  </a:cubicBezTo>
                  <a:cubicBezTo>
                    <a:pt x="1" y="13104"/>
                    <a:pt x="96" y="25708"/>
                    <a:pt x="159" y="38281"/>
                  </a:cubicBezTo>
                  <a:cubicBezTo>
                    <a:pt x="191" y="38344"/>
                    <a:pt x="254" y="38407"/>
                    <a:pt x="286" y="38471"/>
                  </a:cubicBezTo>
                  <a:cubicBezTo>
                    <a:pt x="222" y="38534"/>
                    <a:pt x="222" y="38629"/>
                    <a:pt x="286" y="38692"/>
                  </a:cubicBezTo>
                  <a:cubicBezTo>
                    <a:pt x="4814" y="44234"/>
                    <a:pt x="10642" y="49238"/>
                    <a:pt x="16659" y="53133"/>
                  </a:cubicBezTo>
                  <a:cubicBezTo>
                    <a:pt x="16703" y="53166"/>
                    <a:pt x="16751" y="53180"/>
                    <a:pt x="16797" y="53180"/>
                  </a:cubicBezTo>
                  <a:cubicBezTo>
                    <a:pt x="16884" y="53180"/>
                    <a:pt x="16966" y="53132"/>
                    <a:pt x="17007" y="53070"/>
                  </a:cubicBezTo>
                  <a:cubicBezTo>
                    <a:pt x="17070" y="53133"/>
                    <a:pt x="17165" y="53197"/>
                    <a:pt x="17260" y="53260"/>
                  </a:cubicBezTo>
                  <a:cubicBezTo>
                    <a:pt x="17260" y="53260"/>
                    <a:pt x="17292" y="53292"/>
                    <a:pt x="17292" y="53292"/>
                  </a:cubicBezTo>
                  <a:cubicBezTo>
                    <a:pt x="17355" y="53323"/>
                    <a:pt x="17387" y="53323"/>
                    <a:pt x="17419" y="53355"/>
                  </a:cubicBezTo>
                  <a:cubicBezTo>
                    <a:pt x="18258" y="53363"/>
                    <a:pt x="19277" y="53367"/>
                    <a:pt x="20434" y="53367"/>
                  </a:cubicBezTo>
                  <a:cubicBezTo>
                    <a:pt x="29011" y="53367"/>
                    <a:pt x="45134" y="53149"/>
                    <a:pt x="51273" y="52563"/>
                  </a:cubicBezTo>
                  <a:cubicBezTo>
                    <a:pt x="51368" y="52532"/>
                    <a:pt x="51463" y="52468"/>
                    <a:pt x="51495" y="52405"/>
                  </a:cubicBezTo>
                  <a:lnTo>
                    <a:pt x="51495" y="52152"/>
                  </a:lnTo>
                  <a:cubicBezTo>
                    <a:pt x="51463" y="52088"/>
                    <a:pt x="51368" y="52025"/>
                    <a:pt x="51273" y="52025"/>
                  </a:cubicBezTo>
                  <a:cubicBezTo>
                    <a:pt x="44971" y="52152"/>
                    <a:pt x="25906" y="52563"/>
                    <a:pt x="19604" y="52595"/>
                  </a:cubicBezTo>
                  <a:cubicBezTo>
                    <a:pt x="19271" y="52611"/>
                    <a:pt x="18939" y="52619"/>
                    <a:pt x="18606" y="52619"/>
                  </a:cubicBezTo>
                  <a:cubicBezTo>
                    <a:pt x="18274" y="52619"/>
                    <a:pt x="17941" y="52611"/>
                    <a:pt x="17609" y="52595"/>
                  </a:cubicBezTo>
                  <a:cubicBezTo>
                    <a:pt x="15329" y="47560"/>
                    <a:pt x="13935" y="42208"/>
                    <a:pt x="13523" y="36666"/>
                  </a:cubicBezTo>
                  <a:cubicBezTo>
                    <a:pt x="13523" y="36477"/>
                    <a:pt x="13401" y="36376"/>
                    <a:pt x="13259" y="36376"/>
                  </a:cubicBezTo>
                  <a:cubicBezTo>
                    <a:pt x="13211" y="36376"/>
                    <a:pt x="13160" y="36388"/>
                    <a:pt x="13112" y="36412"/>
                  </a:cubicBezTo>
                  <a:cubicBezTo>
                    <a:pt x="9971" y="37769"/>
                    <a:pt x="6771" y="38368"/>
                    <a:pt x="3463" y="38368"/>
                  </a:cubicBezTo>
                  <a:cubicBezTo>
                    <a:pt x="2602" y="38368"/>
                    <a:pt x="1733" y="38328"/>
                    <a:pt x="856" y="38249"/>
                  </a:cubicBezTo>
                  <a:cubicBezTo>
                    <a:pt x="982" y="25676"/>
                    <a:pt x="1141" y="13104"/>
                    <a:pt x="761" y="563"/>
                  </a:cubicBezTo>
                  <a:cubicBezTo>
                    <a:pt x="761" y="563"/>
                    <a:pt x="761" y="531"/>
                    <a:pt x="761" y="531"/>
                  </a:cubicBezTo>
                  <a:cubicBezTo>
                    <a:pt x="5287" y="634"/>
                    <a:pt x="11467" y="667"/>
                    <a:pt x="18112" y="667"/>
                  </a:cubicBezTo>
                  <a:cubicBezTo>
                    <a:pt x="29925" y="667"/>
                    <a:pt x="43206" y="563"/>
                    <a:pt x="51273" y="563"/>
                  </a:cubicBezTo>
                  <a:cubicBezTo>
                    <a:pt x="51336" y="563"/>
                    <a:pt x="51400" y="531"/>
                    <a:pt x="51463" y="468"/>
                  </a:cubicBezTo>
                  <a:cubicBezTo>
                    <a:pt x="51590" y="310"/>
                    <a:pt x="51526" y="25"/>
                    <a:pt x="51273" y="25"/>
                  </a:cubicBezTo>
                  <a:cubicBezTo>
                    <a:pt x="50209" y="27"/>
                    <a:pt x="49057" y="28"/>
                    <a:pt x="47831" y="28"/>
                  </a:cubicBezTo>
                  <a:cubicBezTo>
                    <a:pt x="41698" y="28"/>
                    <a:pt x="33715" y="1"/>
                    <a:pt x="25732" y="1"/>
                  </a:cubicBezTo>
                  <a:close/>
                </a:path>
              </a:pathLst>
            </a:custGeom>
            <a:solidFill>
              <a:srgbClr val="1D1E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2" name="Google Shape;652;p37"/>
          <p:cNvGrpSpPr/>
          <p:nvPr/>
        </p:nvGrpSpPr>
        <p:grpSpPr>
          <a:xfrm>
            <a:off x="2883853" y="3004536"/>
            <a:ext cx="1820210" cy="1712260"/>
            <a:chOff x="2883853" y="3004536"/>
            <a:chExt cx="1820210" cy="1712260"/>
          </a:xfrm>
        </p:grpSpPr>
        <p:sp>
          <p:nvSpPr>
            <p:cNvPr id="653" name="Google Shape;653;p37"/>
            <p:cNvSpPr/>
            <p:nvPr/>
          </p:nvSpPr>
          <p:spPr>
            <a:xfrm>
              <a:off x="2883853" y="3004536"/>
              <a:ext cx="1820210" cy="1712260"/>
            </a:xfrm>
            <a:custGeom>
              <a:avLst/>
              <a:gdLst/>
              <a:ahLst/>
              <a:cxnLst/>
              <a:rect l="l" t="t" r="r" b="b"/>
              <a:pathLst>
                <a:path w="54929" h="57271" extrusionOk="0">
                  <a:moveTo>
                    <a:pt x="52648" y="1"/>
                  </a:moveTo>
                  <a:cubicBezTo>
                    <a:pt x="51690" y="1"/>
                    <a:pt x="50748" y="618"/>
                    <a:pt x="50779" y="1853"/>
                  </a:cubicBezTo>
                  <a:cubicBezTo>
                    <a:pt x="50969" y="9137"/>
                    <a:pt x="51064" y="16421"/>
                    <a:pt x="51064" y="23705"/>
                  </a:cubicBezTo>
                  <a:cubicBezTo>
                    <a:pt x="51064" y="27347"/>
                    <a:pt x="51064" y="30989"/>
                    <a:pt x="51001" y="34599"/>
                  </a:cubicBezTo>
                  <a:cubicBezTo>
                    <a:pt x="50969" y="38019"/>
                    <a:pt x="51381" y="41914"/>
                    <a:pt x="50399" y="45176"/>
                  </a:cubicBezTo>
                  <a:cubicBezTo>
                    <a:pt x="48689" y="51003"/>
                    <a:pt x="40265" y="52207"/>
                    <a:pt x="35198" y="52903"/>
                  </a:cubicBezTo>
                  <a:cubicBezTo>
                    <a:pt x="32966" y="53208"/>
                    <a:pt x="29428" y="53320"/>
                    <a:pt x="25421" y="53320"/>
                  </a:cubicBezTo>
                  <a:cubicBezTo>
                    <a:pt x="16918" y="53320"/>
                    <a:pt x="6301" y="52813"/>
                    <a:pt x="1566" y="52555"/>
                  </a:cubicBezTo>
                  <a:cubicBezTo>
                    <a:pt x="1546" y="52554"/>
                    <a:pt x="1527" y="52553"/>
                    <a:pt x="1508" y="52553"/>
                  </a:cubicBezTo>
                  <a:cubicBezTo>
                    <a:pt x="471" y="52553"/>
                    <a:pt x="1" y="54210"/>
                    <a:pt x="996" y="54645"/>
                  </a:cubicBezTo>
                  <a:cubicBezTo>
                    <a:pt x="5324" y="56562"/>
                    <a:pt x="15091" y="57271"/>
                    <a:pt x="23616" y="57271"/>
                  </a:cubicBezTo>
                  <a:cubicBezTo>
                    <a:pt x="28752" y="57271"/>
                    <a:pt x="33438" y="57013"/>
                    <a:pt x="36212" y="56609"/>
                  </a:cubicBezTo>
                  <a:cubicBezTo>
                    <a:pt x="41975" y="55754"/>
                    <a:pt x="49323" y="54360"/>
                    <a:pt x="52806" y="49103"/>
                  </a:cubicBezTo>
                  <a:cubicBezTo>
                    <a:pt x="54801" y="46063"/>
                    <a:pt x="54706" y="42294"/>
                    <a:pt x="54770" y="38811"/>
                  </a:cubicBezTo>
                  <a:cubicBezTo>
                    <a:pt x="54833" y="34884"/>
                    <a:pt x="54896" y="30989"/>
                    <a:pt x="54896" y="27062"/>
                  </a:cubicBezTo>
                  <a:cubicBezTo>
                    <a:pt x="54928" y="18669"/>
                    <a:pt x="54833" y="10245"/>
                    <a:pt x="54611" y="1853"/>
                  </a:cubicBezTo>
                  <a:cubicBezTo>
                    <a:pt x="54580" y="618"/>
                    <a:pt x="53606" y="1"/>
                    <a:pt x="52648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7"/>
            <p:cNvSpPr/>
            <p:nvPr/>
          </p:nvSpPr>
          <p:spPr>
            <a:xfrm>
              <a:off x="2921031" y="3026779"/>
              <a:ext cx="1695911" cy="1558497"/>
            </a:xfrm>
            <a:custGeom>
              <a:avLst/>
              <a:gdLst/>
              <a:ahLst/>
              <a:cxnLst/>
              <a:rect l="l" t="t" r="r" b="b"/>
              <a:pathLst>
                <a:path w="51178" h="52128" extrusionOk="0">
                  <a:moveTo>
                    <a:pt x="50861" y="1"/>
                  </a:moveTo>
                  <a:cubicBezTo>
                    <a:pt x="50798" y="64"/>
                    <a:pt x="50734" y="96"/>
                    <a:pt x="50639" y="96"/>
                  </a:cubicBezTo>
                  <a:cubicBezTo>
                    <a:pt x="42858" y="115"/>
                    <a:pt x="30140" y="208"/>
                    <a:pt x="18596" y="208"/>
                  </a:cubicBezTo>
                  <a:cubicBezTo>
                    <a:pt x="11487" y="208"/>
                    <a:pt x="4823" y="173"/>
                    <a:pt x="32" y="64"/>
                  </a:cubicBezTo>
                  <a:cubicBezTo>
                    <a:pt x="32" y="64"/>
                    <a:pt x="32" y="96"/>
                    <a:pt x="32" y="96"/>
                  </a:cubicBezTo>
                  <a:cubicBezTo>
                    <a:pt x="539" y="17292"/>
                    <a:pt x="64" y="34583"/>
                    <a:pt x="0" y="51811"/>
                  </a:cubicBezTo>
                  <a:cubicBezTo>
                    <a:pt x="0" y="51811"/>
                    <a:pt x="0" y="51843"/>
                    <a:pt x="0" y="51843"/>
                  </a:cubicBezTo>
                  <a:cubicBezTo>
                    <a:pt x="3991" y="51969"/>
                    <a:pt x="20839" y="52064"/>
                    <a:pt x="24829" y="52128"/>
                  </a:cubicBezTo>
                  <a:cubicBezTo>
                    <a:pt x="24829" y="52001"/>
                    <a:pt x="24892" y="51906"/>
                    <a:pt x="25019" y="51906"/>
                  </a:cubicBezTo>
                  <a:cubicBezTo>
                    <a:pt x="28661" y="51621"/>
                    <a:pt x="31923" y="50418"/>
                    <a:pt x="35248" y="48993"/>
                  </a:cubicBezTo>
                  <a:cubicBezTo>
                    <a:pt x="38510" y="47631"/>
                    <a:pt x="41645" y="45636"/>
                    <a:pt x="42595" y="42025"/>
                  </a:cubicBezTo>
                  <a:cubicBezTo>
                    <a:pt x="42637" y="41879"/>
                    <a:pt x="42789" y="41774"/>
                    <a:pt x="42933" y="41774"/>
                  </a:cubicBezTo>
                  <a:cubicBezTo>
                    <a:pt x="43007" y="41774"/>
                    <a:pt x="43080" y="41802"/>
                    <a:pt x="43134" y="41867"/>
                  </a:cubicBezTo>
                  <a:cubicBezTo>
                    <a:pt x="44904" y="44130"/>
                    <a:pt x="47072" y="46261"/>
                    <a:pt x="50030" y="46261"/>
                  </a:cubicBezTo>
                  <a:cubicBezTo>
                    <a:pt x="50300" y="46261"/>
                    <a:pt x="50577" y="46243"/>
                    <a:pt x="50861" y="46206"/>
                  </a:cubicBezTo>
                  <a:cubicBezTo>
                    <a:pt x="50829" y="30846"/>
                    <a:pt x="50544" y="15423"/>
                    <a:pt x="51146" y="96"/>
                  </a:cubicBezTo>
                  <a:cubicBezTo>
                    <a:pt x="51146" y="64"/>
                    <a:pt x="51146" y="64"/>
                    <a:pt x="51178" y="32"/>
                  </a:cubicBezTo>
                  <a:lnTo>
                    <a:pt x="50861" y="1"/>
                  </a:lnTo>
                  <a:close/>
                </a:path>
              </a:pathLst>
            </a:custGeom>
            <a:solidFill>
              <a:srgbClr val="D3BC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7"/>
            <p:cNvSpPr/>
            <p:nvPr/>
          </p:nvSpPr>
          <p:spPr>
            <a:xfrm>
              <a:off x="3857085" y="4304960"/>
              <a:ext cx="748278" cy="284086"/>
            </a:xfrm>
            <a:custGeom>
              <a:avLst/>
              <a:gdLst/>
              <a:ahLst/>
              <a:cxnLst/>
              <a:rect l="l" t="t" r="r" b="b"/>
              <a:pathLst>
                <a:path w="22581" h="9502" extrusionOk="0">
                  <a:moveTo>
                    <a:pt x="14790" y="1"/>
                  </a:moveTo>
                  <a:cubicBezTo>
                    <a:pt x="13745" y="3073"/>
                    <a:pt x="11179" y="5036"/>
                    <a:pt x="8297" y="6398"/>
                  </a:cubicBezTo>
                  <a:cubicBezTo>
                    <a:pt x="5764" y="7570"/>
                    <a:pt x="2882" y="8900"/>
                    <a:pt x="0" y="9375"/>
                  </a:cubicBezTo>
                  <a:cubicBezTo>
                    <a:pt x="1172" y="9406"/>
                    <a:pt x="2344" y="9406"/>
                    <a:pt x="3484" y="9406"/>
                  </a:cubicBezTo>
                  <a:cubicBezTo>
                    <a:pt x="4370" y="9375"/>
                    <a:pt x="5226" y="9375"/>
                    <a:pt x="6112" y="9343"/>
                  </a:cubicBezTo>
                  <a:lnTo>
                    <a:pt x="6112" y="9343"/>
                  </a:lnTo>
                  <a:cubicBezTo>
                    <a:pt x="6081" y="9406"/>
                    <a:pt x="6049" y="9438"/>
                    <a:pt x="6049" y="9501"/>
                  </a:cubicBezTo>
                  <a:cubicBezTo>
                    <a:pt x="12193" y="8931"/>
                    <a:pt x="17513" y="7443"/>
                    <a:pt x="22580" y="3833"/>
                  </a:cubicBezTo>
                  <a:lnTo>
                    <a:pt x="22580" y="3833"/>
                  </a:lnTo>
                  <a:cubicBezTo>
                    <a:pt x="22143" y="3925"/>
                    <a:pt x="21719" y="3969"/>
                    <a:pt x="21309" y="3969"/>
                  </a:cubicBezTo>
                  <a:cubicBezTo>
                    <a:pt x="18624" y="3969"/>
                    <a:pt x="16493" y="2116"/>
                    <a:pt x="14790" y="1"/>
                  </a:cubicBezTo>
                  <a:close/>
                </a:path>
              </a:pathLst>
            </a:custGeom>
            <a:solidFill>
              <a:srgbClr val="C397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7"/>
            <p:cNvSpPr/>
            <p:nvPr/>
          </p:nvSpPr>
          <p:spPr>
            <a:xfrm>
              <a:off x="2890579" y="3011322"/>
              <a:ext cx="1756785" cy="1568991"/>
            </a:xfrm>
            <a:custGeom>
              <a:avLst/>
              <a:gdLst/>
              <a:ahLst/>
              <a:cxnLst/>
              <a:rect l="l" t="t" r="r" b="b"/>
              <a:pathLst>
                <a:path w="53015" h="52479" extrusionOk="0">
                  <a:moveTo>
                    <a:pt x="12747" y="0"/>
                  </a:moveTo>
                  <a:cubicBezTo>
                    <a:pt x="8278" y="0"/>
                    <a:pt x="4271" y="48"/>
                    <a:pt x="2059" y="201"/>
                  </a:cubicBezTo>
                  <a:cubicBezTo>
                    <a:pt x="1394" y="233"/>
                    <a:pt x="1014" y="1024"/>
                    <a:pt x="1236" y="1563"/>
                  </a:cubicBezTo>
                  <a:cubicBezTo>
                    <a:pt x="1141" y="1721"/>
                    <a:pt x="1109" y="1911"/>
                    <a:pt x="1109" y="2133"/>
                  </a:cubicBezTo>
                  <a:cubicBezTo>
                    <a:pt x="793" y="10493"/>
                    <a:pt x="603" y="18822"/>
                    <a:pt x="508" y="27183"/>
                  </a:cubicBezTo>
                  <a:cubicBezTo>
                    <a:pt x="444" y="31300"/>
                    <a:pt x="413" y="35417"/>
                    <a:pt x="381" y="39502"/>
                  </a:cubicBezTo>
                  <a:cubicBezTo>
                    <a:pt x="381" y="43524"/>
                    <a:pt x="1" y="47736"/>
                    <a:pt x="634" y="51695"/>
                  </a:cubicBezTo>
                  <a:cubicBezTo>
                    <a:pt x="729" y="52217"/>
                    <a:pt x="1220" y="52478"/>
                    <a:pt x="1707" y="52478"/>
                  </a:cubicBezTo>
                  <a:cubicBezTo>
                    <a:pt x="2194" y="52478"/>
                    <a:pt x="2677" y="52217"/>
                    <a:pt x="2756" y="51695"/>
                  </a:cubicBezTo>
                  <a:cubicBezTo>
                    <a:pt x="3358" y="47736"/>
                    <a:pt x="2978" y="43524"/>
                    <a:pt x="3009" y="39502"/>
                  </a:cubicBezTo>
                  <a:cubicBezTo>
                    <a:pt x="3041" y="35417"/>
                    <a:pt x="3073" y="31300"/>
                    <a:pt x="3168" y="27183"/>
                  </a:cubicBezTo>
                  <a:cubicBezTo>
                    <a:pt x="3326" y="18886"/>
                    <a:pt x="3611" y="10557"/>
                    <a:pt x="3928" y="2228"/>
                  </a:cubicBezTo>
                  <a:cubicBezTo>
                    <a:pt x="9122" y="2798"/>
                    <a:pt x="27300" y="2830"/>
                    <a:pt x="32525" y="2988"/>
                  </a:cubicBezTo>
                  <a:cubicBezTo>
                    <a:pt x="38637" y="3146"/>
                    <a:pt x="44781" y="3273"/>
                    <a:pt x="50925" y="3305"/>
                  </a:cubicBezTo>
                  <a:cubicBezTo>
                    <a:pt x="50935" y="3305"/>
                    <a:pt x="50945" y="3305"/>
                    <a:pt x="50955" y="3305"/>
                  </a:cubicBezTo>
                  <a:cubicBezTo>
                    <a:pt x="53015" y="3305"/>
                    <a:pt x="53005" y="74"/>
                    <a:pt x="50925" y="74"/>
                  </a:cubicBezTo>
                  <a:cubicBezTo>
                    <a:pt x="46543" y="121"/>
                    <a:pt x="42161" y="150"/>
                    <a:pt x="37767" y="150"/>
                  </a:cubicBezTo>
                  <a:cubicBezTo>
                    <a:pt x="36159" y="150"/>
                    <a:pt x="34549" y="146"/>
                    <a:pt x="32937" y="138"/>
                  </a:cubicBezTo>
                  <a:cubicBezTo>
                    <a:pt x="29194" y="138"/>
                    <a:pt x="20309" y="0"/>
                    <a:pt x="12747" y="0"/>
                  </a:cubicBezTo>
                  <a:close/>
                </a:path>
              </a:pathLst>
            </a:custGeom>
            <a:solidFill>
              <a:srgbClr val="C397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7"/>
            <p:cNvSpPr/>
            <p:nvPr/>
          </p:nvSpPr>
          <p:spPr>
            <a:xfrm>
              <a:off x="3767883" y="4225793"/>
              <a:ext cx="854616" cy="348097"/>
            </a:xfrm>
            <a:custGeom>
              <a:avLst/>
              <a:gdLst/>
              <a:ahLst/>
              <a:cxnLst/>
              <a:rect l="l" t="t" r="r" b="b"/>
              <a:pathLst>
                <a:path w="25790" h="11643" extrusionOk="0">
                  <a:moveTo>
                    <a:pt x="17335" y="0"/>
                  </a:moveTo>
                  <a:cubicBezTo>
                    <a:pt x="17088" y="0"/>
                    <a:pt x="16836" y="96"/>
                    <a:pt x="16658" y="274"/>
                  </a:cubicBezTo>
                  <a:cubicBezTo>
                    <a:pt x="14220" y="2649"/>
                    <a:pt x="12130" y="5056"/>
                    <a:pt x="9279" y="7051"/>
                  </a:cubicBezTo>
                  <a:cubicBezTo>
                    <a:pt x="6461" y="9014"/>
                    <a:pt x="3357" y="10249"/>
                    <a:pt x="127" y="11358"/>
                  </a:cubicBezTo>
                  <a:cubicBezTo>
                    <a:pt x="0" y="11421"/>
                    <a:pt x="0" y="11643"/>
                    <a:pt x="159" y="11643"/>
                  </a:cubicBezTo>
                  <a:cubicBezTo>
                    <a:pt x="6366" y="11326"/>
                    <a:pt x="13871" y="7747"/>
                    <a:pt x="17482" y="2395"/>
                  </a:cubicBezTo>
                  <a:cubicBezTo>
                    <a:pt x="19477" y="4232"/>
                    <a:pt x="21820" y="5689"/>
                    <a:pt x="24449" y="6386"/>
                  </a:cubicBezTo>
                  <a:cubicBezTo>
                    <a:pt x="24539" y="6410"/>
                    <a:pt x="24624" y="6422"/>
                    <a:pt x="24704" y="6422"/>
                  </a:cubicBezTo>
                  <a:cubicBezTo>
                    <a:pt x="25549" y="6422"/>
                    <a:pt x="25789" y="5149"/>
                    <a:pt x="24892" y="4802"/>
                  </a:cubicBezTo>
                  <a:cubicBezTo>
                    <a:pt x="22169" y="3789"/>
                    <a:pt x="19952" y="2427"/>
                    <a:pt x="17957" y="274"/>
                  </a:cubicBezTo>
                  <a:cubicBezTo>
                    <a:pt x="17802" y="88"/>
                    <a:pt x="17571" y="0"/>
                    <a:pt x="17335" y="0"/>
                  </a:cubicBezTo>
                  <a:close/>
                </a:path>
              </a:pathLst>
            </a:custGeom>
            <a:solidFill>
              <a:srgbClr val="C397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7"/>
            <p:cNvSpPr/>
            <p:nvPr/>
          </p:nvSpPr>
          <p:spPr>
            <a:xfrm>
              <a:off x="2910527" y="3426038"/>
              <a:ext cx="1622445" cy="40093"/>
            </a:xfrm>
            <a:custGeom>
              <a:avLst/>
              <a:gdLst/>
              <a:ahLst/>
              <a:cxnLst/>
              <a:rect l="l" t="t" r="r" b="b"/>
              <a:pathLst>
                <a:path w="48961" h="1341" extrusionOk="0">
                  <a:moveTo>
                    <a:pt x="16940" y="1"/>
                  </a:moveTo>
                  <a:cubicBezTo>
                    <a:pt x="10339" y="1"/>
                    <a:pt x="3455" y="56"/>
                    <a:pt x="317" y="294"/>
                  </a:cubicBezTo>
                  <a:cubicBezTo>
                    <a:pt x="1" y="294"/>
                    <a:pt x="1" y="769"/>
                    <a:pt x="317" y="801"/>
                  </a:cubicBezTo>
                  <a:cubicBezTo>
                    <a:pt x="4688" y="1157"/>
                    <a:pt x="16326" y="1175"/>
                    <a:pt x="24344" y="1175"/>
                  </a:cubicBezTo>
                  <a:cubicBezTo>
                    <a:pt x="25235" y="1175"/>
                    <a:pt x="26081" y="1175"/>
                    <a:pt x="26867" y="1175"/>
                  </a:cubicBezTo>
                  <a:cubicBezTo>
                    <a:pt x="28440" y="1175"/>
                    <a:pt x="29775" y="1176"/>
                    <a:pt x="30751" y="1181"/>
                  </a:cubicBezTo>
                  <a:cubicBezTo>
                    <a:pt x="34719" y="1224"/>
                    <a:pt x="38701" y="1341"/>
                    <a:pt x="42679" y="1341"/>
                  </a:cubicBezTo>
                  <a:cubicBezTo>
                    <a:pt x="44542" y="1341"/>
                    <a:pt x="46405" y="1315"/>
                    <a:pt x="48264" y="1244"/>
                  </a:cubicBezTo>
                  <a:cubicBezTo>
                    <a:pt x="48961" y="1213"/>
                    <a:pt x="48961" y="199"/>
                    <a:pt x="48264" y="168"/>
                  </a:cubicBezTo>
                  <a:cubicBezTo>
                    <a:pt x="45542" y="49"/>
                    <a:pt x="42812" y="21"/>
                    <a:pt x="40083" y="21"/>
                  </a:cubicBezTo>
                  <a:cubicBezTo>
                    <a:pt x="37547" y="21"/>
                    <a:pt x="35011" y="45"/>
                    <a:pt x="32479" y="45"/>
                  </a:cubicBezTo>
                  <a:cubicBezTo>
                    <a:pt x="31903" y="45"/>
                    <a:pt x="31327" y="44"/>
                    <a:pt x="30751" y="41"/>
                  </a:cubicBezTo>
                  <a:cubicBezTo>
                    <a:pt x="28047" y="41"/>
                    <a:pt x="22598" y="1"/>
                    <a:pt x="16940" y="1"/>
                  </a:cubicBezTo>
                  <a:close/>
                </a:path>
              </a:pathLst>
            </a:custGeom>
            <a:solidFill>
              <a:srgbClr val="C397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7"/>
            <p:cNvSpPr/>
            <p:nvPr/>
          </p:nvSpPr>
          <p:spPr>
            <a:xfrm>
              <a:off x="2890579" y="3012817"/>
              <a:ext cx="1752609" cy="1598350"/>
            </a:xfrm>
            <a:custGeom>
              <a:avLst/>
              <a:gdLst/>
              <a:ahLst/>
              <a:cxnLst/>
              <a:rect l="l" t="t" r="r" b="b"/>
              <a:pathLst>
                <a:path w="52889" h="53461" extrusionOk="0">
                  <a:moveTo>
                    <a:pt x="43958" y="43221"/>
                  </a:moveTo>
                  <a:cubicBezTo>
                    <a:pt x="45661" y="45336"/>
                    <a:pt x="47792" y="47189"/>
                    <a:pt x="50477" y="47189"/>
                  </a:cubicBezTo>
                  <a:cubicBezTo>
                    <a:pt x="50887" y="47189"/>
                    <a:pt x="51311" y="47145"/>
                    <a:pt x="51748" y="47053"/>
                  </a:cubicBezTo>
                  <a:lnTo>
                    <a:pt x="51748" y="47053"/>
                  </a:lnTo>
                  <a:cubicBezTo>
                    <a:pt x="46681" y="50663"/>
                    <a:pt x="41361" y="52151"/>
                    <a:pt x="35217" y="52721"/>
                  </a:cubicBezTo>
                  <a:cubicBezTo>
                    <a:pt x="35217" y="52658"/>
                    <a:pt x="35249" y="52626"/>
                    <a:pt x="35280" y="52563"/>
                  </a:cubicBezTo>
                  <a:lnTo>
                    <a:pt x="35280" y="52563"/>
                  </a:lnTo>
                  <a:cubicBezTo>
                    <a:pt x="34394" y="52595"/>
                    <a:pt x="33538" y="52595"/>
                    <a:pt x="32652" y="52626"/>
                  </a:cubicBezTo>
                  <a:lnTo>
                    <a:pt x="29168" y="52626"/>
                  </a:lnTo>
                  <a:cubicBezTo>
                    <a:pt x="32050" y="52120"/>
                    <a:pt x="34932" y="50790"/>
                    <a:pt x="37465" y="49618"/>
                  </a:cubicBezTo>
                  <a:cubicBezTo>
                    <a:pt x="40347" y="48256"/>
                    <a:pt x="42913" y="46293"/>
                    <a:pt x="43958" y="43221"/>
                  </a:cubicBezTo>
                  <a:close/>
                  <a:moveTo>
                    <a:pt x="25970" y="1"/>
                  </a:moveTo>
                  <a:cubicBezTo>
                    <a:pt x="16366" y="1"/>
                    <a:pt x="6762" y="40"/>
                    <a:pt x="381" y="214"/>
                  </a:cubicBezTo>
                  <a:cubicBezTo>
                    <a:pt x="191" y="214"/>
                    <a:pt x="191" y="531"/>
                    <a:pt x="381" y="531"/>
                  </a:cubicBezTo>
                  <a:lnTo>
                    <a:pt x="634" y="531"/>
                  </a:lnTo>
                  <a:cubicBezTo>
                    <a:pt x="634" y="531"/>
                    <a:pt x="634" y="563"/>
                    <a:pt x="634" y="563"/>
                  </a:cubicBezTo>
                  <a:cubicBezTo>
                    <a:pt x="1" y="17759"/>
                    <a:pt x="413" y="35050"/>
                    <a:pt x="349" y="52278"/>
                  </a:cubicBezTo>
                  <a:cubicBezTo>
                    <a:pt x="349" y="52444"/>
                    <a:pt x="494" y="52537"/>
                    <a:pt x="636" y="52537"/>
                  </a:cubicBezTo>
                  <a:cubicBezTo>
                    <a:pt x="657" y="52537"/>
                    <a:pt x="678" y="52535"/>
                    <a:pt x="698" y="52531"/>
                  </a:cubicBezTo>
                  <a:cubicBezTo>
                    <a:pt x="698" y="52626"/>
                    <a:pt x="761" y="52690"/>
                    <a:pt x="888" y="52721"/>
                  </a:cubicBezTo>
                  <a:cubicBezTo>
                    <a:pt x="7506" y="53133"/>
                    <a:pt x="27110" y="53386"/>
                    <a:pt x="33855" y="53386"/>
                  </a:cubicBezTo>
                  <a:cubicBezTo>
                    <a:pt x="34380" y="53436"/>
                    <a:pt x="34907" y="53461"/>
                    <a:pt x="35436" y="53461"/>
                  </a:cubicBezTo>
                  <a:cubicBezTo>
                    <a:pt x="36599" y="53461"/>
                    <a:pt x="37768" y="53341"/>
                    <a:pt x="38922" y="53101"/>
                  </a:cubicBezTo>
                  <a:cubicBezTo>
                    <a:pt x="43831" y="52531"/>
                    <a:pt x="48708" y="50315"/>
                    <a:pt x="52477" y="47306"/>
                  </a:cubicBezTo>
                  <a:cubicBezTo>
                    <a:pt x="52635" y="47148"/>
                    <a:pt x="52540" y="46894"/>
                    <a:pt x="52382" y="46799"/>
                  </a:cubicBezTo>
                  <a:cubicBezTo>
                    <a:pt x="52508" y="31408"/>
                    <a:pt x="52888" y="15954"/>
                    <a:pt x="52350" y="563"/>
                  </a:cubicBezTo>
                  <a:cubicBezTo>
                    <a:pt x="52350" y="470"/>
                    <a:pt x="52275" y="421"/>
                    <a:pt x="52199" y="421"/>
                  </a:cubicBezTo>
                  <a:cubicBezTo>
                    <a:pt x="52145" y="421"/>
                    <a:pt x="52091" y="447"/>
                    <a:pt x="52065" y="499"/>
                  </a:cubicBezTo>
                  <a:cubicBezTo>
                    <a:pt x="52065" y="531"/>
                    <a:pt x="52065" y="531"/>
                    <a:pt x="52065" y="563"/>
                  </a:cubicBezTo>
                  <a:cubicBezTo>
                    <a:pt x="51463" y="15890"/>
                    <a:pt x="51748" y="31313"/>
                    <a:pt x="51780" y="46704"/>
                  </a:cubicBezTo>
                  <a:cubicBezTo>
                    <a:pt x="51511" y="46737"/>
                    <a:pt x="51248" y="46753"/>
                    <a:pt x="50991" y="46753"/>
                  </a:cubicBezTo>
                  <a:cubicBezTo>
                    <a:pt x="48012" y="46753"/>
                    <a:pt x="45831" y="44637"/>
                    <a:pt x="44053" y="42334"/>
                  </a:cubicBezTo>
                  <a:cubicBezTo>
                    <a:pt x="43999" y="42269"/>
                    <a:pt x="43926" y="42241"/>
                    <a:pt x="43852" y="42241"/>
                  </a:cubicBezTo>
                  <a:cubicBezTo>
                    <a:pt x="43708" y="42241"/>
                    <a:pt x="43556" y="42346"/>
                    <a:pt x="43514" y="42492"/>
                  </a:cubicBezTo>
                  <a:cubicBezTo>
                    <a:pt x="42564" y="46134"/>
                    <a:pt x="39429" y="48098"/>
                    <a:pt x="36167" y="49460"/>
                  </a:cubicBezTo>
                  <a:cubicBezTo>
                    <a:pt x="32842" y="50885"/>
                    <a:pt x="29548" y="52088"/>
                    <a:pt x="25938" y="52373"/>
                  </a:cubicBezTo>
                  <a:cubicBezTo>
                    <a:pt x="25811" y="52405"/>
                    <a:pt x="25748" y="52500"/>
                    <a:pt x="25748" y="52595"/>
                  </a:cubicBezTo>
                  <a:cubicBezTo>
                    <a:pt x="21758" y="52531"/>
                    <a:pt x="4910" y="52436"/>
                    <a:pt x="919" y="52310"/>
                  </a:cubicBezTo>
                  <a:cubicBezTo>
                    <a:pt x="919" y="52310"/>
                    <a:pt x="919" y="52310"/>
                    <a:pt x="919" y="52278"/>
                  </a:cubicBezTo>
                  <a:cubicBezTo>
                    <a:pt x="983" y="35050"/>
                    <a:pt x="1458" y="17759"/>
                    <a:pt x="951" y="563"/>
                  </a:cubicBezTo>
                  <a:cubicBezTo>
                    <a:pt x="951" y="563"/>
                    <a:pt x="919" y="563"/>
                    <a:pt x="919" y="531"/>
                  </a:cubicBezTo>
                  <a:lnTo>
                    <a:pt x="919" y="531"/>
                  </a:lnTo>
                  <a:cubicBezTo>
                    <a:pt x="5711" y="640"/>
                    <a:pt x="12379" y="675"/>
                    <a:pt x="19493" y="675"/>
                  </a:cubicBezTo>
                  <a:cubicBezTo>
                    <a:pt x="31047" y="675"/>
                    <a:pt x="43777" y="582"/>
                    <a:pt x="51558" y="563"/>
                  </a:cubicBezTo>
                  <a:cubicBezTo>
                    <a:pt x="51653" y="563"/>
                    <a:pt x="51717" y="531"/>
                    <a:pt x="51748" y="468"/>
                  </a:cubicBezTo>
                  <a:cubicBezTo>
                    <a:pt x="51875" y="309"/>
                    <a:pt x="51812" y="24"/>
                    <a:pt x="51558" y="24"/>
                  </a:cubicBezTo>
                  <a:cubicBezTo>
                    <a:pt x="50495" y="27"/>
                    <a:pt x="49342" y="28"/>
                    <a:pt x="48114" y="28"/>
                  </a:cubicBezTo>
                  <a:cubicBezTo>
                    <a:pt x="41976" y="28"/>
                    <a:pt x="33973" y="1"/>
                    <a:pt x="25970" y="1"/>
                  </a:cubicBezTo>
                  <a:close/>
                </a:path>
              </a:pathLst>
            </a:custGeom>
            <a:solidFill>
              <a:srgbClr val="1D1E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0" name="Google Shape;660;p37"/>
          <p:cNvGrpSpPr/>
          <p:nvPr/>
        </p:nvGrpSpPr>
        <p:grpSpPr>
          <a:xfrm>
            <a:off x="2875900" y="1209125"/>
            <a:ext cx="1843903" cy="1579993"/>
            <a:chOff x="2875900" y="1209125"/>
            <a:chExt cx="1843903" cy="1579993"/>
          </a:xfrm>
        </p:grpSpPr>
        <p:sp>
          <p:nvSpPr>
            <p:cNvPr id="661" name="Google Shape;661;p37"/>
            <p:cNvSpPr/>
            <p:nvPr/>
          </p:nvSpPr>
          <p:spPr>
            <a:xfrm>
              <a:off x="2875900" y="1218483"/>
              <a:ext cx="1843903" cy="1570635"/>
            </a:xfrm>
            <a:custGeom>
              <a:avLst/>
              <a:gdLst/>
              <a:ahLst/>
              <a:cxnLst/>
              <a:rect l="l" t="t" r="r" b="b"/>
              <a:pathLst>
                <a:path w="55644" h="52534" extrusionOk="0">
                  <a:moveTo>
                    <a:pt x="51822" y="0"/>
                  </a:moveTo>
                  <a:cubicBezTo>
                    <a:pt x="50903" y="0"/>
                    <a:pt x="50054" y="586"/>
                    <a:pt x="50196" y="1770"/>
                  </a:cubicBezTo>
                  <a:cubicBezTo>
                    <a:pt x="50893" y="8452"/>
                    <a:pt x="51431" y="15134"/>
                    <a:pt x="51684" y="21816"/>
                  </a:cubicBezTo>
                  <a:cubicBezTo>
                    <a:pt x="51811" y="25173"/>
                    <a:pt x="51874" y="28530"/>
                    <a:pt x="51906" y="31887"/>
                  </a:cubicBezTo>
                  <a:cubicBezTo>
                    <a:pt x="51906" y="34769"/>
                    <a:pt x="52698" y="39202"/>
                    <a:pt x="50259" y="41324"/>
                  </a:cubicBezTo>
                  <a:cubicBezTo>
                    <a:pt x="48074" y="43192"/>
                    <a:pt x="44781" y="44206"/>
                    <a:pt x="42120" y="45188"/>
                  </a:cubicBezTo>
                  <a:cubicBezTo>
                    <a:pt x="39239" y="46233"/>
                    <a:pt x="36293" y="47119"/>
                    <a:pt x="33316" y="47784"/>
                  </a:cubicBezTo>
                  <a:cubicBezTo>
                    <a:pt x="27109" y="49241"/>
                    <a:pt x="7886" y="49526"/>
                    <a:pt x="1521" y="49843"/>
                  </a:cubicBezTo>
                  <a:cubicBezTo>
                    <a:pt x="381" y="49875"/>
                    <a:pt x="1" y="51711"/>
                    <a:pt x="1236" y="51933"/>
                  </a:cubicBezTo>
                  <a:cubicBezTo>
                    <a:pt x="3651" y="52349"/>
                    <a:pt x="7709" y="52533"/>
                    <a:pt x="12240" y="52533"/>
                  </a:cubicBezTo>
                  <a:cubicBezTo>
                    <a:pt x="20479" y="52533"/>
                    <a:pt x="30283" y="51923"/>
                    <a:pt x="34615" y="50983"/>
                  </a:cubicBezTo>
                  <a:cubicBezTo>
                    <a:pt x="37845" y="50318"/>
                    <a:pt x="41044" y="49368"/>
                    <a:pt x="44116" y="48196"/>
                  </a:cubicBezTo>
                  <a:cubicBezTo>
                    <a:pt x="46997" y="47119"/>
                    <a:pt x="50291" y="46011"/>
                    <a:pt x="52635" y="44016"/>
                  </a:cubicBezTo>
                  <a:cubicBezTo>
                    <a:pt x="54946" y="42052"/>
                    <a:pt x="55453" y="39297"/>
                    <a:pt x="55548" y="36415"/>
                  </a:cubicBezTo>
                  <a:cubicBezTo>
                    <a:pt x="55643" y="32678"/>
                    <a:pt x="55580" y="28910"/>
                    <a:pt x="55485" y="25173"/>
                  </a:cubicBezTo>
                  <a:cubicBezTo>
                    <a:pt x="55263" y="17351"/>
                    <a:pt x="54725" y="9560"/>
                    <a:pt x="53870" y="1770"/>
                  </a:cubicBezTo>
                  <a:cubicBezTo>
                    <a:pt x="53743" y="594"/>
                    <a:pt x="52747" y="0"/>
                    <a:pt x="51822" y="0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7"/>
            <p:cNvSpPr/>
            <p:nvPr/>
          </p:nvSpPr>
          <p:spPr>
            <a:xfrm>
              <a:off x="2912615" y="1223087"/>
              <a:ext cx="1694884" cy="1487490"/>
            </a:xfrm>
            <a:custGeom>
              <a:avLst/>
              <a:gdLst/>
              <a:ahLst/>
              <a:cxnLst/>
              <a:rect l="l" t="t" r="r" b="b"/>
              <a:pathLst>
                <a:path w="51147" h="49753" extrusionOk="0">
                  <a:moveTo>
                    <a:pt x="50830" y="0"/>
                  </a:moveTo>
                  <a:cubicBezTo>
                    <a:pt x="50766" y="64"/>
                    <a:pt x="50703" y="95"/>
                    <a:pt x="50608" y="95"/>
                  </a:cubicBezTo>
                  <a:cubicBezTo>
                    <a:pt x="42827" y="115"/>
                    <a:pt x="30109" y="207"/>
                    <a:pt x="18564" y="207"/>
                  </a:cubicBezTo>
                  <a:cubicBezTo>
                    <a:pt x="11456" y="207"/>
                    <a:pt x="4792" y="172"/>
                    <a:pt x="1" y="64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508" y="16627"/>
                    <a:pt x="64" y="33221"/>
                    <a:pt x="1" y="49752"/>
                  </a:cubicBezTo>
                  <a:lnTo>
                    <a:pt x="1" y="49752"/>
                  </a:lnTo>
                  <a:cubicBezTo>
                    <a:pt x="10737" y="46459"/>
                    <a:pt x="34584" y="43609"/>
                    <a:pt x="43229" y="36008"/>
                  </a:cubicBezTo>
                  <a:cubicBezTo>
                    <a:pt x="43287" y="35950"/>
                    <a:pt x="43362" y="35922"/>
                    <a:pt x="43437" y="35922"/>
                  </a:cubicBezTo>
                  <a:cubicBezTo>
                    <a:pt x="43567" y="35922"/>
                    <a:pt x="43696" y="36006"/>
                    <a:pt x="43736" y="36166"/>
                  </a:cubicBezTo>
                  <a:cubicBezTo>
                    <a:pt x="44609" y="38786"/>
                    <a:pt x="46235" y="42489"/>
                    <a:pt x="49263" y="42489"/>
                  </a:cubicBezTo>
                  <a:cubicBezTo>
                    <a:pt x="49748" y="42489"/>
                    <a:pt x="50270" y="42393"/>
                    <a:pt x="50830" y="42183"/>
                  </a:cubicBezTo>
                  <a:cubicBezTo>
                    <a:pt x="50766" y="28154"/>
                    <a:pt x="50576" y="14093"/>
                    <a:pt x="51115" y="95"/>
                  </a:cubicBezTo>
                  <a:cubicBezTo>
                    <a:pt x="51115" y="64"/>
                    <a:pt x="51115" y="64"/>
                    <a:pt x="51147" y="32"/>
                  </a:cubicBezTo>
                  <a:lnTo>
                    <a:pt x="50830" y="0"/>
                  </a:lnTo>
                  <a:close/>
                </a:path>
              </a:pathLst>
            </a:custGeom>
            <a:solidFill>
              <a:srgbClr val="A3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7"/>
            <p:cNvSpPr/>
            <p:nvPr/>
          </p:nvSpPr>
          <p:spPr>
            <a:xfrm>
              <a:off x="2957746" y="2322335"/>
              <a:ext cx="1571049" cy="390103"/>
            </a:xfrm>
            <a:custGeom>
              <a:avLst/>
              <a:gdLst/>
              <a:ahLst/>
              <a:cxnLst/>
              <a:rect l="l" t="t" r="r" b="b"/>
              <a:pathLst>
                <a:path w="47410" h="13048" extrusionOk="0">
                  <a:moveTo>
                    <a:pt x="41931" y="0"/>
                  </a:moveTo>
                  <a:cubicBezTo>
                    <a:pt x="33792" y="6999"/>
                    <a:pt x="10293" y="10577"/>
                    <a:pt x="1" y="13048"/>
                  </a:cubicBezTo>
                  <a:cubicBezTo>
                    <a:pt x="6050" y="12446"/>
                    <a:pt x="24956" y="11908"/>
                    <a:pt x="30941" y="10704"/>
                  </a:cubicBezTo>
                  <a:cubicBezTo>
                    <a:pt x="36547" y="9596"/>
                    <a:pt x="42026" y="8076"/>
                    <a:pt x="47409" y="6302"/>
                  </a:cubicBezTo>
                  <a:cubicBezTo>
                    <a:pt x="44622" y="5985"/>
                    <a:pt x="42881" y="2660"/>
                    <a:pt x="41931" y="0"/>
                  </a:cubicBezTo>
                  <a:close/>
                </a:path>
              </a:pathLst>
            </a:custGeom>
            <a:solidFill>
              <a:srgbClr val="95D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7"/>
            <p:cNvSpPr/>
            <p:nvPr/>
          </p:nvSpPr>
          <p:spPr>
            <a:xfrm>
              <a:off x="2895848" y="1212743"/>
              <a:ext cx="1736107" cy="1499748"/>
            </a:xfrm>
            <a:custGeom>
              <a:avLst/>
              <a:gdLst/>
              <a:ahLst/>
              <a:cxnLst/>
              <a:rect l="l" t="t" r="r" b="b"/>
              <a:pathLst>
                <a:path w="52391" h="50163" extrusionOk="0">
                  <a:moveTo>
                    <a:pt x="33561" y="1"/>
                  </a:moveTo>
                  <a:cubicBezTo>
                    <a:pt x="22533" y="1"/>
                    <a:pt x="10202" y="198"/>
                    <a:pt x="3009" y="695"/>
                  </a:cubicBezTo>
                  <a:cubicBezTo>
                    <a:pt x="2787" y="325"/>
                    <a:pt x="2379" y="142"/>
                    <a:pt x="1971" y="142"/>
                  </a:cubicBezTo>
                  <a:cubicBezTo>
                    <a:pt x="1506" y="142"/>
                    <a:pt x="1041" y="381"/>
                    <a:pt x="855" y="853"/>
                  </a:cubicBezTo>
                  <a:cubicBezTo>
                    <a:pt x="254" y="948"/>
                    <a:pt x="222" y="1740"/>
                    <a:pt x="760" y="1930"/>
                  </a:cubicBezTo>
                  <a:cubicBezTo>
                    <a:pt x="665" y="9847"/>
                    <a:pt x="729" y="17764"/>
                    <a:pt x="697" y="25682"/>
                  </a:cubicBezTo>
                  <a:cubicBezTo>
                    <a:pt x="697" y="29672"/>
                    <a:pt x="665" y="33662"/>
                    <a:pt x="665" y="37652"/>
                  </a:cubicBezTo>
                  <a:cubicBezTo>
                    <a:pt x="665" y="41263"/>
                    <a:pt x="444" y="44968"/>
                    <a:pt x="1014" y="48547"/>
                  </a:cubicBezTo>
                  <a:cubicBezTo>
                    <a:pt x="919" y="48578"/>
                    <a:pt x="824" y="48642"/>
                    <a:pt x="729" y="48673"/>
                  </a:cubicBezTo>
                  <a:cubicBezTo>
                    <a:pt x="9" y="48955"/>
                    <a:pt x="0" y="50162"/>
                    <a:pt x="915" y="50162"/>
                  </a:cubicBezTo>
                  <a:cubicBezTo>
                    <a:pt x="926" y="50162"/>
                    <a:pt x="938" y="50162"/>
                    <a:pt x="950" y="50162"/>
                  </a:cubicBezTo>
                  <a:cubicBezTo>
                    <a:pt x="6429" y="50003"/>
                    <a:pt x="25082" y="47691"/>
                    <a:pt x="30149" y="45665"/>
                  </a:cubicBezTo>
                  <a:cubicBezTo>
                    <a:pt x="34741" y="43828"/>
                    <a:pt x="39745" y="41769"/>
                    <a:pt x="43830" y="38824"/>
                  </a:cubicBezTo>
                  <a:cubicBezTo>
                    <a:pt x="45572" y="40851"/>
                    <a:pt x="47694" y="42498"/>
                    <a:pt x="50101" y="43638"/>
                  </a:cubicBezTo>
                  <a:cubicBezTo>
                    <a:pt x="50282" y="43724"/>
                    <a:pt x="50459" y="43762"/>
                    <a:pt x="50627" y="43762"/>
                  </a:cubicBezTo>
                  <a:cubicBezTo>
                    <a:pt x="51695" y="43762"/>
                    <a:pt x="52390" y="42222"/>
                    <a:pt x="51241" y="41674"/>
                  </a:cubicBezTo>
                  <a:cubicBezTo>
                    <a:pt x="48739" y="40471"/>
                    <a:pt x="46680" y="38824"/>
                    <a:pt x="45065" y="36544"/>
                  </a:cubicBezTo>
                  <a:cubicBezTo>
                    <a:pt x="44809" y="36160"/>
                    <a:pt x="44438" y="35948"/>
                    <a:pt x="44019" y="35948"/>
                  </a:cubicBezTo>
                  <a:cubicBezTo>
                    <a:pt x="43817" y="35948"/>
                    <a:pt x="43604" y="35997"/>
                    <a:pt x="43387" y="36101"/>
                  </a:cubicBezTo>
                  <a:cubicBezTo>
                    <a:pt x="41012" y="37272"/>
                    <a:pt x="38795" y="38824"/>
                    <a:pt x="36451" y="40059"/>
                  </a:cubicBezTo>
                  <a:cubicBezTo>
                    <a:pt x="33950" y="41389"/>
                    <a:pt x="31416" y="42593"/>
                    <a:pt x="28819" y="43669"/>
                  </a:cubicBezTo>
                  <a:cubicBezTo>
                    <a:pt x="24480" y="45443"/>
                    <a:pt x="6999" y="46425"/>
                    <a:pt x="2597" y="47976"/>
                  </a:cubicBezTo>
                  <a:cubicBezTo>
                    <a:pt x="3072" y="44715"/>
                    <a:pt x="2914" y="41358"/>
                    <a:pt x="2945" y="38096"/>
                  </a:cubicBezTo>
                  <a:cubicBezTo>
                    <a:pt x="2977" y="33947"/>
                    <a:pt x="2977" y="29799"/>
                    <a:pt x="3009" y="25682"/>
                  </a:cubicBezTo>
                  <a:cubicBezTo>
                    <a:pt x="3072" y="17828"/>
                    <a:pt x="3167" y="9974"/>
                    <a:pt x="3167" y="2120"/>
                  </a:cubicBezTo>
                  <a:cubicBezTo>
                    <a:pt x="10489" y="2627"/>
                    <a:pt x="23151" y="2822"/>
                    <a:pt x="34313" y="2822"/>
                  </a:cubicBezTo>
                  <a:cubicBezTo>
                    <a:pt x="40578" y="2822"/>
                    <a:pt x="46371" y="2761"/>
                    <a:pt x="50481" y="2658"/>
                  </a:cubicBezTo>
                  <a:cubicBezTo>
                    <a:pt x="52064" y="2595"/>
                    <a:pt x="52064" y="220"/>
                    <a:pt x="50481" y="188"/>
                  </a:cubicBezTo>
                  <a:cubicBezTo>
                    <a:pt x="46198" y="70"/>
                    <a:pt x="40109" y="1"/>
                    <a:pt x="33561" y="1"/>
                  </a:cubicBezTo>
                  <a:close/>
                </a:path>
              </a:pathLst>
            </a:custGeom>
            <a:solidFill>
              <a:srgbClr val="95D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7"/>
            <p:cNvSpPr/>
            <p:nvPr/>
          </p:nvSpPr>
          <p:spPr>
            <a:xfrm>
              <a:off x="2973485" y="1628534"/>
              <a:ext cx="1571049" cy="34801"/>
            </a:xfrm>
            <a:custGeom>
              <a:avLst/>
              <a:gdLst/>
              <a:ahLst/>
              <a:cxnLst/>
              <a:rect l="l" t="t" r="r" b="b"/>
              <a:pathLst>
                <a:path w="47410" h="1164" extrusionOk="0">
                  <a:moveTo>
                    <a:pt x="40740" y="0"/>
                  </a:moveTo>
                  <a:cubicBezTo>
                    <a:pt x="37155" y="0"/>
                    <a:pt x="33532" y="214"/>
                    <a:pt x="30023" y="214"/>
                  </a:cubicBezTo>
                  <a:cubicBezTo>
                    <a:pt x="26430" y="193"/>
                    <a:pt x="17491" y="4"/>
                    <a:pt x="10058" y="4"/>
                  </a:cubicBezTo>
                  <a:cubicBezTo>
                    <a:pt x="5894" y="4"/>
                    <a:pt x="2203" y="63"/>
                    <a:pt x="191" y="245"/>
                  </a:cubicBezTo>
                  <a:cubicBezTo>
                    <a:pt x="1" y="245"/>
                    <a:pt x="1" y="499"/>
                    <a:pt x="191" y="530"/>
                  </a:cubicBezTo>
                  <a:cubicBezTo>
                    <a:pt x="2744" y="776"/>
                    <a:pt x="7996" y="837"/>
                    <a:pt x="13490" y="837"/>
                  </a:cubicBezTo>
                  <a:cubicBezTo>
                    <a:pt x="18978" y="837"/>
                    <a:pt x="24706" y="776"/>
                    <a:pt x="28222" y="776"/>
                  </a:cubicBezTo>
                  <a:cubicBezTo>
                    <a:pt x="28914" y="776"/>
                    <a:pt x="29521" y="778"/>
                    <a:pt x="30023" y="784"/>
                  </a:cubicBezTo>
                  <a:cubicBezTo>
                    <a:pt x="33914" y="850"/>
                    <a:pt x="37943" y="1163"/>
                    <a:pt x="41907" y="1163"/>
                  </a:cubicBezTo>
                  <a:cubicBezTo>
                    <a:pt x="43622" y="1163"/>
                    <a:pt x="45324" y="1105"/>
                    <a:pt x="46998" y="942"/>
                  </a:cubicBezTo>
                  <a:cubicBezTo>
                    <a:pt x="47409" y="910"/>
                    <a:pt x="47409" y="372"/>
                    <a:pt x="46998" y="309"/>
                  </a:cubicBezTo>
                  <a:cubicBezTo>
                    <a:pt x="44945" y="74"/>
                    <a:pt x="42849" y="0"/>
                    <a:pt x="40740" y="0"/>
                  </a:cubicBezTo>
                  <a:close/>
                </a:path>
              </a:pathLst>
            </a:custGeom>
            <a:solidFill>
              <a:srgbClr val="95D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7"/>
            <p:cNvSpPr/>
            <p:nvPr/>
          </p:nvSpPr>
          <p:spPr>
            <a:xfrm>
              <a:off x="2882196" y="1209125"/>
              <a:ext cx="1749428" cy="1519511"/>
            </a:xfrm>
            <a:custGeom>
              <a:avLst/>
              <a:gdLst/>
              <a:ahLst/>
              <a:cxnLst/>
              <a:rect l="l" t="t" r="r" b="b"/>
              <a:pathLst>
                <a:path w="52793" h="50824" extrusionOk="0">
                  <a:moveTo>
                    <a:pt x="44211" y="37235"/>
                  </a:moveTo>
                  <a:cubicBezTo>
                    <a:pt x="45161" y="39895"/>
                    <a:pt x="46902" y="43220"/>
                    <a:pt x="49689" y="43537"/>
                  </a:cubicBezTo>
                  <a:cubicBezTo>
                    <a:pt x="44306" y="45311"/>
                    <a:pt x="38827" y="46831"/>
                    <a:pt x="33253" y="47939"/>
                  </a:cubicBezTo>
                  <a:cubicBezTo>
                    <a:pt x="27236" y="49143"/>
                    <a:pt x="8330" y="49681"/>
                    <a:pt x="2281" y="50283"/>
                  </a:cubicBezTo>
                  <a:lnTo>
                    <a:pt x="2281" y="50283"/>
                  </a:lnTo>
                  <a:cubicBezTo>
                    <a:pt x="12605" y="47812"/>
                    <a:pt x="36072" y="44234"/>
                    <a:pt x="44211" y="37235"/>
                  </a:cubicBezTo>
                  <a:close/>
                  <a:moveTo>
                    <a:pt x="25938" y="0"/>
                  </a:moveTo>
                  <a:cubicBezTo>
                    <a:pt x="16334" y="0"/>
                    <a:pt x="6730" y="40"/>
                    <a:pt x="349" y="214"/>
                  </a:cubicBezTo>
                  <a:cubicBezTo>
                    <a:pt x="159" y="214"/>
                    <a:pt x="159" y="531"/>
                    <a:pt x="349" y="531"/>
                  </a:cubicBezTo>
                  <a:lnTo>
                    <a:pt x="602" y="531"/>
                  </a:lnTo>
                  <a:cubicBezTo>
                    <a:pt x="602" y="562"/>
                    <a:pt x="602" y="562"/>
                    <a:pt x="602" y="562"/>
                  </a:cubicBezTo>
                  <a:cubicBezTo>
                    <a:pt x="1" y="17220"/>
                    <a:pt x="349" y="33973"/>
                    <a:pt x="317" y="50631"/>
                  </a:cubicBezTo>
                  <a:cubicBezTo>
                    <a:pt x="440" y="50754"/>
                    <a:pt x="655" y="50824"/>
                    <a:pt x="792" y="50824"/>
                  </a:cubicBezTo>
                  <a:cubicBezTo>
                    <a:pt x="867" y="50824"/>
                    <a:pt x="919" y="50803"/>
                    <a:pt x="919" y="50758"/>
                  </a:cubicBezTo>
                  <a:cubicBezTo>
                    <a:pt x="1065" y="50759"/>
                    <a:pt x="1214" y="50760"/>
                    <a:pt x="1367" y="50760"/>
                  </a:cubicBezTo>
                  <a:cubicBezTo>
                    <a:pt x="8133" y="50760"/>
                    <a:pt x="21893" y="49415"/>
                    <a:pt x="27901" y="48858"/>
                  </a:cubicBezTo>
                  <a:cubicBezTo>
                    <a:pt x="34045" y="48287"/>
                    <a:pt x="46142" y="45532"/>
                    <a:pt x="51906" y="43442"/>
                  </a:cubicBezTo>
                  <a:cubicBezTo>
                    <a:pt x="52065" y="43379"/>
                    <a:pt x="52128" y="43220"/>
                    <a:pt x="52096" y="43094"/>
                  </a:cubicBezTo>
                  <a:cubicBezTo>
                    <a:pt x="52160" y="43030"/>
                    <a:pt x="52160" y="42967"/>
                    <a:pt x="52160" y="42872"/>
                  </a:cubicBezTo>
                  <a:cubicBezTo>
                    <a:pt x="52223" y="42872"/>
                    <a:pt x="52318" y="42872"/>
                    <a:pt x="52381" y="42904"/>
                  </a:cubicBezTo>
                  <a:cubicBezTo>
                    <a:pt x="52508" y="28779"/>
                    <a:pt x="52793" y="14655"/>
                    <a:pt x="52318" y="562"/>
                  </a:cubicBezTo>
                  <a:cubicBezTo>
                    <a:pt x="52318" y="479"/>
                    <a:pt x="52265" y="439"/>
                    <a:pt x="52201" y="439"/>
                  </a:cubicBezTo>
                  <a:cubicBezTo>
                    <a:pt x="52144" y="439"/>
                    <a:pt x="52078" y="471"/>
                    <a:pt x="52033" y="531"/>
                  </a:cubicBezTo>
                  <a:cubicBezTo>
                    <a:pt x="52033" y="531"/>
                    <a:pt x="52033" y="562"/>
                    <a:pt x="52033" y="562"/>
                  </a:cubicBezTo>
                  <a:cubicBezTo>
                    <a:pt x="51494" y="14560"/>
                    <a:pt x="51684" y="28653"/>
                    <a:pt x="51748" y="42682"/>
                  </a:cubicBezTo>
                  <a:cubicBezTo>
                    <a:pt x="51197" y="42884"/>
                    <a:pt x="50684" y="42976"/>
                    <a:pt x="50206" y="42976"/>
                  </a:cubicBezTo>
                  <a:cubicBezTo>
                    <a:pt x="47162" y="42976"/>
                    <a:pt x="45530" y="39261"/>
                    <a:pt x="44654" y="36633"/>
                  </a:cubicBezTo>
                  <a:cubicBezTo>
                    <a:pt x="44594" y="36473"/>
                    <a:pt x="44470" y="36389"/>
                    <a:pt x="44339" y="36389"/>
                  </a:cubicBezTo>
                  <a:cubicBezTo>
                    <a:pt x="44263" y="36389"/>
                    <a:pt x="44185" y="36417"/>
                    <a:pt x="44116" y="36475"/>
                  </a:cubicBezTo>
                  <a:cubicBezTo>
                    <a:pt x="35470" y="44076"/>
                    <a:pt x="11655" y="46926"/>
                    <a:pt x="919" y="50219"/>
                  </a:cubicBezTo>
                  <a:lnTo>
                    <a:pt x="919" y="50219"/>
                  </a:lnTo>
                  <a:cubicBezTo>
                    <a:pt x="982" y="33688"/>
                    <a:pt x="1426" y="17094"/>
                    <a:pt x="919" y="563"/>
                  </a:cubicBezTo>
                  <a:lnTo>
                    <a:pt x="919" y="563"/>
                  </a:lnTo>
                  <a:cubicBezTo>
                    <a:pt x="5388" y="652"/>
                    <a:pt x="11464" y="682"/>
                    <a:pt x="18007" y="682"/>
                  </a:cubicBezTo>
                  <a:cubicBezTo>
                    <a:pt x="29936" y="682"/>
                    <a:pt x="43414" y="583"/>
                    <a:pt x="51526" y="562"/>
                  </a:cubicBezTo>
                  <a:cubicBezTo>
                    <a:pt x="51621" y="562"/>
                    <a:pt x="51684" y="531"/>
                    <a:pt x="51716" y="467"/>
                  </a:cubicBezTo>
                  <a:cubicBezTo>
                    <a:pt x="51843" y="341"/>
                    <a:pt x="51779" y="24"/>
                    <a:pt x="51526" y="24"/>
                  </a:cubicBezTo>
                  <a:cubicBezTo>
                    <a:pt x="50463" y="27"/>
                    <a:pt x="49310" y="28"/>
                    <a:pt x="48082" y="28"/>
                  </a:cubicBezTo>
                  <a:cubicBezTo>
                    <a:pt x="41944" y="28"/>
                    <a:pt x="33941" y="0"/>
                    <a:pt x="25938" y="0"/>
                  </a:cubicBezTo>
                  <a:close/>
                </a:path>
              </a:pathLst>
            </a:custGeom>
            <a:solidFill>
              <a:srgbClr val="1D1E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7" name="Google Shape;667;p37"/>
          <p:cNvSpPr txBox="1"/>
          <p:nvPr/>
        </p:nvSpPr>
        <p:spPr>
          <a:xfrm>
            <a:off x="775725" y="1361450"/>
            <a:ext cx="1744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68" name="Google Shape;668;p37"/>
          <p:cNvSpPr txBox="1"/>
          <p:nvPr/>
        </p:nvSpPr>
        <p:spPr>
          <a:xfrm>
            <a:off x="775725" y="1733024"/>
            <a:ext cx="17445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the fifth planet from the Sun and the largest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9" name="Google Shape;669;p37"/>
          <p:cNvSpPr txBox="1"/>
          <p:nvPr/>
        </p:nvSpPr>
        <p:spPr>
          <a:xfrm>
            <a:off x="2898600" y="1361450"/>
            <a:ext cx="1744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70" name="Google Shape;670;p37"/>
          <p:cNvSpPr txBox="1"/>
          <p:nvPr/>
        </p:nvSpPr>
        <p:spPr>
          <a:xfrm>
            <a:off x="2898600" y="1733024"/>
            <a:ext cx="17445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a gas giant with a radius of about nine times that on Earth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1" name="Google Shape;671;p37"/>
          <p:cNvSpPr txBox="1"/>
          <p:nvPr/>
        </p:nvSpPr>
        <p:spPr>
          <a:xfrm>
            <a:off x="5049113" y="1361450"/>
            <a:ext cx="1744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72" name="Google Shape;672;p37"/>
          <p:cNvSpPr txBox="1"/>
          <p:nvPr/>
        </p:nvSpPr>
        <p:spPr>
          <a:xfrm>
            <a:off x="5049113" y="1733024"/>
            <a:ext cx="17445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fourth planet from the Sun and a very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3" name="Google Shape;673;p37"/>
          <p:cNvSpPr txBox="1"/>
          <p:nvPr/>
        </p:nvSpPr>
        <p:spPr>
          <a:xfrm>
            <a:off x="775725" y="3173775"/>
            <a:ext cx="1744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74" name="Google Shape;674;p37"/>
          <p:cNvSpPr txBox="1"/>
          <p:nvPr/>
        </p:nvSpPr>
        <p:spPr>
          <a:xfrm>
            <a:off x="775725" y="3545349"/>
            <a:ext cx="17445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eighth and farthest-known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5" name="Google Shape;675;p37"/>
          <p:cNvSpPr txBox="1"/>
          <p:nvPr/>
        </p:nvSpPr>
        <p:spPr>
          <a:xfrm>
            <a:off x="2898600" y="3173775"/>
            <a:ext cx="1744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Venus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76" name="Google Shape;676;p37"/>
          <p:cNvSpPr txBox="1"/>
          <p:nvPr/>
        </p:nvSpPr>
        <p:spPr>
          <a:xfrm>
            <a:off x="2898600" y="3545349"/>
            <a:ext cx="17445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has a beautiful name, but also very high temperatures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7" name="Google Shape;677;p37"/>
          <p:cNvSpPr txBox="1"/>
          <p:nvPr/>
        </p:nvSpPr>
        <p:spPr>
          <a:xfrm>
            <a:off x="5049113" y="3173775"/>
            <a:ext cx="1744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78" name="Google Shape;678;p37"/>
          <p:cNvSpPr txBox="1"/>
          <p:nvPr/>
        </p:nvSpPr>
        <p:spPr>
          <a:xfrm>
            <a:off x="5049113" y="3545349"/>
            <a:ext cx="17445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Earth, the third planet from the Sun, is where we all live 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8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Post-it Board Infographics</a:t>
            </a:r>
            <a:endParaRPr sz="25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84" name="Google Shape;684;p38"/>
          <p:cNvSpPr/>
          <p:nvPr/>
        </p:nvSpPr>
        <p:spPr>
          <a:xfrm>
            <a:off x="2286292" y="1383929"/>
            <a:ext cx="242007" cy="153012"/>
          </a:xfrm>
          <a:custGeom>
            <a:avLst/>
            <a:gdLst/>
            <a:ahLst/>
            <a:cxnLst/>
            <a:rect l="l" t="t" r="r" b="b"/>
            <a:pathLst>
              <a:path w="7538" h="4766" extrusionOk="0">
                <a:moveTo>
                  <a:pt x="5672" y="1"/>
                </a:moveTo>
                <a:cubicBezTo>
                  <a:pt x="5602" y="1"/>
                  <a:pt x="5532" y="26"/>
                  <a:pt x="5479" y="79"/>
                </a:cubicBezTo>
                <a:cubicBezTo>
                  <a:pt x="5321" y="174"/>
                  <a:pt x="5289" y="395"/>
                  <a:pt x="5416" y="522"/>
                </a:cubicBezTo>
                <a:lnTo>
                  <a:pt x="6556" y="2042"/>
                </a:lnTo>
                <a:lnTo>
                  <a:pt x="317" y="2042"/>
                </a:lnTo>
                <a:cubicBezTo>
                  <a:pt x="159" y="2042"/>
                  <a:pt x="1" y="2201"/>
                  <a:pt x="1" y="2391"/>
                </a:cubicBezTo>
                <a:cubicBezTo>
                  <a:pt x="1" y="2581"/>
                  <a:pt x="159" y="2707"/>
                  <a:pt x="317" y="2707"/>
                </a:cubicBezTo>
                <a:lnTo>
                  <a:pt x="6556" y="2707"/>
                </a:lnTo>
                <a:lnTo>
                  <a:pt x="5416" y="4227"/>
                </a:lnTo>
                <a:cubicBezTo>
                  <a:pt x="5289" y="4386"/>
                  <a:pt x="5321" y="4576"/>
                  <a:pt x="5479" y="4702"/>
                </a:cubicBezTo>
                <a:cubicBezTo>
                  <a:pt x="5511" y="4734"/>
                  <a:pt x="5606" y="4766"/>
                  <a:pt x="5670" y="4766"/>
                </a:cubicBezTo>
                <a:cubicBezTo>
                  <a:pt x="5765" y="4766"/>
                  <a:pt x="5860" y="4734"/>
                  <a:pt x="5923" y="4639"/>
                </a:cubicBezTo>
                <a:lnTo>
                  <a:pt x="7475" y="2581"/>
                </a:lnTo>
                <a:cubicBezTo>
                  <a:pt x="7475" y="2581"/>
                  <a:pt x="7475" y="2549"/>
                  <a:pt x="7506" y="2549"/>
                </a:cubicBezTo>
                <a:cubicBezTo>
                  <a:pt x="7506" y="2549"/>
                  <a:pt x="7506" y="2549"/>
                  <a:pt x="7506" y="2517"/>
                </a:cubicBezTo>
                <a:cubicBezTo>
                  <a:pt x="7538" y="2486"/>
                  <a:pt x="7538" y="2486"/>
                  <a:pt x="7538" y="2454"/>
                </a:cubicBezTo>
                <a:cubicBezTo>
                  <a:pt x="7538" y="2454"/>
                  <a:pt x="7538" y="2454"/>
                  <a:pt x="7538" y="2422"/>
                </a:cubicBezTo>
                <a:cubicBezTo>
                  <a:pt x="7538" y="2422"/>
                  <a:pt x="7538" y="2391"/>
                  <a:pt x="7538" y="2391"/>
                </a:cubicBezTo>
                <a:lnTo>
                  <a:pt x="7538" y="2359"/>
                </a:lnTo>
                <a:cubicBezTo>
                  <a:pt x="7538" y="2327"/>
                  <a:pt x="7538" y="2327"/>
                  <a:pt x="7538" y="2296"/>
                </a:cubicBezTo>
                <a:cubicBezTo>
                  <a:pt x="7538" y="2296"/>
                  <a:pt x="7538" y="2264"/>
                  <a:pt x="7506" y="2264"/>
                </a:cubicBezTo>
                <a:cubicBezTo>
                  <a:pt x="7506" y="2264"/>
                  <a:pt x="7506" y="2264"/>
                  <a:pt x="7506" y="2232"/>
                </a:cubicBezTo>
                <a:cubicBezTo>
                  <a:pt x="7506" y="2232"/>
                  <a:pt x="7506" y="2232"/>
                  <a:pt x="7506" y="2201"/>
                </a:cubicBezTo>
                <a:lnTo>
                  <a:pt x="7475" y="2201"/>
                </a:lnTo>
                <a:lnTo>
                  <a:pt x="5923" y="142"/>
                </a:lnTo>
                <a:cubicBezTo>
                  <a:pt x="5868" y="50"/>
                  <a:pt x="5769" y="1"/>
                  <a:pt x="567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38"/>
          <p:cNvSpPr/>
          <p:nvPr/>
        </p:nvSpPr>
        <p:spPr>
          <a:xfrm>
            <a:off x="2286292" y="3582582"/>
            <a:ext cx="242007" cy="152274"/>
          </a:xfrm>
          <a:custGeom>
            <a:avLst/>
            <a:gdLst/>
            <a:ahLst/>
            <a:cxnLst/>
            <a:rect l="l" t="t" r="r" b="b"/>
            <a:pathLst>
              <a:path w="7538" h="4743" extrusionOk="0">
                <a:moveTo>
                  <a:pt x="1901" y="1"/>
                </a:moveTo>
                <a:cubicBezTo>
                  <a:pt x="1774" y="1"/>
                  <a:pt x="1679" y="32"/>
                  <a:pt x="1616" y="127"/>
                </a:cubicBezTo>
                <a:lnTo>
                  <a:pt x="64" y="2154"/>
                </a:lnTo>
                <a:cubicBezTo>
                  <a:pt x="64" y="2186"/>
                  <a:pt x="64" y="2186"/>
                  <a:pt x="64" y="2186"/>
                </a:cubicBezTo>
                <a:cubicBezTo>
                  <a:pt x="64" y="2217"/>
                  <a:pt x="32" y="2217"/>
                  <a:pt x="32" y="2217"/>
                </a:cubicBezTo>
                <a:cubicBezTo>
                  <a:pt x="32" y="2217"/>
                  <a:pt x="32" y="2217"/>
                  <a:pt x="32" y="2249"/>
                </a:cubicBezTo>
                <a:cubicBezTo>
                  <a:pt x="32" y="2249"/>
                  <a:pt x="32" y="2281"/>
                  <a:pt x="32" y="2281"/>
                </a:cubicBezTo>
                <a:cubicBezTo>
                  <a:pt x="1" y="2281"/>
                  <a:pt x="1" y="2312"/>
                  <a:pt x="1" y="2312"/>
                </a:cubicBezTo>
                <a:cubicBezTo>
                  <a:pt x="1" y="2344"/>
                  <a:pt x="1" y="2344"/>
                  <a:pt x="1" y="2376"/>
                </a:cubicBezTo>
                <a:lnTo>
                  <a:pt x="1" y="2407"/>
                </a:lnTo>
                <a:cubicBezTo>
                  <a:pt x="1" y="2407"/>
                  <a:pt x="32" y="2439"/>
                  <a:pt x="32" y="2439"/>
                </a:cubicBezTo>
                <a:cubicBezTo>
                  <a:pt x="32" y="2471"/>
                  <a:pt x="32" y="2471"/>
                  <a:pt x="32" y="2502"/>
                </a:cubicBezTo>
                <a:cubicBezTo>
                  <a:pt x="32" y="2502"/>
                  <a:pt x="64" y="2534"/>
                  <a:pt x="64" y="2534"/>
                </a:cubicBezTo>
                <a:cubicBezTo>
                  <a:pt x="64" y="2534"/>
                  <a:pt x="64" y="2566"/>
                  <a:pt x="64" y="2566"/>
                </a:cubicBezTo>
                <a:lnTo>
                  <a:pt x="1616" y="4624"/>
                </a:lnTo>
                <a:cubicBezTo>
                  <a:pt x="1693" y="4701"/>
                  <a:pt x="1793" y="4743"/>
                  <a:pt x="1895" y="4743"/>
                </a:cubicBezTo>
                <a:cubicBezTo>
                  <a:pt x="1961" y="4743"/>
                  <a:pt x="2028" y="4725"/>
                  <a:pt x="2091" y="4688"/>
                </a:cubicBezTo>
                <a:cubicBezTo>
                  <a:pt x="2218" y="4561"/>
                  <a:pt x="2249" y="4371"/>
                  <a:pt x="2154" y="4213"/>
                </a:cubicBezTo>
                <a:lnTo>
                  <a:pt x="982" y="2692"/>
                </a:lnTo>
                <a:lnTo>
                  <a:pt x="7221" y="2692"/>
                </a:lnTo>
                <a:cubicBezTo>
                  <a:pt x="7411" y="2692"/>
                  <a:pt x="7538" y="2534"/>
                  <a:pt x="7538" y="2376"/>
                </a:cubicBezTo>
                <a:cubicBezTo>
                  <a:pt x="7538" y="2186"/>
                  <a:pt x="7411" y="2027"/>
                  <a:pt x="7221" y="2027"/>
                </a:cubicBezTo>
                <a:lnTo>
                  <a:pt x="982" y="2027"/>
                </a:lnTo>
                <a:lnTo>
                  <a:pt x="2154" y="507"/>
                </a:lnTo>
                <a:cubicBezTo>
                  <a:pt x="2249" y="381"/>
                  <a:pt x="2218" y="159"/>
                  <a:pt x="2091" y="64"/>
                </a:cubicBezTo>
                <a:cubicBezTo>
                  <a:pt x="2028" y="1"/>
                  <a:pt x="1964" y="1"/>
                  <a:pt x="190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38"/>
          <p:cNvSpPr/>
          <p:nvPr/>
        </p:nvSpPr>
        <p:spPr>
          <a:xfrm>
            <a:off x="4453996" y="3582582"/>
            <a:ext cx="242007" cy="152274"/>
          </a:xfrm>
          <a:custGeom>
            <a:avLst/>
            <a:gdLst/>
            <a:ahLst/>
            <a:cxnLst/>
            <a:rect l="l" t="t" r="r" b="b"/>
            <a:pathLst>
              <a:path w="7538" h="4743" extrusionOk="0">
                <a:moveTo>
                  <a:pt x="1869" y="1"/>
                </a:moveTo>
                <a:cubicBezTo>
                  <a:pt x="1774" y="1"/>
                  <a:pt x="1679" y="32"/>
                  <a:pt x="1615" y="127"/>
                </a:cubicBezTo>
                <a:lnTo>
                  <a:pt x="64" y="2154"/>
                </a:lnTo>
                <a:cubicBezTo>
                  <a:pt x="64" y="2186"/>
                  <a:pt x="64" y="2186"/>
                  <a:pt x="32" y="2186"/>
                </a:cubicBezTo>
                <a:cubicBezTo>
                  <a:pt x="32" y="2217"/>
                  <a:pt x="32" y="2217"/>
                  <a:pt x="32" y="2217"/>
                </a:cubicBezTo>
                <a:cubicBezTo>
                  <a:pt x="32" y="2217"/>
                  <a:pt x="32" y="2217"/>
                  <a:pt x="32" y="2249"/>
                </a:cubicBezTo>
                <a:cubicBezTo>
                  <a:pt x="32" y="2249"/>
                  <a:pt x="0" y="2281"/>
                  <a:pt x="0" y="2281"/>
                </a:cubicBezTo>
                <a:cubicBezTo>
                  <a:pt x="0" y="2281"/>
                  <a:pt x="0" y="2312"/>
                  <a:pt x="0" y="2312"/>
                </a:cubicBezTo>
                <a:cubicBezTo>
                  <a:pt x="0" y="2344"/>
                  <a:pt x="0" y="2344"/>
                  <a:pt x="0" y="2376"/>
                </a:cubicBezTo>
                <a:lnTo>
                  <a:pt x="0" y="2407"/>
                </a:lnTo>
                <a:cubicBezTo>
                  <a:pt x="0" y="2407"/>
                  <a:pt x="0" y="2439"/>
                  <a:pt x="0" y="2439"/>
                </a:cubicBezTo>
                <a:cubicBezTo>
                  <a:pt x="0" y="2471"/>
                  <a:pt x="32" y="2471"/>
                  <a:pt x="32" y="2502"/>
                </a:cubicBezTo>
                <a:cubicBezTo>
                  <a:pt x="32" y="2502"/>
                  <a:pt x="32" y="2534"/>
                  <a:pt x="32" y="2534"/>
                </a:cubicBezTo>
                <a:cubicBezTo>
                  <a:pt x="64" y="2534"/>
                  <a:pt x="64" y="2566"/>
                  <a:pt x="64" y="2566"/>
                </a:cubicBezTo>
                <a:lnTo>
                  <a:pt x="1615" y="4624"/>
                </a:lnTo>
                <a:cubicBezTo>
                  <a:pt x="1692" y="4701"/>
                  <a:pt x="1792" y="4743"/>
                  <a:pt x="1894" y="4743"/>
                </a:cubicBezTo>
                <a:cubicBezTo>
                  <a:pt x="1961" y="4743"/>
                  <a:pt x="2028" y="4725"/>
                  <a:pt x="2090" y="4688"/>
                </a:cubicBezTo>
                <a:cubicBezTo>
                  <a:pt x="2217" y="4561"/>
                  <a:pt x="2249" y="4371"/>
                  <a:pt x="2154" y="4213"/>
                </a:cubicBezTo>
                <a:lnTo>
                  <a:pt x="982" y="2692"/>
                </a:lnTo>
                <a:lnTo>
                  <a:pt x="7221" y="2692"/>
                </a:lnTo>
                <a:cubicBezTo>
                  <a:pt x="7379" y="2692"/>
                  <a:pt x="7537" y="2534"/>
                  <a:pt x="7537" y="2376"/>
                </a:cubicBezTo>
                <a:cubicBezTo>
                  <a:pt x="7537" y="2186"/>
                  <a:pt x="7379" y="2027"/>
                  <a:pt x="7221" y="2027"/>
                </a:cubicBezTo>
                <a:lnTo>
                  <a:pt x="982" y="2027"/>
                </a:lnTo>
                <a:lnTo>
                  <a:pt x="2154" y="507"/>
                </a:lnTo>
                <a:cubicBezTo>
                  <a:pt x="2249" y="381"/>
                  <a:pt x="2217" y="159"/>
                  <a:pt x="2090" y="64"/>
                </a:cubicBezTo>
                <a:cubicBezTo>
                  <a:pt x="2027" y="1"/>
                  <a:pt x="1932" y="1"/>
                  <a:pt x="186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38"/>
          <p:cNvSpPr/>
          <p:nvPr/>
        </p:nvSpPr>
        <p:spPr>
          <a:xfrm>
            <a:off x="6621668" y="3582582"/>
            <a:ext cx="242007" cy="152274"/>
          </a:xfrm>
          <a:custGeom>
            <a:avLst/>
            <a:gdLst/>
            <a:ahLst/>
            <a:cxnLst/>
            <a:rect l="l" t="t" r="r" b="b"/>
            <a:pathLst>
              <a:path w="7538" h="4743" extrusionOk="0">
                <a:moveTo>
                  <a:pt x="1869" y="1"/>
                </a:moveTo>
                <a:cubicBezTo>
                  <a:pt x="1774" y="1"/>
                  <a:pt x="1679" y="32"/>
                  <a:pt x="1616" y="127"/>
                </a:cubicBezTo>
                <a:lnTo>
                  <a:pt x="64" y="2154"/>
                </a:lnTo>
                <a:cubicBezTo>
                  <a:pt x="64" y="2186"/>
                  <a:pt x="64" y="2186"/>
                  <a:pt x="32" y="2186"/>
                </a:cubicBezTo>
                <a:cubicBezTo>
                  <a:pt x="32" y="2217"/>
                  <a:pt x="32" y="2217"/>
                  <a:pt x="32" y="2217"/>
                </a:cubicBezTo>
                <a:cubicBezTo>
                  <a:pt x="32" y="2217"/>
                  <a:pt x="32" y="2217"/>
                  <a:pt x="32" y="2249"/>
                </a:cubicBezTo>
                <a:cubicBezTo>
                  <a:pt x="1" y="2249"/>
                  <a:pt x="1" y="2281"/>
                  <a:pt x="1" y="2281"/>
                </a:cubicBezTo>
                <a:cubicBezTo>
                  <a:pt x="1" y="2281"/>
                  <a:pt x="1" y="2312"/>
                  <a:pt x="1" y="2312"/>
                </a:cubicBezTo>
                <a:cubicBezTo>
                  <a:pt x="1" y="2344"/>
                  <a:pt x="1" y="2344"/>
                  <a:pt x="1" y="2376"/>
                </a:cubicBezTo>
                <a:lnTo>
                  <a:pt x="1" y="2407"/>
                </a:lnTo>
                <a:cubicBezTo>
                  <a:pt x="1" y="2407"/>
                  <a:pt x="1" y="2439"/>
                  <a:pt x="1" y="2439"/>
                </a:cubicBezTo>
                <a:cubicBezTo>
                  <a:pt x="1" y="2471"/>
                  <a:pt x="1" y="2471"/>
                  <a:pt x="32" y="2502"/>
                </a:cubicBezTo>
                <a:cubicBezTo>
                  <a:pt x="32" y="2502"/>
                  <a:pt x="32" y="2534"/>
                  <a:pt x="32" y="2534"/>
                </a:cubicBezTo>
                <a:cubicBezTo>
                  <a:pt x="32" y="2534"/>
                  <a:pt x="64" y="2566"/>
                  <a:pt x="64" y="2566"/>
                </a:cubicBezTo>
                <a:lnTo>
                  <a:pt x="1616" y="4624"/>
                </a:lnTo>
                <a:cubicBezTo>
                  <a:pt x="1673" y="4701"/>
                  <a:pt x="1777" y="4743"/>
                  <a:pt x="1878" y="4743"/>
                </a:cubicBezTo>
                <a:cubicBezTo>
                  <a:pt x="1944" y="4743"/>
                  <a:pt x="2009" y="4725"/>
                  <a:pt x="2059" y="4688"/>
                </a:cubicBezTo>
                <a:cubicBezTo>
                  <a:pt x="2217" y="4561"/>
                  <a:pt x="2249" y="4371"/>
                  <a:pt x="2122" y="4213"/>
                </a:cubicBezTo>
                <a:lnTo>
                  <a:pt x="982" y="2692"/>
                </a:lnTo>
                <a:lnTo>
                  <a:pt x="7221" y="2692"/>
                </a:lnTo>
                <a:cubicBezTo>
                  <a:pt x="7380" y="2692"/>
                  <a:pt x="7538" y="2534"/>
                  <a:pt x="7538" y="2376"/>
                </a:cubicBezTo>
                <a:cubicBezTo>
                  <a:pt x="7538" y="2186"/>
                  <a:pt x="7380" y="2027"/>
                  <a:pt x="7221" y="2027"/>
                </a:cubicBezTo>
                <a:lnTo>
                  <a:pt x="982" y="2027"/>
                </a:lnTo>
                <a:lnTo>
                  <a:pt x="2122" y="507"/>
                </a:lnTo>
                <a:cubicBezTo>
                  <a:pt x="2249" y="381"/>
                  <a:pt x="2217" y="159"/>
                  <a:pt x="2059" y="64"/>
                </a:cubicBezTo>
                <a:cubicBezTo>
                  <a:pt x="2027" y="1"/>
                  <a:pt x="1932" y="1"/>
                  <a:pt x="186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38"/>
          <p:cNvSpPr/>
          <p:nvPr/>
        </p:nvSpPr>
        <p:spPr>
          <a:xfrm>
            <a:off x="7750259" y="2991848"/>
            <a:ext cx="153558" cy="242040"/>
          </a:xfrm>
          <a:custGeom>
            <a:avLst/>
            <a:gdLst/>
            <a:ahLst/>
            <a:cxnLst/>
            <a:rect l="l" t="t" r="r" b="b"/>
            <a:pathLst>
              <a:path w="4783" h="7539" extrusionOk="0">
                <a:moveTo>
                  <a:pt x="2375" y="1"/>
                </a:moveTo>
                <a:cubicBezTo>
                  <a:pt x="2185" y="1"/>
                  <a:pt x="2027" y="159"/>
                  <a:pt x="2027" y="318"/>
                </a:cubicBezTo>
                <a:lnTo>
                  <a:pt x="2027" y="6556"/>
                </a:lnTo>
                <a:lnTo>
                  <a:pt x="507" y="5416"/>
                </a:lnTo>
                <a:cubicBezTo>
                  <a:pt x="454" y="5363"/>
                  <a:pt x="385" y="5338"/>
                  <a:pt x="315" y="5338"/>
                </a:cubicBezTo>
                <a:cubicBezTo>
                  <a:pt x="217" y="5338"/>
                  <a:pt x="119" y="5387"/>
                  <a:pt x="64" y="5480"/>
                </a:cubicBezTo>
                <a:cubicBezTo>
                  <a:pt x="0" y="5511"/>
                  <a:pt x="0" y="5606"/>
                  <a:pt x="0" y="5670"/>
                </a:cubicBezTo>
                <a:cubicBezTo>
                  <a:pt x="0" y="5765"/>
                  <a:pt x="32" y="5860"/>
                  <a:pt x="127" y="5923"/>
                </a:cubicBezTo>
                <a:lnTo>
                  <a:pt x="2185" y="7475"/>
                </a:lnTo>
                <a:cubicBezTo>
                  <a:pt x="2185" y="7475"/>
                  <a:pt x="2185" y="7475"/>
                  <a:pt x="2185" y="7506"/>
                </a:cubicBezTo>
                <a:lnTo>
                  <a:pt x="2249" y="7506"/>
                </a:lnTo>
                <a:cubicBezTo>
                  <a:pt x="2249" y="7538"/>
                  <a:pt x="2280" y="7538"/>
                  <a:pt x="2280" y="7538"/>
                </a:cubicBezTo>
                <a:lnTo>
                  <a:pt x="2439" y="7538"/>
                </a:lnTo>
                <a:cubicBezTo>
                  <a:pt x="2470" y="7538"/>
                  <a:pt x="2470" y="7538"/>
                  <a:pt x="2502" y="7506"/>
                </a:cubicBezTo>
                <a:lnTo>
                  <a:pt x="2534" y="7506"/>
                </a:lnTo>
                <a:cubicBezTo>
                  <a:pt x="2534" y="7506"/>
                  <a:pt x="2566" y="7506"/>
                  <a:pt x="2566" y="7475"/>
                </a:cubicBezTo>
                <a:lnTo>
                  <a:pt x="4624" y="5923"/>
                </a:lnTo>
                <a:cubicBezTo>
                  <a:pt x="4751" y="5828"/>
                  <a:pt x="4782" y="5606"/>
                  <a:pt x="4687" y="5480"/>
                </a:cubicBezTo>
                <a:cubicBezTo>
                  <a:pt x="4614" y="5387"/>
                  <a:pt x="4518" y="5338"/>
                  <a:pt x="4420" y="5338"/>
                </a:cubicBezTo>
                <a:cubicBezTo>
                  <a:pt x="4350" y="5338"/>
                  <a:pt x="4278" y="5363"/>
                  <a:pt x="4212" y="5416"/>
                </a:cubicBezTo>
                <a:lnTo>
                  <a:pt x="2692" y="6556"/>
                </a:lnTo>
                <a:lnTo>
                  <a:pt x="2692" y="318"/>
                </a:lnTo>
                <a:cubicBezTo>
                  <a:pt x="2692" y="159"/>
                  <a:pt x="2566" y="1"/>
                  <a:pt x="237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38"/>
          <p:cNvSpPr/>
          <p:nvPr/>
        </p:nvSpPr>
        <p:spPr>
          <a:xfrm>
            <a:off x="4453996" y="1383929"/>
            <a:ext cx="242007" cy="153012"/>
          </a:xfrm>
          <a:custGeom>
            <a:avLst/>
            <a:gdLst/>
            <a:ahLst/>
            <a:cxnLst/>
            <a:rect l="l" t="t" r="r" b="b"/>
            <a:pathLst>
              <a:path w="7538" h="4766" extrusionOk="0">
                <a:moveTo>
                  <a:pt x="5655" y="1"/>
                </a:moveTo>
                <a:cubicBezTo>
                  <a:pt x="5585" y="1"/>
                  <a:pt x="5513" y="26"/>
                  <a:pt x="5447" y="79"/>
                </a:cubicBezTo>
                <a:cubicBezTo>
                  <a:pt x="5321" y="174"/>
                  <a:pt x="5289" y="395"/>
                  <a:pt x="5384" y="522"/>
                </a:cubicBezTo>
                <a:lnTo>
                  <a:pt x="6556" y="2042"/>
                </a:lnTo>
                <a:lnTo>
                  <a:pt x="317" y="2042"/>
                </a:lnTo>
                <a:cubicBezTo>
                  <a:pt x="127" y="2042"/>
                  <a:pt x="0" y="2201"/>
                  <a:pt x="0" y="2391"/>
                </a:cubicBezTo>
                <a:cubicBezTo>
                  <a:pt x="0" y="2581"/>
                  <a:pt x="127" y="2707"/>
                  <a:pt x="317" y="2707"/>
                </a:cubicBezTo>
                <a:lnTo>
                  <a:pt x="6556" y="2707"/>
                </a:lnTo>
                <a:lnTo>
                  <a:pt x="5384" y="4227"/>
                </a:lnTo>
                <a:cubicBezTo>
                  <a:pt x="5289" y="4386"/>
                  <a:pt x="5321" y="4576"/>
                  <a:pt x="5447" y="4702"/>
                </a:cubicBezTo>
                <a:cubicBezTo>
                  <a:pt x="5511" y="4734"/>
                  <a:pt x="5574" y="4766"/>
                  <a:pt x="5669" y="4766"/>
                </a:cubicBezTo>
                <a:cubicBezTo>
                  <a:pt x="5764" y="4766"/>
                  <a:pt x="5859" y="4734"/>
                  <a:pt x="5922" y="4639"/>
                </a:cubicBezTo>
                <a:lnTo>
                  <a:pt x="7474" y="2581"/>
                </a:lnTo>
                <a:cubicBezTo>
                  <a:pt x="7474" y="2581"/>
                  <a:pt x="7474" y="2549"/>
                  <a:pt x="7506" y="2549"/>
                </a:cubicBezTo>
                <a:cubicBezTo>
                  <a:pt x="7506" y="2549"/>
                  <a:pt x="7506" y="2549"/>
                  <a:pt x="7506" y="2517"/>
                </a:cubicBezTo>
                <a:cubicBezTo>
                  <a:pt x="7506" y="2486"/>
                  <a:pt x="7506" y="2486"/>
                  <a:pt x="7537" y="2454"/>
                </a:cubicBezTo>
                <a:cubicBezTo>
                  <a:pt x="7537" y="2454"/>
                  <a:pt x="7537" y="2454"/>
                  <a:pt x="7537" y="2422"/>
                </a:cubicBezTo>
                <a:cubicBezTo>
                  <a:pt x="7537" y="2422"/>
                  <a:pt x="7537" y="2391"/>
                  <a:pt x="7537" y="2391"/>
                </a:cubicBezTo>
                <a:lnTo>
                  <a:pt x="7537" y="2359"/>
                </a:lnTo>
                <a:cubicBezTo>
                  <a:pt x="7537" y="2327"/>
                  <a:pt x="7537" y="2327"/>
                  <a:pt x="7537" y="2296"/>
                </a:cubicBezTo>
                <a:cubicBezTo>
                  <a:pt x="7537" y="2296"/>
                  <a:pt x="7506" y="2264"/>
                  <a:pt x="7506" y="2264"/>
                </a:cubicBezTo>
                <a:cubicBezTo>
                  <a:pt x="7506" y="2264"/>
                  <a:pt x="7506" y="2264"/>
                  <a:pt x="7506" y="2232"/>
                </a:cubicBezTo>
                <a:cubicBezTo>
                  <a:pt x="7506" y="2232"/>
                  <a:pt x="7506" y="2232"/>
                  <a:pt x="7506" y="2201"/>
                </a:cubicBezTo>
                <a:lnTo>
                  <a:pt x="7474" y="2201"/>
                </a:lnTo>
                <a:lnTo>
                  <a:pt x="5922" y="142"/>
                </a:lnTo>
                <a:cubicBezTo>
                  <a:pt x="5849" y="50"/>
                  <a:pt x="5753" y="1"/>
                  <a:pt x="565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8"/>
          <p:cNvSpPr/>
          <p:nvPr/>
        </p:nvSpPr>
        <p:spPr>
          <a:xfrm>
            <a:off x="6621668" y="1383929"/>
            <a:ext cx="242007" cy="153012"/>
          </a:xfrm>
          <a:custGeom>
            <a:avLst/>
            <a:gdLst/>
            <a:ahLst/>
            <a:cxnLst/>
            <a:rect l="l" t="t" r="r" b="b"/>
            <a:pathLst>
              <a:path w="7538" h="4766" extrusionOk="0">
                <a:moveTo>
                  <a:pt x="5656" y="1"/>
                </a:moveTo>
                <a:cubicBezTo>
                  <a:pt x="5585" y="1"/>
                  <a:pt x="5514" y="26"/>
                  <a:pt x="5448" y="79"/>
                </a:cubicBezTo>
                <a:cubicBezTo>
                  <a:pt x="5321" y="174"/>
                  <a:pt x="5289" y="395"/>
                  <a:pt x="5384" y="522"/>
                </a:cubicBezTo>
                <a:lnTo>
                  <a:pt x="6556" y="2042"/>
                </a:lnTo>
                <a:lnTo>
                  <a:pt x="317" y="2042"/>
                </a:lnTo>
                <a:cubicBezTo>
                  <a:pt x="127" y="2042"/>
                  <a:pt x="1" y="2201"/>
                  <a:pt x="1" y="2391"/>
                </a:cubicBezTo>
                <a:cubicBezTo>
                  <a:pt x="1" y="2581"/>
                  <a:pt x="127" y="2707"/>
                  <a:pt x="317" y="2707"/>
                </a:cubicBezTo>
                <a:lnTo>
                  <a:pt x="6556" y="2707"/>
                </a:lnTo>
                <a:lnTo>
                  <a:pt x="5384" y="4227"/>
                </a:lnTo>
                <a:cubicBezTo>
                  <a:pt x="5289" y="4386"/>
                  <a:pt x="5321" y="4576"/>
                  <a:pt x="5448" y="4702"/>
                </a:cubicBezTo>
                <a:cubicBezTo>
                  <a:pt x="5511" y="4734"/>
                  <a:pt x="5574" y="4766"/>
                  <a:pt x="5638" y="4766"/>
                </a:cubicBezTo>
                <a:cubicBezTo>
                  <a:pt x="5764" y="4766"/>
                  <a:pt x="5859" y="4734"/>
                  <a:pt x="5923" y="4639"/>
                </a:cubicBezTo>
                <a:lnTo>
                  <a:pt x="7475" y="2581"/>
                </a:lnTo>
                <a:cubicBezTo>
                  <a:pt x="7475" y="2581"/>
                  <a:pt x="7475" y="2549"/>
                  <a:pt x="7475" y="2549"/>
                </a:cubicBezTo>
                <a:cubicBezTo>
                  <a:pt x="7475" y="2549"/>
                  <a:pt x="7506" y="2549"/>
                  <a:pt x="7506" y="2517"/>
                </a:cubicBezTo>
                <a:cubicBezTo>
                  <a:pt x="7506" y="2486"/>
                  <a:pt x="7506" y="2486"/>
                  <a:pt x="7506" y="2454"/>
                </a:cubicBezTo>
                <a:cubicBezTo>
                  <a:pt x="7538" y="2454"/>
                  <a:pt x="7538" y="2454"/>
                  <a:pt x="7538" y="2422"/>
                </a:cubicBezTo>
                <a:cubicBezTo>
                  <a:pt x="7538" y="2422"/>
                  <a:pt x="7538" y="2391"/>
                  <a:pt x="7538" y="2391"/>
                </a:cubicBezTo>
                <a:lnTo>
                  <a:pt x="7538" y="2359"/>
                </a:lnTo>
                <a:cubicBezTo>
                  <a:pt x="7538" y="2327"/>
                  <a:pt x="7538" y="2327"/>
                  <a:pt x="7506" y="2296"/>
                </a:cubicBezTo>
                <a:cubicBezTo>
                  <a:pt x="7506" y="2296"/>
                  <a:pt x="7506" y="2264"/>
                  <a:pt x="7506" y="2264"/>
                </a:cubicBezTo>
                <a:cubicBezTo>
                  <a:pt x="7506" y="2264"/>
                  <a:pt x="7506" y="2264"/>
                  <a:pt x="7506" y="2232"/>
                </a:cubicBezTo>
                <a:cubicBezTo>
                  <a:pt x="7506" y="2232"/>
                  <a:pt x="7475" y="2232"/>
                  <a:pt x="7475" y="2201"/>
                </a:cubicBezTo>
                <a:lnTo>
                  <a:pt x="5923" y="142"/>
                </a:lnTo>
                <a:cubicBezTo>
                  <a:pt x="5849" y="50"/>
                  <a:pt x="5754" y="1"/>
                  <a:pt x="565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1" name="Google Shape;691;p38"/>
          <p:cNvGrpSpPr/>
          <p:nvPr/>
        </p:nvGrpSpPr>
        <p:grpSpPr>
          <a:xfrm>
            <a:off x="457200" y="1145484"/>
            <a:ext cx="1733542" cy="1776241"/>
            <a:chOff x="457200" y="1145484"/>
            <a:chExt cx="1733542" cy="1776241"/>
          </a:xfrm>
        </p:grpSpPr>
        <p:sp>
          <p:nvSpPr>
            <p:cNvPr id="692" name="Google Shape;692;p38"/>
            <p:cNvSpPr/>
            <p:nvPr/>
          </p:nvSpPr>
          <p:spPr>
            <a:xfrm>
              <a:off x="457200" y="1201411"/>
              <a:ext cx="1732546" cy="1720314"/>
            </a:xfrm>
            <a:custGeom>
              <a:avLst/>
              <a:gdLst/>
              <a:ahLst/>
              <a:cxnLst/>
              <a:rect l="l" t="t" r="r" b="b"/>
              <a:pathLst>
                <a:path w="53965" h="53584" extrusionOk="0">
                  <a:moveTo>
                    <a:pt x="2249" y="0"/>
                  </a:moveTo>
                  <a:cubicBezTo>
                    <a:pt x="1710" y="0"/>
                    <a:pt x="1235" y="222"/>
                    <a:pt x="823" y="538"/>
                  </a:cubicBezTo>
                  <a:cubicBezTo>
                    <a:pt x="728" y="633"/>
                    <a:pt x="602" y="728"/>
                    <a:pt x="538" y="823"/>
                  </a:cubicBezTo>
                  <a:cubicBezTo>
                    <a:pt x="348" y="1045"/>
                    <a:pt x="190" y="1330"/>
                    <a:pt x="95" y="1583"/>
                  </a:cubicBezTo>
                  <a:cubicBezTo>
                    <a:pt x="32" y="1805"/>
                    <a:pt x="0" y="2027"/>
                    <a:pt x="0" y="2280"/>
                  </a:cubicBezTo>
                  <a:lnTo>
                    <a:pt x="0" y="9849"/>
                  </a:lnTo>
                  <a:lnTo>
                    <a:pt x="0" y="51335"/>
                  </a:lnTo>
                  <a:cubicBezTo>
                    <a:pt x="0" y="52570"/>
                    <a:pt x="1013" y="53584"/>
                    <a:pt x="2249" y="53584"/>
                  </a:cubicBezTo>
                  <a:cubicBezTo>
                    <a:pt x="43482" y="42056"/>
                    <a:pt x="53964" y="34931"/>
                    <a:pt x="53964" y="34931"/>
                  </a:cubicBezTo>
                  <a:lnTo>
                    <a:pt x="53964" y="2280"/>
                  </a:lnTo>
                  <a:cubicBezTo>
                    <a:pt x="53964" y="1013"/>
                    <a:pt x="52951" y="0"/>
                    <a:pt x="51716" y="0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457200" y="1145484"/>
              <a:ext cx="1732546" cy="1719319"/>
            </a:xfrm>
            <a:custGeom>
              <a:avLst/>
              <a:gdLst/>
              <a:ahLst/>
              <a:cxnLst/>
              <a:rect l="l" t="t" r="r" b="b"/>
              <a:pathLst>
                <a:path w="53965" h="53553" extrusionOk="0">
                  <a:moveTo>
                    <a:pt x="2249" y="0"/>
                  </a:moveTo>
                  <a:cubicBezTo>
                    <a:pt x="1013" y="0"/>
                    <a:pt x="0" y="1014"/>
                    <a:pt x="0" y="2249"/>
                  </a:cubicBezTo>
                  <a:lnTo>
                    <a:pt x="0" y="51304"/>
                  </a:lnTo>
                  <a:cubicBezTo>
                    <a:pt x="0" y="52539"/>
                    <a:pt x="1013" y="53552"/>
                    <a:pt x="2249" y="53552"/>
                  </a:cubicBezTo>
                  <a:lnTo>
                    <a:pt x="35026" y="32841"/>
                  </a:lnTo>
                  <a:lnTo>
                    <a:pt x="39523" y="29832"/>
                  </a:lnTo>
                  <a:cubicBezTo>
                    <a:pt x="39523" y="29832"/>
                    <a:pt x="41363" y="28643"/>
                    <a:pt x="43258" y="28643"/>
                  </a:cubicBezTo>
                  <a:cubicBezTo>
                    <a:pt x="44707" y="28643"/>
                    <a:pt x="46188" y="29339"/>
                    <a:pt x="46902" y="31796"/>
                  </a:cubicBezTo>
                  <a:cubicBezTo>
                    <a:pt x="47312" y="33256"/>
                    <a:pt x="48759" y="35505"/>
                    <a:pt x="51443" y="35505"/>
                  </a:cubicBezTo>
                  <a:cubicBezTo>
                    <a:pt x="52076" y="35505"/>
                    <a:pt x="52779" y="35380"/>
                    <a:pt x="53552" y="35089"/>
                  </a:cubicBezTo>
                  <a:lnTo>
                    <a:pt x="53964" y="34899"/>
                  </a:lnTo>
                  <a:lnTo>
                    <a:pt x="53964" y="2249"/>
                  </a:lnTo>
                  <a:cubicBezTo>
                    <a:pt x="53964" y="1014"/>
                    <a:pt x="52951" y="0"/>
                    <a:pt x="51716" y="0"/>
                  </a:cubicBezTo>
                  <a:close/>
                </a:path>
              </a:pathLst>
            </a:custGeom>
            <a:solidFill>
              <a:srgbClr val="F7DE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457200" y="1145484"/>
              <a:ext cx="1733542" cy="315207"/>
            </a:xfrm>
            <a:custGeom>
              <a:avLst/>
              <a:gdLst/>
              <a:ahLst/>
              <a:cxnLst/>
              <a:rect l="l" t="t" r="r" b="b"/>
              <a:pathLst>
                <a:path w="53996" h="9818" extrusionOk="0">
                  <a:moveTo>
                    <a:pt x="2249" y="0"/>
                  </a:moveTo>
                  <a:cubicBezTo>
                    <a:pt x="1013" y="0"/>
                    <a:pt x="0" y="1014"/>
                    <a:pt x="0" y="2249"/>
                  </a:cubicBezTo>
                  <a:lnTo>
                    <a:pt x="0" y="9818"/>
                  </a:lnTo>
                  <a:lnTo>
                    <a:pt x="53996" y="9818"/>
                  </a:lnTo>
                  <a:lnTo>
                    <a:pt x="53996" y="2249"/>
                  </a:lnTo>
                  <a:cubicBezTo>
                    <a:pt x="53964" y="1014"/>
                    <a:pt x="52951" y="0"/>
                    <a:pt x="51716" y="0"/>
                  </a:cubicBezTo>
                  <a:close/>
                </a:path>
              </a:pathLst>
            </a:custGeom>
            <a:solidFill>
              <a:srgbClr val="F2C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529372" y="1941980"/>
              <a:ext cx="1660374" cy="922826"/>
            </a:xfrm>
            <a:custGeom>
              <a:avLst/>
              <a:gdLst/>
              <a:ahLst/>
              <a:cxnLst/>
              <a:rect l="l" t="t" r="r" b="b"/>
              <a:pathLst>
                <a:path w="51717" h="28744" extrusionOk="0">
                  <a:moveTo>
                    <a:pt x="41123" y="1"/>
                  </a:moveTo>
                  <a:cubicBezTo>
                    <a:pt x="40449" y="1"/>
                    <a:pt x="39698" y="124"/>
                    <a:pt x="38859" y="400"/>
                  </a:cubicBezTo>
                  <a:cubicBezTo>
                    <a:pt x="33855" y="2078"/>
                    <a:pt x="1" y="28743"/>
                    <a:pt x="1" y="28743"/>
                  </a:cubicBezTo>
                  <a:lnTo>
                    <a:pt x="32778" y="8032"/>
                  </a:lnTo>
                  <a:lnTo>
                    <a:pt x="37275" y="5023"/>
                  </a:lnTo>
                  <a:cubicBezTo>
                    <a:pt x="37275" y="5023"/>
                    <a:pt x="39115" y="3834"/>
                    <a:pt x="41010" y="3834"/>
                  </a:cubicBezTo>
                  <a:cubicBezTo>
                    <a:pt x="42459" y="3834"/>
                    <a:pt x="43940" y="4530"/>
                    <a:pt x="44654" y="6987"/>
                  </a:cubicBezTo>
                  <a:cubicBezTo>
                    <a:pt x="45064" y="8447"/>
                    <a:pt x="46511" y="10696"/>
                    <a:pt x="49195" y="10696"/>
                  </a:cubicBezTo>
                  <a:cubicBezTo>
                    <a:pt x="49828" y="10696"/>
                    <a:pt x="50531" y="10571"/>
                    <a:pt x="51304" y="10280"/>
                  </a:cubicBezTo>
                  <a:lnTo>
                    <a:pt x="51716" y="10090"/>
                  </a:lnTo>
                  <a:lnTo>
                    <a:pt x="51716" y="10090"/>
                  </a:lnTo>
                  <a:cubicBezTo>
                    <a:pt x="51280" y="10181"/>
                    <a:pt x="50883" y="10224"/>
                    <a:pt x="50521" y="10224"/>
                  </a:cubicBezTo>
                  <a:cubicBezTo>
                    <a:pt x="47864" y="10224"/>
                    <a:pt x="47104" y="7912"/>
                    <a:pt x="46491" y="5403"/>
                  </a:cubicBezTo>
                  <a:cubicBezTo>
                    <a:pt x="45885" y="3031"/>
                    <a:pt x="44467" y="1"/>
                    <a:pt x="41123" y="1"/>
                  </a:cubicBezTo>
                  <a:close/>
                </a:path>
              </a:pathLst>
            </a:custGeom>
            <a:solidFill>
              <a:srgbClr val="F2C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529372" y="2065038"/>
              <a:ext cx="1661370" cy="799768"/>
            </a:xfrm>
            <a:custGeom>
              <a:avLst/>
              <a:gdLst/>
              <a:ahLst/>
              <a:cxnLst/>
              <a:rect l="l" t="t" r="r" b="b"/>
              <a:pathLst>
                <a:path w="51748" h="24911" extrusionOk="0">
                  <a:moveTo>
                    <a:pt x="51748" y="6257"/>
                  </a:moveTo>
                  <a:cubicBezTo>
                    <a:pt x="51748" y="6257"/>
                    <a:pt x="51747" y="6258"/>
                    <a:pt x="51746" y="6258"/>
                  </a:cubicBezTo>
                  <a:lnTo>
                    <a:pt x="51746" y="6258"/>
                  </a:lnTo>
                  <a:cubicBezTo>
                    <a:pt x="51747" y="6258"/>
                    <a:pt x="51747" y="6258"/>
                    <a:pt x="51748" y="6257"/>
                  </a:cubicBezTo>
                  <a:close/>
                  <a:moveTo>
                    <a:pt x="41010" y="1"/>
                  </a:moveTo>
                  <a:cubicBezTo>
                    <a:pt x="39115" y="1"/>
                    <a:pt x="37275" y="1190"/>
                    <a:pt x="37275" y="1190"/>
                  </a:cubicBezTo>
                  <a:lnTo>
                    <a:pt x="32778" y="4199"/>
                  </a:lnTo>
                  <a:lnTo>
                    <a:pt x="1" y="24910"/>
                  </a:lnTo>
                  <a:cubicBezTo>
                    <a:pt x="41012" y="13445"/>
                    <a:pt x="51603" y="6334"/>
                    <a:pt x="51746" y="6258"/>
                  </a:cubicBezTo>
                  <a:lnTo>
                    <a:pt x="51746" y="6258"/>
                  </a:lnTo>
                  <a:cubicBezTo>
                    <a:pt x="50797" y="6670"/>
                    <a:pt x="49951" y="6844"/>
                    <a:pt x="49203" y="6844"/>
                  </a:cubicBezTo>
                  <a:cubicBezTo>
                    <a:pt x="46506" y="6844"/>
                    <a:pt x="45075" y="4591"/>
                    <a:pt x="44654" y="3154"/>
                  </a:cubicBezTo>
                  <a:cubicBezTo>
                    <a:pt x="43940" y="697"/>
                    <a:pt x="42459" y="1"/>
                    <a:pt x="41010" y="1"/>
                  </a:cubicBezTo>
                  <a:close/>
                </a:path>
              </a:pathLst>
            </a:custGeom>
            <a:solidFill>
              <a:srgbClr val="F7DE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38"/>
          <p:cNvGrpSpPr/>
          <p:nvPr/>
        </p:nvGrpSpPr>
        <p:grpSpPr>
          <a:xfrm>
            <a:off x="4792544" y="1145484"/>
            <a:ext cx="1732578" cy="1863695"/>
            <a:chOff x="4792544" y="1145484"/>
            <a:chExt cx="1732578" cy="1863695"/>
          </a:xfrm>
        </p:grpSpPr>
        <p:sp>
          <p:nvSpPr>
            <p:cNvPr id="698" name="Google Shape;698;p38"/>
            <p:cNvSpPr/>
            <p:nvPr/>
          </p:nvSpPr>
          <p:spPr>
            <a:xfrm>
              <a:off x="4792544" y="1201411"/>
              <a:ext cx="1732578" cy="1807768"/>
            </a:xfrm>
            <a:custGeom>
              <a:avLst/>
              <a:gdLst/>
              <a:ahLst/>
              <a:cxnLst/>
              <a:rect l="l" t="t" r="r" b="b"/>
              <a:pathLst>
                <a:path w="53966" h="56308" extrusionOk="0">
                  <a:moveTo>
                    <a:pt x="1" y="0"/>
                  </a:moveTo>
                  <a:lnTo>
                    <a:pt x="1" y="9849"/>
                  </a:lnTo>
                  <a:lnTo>
                    <a:pt x="1" y="31669"/>
                  </a:lnTo>
                  <a:cubicBezTo>
                    <a:pt x="8457" y="53837"/>
                    <a:pt x="49848" y="56307"/>
                    <a:pt x="49848" y="56307"/>
                  </a:cubicBezTo>
                  <a:lnTo>
                    <a:pt x="53965" y="56307"/>
                  </a:lnTo>
                  <a:lnTo>
                    <a:pt x="53965" y="54059"/>
                  </a:lnTo>
                  <a:lnTo>
                    <a:pt x="53965" y="51937"/>
                  </a:lnTo>
                  <a:lnTo>
                    <a:pt x="53965" y="9849"/>
                  </a:lnTo>
                  <a:lnTo>
                    <a:pt x="53965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4792544" y="1145484"/>
              <a:ext cx="1732578" cy="1806741"/>
            </a:xfrm>
            <a:custGeom>
              <a:avLst/>
              <a:gdLst/>
              <a:ahLst/>
              <a:cxnLst/>
              <a:rect l="l" t="t" r="r" b="b"/>
              <a:pathLst>
                <a:path w="53966" h="56276" extrusionOk="0">
                  <a:moveTo>
                    <a:pt x="1" y="0"/>
                  </a:moveTo>
                  <a:lnTo>
                    <a:pt x="1" y="31637"/>
                  </a:lnTo>
                  <a:cubicBezTo>
                    <a:pt x="1" y="31637"/>
                    <a:pt x="19978" y="39596"/>
                    <a:pt x="38374" y="39596"/>
                  </a:cubicBezTo>
                  <a:cubicBezTo>
                    <a:pt x="40010" y="39596"/>
                    <a:pt x="41634" y="39533"/>
                    <a:pt x="43229" y="39396"/>
                  </a:cubicBezTo>
                  <a:cubicBezTo>
                    <a:pt x="43229" y="39396"/>
                    <a:pt x="45478" y="51969"/>
                    <a:pt x="49848" y="56276"/>
                  </a:cubicBezTo>
                  <a:lnTo>
                    <a:pt x="53965" y="56276"/>
                  </a:lnTo>
                  <a:lnTo>
                    <a:pt x="53965" y="54027"/>
                  </a:lnTo>
                  <a:lnTo>
                    <a:pt x="53965" y="51906"/>
                  </a:lnTo>
                  <a:lnTo>
                    <a:pt x="53965" y="0"/>
                  </a:lnTo>
                  <a:close/>
                </a:path>
              </a:pathLst>
            </a:custGeom>
            <a:solidFill>
              <a:srgbClr val="84F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4792544" y="2161193"/>
              <a:ext cx="1600402" cy="791035"/>
            </a:xfrm>
            <a:custGeom>
              <a:avLst/>
              <a:gdLst/>
              <a:ahLst/>
              <a:cxnLst/>
              <a:rect l="l" t="t" r="r" b="b"/>
              <a:pathLst>
                <a:path w="49849" h="24639" extrusionOk="0">
                  <a:moveTo>
                    <a:pt x="1" y="0"/>
                  </a:moveTo>
                  <a:cubicBezTo>
                    <a:pt x="8457" y="22169"/>
                    <a:pt x="49848" y="24639"/>
                    <a:pt x="49848" y="24639"/>
                  </a:cubicBezTo>
                  <a:cubicBezTo>
                    <a:pt x="45478" y="20332"/>
                    <a:pt x="43229" y="7759"/>
                    <a:pt x="43229" y="7759"/>
                  </a:cubicBezTo>
                  <a:cubicBezTo>
                    <a:pt x="41634" y="7896"/>
                    <a:pt x="40010" y="7959"/>
                    <a:pt x="38374" y="7959"/>
                  </a:cubicBezTo>
                  <a:cubicBezTo>
                    <a:pt x="19979" y="7959"/>
                    <a:pt x="2" y="1"/>
                    <a:pt x="1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4792544" y="2161193"/>
              <a:ext cx="1600402" cy="791035"/>
            </a:xfrm>
            <a:custGeom>
              <a:avLst/>
              <a:gdLst/>
              <a:ahLst/>
              <a:cxnLst/>
              <a:rect l="l" t="t" r="r" b="b"/>
              <a:pathLst>
                <a:path w="49849" h="24639" extrusionOk="0">
                  <a:moveTo>
                    <a:pt x="1" y="0"/>
                  </a:moveTo>
                  <a:cubicBezTo>
                    <a:pt x="8457" y="22169"/>
                    <a:pt x="49848" y="24639"/>
                    <a:pt x="49848" y="24639"/>
                  </a:cubicBezTo>
                  <a:cubicBezTo>
                    <a:pt x="45478" y="20332"/>
                    <a:pt x="43229" y="7759"/>
                    <a:pt x="43229" y="7759"/>
                  </a:cubicBezTo>
                  <a:cubicBezTo>
                    <a:pt x="41634" y="7896"/>
                    <a:pt x="40010" y="7959"/>
                    <a:pt x="38374" y="7959"/>
                  </a:cubicBezTo>
                  <a:cubicBezTo>
                    <a:pt x="19979" y="7959"/>
                    <a:pt x="2" y="1"/>
                    <a:pt x="1" y="0"/>
                  </a:cubicBezTo>
                  <a:close/>
                </a:path>
              </a:pathLst>
            </a:custGeom>
            <a:solidFill>
              <a:srgbClr val="84F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4792544" y="2161193"/>
              <a:ext cx="1600402" cy="791035"/>
            </a:xfrm>
            <a:custGeom>
              <a:avLst/>
              <a:gdLst/>
              <a:ahLst/>
              <a:cxnLst/>
              <a:rect l="l" t="t" r="r" b="b"/>
              <a:pathLst>
                <a:path w="49849" h="24639" extrusionOk="0">
                  <a:moveTo>
                    <a:pt x="1" y="0"/>
                  </a:moveTo>
                  <a:cubicBezTo>
                    <a:pt x="2" y="1"/>
                    <a:pt x="19979" y="7959"/>
                    <a:pt x="38374" y="7959"/>
                  </a:cubicBezTo>
                  <a:cubicBezTo>
                    <a:pt x="40010" y="7959"/>
                    <a:pt x="41634" y="7896"/>
                    <a:pt x="43229" y="7759"/>
                  </a:cubicBezTo>
                  <a:cubicBezTo>
                    <a:pt x="43229" y="7759"/>
                    <a:pt x="45478" y="20332"/>
                    <a:pt x="49848" y="24639"/>
                  </a:cubicBezTo>
                  <a:cubicBezTo>
                    <a:pt x="43926" y="12352"/>
                    <a:pt x="45509" y="4308"/>
                    <a:pt x="45509" y="4307"/>
                  </a:cubicBezTo>
                  <a:lnTo>
                    <a:pt x="45509" y="4307"/>
                  </a:lnTo>
                  <a:cubicBezTo>
                    <a:pt x="42385" y="5196"/>
                    <a:pt x="38669" y="5550"/>
                    <a:pt x="34728" y="5550"/>
                  </a:cubicBezTo>
                  <a:cubicBezTo>
                    <a:pt x="19132" y="5550"/>
                    <a:pt x="2" y="1"/>
                    <a:pt x="1" y="0"/>
                  </a:cubicBezTo>
                  <a:close/>
                </a:path>
              </a:pathLst>
            </a:custGeom>
            <a:solidFill>
              <a:srgbClr val="58E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4792544" y="1145484"/>
              <a:ext cx="1732578" cy="315207"/>
            </a:xfrm>
            <a:custGeom>
              <a:avLst/>
              <a:gdLst/>
              <a:ahLst/>
              <a:cxnLst/>
              <a:rect l="l" t="t" r="r" b="b"/>
              <a:pathLst>
                <a:path w="53966" h="9818" extrusionOk="0">
                  <a:moveTo>
                    <a:pt x="1" y="0"/>
                  </a:moveTo>
                  <a:lnTo>
                    <a:pt x="1" y="9818"/>
                  </a:lnTo>
                  <a:lnTo>
                    <a:pt x="53965" y="9818"/>
                  </a:lnTo>
                  <a:lnTo>
                    <a:pt x="53965" y="0"/>
                  </a:lnTo>
                  <a:close/>
                </a:path>
              </a:pathLst>
            </a:custGeom>
            <a:solidFill>
              <a:srgbClr val="58E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8"/>
          <p:cNvGrpSpPr/>
          <p:nvPr/>
        </p:nvGrpSpPr>
        <p:grpSpPr>
          <a:xfrm>
            <a:off x="2624872" y="1145484"/>
            <a:ext cx="1732549" cy="1496639"/>
            <a:chOff x="2624872" y="1145484"/>
            <a:chExt cx="1732549" cy="1496639"/>
          </a:xfrm>
        </p:grpSpPr>
        <p:sp>
          <p:nvSpPr>
            <p:cNvPr id="705" name="Google Shape;705;p38"/>
            <p:cNvSpPr/>
            <p:nvPr/>
          </p:nvSpPr>
          <p:spPr>
            <a:xfrm>
              <a:off x="2624872" y="1202406"/>
              <a:ext cx="1732546" cy="1439717"/>
            </a:xfrm>
            <a:custGeom>
              <a:avLst/>
              <a:gdLst/>
              <a:ahLst/>
              <a:cxnLst/>
              <a:rect l="l" t="t" r="r" b="b"/>
              <a:pathLst>
                <a:path w="53965" h="44844" extrusionOk="0">
                  <a:moveTo>
                    <a:pt x="2249" y="1"/>
                  </a:moveTo>
                  <a:cubicBezTo>
                    <a:pt x="1014" y="1"/>
                    <a:pt x="1" y="1014"/>
                    <a:pt x="1" y="2249"/>
                  </a:cubicBezTo>
                  <a:lnTo>
                    <a:pt x="1" y="9818"/>
                  </a:lnTo>
                  <a:lnTo>
                    <a:pt x="1" y="42595"/>
                  </a:lnTo>
                  <a:cubicBezTo>
                    <a:pt x="1" y="43830"/>
                    <a:pt x="1014" y="44844"/>
                    <a:pt x="2249" y="44844"/>
                  </a:cubicBezTo>
                  <a:lnTo>
                    <a:pt x="25494" y="44844"/>
                  </a:lnTo>
                  <a:cubicBezTo>
                    <a:pt x="50956" y="37718"/>
                    <a:pt x="53965" y="33316"/>
                    <a:pt x="53965" y="33316"/>
                  </a:cubicBezTo>
                  <a:lnTo>
                    <a:pt x="53965" y="9818"/>
                  </a:lnTo>
                  <a:lnTo>
                    <a:pt x="53965" y="2249"/>
                  </a:lnTo>
                  <a:cubicBezTo>
                    <a:pt x="53965" y="1014"/>
                    <a:pt x="52951" y="1"/>
                    <a:pt x="51716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8"/>
            <p:cNvSpPr/>
            <p:nvPr/>
          </p:nvSpPr>
          <p:spPr>
            <a:xfrm>
              <a:off x="2624872" y="1145484"/>
              <a:ext cx="1732546" cy="1439717"/>
            </a:xfrm>
            <a:custGeom>
              <a:avLst/>
              <a:gdLst/>
              <a:ahLst/>
              <a:cxnLst/>
              <a:rect l="l" t="t" r="r" b="b"/>
              <a:pathLst>
                <a:path w="53965" h="44844" extrusionOk="0">
                  <a:moveTo>
                    <a:pt x="2249" y="0"/>
                  </a:moveTo>
                  <a:cubicBezTo>
                    <a:pt x="1014" y="0"/>
                    <a:pt x="1" y="1014"/>
                    <a:pt x="1" y="2249"/>
                  </a:cubicBezTo>
                  <a:lnTo>
                    <a:pt x="1" y="42595"/>
                  </a:lnTo>
                  <a:cubicBezTo>
                    <a:pt x="1" y="43830"/>
                    <a:pt x="1014" y="44843"/>
                    <a:pt x="2249" y="44843"/>
                  </a:cubicBezTo>
                  <a:lnTo>
                    <a:pt x="25494" y="44843"/>
                  </a:lnTo>
                  <a:lnTo>
                    <a:pt x="42279" y="32018"/>
                  </a:lnTo>
                  <a:lnTo>
                    <a:pt x="45034" y="30181"/>
                  </a:lnTo>
                  <a:cubicBezTo>
                    <a:pt x="45034" y="30181"/>
                    <a:pt x="46174" y="29448"/>
                    <a:pt x="47346" y="29448"/>
                  </a:cubicBezTo>
                  <a:cubicBezTo>
                    <a:pt x="48241" y="29448"/>
                    <a:pt x="49155" y="29875"/>
                    <a:pt x="49594" y="31384"/>
                  </a:cubicBezTo>
                  <a:cubicBezTo>
                    <a:pt x="49867" y="32277"/>
                    <a:pt x="50743" y="33676"/>
                    <a:pt x="52404" y="33676"/>
                  </a:cubicBezTo>
                  <a:cubicBezTo>
                    <a:pt x="52863" y="33676"/>
                    <a:pt x="53382" y="33570"/>
                    <a:pt x="53965" y="33316"/>
                  </a:cubicBezTo>
                  <a:lnTo>
                    <a:pt x="53965" y="2249"/>
                  </a:lnTo>
                  <a:cubicBezTo>
                    <a:pt x="53965" y="1014"/>
                    <a:pt x="52951" y="0"/>
                    <a:pt x="51716" y="0"/>
                  </a:cubicBezTo>
                  <a:close/>
                </a:path>
              </a:pathLst>
            </a:custGeom>
            <a:solidFill>
              <a:srgbClr val="C7C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3443359" y="2090883"/>
              <a:ext cx="914061" cy="494321"/>
            </a:xfrm>
            <a:custGeom>
              <a:avLst/>
              <a:gdLst/>
              <a:ahLst/>
              <a:cxnLst/>
              <a:rect l="l" t="t" r="r" b="b"/>
              <a:pathLst>
                <a:path w="28471" h="15397" extrusionOk="0">
                  <a:moveTo>
                    <a:pt x="21852" y="1"/>
                  </a:moveTo>
                  <a:cubicBezTo>
                    <a:pt x="20680" y="1"/>
                    <a:pt x="19540" y="734"/>
                    <a:pt x="19540" y="734"/>
                  </a:cubicBezTo>
                  <a:lnTo>
                    <a:pt x="16785" y="2571"/>
                  </a:lnTo>
                  <a:lnTo>
                    <a:pt x="0" y="15396"/>
                  </a:lnTo>
                  <a:cubicBezTo>
                    <a:pt x="25461" y="8271"/>
                    <a:pt x="28470" y="3869"/>
                    <a:pt x="28471" y="3869"/>
                  </a:cubicBezTo>
                  <a:lnTo>
                    <a:pt x="28471" y="3869"/>
                  </a:lnTo>
                  <a:cubicBezTo>
                    <a:pt x="27888" y="4123"/>
                    <a:pt x="27369" y="4229"/>
                    <a:pt x="26910" y="4229"/>
                  </a:cubicBezTo>
                  <a:cubicBezTo>
                    <a:pt x="25249" y="4229"/>
                    <a:pt x="24373" y="2830"/>
                    <a:pt x="24100" y="1937"/>
                  </a:cubicBezTo>
                  <a:cubicBezTo>
                    <a:pt x="23661" y="428"/>
                    <a:pt x="22747" y="1"/>
                    <a:pt x="21852" y="1"/>
                  </a:cubicBezTo>
                  <a:close/>
                </a:path>
              </a:pathLst>
            </a:custGeom>
            <a:solidFill>
              <a:srgbClr val="C7C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3443359" y="2027475"/>
              <a:ext cx="914061" cy="557728"/>
            </a:xfrm>
            <a:custGeom>
              <a:avLst/>
              <a:gdLst/>
              <a:ahLst/>
              <a:cxnLst/>
              <a:rect l="l" t="t" r="r" b="b"/>
              <a:pathLst>
                <a:path w="28471" h="17372" extrusionOk="0">
                  <a:moveTo>
                    <a:pt x="22043" y="1"/>
                  </a:moveTo>
                  <a:cubicBezTo>
                    <a:pt x="21618" y="1"/>
                    <a:pt x="21153" y="75"/>
                    <a:pt x="20648" y="239"/>
                  </a:cubicBezTo>
                  <a:cubicBezTo>
                    <a:pt x="18337" y="1030"/>
                    <a:pt x="0" y="17371"/>
                    <a:pt x="0" y="17371"/>
                  </a:cubicBezTo>
                  <a:lnTo>
                    <a:pt x="16785" y="4546"/>
                  </a:lnTo>
                  <a:lnTo>
                    <a:pt x="19540" y="2709"/>
                  </a:lnTo>
                  <a:cubicBezTo>
                    <a:pt x="19540" y="2709"/>
                    <a:pt x="20680" y="1976"/>
                    <a:pt x="21852" y="1976"/>
                  </a:cubicBezTo>
                  <a:cubicBezTo>
                    <a:pt x="22747" y="1976"/>
                    <a:pt x="23661" y="2403"/>
                    <a:pt x="24100" y="3912"/>
                  </a:cubicBezTo>
                  <a:cubicBezTo>
                    <a:pt x="24373" y="4805"/>
                    <a:pt x="25249" y="6204"/>
                    <a:pt x="26910" y="6204"/>
                  </a:cubicBezTo>
                  <a:cubicBezTo>
                    <a:pt x="27369" y="6204"/>
                    <a:pt x="27888" y="6098"/>
                    <a:pt x="28471" y="5844"/>
                  </a:cubicBezTo>
                  <a:lnTo>
                    <a:pt x="28471" y="5844"/>
                  </a:lnTo>
                  <a:cubicBezTo>
                    <a:pt x="28192" y="5914"/>
                    <a:pt x="27941" y="5946"/>
                    <a:pt x="27715" y="5946"/>
                  </a:cubicBezTo>
                  <a:cubicBezTo>
                    <a:pt x="25773" y="5946"/>
                    <a:pt x="25592" y="3591"/>
                    <a:pt x="25082" y="2202"/>
                  </a:cubicBezTo>
                  <a:cubicBezTo>
                    <a:pt x="24610" y="984"/>
                    <a:pt x="23592" y="1"/>
                    <a:pt x="22043" y="1"/>
                  </a:cubicBezTo>
                  <a:close/>
                </a:path>
              </a:pathLst>
            </a:custGeom>
            <a:solidFill>
              <a:srgbClr val="B0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8"/>
            <p:cNvSpPr/>
            <p:nvPr/>
          </p:nvSpPr>
          <p:spPr>
            <a:xfrm>
              <a:off x="2624872" y="1145484"/>
              <a:ext cx="1732546" cy="315207"/>
            </a:xfrm>
            <a:custGeom>
              <a:avLst/>
              <a:gdLst/>
              <a:ahLst/>
              <a:cxnLst/>
              <a:rect l="l" t="t" r="r" b="b"/>
              <a:pathLst>
                <a:path w="53965" h="9818" extrusionOk="0">
                  <a:moveTo>
                    <a:pt x="2249" y="0"/>
                  </a:moveTo>
                  <a:cubicBezTo>
                    <a:pt x="1014" y="0"/>
                    <a:pt x="1" y="1014"/>
                    <a:pt x="1" y="2249"/>
                  </a:cubicBezTo>
                  <a:lnTo>
                    <a:pt x="1" y="9818"/>
                  </a:lnTo>
                  <a:lnTo>
                    <a:pt x="53965" y="9818"/>
                  </a:lnTo>
                  <a:lnTo>
                    <a:pt x="53965" y="2249"/>
                  </a:lnTo>
                  <a:cubicBezTo>
                    <a:pt x="53965" y="1014"/>
                    <a:pt x="52951" y="0"/>
                    <a:pt x="51716" y="0"/>
                  </a:cubicBezTo>
                  <a:close/>
                </a:path>
              </a:pathLst>
            </a:custGeom>
            <a:solidFill>
              <a:srgbClr val="B0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38"/>
          <p:cNvGrpSpPr/>
          <p:nvPr/>
        </p:nvGrpSpPr>
        <p:grpSpPr>
          <a:xfrm>
            <a:off x="2624875" y="3312150"/>
            <a:ext cx="1732546" cy="1439770"/>
            <a:chOff x="2624875" y="3312150"/>
            <a:chExt cx="1732546" cy="1439770"/>
          </a:xfrm>
        </p:grpSpPr>
        <p:sp>
          <p:nvSpPr>
            <p:cNvPr id="711" name="Google Shape;711;p38"/>
            <p:cNvSpPr/>
            <p:nvPr/>
          </p:nvSpPr>
          <p:spPr>
            <a:xfrm>
              <a:off x="2624875" y="3373446"/>
              <a:ext cx="1732546" cy="1378475"/>
            </a:xfrm>
            <a:custGeom>
              <a:avLst/>
              <a:gdLst/>
              <a:ahLst/>
              <a:cxnLst/>
              <a:rect l="l" t="t" r="r" b="b"/>
              <a:pathLst>
                <a:path w="53965" h="39872" extrusionOk="0">
                  <a:moveTo>
                    <a:pt x="2249" y="1"/>
                  </a:moveTo>
                  <a:cubicBezTo>
                    <a:pt x="1014" y="1"/>
                    <a:pt x="1" y="1014"/>
                    <a:pt x="1" y="2249"/>
                  </a:cubicBezTo>
                  <a:lnTo>
                    <a:pt x="1" y="9818"/>
                  </a:lnTo>
                  <a:lnTo>
                    <a:pt x="1" y="12130"/>
                  </a:lnTo>
                  <a:lnTo>
                    <a:pt x="1" y="37623"/>
                  </a:lnTo>
                  <a:cubicBezTo>
                    <a:pt x="1" y="38858"/>
                    <a:pt x="1014" y="39872"/>
                    <a:pt x="2249" y="39872"/>
                  </a:cubicBezTo>
                  <a:lnTo>
                    <a:pt x="51716" y="39872"/>
                  </a:lnTo>
                  <a:cubicBezTo>
                    <a:pt x="52951" y="39872"/>
                    <a:pt x="53965" y="38858"/>
                    <a:pt x="53965" y="37623"/>
                  </a:cubicBezTo>
                  <a:lnTo>
                    <a:pt x="53965" y="12130"/>
                  </a:lnTo>
                  <a:lnTo>
                    <a:pt x="53965" y="2249"/>
                  </a:lnTo>
                  <a:cubicBezTo>
                    <a:pt x="53965" y="1869"/>
                    <a:pt x="53870" y="1521"/>
                    <a:pt x="53711" y="1172"/>
                  </a:cubicBezTo>
                  <a:cubicBezTo>
                    <a:pt x="53680" y="1109"/>
                    <a:pt x="53616" y="1046"/>
                    <a:pt x="53585" y="1014"/>
                  </a:cubicBezTo>
                  <a:cubicBezTo>
                    <a:pt x="53173" y="412"/>
                    <a:pt x="52508" y="1"/>
                    <a:pt x="51716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8"/>
            <p:cNvSpPr/>
            <p:nvPr/>
          </p:nvSpPr>
          <p:spPr>
            <a:xfrm>
              <a:off x="2624875" y="3312150"/>
              <a:ext cx="1732546" cy="1378475"/>
            </a:xfrm>
            <a:custGeom>
              <a:avLst/>
              <a:gdLst/>
              <a:ahLst/>
              <a:cxnLst/>
              <a:rect l="l" t="t" r="r" b="b"/>
              <a:pathLst>
                <a:path w="53965" h="39872" extrusionOk="0">
                  <a:moveTo>
                    <a:pt x="2249" y="0"/>
                  </a:moveTo>
                  <a:cubicBezTo>
                    <a:pt x="1014" y="0"/>
                    <a:pt x="1" y="1013"/>
                    <a:pt x="1" y="2249"/>
                  </a:cubicBezTo>
                  <a:lnTo>
                    <a:pt x="1" y="12129"/>
                  </a:lnTo>
                  <a:lnTo>
                    <a:pt x="1" y="37623"/>
                  </a:lnTo>
                  <a:cubicBezTo>
                    <a:pt x="1" y="38858"/>
                    <a:pt x="1014" y="39871"/>
                    <a:pt x="2249" y="39871"/>
                  </a:cubicBezTo>
                  <a:lnTo>
                    <a:pt x="51716" y="39871"/>
                  </a:lnTo>
                  <a:cubicBezTo>
                    <a:pt x="52951" y="39871"/>
                    <a:pt x="53965" y="38858"/>
                    <a:pt x="53965" y="37623"/>
                  </a:cubicBezTo>
                  <a:lnTo>
                    <a:pt x="53965" y="12129"/>
                  </a:lnTo>
                  <a:lnTo>
                    <a:pt x="53965" y="2249"/>
                  </a:lnTo>
                  <a:cubicBezTo>
                    <a:pt x="53965" y="1013"/>
                    <a:pt x="52951" y="0"/>
                    <a:pt x="51716" y="0"/>
                  </a:cubicBezTo>
                  <a:close/>
                </a:path>
              </a:pathLst>
            </a:custGeom>
            <a:solidFill>
              <a:srgbClr val="A3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2624875" y="3312150"/>
              <a:ext cx="1732546" cy="339433"/>
            </a:xfrm>
            <a:custGeom>
              <a:avLst/>
              <a:gdLst/>
              <a:ahLst/>
              <a:cxnLst/>
              <a:rect l="l" t="t" r="r" b="b"/>
              <a:pathLst>
                <a:path w="53965" h="9818" extrusionOk="0">
                  <a:moveTo>
                    <a:pt x="2249" y="0"/>
                  </a:moveTo>
                  <a:cubicBezTo>
                    <a:pt x="1014" y="0"/>
                    <a:pt x="1" y="1013"/>
                    <a:pt x="1" y="2249"/>
                  </a:cubicBezTo>
                  <a:lnTo>
                    <a:pt x="1" y="9817"/>
                  </a:lnTo>
                  <a:lnTo>
                    <a:pt x="53965" y="9817"/>
                  </a:lnTo>
                  <a:lnTo>
                    <a:pt x="53965" y="2249"/>
                  </a:lnTo>
                  <a:cubicBezTo>
                    <a:pt x="53965" y="1013"/>
                    <a:pt x="52951" y="0"/>
                    <a:pt x="51716" y="0"/>
                  </a:cubicBezTo>
                  <a:close/>
                </a:path>
              </a:pathLst>
            </a:custGeom>
            <a:solidFill>
              <a:srgbClr val="95D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8"/>
          <p:cNvGrpSpPr/>
          <p:nvPr/>
        </p:nvGrpSpPr>
        <p:grpSpPr>
          <a:xfrm>
            <a:off x="4792544" y="3316206"/>
            <a:ext cx="1732578" cy="1409217"/>
            <a:chOff x="4792544" y="3316206"/>
            <a:chExt cx="1732578" cy="1409217"/>
          </a:xfrm>
        </p:grpSpPr>
        <p:sp>
          <p:nvSpPr>
            <p:cNvPr id="715" name="Google Shape;715;p38"/>
            <p:cNvSpPr/>
            <p:nvPr/>
          </p:nvSpPr>
          <p:spPr>
            <a:xfrm>
              <a:off x="4792544" y="3396533"/>
              <a:ext cx="1732578" cy="1328890"/>
            </a:xfrm>
            <a:custGeom>
              <a:avLst/>
              <a:gdLst/>
              <a:ahLst/>
              <a:cxnLst/>
              <a:rect l="l" t="t" r="r" b="b"/>
              <a:pathLst>
                <a:path w="53966" h="41392" extrusionOk="0">
                  <a:moveTo>
                    <a:pt x="3200" y="0"/>
                  </a:moveTo>
                  <a:cubicBezTo>
                    <a:pt x="1426" y="0"/>
                    <a:pt x="1" y="1425"/>
                    <a:pt x="1" y="3199"/>
                  </a:cubicBezTo>
                  <a:lnTo>
                    <a:pt x="1" y="23213"/>
                  </a:lnTo>
                  <a:lnTo>
                    <a:pt x="1" y="26475"/>
                  </a:lnTo>
                  <a:lnTo>
                    <a:pt x="1" y="38193"/>
                  </a:lnTo>
                  <a:cubicBezTo>
                    <a:pt x="1" y="39966"/>
                    <a:pt x="1426" y="41391"/>
                    <a:pt x="3200" y="41391"/>
                  </a:cubicBezTo>
                  <a:lnTo>
                    <a:pt x="50767" y="41391"/>
                  </a:lnTo>
                  <a:cubicBezTo>
                    <a:pt x="50785" y="41392"/>
                    <a:pt x="50804" y="41392"/>
                    <a:pt x="50823" y="41392"/>
                  </a:cubicBezTo>
                  <a:cubicBezTo>
                    <a:pt x="52570" y="41392"/>
                    <a:pt x="53965" y="39948"/>
                    <a:pt x="53965" y="38225"/>
                  </a:cubicBezTo>
                  <a:lnTo>
                    <a:pt x="53965" y="26475"/>
                  </a:lnTo>
                  <a:lnTo>
                    <a:pt x="53965" y="3199"/>
                  </a:lnTo>
                  <a:cubicBezTo>
                    <a:pt x="53965" y="2629"/>
                    <a:pt x="53838" y="2122"/>
                    <a:pt x="53585" y="1679"/>
                  </a:cubicBezTo>
                  <a:cubicBezTo>
                    <a:pt x="53522" y="1584"/>
                    <a:pt x="53490" y="1489"/>
                    <a:pt x="53427" y="1394"/>
                  </a:cubicBezTo>
                  <a:cubicBezTo>
                    <a:pt x="53205" y="1109"/>
                    <a:pt x="52952" y="824"/>
                    <a:pt x="52667" y="634"/>
                  </a:cubicBezTo>
                  <a:cubicBezTo>
                    <a:pt x="52540" y="539"/>
                    <a:pt x="52413" y="444"/>
                    <a:pt x="52287" y="380"/>
                  </a:cubicBezTo>
                  <a:cubicBezTo>
                    <a:pt x="51843" y="127"/>
                    <a:pt x="51305" y="0"/>
                    <a:pt x="50767" y="0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8"/>
            <p:cNvSpPr/>
            <p:nvPr/>
          </p:nvSpPr>
          <p:spPr>
            <a:xfrm>
              <a:off x="4792544" y="3316206"/>
              <a:ext cx="1732578" cy="1328890"/>
            </a:xfrm>
            <a:custGeom>
              <a:avLst/>
              <a:gdLst/>
              <a:ahLst/>
              <a:cxnLst/>
              <a:rect l="l" t="t" r="r" b="b"/>
              <a:pathLst>
                <a:path w="53966" h="41392" extrusionOk="0">
                  <a:moveTo>
                    <a:pt x="3200" y="0"/>
                  </a:moveTo>
                  <a:cubicBezTo>
                    <a:pt x="1426" y="0"/>
                    <a:pt x="1" y="1425"/>
                    <a:pt x="1" y="3199"/>
                  </a:cubicBezTo>
                  <a:lnTo>
                    <a:pt x="1" y="26476"/>
                  </a:lnTo>
                  <a:lnTo>
                    <a:pt x="1" y="38193"/>
                  </a:lnTo>
                  <a:cubicBezTo>
                    <a:pt x="1" y="39966"/>
                    <a:pt x="1426" y="41392"/>
                    <a:pt x="3200" y="41392"/>
                  </a:cubicBezTo>
                  <a:lnTo>
                    <a:pt x="50767" y="41392"/>
                  </a:lnTo>
                  <a:cubicBezTo>
                    <a:pt x="52540" y="41392"/>
                    <a:pt x="53965" y="39966"/>
                    <a:pt x="53965" y="38193"/>
                  </a:cubicBezTo>
                  <a:lnTo>
                    <a:pt x="53965" y="26476"/>
                  </a:lnTo>
                  <a:lnTo>
                    <a:pt x="53965" y="3199"/>
                  </a:lnTo>
                  <a:cubicBezTo>
                    <a:pt x="53965" y="1425"/>
                    <a:pt x="52540" y="0"/>
                    <a:pt x="50767" y="0"/>
                  </a:cubicBezTo>
                  <a:close/>
                </a:path>
              </a:pathLst>
            </a:custGeom>
            <a:solidFill>
              <a:srgbClr val="C7C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8"/>
            <p:cNvSpPr/>
            <p:nvPr/>
          </p:nvSpPr>
          <p:spPr>
            <a:xfrm>
              <a:off x="4792544" y="3316206"/>
              <a:ext cx="1732578" cy="352834"/>
            </a:xfrm>
            <a:custGeom>
              <a:avLst/>
              <a:gdLst/>
              <a:ahLst/>
              <a:cxnLst/>
              <a:rect l="l" t="t" r="r" b="b"/>
              <a:pathLst>
                <a:path w="53966" h="10990" extrusionOk="0">
                  <a:moveTo>
                    <a:pt x="3200" y="0"/>
                  </a:moveTo>
                  <a:cubicBezTo>
                    <a:pt x="1426" y="0"/>
                    <a:pt x="1" y="1425"/>
                    <a:pt x="1" y="3199"/>
                  </a:cubicBezTo>
                  <a:lnTo>
                    <a:pt x="1" y="10989"/>
                  </a:lnTo>
                  <a:lnTo>
                    <a:pt x="53965" y="10989"/>
                  </a:lnTo>
                  <a:lnTo>
                    <a:pt x="53965" y="3199"/>
                  </a:lnTo>
                  <a:cubicBezTo>
                    <a:pt x="53965" y="1425"/>
                    <a:pt x="52540" y="0"/>
                    <a:pt x="50767" y="0"/>
                  </a:cubicBezTo>
                  <a:close/>
                </a:path>
              </a:pathLst>
            </a:custGeom>
            <a:solidFill>
              <a:srgbClr val="B0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8" name="Google Shape;718;p38"/>
          <p:cNvGrpSpPr/>
          <p:nvPr/>
        </p:nvGrpSpPr>
        <p:grpSpPr>
          <a:xfrm>
            <a:off x="6959221" y="3316199"/>
            <a:ext cx="1733577" cy="1420397"/>
            <a:chOff x="6959221" y="3316199"/>
            <a:chExt cx="1733577" cy="1420397"/>
          </a:xfrm>
        </p:grpSpPr>
        <p:sp>
          <p:nvSpPr>
            <p:cNvPr id="719" name="Google Shape;719;p38"/>
            <p:cNvSpPr/>
            <p:nvPr/>
          </p:nvSpPr>
          <p:spPr>
            <a:xfrm>
              <a:off x="6959221" y="3373129"/>
              <a:ext cx="1733574" cy="1363467"/>
            </a:xfrm>
            <a:custGeom>
              <a:avLst/>
              <a:gdLst/>
              <a:ahLst/>
              <a:cxnLst/>
              <a:rect l="l" t="t" r="r" b="b"/>
              <a:pathLst>
                <a:path w="53997" h="42469" extrusionOk="0">
                  <a:moveTo>
                    <a:pt x="2028" y="1"/>
                  </a:moveTo>
                  <a:cubicBezTo>
                    <a:pt x="1838" y="1"/>
                    <a:pt x="1616" y="32"/>
                    <a:pt x="1426" y="64"/>
                  </a:cubicBezTo>
                  <a:cubicBezTo>
                    <a:pt x="1363" y="96"/>
                    <a:pt x="1299" y="127"/>
                    <a:pt x="1236" y="159"/>
                  </a:cubicBezTo>
                  <a:cubicBezTo>
                    <a:pt x="507" y="444"/>
                    <a:pt x="1" y="1173"/>
                    <a:pt x="1" y="1996"/>
                  </a:cubicBezTo>
                  <a:lnTo>
                    <a:pt x="1" y="8773"/>
                  </a:lnTo>
                  <a:lnTo>
                    <a:pt x="1" y="40474"/>
                  </a:lnTo>
                  <a:cubicBezTo>
                    <a:pt x="1" y="41582"/>
                    <a:pt x="919" y="42469"/>
                    <a:pt x="2028" y="42469"/>
                  </a:cubicBezTo>
                  <a:lnTo>
                    <a:pt x="28566" y="42469"/>
                  </a:lnTo>
                  <a:cubicBezTo>
                    <a:pt x="51305" y="36103"/>
                    <a:pt x="53997" y="32176"/>
                    <a:pt x="53997" y="32176"/>
                  </a:cubicBezTo>
                  <a:lnTo>
                    <a:pt x="53997" y="8773"/>
                  </a:lnTo>
                  <a:lnTo>
                    <a:pt x="53997" y="1996"/>
                  </a:lnTo>
                  <a:cubicBezTo>
                    <a:pt x="53997" y="888"/>
                    <a:pt x="53078" y="1"/>
                    <a:pt x="51970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6960248" y="3316206"/>
              <a:ext cx="1732546" cy="1363467"/>
            </a:xfrm>
            <a:custGeom>
              <a:avLst/>
              <a:gdLst/>
              <a:ahLst/>
              <a:cxnLst/>
              <a:rect l="l" t="t" r="r" b="b"/>
              <a:pathLst>
                <a:path w="53965" h="42469" extrusionOk="0">
                  <a:moveTo>
                    <a:pt x="1996" y="0"/>
                  </a:moveTo>
                  <a:cubicBezTo>
                    <a:pt x="887" y="0"/>
                    <a:pt x="0" y="887"/>
                    <a:pt x="0" y="1995"/>
                  </a:cubicBezTo>
                  <a:lnTo>
                    <a:pt x="0" y="40473"/>
                  </a:lnTo>
                  <a:cubicBezTo>
                    <a:pt x="0" y="41582"/>
                    <a:pt x="887" y="42468"/>
                    <a:pt x="1996" y="42468"/>
                  </a:cubicBezTo>
                  <a:lnTo>
                    <a:pt x="28534" y="42468"/>
                  </a:lnTo>
                  <a:lnTo>
                    <a:pt x="43514" y="31036"/>
                  </a:lnTo>
                  <a:lnTo>
                    <a:pt x="45984" y="29389"/>
                  </a:lnTo>
                  <a:cubicBezTo>
                    <a:pt x="45984" y="29389"/>
                    <a:pt x="46994" y="28726"/>
                    <a:pt x="48036" y="28726"/>
                  </a:cubicBezTo>
                  <a:cubicBezTo>
                    <a:pt x="48829" y="28726"/>
                    <a:pt x="49641" y="29110"/>
                    <a:pt x="50038" y="30466"/>
                  </a:cubicBezTo>
                  <a:cubicBezTo>
                    <a:pt x="50284" y="31279"/>
                    <a:pt x="51068" y="32515"/>
                    <a:pt x="52538" y="32515"/>
                  </a:cubicBezTo>
                  <a:cubicBezTo>
                    <a:pt x="52957" y="32515"/>
                    <a:pt x="53431" y="32415"/>
                    <a:pt x="53965" y="32176"/>
                  </a:cubicBezTo>
                  <a:lnTo>
                    <a:pt x="53965" y="1995"/>
                  </a:lnTo>
                  <a:cubicBezTo>
                    <a:pt x="53965" y="887"/>
                    <a:pt x="53046" y="0"/>
                    <a:pt x="51938" y="0"/>
                  </a:cubicBezTo>
                  <a:close/>
                </a:path>
              </a:pathLst>
            </a:custGeom>
            <a:solidFill>
              <a:srgbClr val="F7DE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7876335" y="4238843"/>
              <a:ext cx="816462" cy="441829"/>
            </a:xfrm>
            <a:custGeom>
              <a:avLst/>
              <a:gdLst/>
              <a:ahLst/>
              <a:cxnLst/>
              <a:rect l="l" t="t" r="r" b="b"/>
              <a:pathLst>
                <a:path w="25431" h="13762" extrusionOk="0">
                  <a:moveTo>
                    <a:pt x="19508" y="1"/>
                  </a:moveTo>
                  <a:cubicBezTo>
                    <a:pt x="18466" y="1"/>
                    <a:pt x="17450" y="651"/>
                    <a:pt x="17450" y="651"/>
                  </a:cubicBezTo>
                  <a:lnTo>
                    <a:pt x="14980" y="2298"/>
                  </a:lnTo>
                  <a:lnTo>
                    <a:pt x="0" y="13762"/>
                  </a:lnTo>
                  <a:lnTo>
                    <a:pt x="0" y="13762"/>
                  </a:lnTo>
                  <a:cubicBezTo>
                    <a:pt x="22738" y="7397"/>
                    <a:pt x="25430" y="3470"/>
                    <a:pt x="25431" y="3470"/>
                  </a:cubicBezTo>
                  <a:lnTo>
                    <a:pt x="25431" y="3470"/>
                  </a:lnTo>
                  <a:cubicBezTo>
                    <a:pt x="24908" y="3696"/>
                    <a:pt x="24443" y="3792"/>
                    <a:pt x="24031" y="3792"/>
                  </a:cubicBezTo>
                  <a:cubicBezTo>
                    <a:pt x="22543" y="3792"/>
                    <a:pt x="21752" y="2546"/>
                    <a:pt x="21504" y="1728"/>
                  </a:cubicBezTo>
                  <a:cubicBezTo>
                    <a:pt x="21119" y="382"/>
                    <a:pt x="20306" y="1"/>
                    <a:pt x="19508" y="1"/>
                  </a:cubicBezTo>
                  <a:close/>
                </a:path>
              </a:pathLst>
            </a:custGeom>
            <a:solidFill>
              <a:srgbClr val="78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7876335" y="4182562"/>
              <a:ext cx="816462" cy="498109"/>
            </a:xfrm>
            <a:custGeom>
              <a:avLst/>
              <a:gdLst/>
              <a:ahLst/>
              <a:cxnLst/>
              <a:rect l="l" t="t" r="r" b="b"/>
              <a:pathLst>
                <a:path w="25431" h="15515" extrusionOk="0">
                  <a:moveTo>
                    <a:pt x="19679" y="1"/>
                  </a:moveTo>
                  <a:cubicBezTo>
                    <a:pt x="19299" y="1"/>
                    <a:pt x="18883" y="68"/>
                    <a:pt x="18432" y="219"/>
                  </a:cubicBezTo>
                  <a:cubicBezTo>
                    <a:pt x="16373" y="916"/>
                    <a:pt x="0" y="15515"/>
                    <a:pt x="0" y="15515"/>
                  </a:cubicBezTo>
                  <a:lnTo>
                    <a:pt x="14980" y="4051"/>
                  </a:lnTo>
                  <a:lnTo>
                    <a:pt x="17450" y="2404"/>
                  </a:lnTo>
                  <a:cubicBezTo>
                    <a:pt x="17450" y="2404"/>
                    <a:pt x="18466" y="1754"/>
                    <a:pt x="19508" y="1754"/>
                  </a:cubicBezTo>
                  <a:cubicBezTo>
                    <a:pt x="20306" y="1754"/>
                    <a:pt x="21119" y="2135"/>
                    <a:pt x="21504" y="3481"/>
                  </a:cubicBezTo>
                  <a:cubicBezTo>
                    <a:pt x="21752" y="4299"/>
                    <a:pt x="22543" y="5545"/>
                    <a:pt x="24031" y="5545"/>
                  </a:cubicBezTo>
                  <a:cubicBezTo>
                    <a:pt x="24443" y="5545"/>
                    <a:pt x="24908" y="5449"/>
                    <a:pt x="25431" y="5223"/>
                  </a:cubicBezTo>
                  <a:lnTo>
                    <a:pt x="25431" y="5223"/>
                  </a:lnTo>
                  <a:cubicBezTo>
                    <a:pt x="25189" y="5281"/>
                    <a:pt x="24970" y="5307"/>
                    <a:pt x="24772" y="5307"/>
                  </a:cubicBezTo>
                  <a:cubicBezTo>
                    <a:pt x="23020" y="5307"/>
                    <a:pt x="22845" y="3212"/>
                    <a:pt x="22390" y="1961"/>
                  </a:cubicBezTo>
                  <a:cubicBezTo>
                    <a:pt x="21968" y="893"/>
                    <a:pt x="21060" y="1"/>
                    <a:pt x="19679" y="1"/>
                  </a:cubicBezTo>
                  <a:close/>
                </a:path>
              </a:pathLst>
            </a:custGeom>
            <a:solidFill>
              <a:srgbClr val="F2C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7876335" y="4238843"/>
              <a:ext cx="816462" cy="441829"/>
            </a:xfrm>
            <a:custGeom>
              <a:avLst/>
              <a:gdLst/>
              <a:ahLst/>
              <a:cxnLst/>
              <a:rect l="l" t="t" r="r" b="b"/>
              <a:pathLst>
                <a:path w="25431" h="13762" extrusionOk="0">
                  <a:moveTo>
                    <a:pt x="19508" y="1"/>
                  </a:moveTo>
                  <a:cubicBezTo>
                    <a:pt x="18466" y="1"/>
                    <a:pt x="17450" y="651"/>
                    <a:pt x="17450" y="651"/>
                  </a:cubicBezTo>
                  <a:lnTo>
                    <a:pt x="14980" y="2298"/>
                  </a:lnTo>
                  <a:lnTo>
                    <a:pt x="0" y="13762"/>
                  </a:lnTo>
                  <a:lnTo>
                    <a:pt x="0" y="13762"/>
                  </a:lnTo>
                  <a:cubicBezTo>
                    <a:pt x="22738" y="7397"/>
                    <a:pt x="25430" y="3470"/>
                    <a:pt x="25431" y="3470"/>
                  </a:cubicBezTo>
                  <a:lnTo>
                    <a:pt x="25431" y="3470"/>
                  </a:lnTo>
                  <a:cubicBezTo>
                    <a:pt x="24908" y="3696"/>
                    <a:pt x="24443" y="3792"/>
                    <a:pt x="24031" y="3792"/>
                  </a:cubicBezTo>
                  <a:cubicBezTo>
                    <a:pt x="22543" y="3792"/>
                    <a:pt x="21752" y="2546"/>
                    <a:pt x="21504" y="1728"/>
                  </a:cubicBezTo>
                  <a:cubicBezTo>
                    <a:pt x="21119" y="382"/>
                    <a:pt x="20306" y="1"/>
                    <a:pt x="19508" y="1"/>
                  </a:cubicBezTo>
                  <a:close/>
                </a:path>
              </a:pathLst>
            </a:custGeom>
            <a:solidFill>
              <a:srgbClr val="F7DE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6960250" y="3316199"/>
              <a:ext cx="1732546" cy="336598"/>
            </a:xfrm>
            <a:custGeom>
              <a:avLst/>
              <a:gdLst/>
              <a:ahLst/>
              <a:cxnLst/>
              <a:rect l="l" t="t" r="r" b="b"/>
              <a:pathLst>
                <a:path w="53965" h="8773" extrusionOk="0">
                  <a:moveTo>
                    <a:pt x="1996" y="0"/>
                  </a:moveTo>
                  <a:cubicBezTo>
                    <a:pt x="887" y="0"/>
                    <a:pt x="0" y="887"/>
                    <a:pt x="0" y="1995"/>
                  </a:cubicBezTo>
                  <a:lnTo>
                    <a:pt x="0" y="8773"/>
                  </a:lnTo>
                  <a:lnTo>
                    <a:pt x="53965" y="8773"/>
                  </a:lnTo>
                  <a:lnTo>
                    <a:pt x="53965" y="1995"/>
                  </a:lnTo>
                  <a:cubicBezTo>
                    <a:pt x="53965" y="887"/>
                    <a:pt x="53046" y="0"/>
                    <a:pt x="51938" y="0"/>
                  </a:cubicBezTo>
                  <a:close/>
                </a:path>
              </a:pathLst>
            </a:custGeom>
            <a:solidFill>
              <a:srgbClr val="F2C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5" name="Google Shape;725;p38"/>
          <p:cNvGrpSpPr/>
          <p:nvPr/>
        </p:nvGrpSpPr>
        <p:grpSpPr>
          <a:xfrm>
            <a:off x="6960248" y="1145484"/>
            <a:ext cx="1732546" cy="1967619"/>
            <a:chOff x="6960248" y="1145484"/>
            <a:chExt cx="1732546" cy="1967619"/>
          </a:xfrm>
        </p:grpSpPr>
        <p:sp>
          <p:nvSpPr>
            <p:cNvPr id="726" name="Google Shape;726;p38"/>
            <p:cNvSpPr/>
            <p:nvPr/>
          </p:nvSpPr>
          <p:spPr>
            <a:xfrm>
              <a:off x="6960248" y="1201411"/>
              <a:ext cx="1732546" cy="1911692"/>
            </a:xfrm>
            <a:custGeom>
              <a:avLst/>
              <a:gdLst/>
              <a:ahLst/>
              <a:cxnLst/>
              <a:rect l="l" t="t" r="r" b="b"/>
              <a:pathLst>
                <a:path w="53965" h="59545" extrusionOk="0">
                  <a:moveTo>
                    <a:pt x="2249" y="0"/>
                  </a:moveTo>
                  <a:cubicBezTo>
                    <a:pt x="1014" y="0"/>
                    <a:pt x="0" y="1013"/>
                    <a:pt x="0" y="2280"/>
                  </a:cubicBezTo>
                  <a:lnTo>
                    <a:pt x="0" y="45825"/>
                  </a:lnTo>
                  <a:cubicBezTo>
                    <a:pt x="0" y="45825"/>
                    <a:pt x="35438" y="54407"/>
                    <a:pt x="51874" y="59474"/>
                  </a:cubicBezTo>
                  <a:cubicBezTo>
                    <a:pt x="51979" y="59522"/>
                    <a:pt x="52093" y="59544"/>
                    <a:pt x="52214" y="59544"/>
                  </a:cubicBezTo>
                  <a:cubicBezTo>
                    <a:pt x="52974" y="59544"/>
                    <a:pt x="53965" y="58666"/>
                    <a:pt x="53965" y="57764"/>
                  </a:cubicBezTo>
                  <a:lnTo>
                    <a:pt x="53965" y="9849"/>
                  </a:lnTo>
                  <a:lnTo>
                    <a:pt x="53965" y="2280"/>
                  </a:lnTo>
                  <a:cubicBezTo>
                    <a:pt x="53965" y="1805"/>
                    <a:pt x="53806" y="1362"/>
                    <a:pt x="53585" y="1013"/>
                  </a:cubicBezTo>
                  <a:cubicBezTo>
                    <a:pt x="53490" y="887"/>
                    <a:pt x="53395" y="760"/>
                    <a:pt x="53299" y="665"/>
                  </a:cubicBezTo>
                  <a:cubicBezTo>
                    <a:pt x="53236" y="633"/>
                    <a:pt x="53204" y="570"/>
                    <a:pt x="53141" y="538"/>
                  </a:cubicBezTo>
                  <a:cubicBezTo>
                    <a:pt x="53014" y="443"/>
                    <a:pt x="52919" y="348"/>
                    <a:pt x="52793" y="285"/>
                  </a:cubicBezTo>
                  <a:cubicBezTo>
                    <a:pt x="52729" y="253"/>
                    <a:pt x="52634" y="222"/>
                    <a:pt x="52571" y="190"/>
                  </a:cubicBezTo>
                  <a:cubicBezTo>
                    <a:pt x="52318" y="63"/>
                    <a:pt x="52001" y="0"/>
                    <a:pt x="51716" y="0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6960248" y="1145484"/>
              <a:ext cx="1732546" cy="1910665"/>
            </a:xfrm>
            <a:custGeom>
              <a:avLst/>
              <a:gdLst/>
              <a:ahLst/>
              <a:cxnLst/>
              <a:rect l="l" t="t" r="r" b="b"/>
              <a:pathLst>
                <a:path w="53965" h="59513" extrusionOk="0">
                  <a:moveTo>
                    <a:pt x="2249" y="0"/>
                  </a:moveTo>
                  <a:cubicBezTo>
                    <a:pt x="1014" y="0"/>
                    <a:pt x="0" y="1014"/>
                    <a:pt x="0" y="2249"/>
                  </a:cubicBezTo>
                  <a:lnTo>
                    <a:pt x="0" y="45793"/>
                  </a:lnTo>
                  <a:cubicBezTo>
                    <a:pt x="39" y="45794"/>
                    <a:pt x="77" y="45794"/>
                    <a:pt x="115" y="45794"/>
                  </a:cubicBezTo>
                  <a:cubicBezTo>
                    <a:pt x="3020" y="45794"/>
                    <a:pt x="4636" y="44606"/>
                    <a:pt x="5543" y="43418"/>
                  </a:cubicBezTo>
                  <a:cubicBezTo>
                    <a:pt x="6448" y="42175"/>
                    <a:pt x="7279" y="41751"/>
                    <a:pt x="8016" y="41751"/>
                  </a:cubicBezTo>
                  <a:cubicBezTo>
                    <a:pt x="9213" y="41751"/>
                    <a:pt x="10160" y="42870"/>
                    <a:pt x="10768" y="43418"/>
                  </a:cubicBezTo>
                  <a:cubicBezTo>
                    <a:pt x="15645" y="47979"/>
                    <a:pt x="51874" y="59443"/>
                    <a:pt x="51874" y="59443"/>
                  </a:cubicBezTo>
                  <a:cubicBezTo>
                    <a:pt x="51979" y="59491"/>
                    <a:pt x="52093" y="59513"/>
                    <a:pt x="52214" y="59513"/>
                  </a:cubicBezTo>
                  <a:cubicBezTo>
                    <a:pt x="52974" y="59513"/>
                    <a:pt x="53965" y="58634"/>
                    <a:pt x="53965" y="57733"/>
                  </a:cubicBezTo>
                  <a:lnTo>
                    <a:pt x="53965" y="2249"/>
                  </a:lnTo>
                  <a:cubicBezTo>
                    <a:pt x="53965" y="1014"/>
                    <a:pt x="52951" y="0"/>
                    <a:pt x="51716" y="0"/>
                  </a:cubicBezTo>
                  <a:close/>
                </a:path>
              </a:pathLst>
            </a:custGeom>
            <a:solidFill>
              <a:srgbClr val="A3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8"/>
            <p:cNvSpPr/>
            <p:nvPr/>
          </p:nvSpPr>
          <p:spPr>
            <a:xfrm>
              <a:off x="6960248" y="2425707"/>
              <a:ext cx="1665447" cy="628199"/>
            </a:xfrm>
            <a:custGeom>
              <a:avLst/>
              <a:gdLst/>
              <a:ahLst/>
              <a:cxnLst/>
              <a:rect l="l" t="t" r="r" b="b"/>
              <a:pathLst>
                <a:path w="51875" h="19567" extrusionOk="0">
                  <a:moveTo>
                    <a:pt x="7637" y="1"/>
                  </a:moveTo>
                  <a:cubicBezTo>
                    <a:pt x="5970" y="1"/>
                    <a:pt x="5004" y="1420"/>
                    <a:pt x="5004" y="1420"/>
                  </a:cubicBezTo>
                  <a:cubicBezTo>
                    <a:pt x="4149" y="3099"/>
                    <a:pt x="3611" y="5221"/>
                    <a:pt x="0" y="5917"/>
                  </a:cubicBezTo>
                  <a:cubicBezTo>
                    <a:pt x="39" y="5918"/>
                    <a:pt x="77" y="5918"/>
                    <a:pt x="115" y="5918"/>
                  </a:cubicBezTo>
                  <a:cubicBezTo>
                    <a:pt x="3020" y="5918"/>
                    <a:pt x="4636" y="4730"/>
                    <a:pt x="5511" y="3542"/>
                  </a:cubicBezTo>
                  <a:cubicBezTo>
                    <a:pt x="6428" y="2299"/>
                    <a:pt x="7267" y="1875"/>
                    <a:pt x="8009" y="1875"/>
                  </a:cubicBezTo>
                  <a:cubicBezTo>
                    <a:pt x="9213" y="1875"/>
                    <a:pt x="10160" y="2994"/>
                    <a:pt x="10768" y="3542"/>
                  </a:cubicBezTo>
                  <a:cubicBezTo>
                    <a:pt x="15645" y="8103"/>
                    <a:pt x="51874" y="19567"/>
                    <a:pt x="51874" y="19567"/>
                  </a:cubicBezTo>
                  <a:cubicBezTo>
                    <a:pt x="51874" y="19567"/>
                    <a:pt x="17640" y="5949"/>
                    <a:pt x="10451" y="1167"/>
                  </a:cubicBezTo>
                  <a:cubicBezTo>
                    <a:pt x="10325" y="1104"/>
                    <a:pt x="10135" y="977"/>
                    <a:pt x="9913" y="819"/>
                  </a:cubicBezTo>
                  <a:cubicBezTo>
                    <a:pt x="9691" y="692"/>
                    <a:pt x="9501" y="565"/>
                    <a:pt x="9279" y="439"/>
                  </a:cubicBezTo>
                  <a:cubicBezTo>
                    <a:pt x="8676" y="123"/>
                    <a:pt x="8127" y="1"/>
                    <a:pt x="7637" y="1"/>
                  </a:cubicBezTo>
                  <a:close/>
                </a:path>
              </a:pathLst>
            </a:custGeom>
            <a:solidFill>
              <a:srgbClr val="95D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6960248" y="2485872"/>
              <a:ext cx="1665447" cy="568034"/>
            </a:xfrm>
            <a:custGeom>
              <a:avLst/>
              <a:gdLst/>
              <a:ahLst/>
              <a:cxnLst/>
              <a:rect l="l" t="t" r="r" b="b"/>
              <a:pathLst>
                <a:path w="51875" h="17693" extrusionOk="0">
                  <a:moveTo>
                    <a:pt x="8025" y="1"/>
                  </a:moveTo>
                  <a:cubicBezTo>
                    <a:pt x="7284" y="1"/>
                    <a:pt x="6448" y="425"/>
                    <a:pt x="5543" y="1668"/>
                  </a:cubicBezTo>
                  <a:cubicBezTo>
                    <a:pt x="4636" y="2856"/>
                    <a:pt x="3020" y="4044"/>
                    <a:pt x="115" y="4044"/>
                  </a:cubicBezTo>
                  <a:cubicBezTo>
                    <a:pt x="77" y="4044"/>
                    <a:pt x="39" y="4044"/>
                    <a:pt x="0" y="4043"/>
                  </a:cubicBezTo>
                  <a:lnTo>
                    <a:pt x="0" y="4043"/>
                  </a:lnTo>
                  <a:cubicBezTo>
                    <a:pt x="1" y="4044"/>
                    <a:pt x="35438" y="12626"/>
                    <a:pt x="51874" y="17693"/>
                  </a:cubicBezTo>
                  <a:cubicBezTo>
                    <a:pt x="51874" y="17693"/>
                    <a:pt x="15645" y="6229"/>
                    <a:pt x="10768" y="1668"/>
                  </a:cubicBezTo>
                  <a:cubicBezTo>
                    <a:pt x="10180" y="1120"/>
                    <a:pt x="9228" y="1"/>
                    <a:pt x="8025" y="1"/>
                  </a:cubicBezTo>
                  <a:close/>
                </a:path>
              </a:pathLst>
            </a:custGeom>
            <a:solidFill>
              <a:srgbClr val="A3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6960248" y="1145484"/>
              <a:ext cx="1732546" cy="315207"/>
            </a:xfrm>
            <a:custGeom>
              <a:avLst/>
              <a:gdLst/>
              <a:ahLst/>
              <a:cxnLst/>
              <a:rect l="l" t="t" r="r" b="b"/>
              <a:pathLst>
                <a:path w="53965" h="9818" extrusionOk="0">
                  <a:moveTo>
                    <a:pt x="2249" y="0"/>
                  </a:moveTo>
                  <a:cubicBezTo>
                    <a:pt x="1014" y="0"/>
                    <a:pt x="0" y="1014"/>
                    <a:pt x="0" y="2249"/>
                  </a:cubicBezTo>
                  <a:lnTo>
                    <a:pt x="0" y="9818"/>
                  </a:lnTo>
                  <a:lnTo>
                    <a:pt x="53965" y="9818"/>
                  </a:lnTo>
                  <a:lnTo>
                    <a:pt x="53965" y="2249"/>
                  </a:lnTo>
                  <a:cubicBezTo>
                    <a:pt x="53965" y="1014"/>
                    <a:pt x="52951" y="0"/>
                    <a:pt x="51716" y="0"/>
                  </a:cubicBezTo>
                  <a:close/>
                </a:path>
              </a:pathLst>
            </a:custGeom>
            <a:solidFill>
              <a:srgbClr val="95D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1" name="Google Shape;731;p38"/>
          <p:cNvGrpSpPr/>
          <p:nvPr/>
        </p:nvGrpSpPr>
        <p:grpSpPr>
          <a:xfrm>
            <a:off x="457200" y="3312175"/>
            <a:ext cx="1733542" cy="1439763"/>
            <a:chOff x="457200" y="3312175"/>
            <a:chExt cx="1733542" cy="1439763"/>
          </a:xfrm>
        </p:grpSpPr>
        <p:sp>
          <p:nvSpPr>
            <p:cNvPr id="732" name="Google Shape;732;p38"/>
            <p:cNvSpPr/>
            <p:nvPr/>
          </p:nvSpPr>
          <p:spPr>
            <a:xfrm>
              <a:off x="457200" y="3372961"/>
              <a:ext cx="1732546" cy="1378977"/>
            </a:xfrm>
            <a:custGeom>
              <a:avLst/>
              <a:gdLst/>
              <a:ahLst/>
              <a:cxnLst/>
              <a:rect l="l" t="t" r="r" b="b"/>
              <a:pathLst>
                <a:path w="53965" h="40221" extrusionOk="0">
                  <a:moveTo>
                    <a:pt x="2249" y="1"/>
                  </a:moveTo>
                  <a:cubicBezTo>
                    <a:pt x="1489" y="1"/>
                    <a:pt x="792" y="381"/>
                    <a:pt x="380" y="982"/>
                  </a:cubicBezTo>
                  <a:cubicBezTo>
                    <a:pt x="158" y="1362"/>
                    <a:pt x="0" y="1774"/>
                    <a:pt x="0" y="2249"/>
                  </a:cubicBezTo>
                  <a:lnTo>
                    <a:pt x="0" y="2914"/>
                  </a:lnTo>
                  <a:lnTo>
                    <a:pt x="0" y="9818"/>
                  </a:lnTo>
                  <a:lnTo>
                    <a:pt x="0" y="37306"/>
                  </a:lnTo>
                  <a:lnTo>
                    <a:pt x="0" y="37972"/>
                  </a:lnTo>
                  <a:cubicBezTo>
                    <a:pt x="0" y="39207"/>
                    <a:pt x="1013" y="40220"/>
                    <a:pt x="2249" y="40220"/>
                  </a:cubicBezTo>
                  <a:lnTo>
                    <a:pt x="51716" y="40220"/>
                  </a:lnTo>
                  <a:cubicBezTo>
                    <a:pt x="52951" y="40220"/>
                    <a:pt x="53964" y="39207"/>
                    <a:pt x="53964" y="37972"/>
                  </a:cubicBezTo>
                  <a:lnTo>
                    <a:pt x="53964" y="37306"/>
                  </a:lnTo>
                  <a:lnTo>
                    <a:pt x="53964" y="2914"/>
                  </a:lnTo>
                  <a:lnTo>
                    <a:pt x="53964" y="2249"/>
                  </a:lnTo>
                  <a:cubicBezTo>
                    <a:pt x="53964" y="1489"/>
                    <a:pt x="53584" y="792"/>
                    <a:pt x="52982" y="381"/>
                  </a:cubicBezTo>
                  <a:cubicBezTo>
                    <a:pt x="52634" y="127"/>
                    <a:pt x="52191" y="1"/>
                    <a:pt x="51716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457200" y="3312175"/>
              <a:ext cx="1732546" cy="1378943"/>
            </a:xfrm>
            <a:custGeom>
              <a:avLst/>
              <a:gdLst/>
              <a:ahLst/>
              <a:cxnLst/>
              <a:rect l="l" t="t" r="r" b="b"/>
              <a:pathLst>
                <a:path w="53965" h="40220" extrusionOk="0">
                  <a:moveTo>
                    <a:pt x="2249" y="0"/>
                  </a:moveTo>
                  <a:cubicBezTo>
                    <a:pt x="1013" y="0"/>
                    <a:pt x="0" y="1013"/>
                    <a:pt x="0" y="2249"/>
                  </a:cubicBezTo>
                  <a:lnTo>
                    <a:pt x="0" y="2914"/>
                  </a:lnTo>
                  <a:lnTo>
                    <a:pt x="0" y="37306"/>
                  </a:lnTo>
                  <a:lnTo>
                    <a:pt x="0" y="37971"/>
                  </a:lnTo>
                  <a:cubicBezTo>
                    <a:pt x="0" y="39206"/>
                    <a:pt x="1013" y="40220"/>
                    <a:pt x="2249" y="40220"/>
                  </a:cubicBezTo>
                  <a:lnTo>
                    <a:pt x="51716" y="40220"/>
                  </a:lnTo>
                  <a:cubicBezTo>
                    <a:pt x="52951" y="40220"/>
                    <a:pt x="53964" y="39206"/>
                    <a:pt x="53964" y="37971"/>
                  </a:cubicBezTo>
                  <a:lnTo>
                    <a:pt x="53964" y="37306"/>
                  </a:lnTo>
                  <a:lnTo>
                    <a:pt x="53964" y="2914"/>
                  </a:lnTo>
                  <a:lnTo>
                    <a:pt x="53964" y="2249"/>
                  </a:lnTo>
                  <a:cubicBezTo>
                    <a:pt x="53964" y="1013"/>
                    <a:pt x="52951" y="0"/>
                    <a:pt x="51716" y="0"/>
                  </a:cubicBezTo>
                  <a:close/>
                </a:path>
              </a:pathLst>
            </a:custGeom>
            <a:solidFill>
              <a:srgbClr val="84F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457200" y="3312175"/>
              <a:ext cx="1733542" cy="336610"/>
            </a:xfrm>
            <a:custGeom>
              <a:avLst/>
              <a:gdLst/>
              <a:ahLst/>
              <a:cxnLst/>
              <a:rect l="l" t="t" r="r" b="b"/>
              <a:pathLst>
                <a:path w="53996" h="9818" extrusionOk="0">
                  <a:moveTo>
                    <a:pt x="2249" y="0"/>
                  </a:moveTo>
                  <a:cubicBezTo>
                    <a:pt x="1013" y="0"/>
                    <a:pt x="0" y="1013"/>
                    <a:pt x="0" y="2249"/>
                  </a:cubicBezTo>
                  <a:lnTo>
                    <a:pt x="0" y="9817"/>
                  </a:lnTo>
                  <a:lnTo>
                    <a:pt x="53996" y="9817"/>
                  </a:lnTo>
                  <a:lnTo>
                    <a:pt x="53996" y="2249"/>
                  </a:lnTo>
                  <a:cubicBezTo>
                    <a:pt x="53964" y="1013"/>
                    <a:pt x="52951" y="0"/>
                    <a:pt x="51716" y="0"/>
                  </a:cubicBezTo>
                  <a:close/>
                </a:path>
              </a:pathLst>
            </a:custGeom>
            <a:solidFill>
              <a:srgbClr val="58E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5" name="Google Shape;735;p38"/>
          <p:cNvSpPr txBox="1"/>
          <p:nvPr/>
        </p:nvSpPr>
        <p:spPr>
          <a:xfrm>
            <a:off x="457200" y="1135325"/>
            <a:ext cx="17325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736" name="Google Shape;736;p38"/>
          <p:cNvSpPr txBox="1"/>
          <p:nvPr/>
        </p:nvSpPr>
        <p:spPr>
          <a:xfrm>
            <a:off x="457200" y="1586775"/>
            <a:ext cx="17325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7" name="Google Shape;737;p38"/>
          <p:cNvSpPr txBox="1"/>
          <p:nvPr/>
        </p:nvSpPr>
        <p:spPr>
          <a:xfrm>
            <a:off x="2624900" y="1135325"/>
            <a:ext cx="17325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Venus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738" name="Google Shape;738;p38"/>
          <p:cNvSpPr txBox="1"/>
          <p:nvPr/>
        </p:nvSpPr>
        <p:spPr>
          <a:xfrm>
            <a:off x="2624900" y="1586775"/>
            <a:ext cx="17325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was named after a goddess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9" name="Google Shape;739;p38"/>
          <p:cNvSpPr txBox="1"/>
          <p:nvPr/>
        </p:nvSpPr>
        <p:spPr>
          <a:xfrm>
            <a:off x="4792588" y="1135325"/>
            <a:ext cx="17325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740" name="Google Shape;740;p38"/>
          <p:cNvSpPr txBox="1"/>
          <p:nvPr/>
        </p:nvSpPr>
        <p:spPr>
          <a:xfrm>
            <a:off x="4792588" y="1586775"/>
            <a:ext cx="17325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farthest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1" name="Google Shape;741;p38"/>
          <p:cNvSpPr txBox="1"/>
          <p:nvPr/>
        </p:nvSpPr>
        <p:spPr>
          <a:xfrm>
            <a:off x="6960213" y="1135325"/>
            <a:ext cx="17325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Uranus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742" name="Google Shape;742;p38"/>
          <p:cNvSpPr txBox="1"/>
          <p:nvPr/>
        </p:nvSpPr>
        <p:spPr>
          <a:xfrm>
            <a:off x="6960213" y="1586775"/>
            <a:ext cx="17325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Uranus is the seventh planet from the Sun 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3" name="Google Shape;743;p38"/>
          <p:cNvSpPr txBox="1"/>
          <p:nvPr/>
        </p:nvSpPr>
        <p:spPr>
          <a:xfrm>
            <a:off x="6960213" y="3316200"/>
            <a:ext cx="17325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744" name="Google Shape;744;p38"/>
          <p:cNvSpPr txBox="1"/>
          <p:nvPr/>
        </p:nvSpPr>
        <p:spPr>
          <a:xfrm>
            <a:off x="6960213" y="3767650"/>
            <a:ext cx="17325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a gas giant and has several rings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5" name="Google Shape;745;p38"/>
          <p:cNvSpPr txBox="1"/>
          <p:nvPr/>
        </p:nvSpPr>
        <p:spPr>
          <a:xfrm>
            <a:off x="4792575" y="3316200"/>
            <a:ext cx="17325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746" name="Google Shape;746;p38"/>
          <p:cNvSpPr txBox="1"/>
          <p:nvPr/>
        </p:nvSpPr>
        <p:spPr>
          <a:xfrm>
            <a:off x="4792575" y="3767650"/>
            <a:ext cx="17325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third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7" name="Google Shape;747;p38"/>
          <p:cNvSpPr txBox="1"/>
          <p:nvPr/>
        </p:nvSpPr>
        <p:spPr>
          <a:xfrm>
            <a:off x="2624900" y="3316200"/>
            <a:ext cx="17325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Pluto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748" name="Google Shape;748;p38"/>
          <p:cNvSpPr txBox="1"/>
          <p:nvPr/>
        </p:nvSpPr>
        <p:spPr>
          <a:xfrm>
            <a:off x="2624900" y="3767650"/>
            <a:ext cx="17325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Pluto is considered a dwarf planet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9" name="Google Shape;749;p38"/>
          <p:cNvSpPr txBox="1"/>
          <p:nvPr/>
        </p:nvSpPr>
        <p:spPr>
          <a:xfrm>
            <a:off x="457225" y="3316200"/>
            <a:ext cx="17325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750" name="Google Shape;750;p38"/>
          <p:cNvSpPr txBox="1"/>
          <p:nvPr/>
        </p:nvSpPr>
        <p:spPr>
          <a:xfrm>
            <a:off x="457225" y="3767650"/>
            <a:ext cx="17325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it’s actually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9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Post-it Board Infographics</a:t>
            </a:r>
            <a:endParaRPr sz="25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756" name="Google Shape;756;p39"/>
          <p:cNvGrpSpPr/>
          <p:nvPr/>
        </p:nvGrpSpPr>
        <p:grpSpPr>
          <a:xfrm>
            <a:off x="6214222" y="2412853"/>
            <a:ext cx="2183478" cy="1064887"/>
            <a:chOff x="6214222" y="2412853"/>
            <a:chExt cx="2183478" cy="1064887"/>
          </a:xfrm>
        </p:grpSpPr>
        <p:sp>
          <p:nvSpPr>
            <p:cNvPr id="757" name="Google Shape;757;p39"/>
            <p:cNvSpPr/>
            <p:nvPr/>
          </p:nvSpPr>
          <p:spPr>
            <a:xfrm>
              <a:off x="6298410" y="3243560"/>
              <a:ext cx="1350894" cy="191212"/>
            </a:xfrm>
            <a:custGeom>
              <a:avLst/>
              <a:gdLst/>
              <a:ahLst/>
              <a:cxnLst/>
              <a:rect l="l" t="t" r="r" b="b"/>
              <a:pathLst>
                <a:path w="45731" h="6473" extrusionOk="0">
                  <a:moveTo>
                    <a:pt x="5701" y="0"/>
                  </a:moveTo>
                  <a:cubicBezTo>
                    <a:pt x="5416" y="950"/>
                    <a:pt x="4403" y="1964"/>
                    <a:pt x="2534" y="2344"/>
                  </a:cubicBezTo>
                  <a:cubicBezTo>
                    <a:pt x="2138" y="2423"/>
                    <a:pt x="1703" y="2463"/>
                    <a:pt x="1267" y="2463"/>
                  </a:cubicBezTo>
                  <a:cubicBezTo>
                    <a:pt x="832" y="2463"/>
                    <a:pt x="396" y="2423"/>
                    <a:pt x="1" y="2344"/>
                  </a:cubicBezTo>
                  <a:lnTo>
                    <a:pt x="1" y="2344"/>
                  </a:lnTo>
                  <a:cubicBezTo>
                    <a:pt x="792" y="2755"/>
                    <a:pt x="1869" y="3072"/>
                    <a:pt x="3167" y="3389"/>
                  </a:cubicBezTo>
                  <a:cubicBezTo>
                    <a:pt x="12605" y="5669"/>
                    <a:pt x="24196" y="6049"/>
                    <a:pt x="34457" y="6334"/>
                  </a:cubicBezTo>
                  <a:cubicBezTo>
                    <a:pt x="37335" y="6431"/>
                    <a:pt x="40214" y="6472"/>
                    <a:pt x="43079" y="6472"/>
                  </a:cubicBezTo>
                  <a:cubicBezTo>
                    <a:pt x="43965" y="6472"/>
                    <a:pt x="44849" y="6468"/>
                    <a:pt x="45731" y="6461"/>
                  </a:cubicBezTo>
                  <a:cubicBezTo>
                    <a:pt x="31638" y="6112"/>
                    <a:pt x="16468" y="4466"/>
                    <a:pt x="5701" y="0"/>
                  </a:cubicBezTo>
                  <a:close/>
                </a:path>
              </a:pathLst>
            </a:custGeom>
            <a:solidFill>
              <a:srgbClr val="F7DE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9"/>
            <p:cNvSpPr/>
            <p:nvPr/>
          </p:nvSpPr>
          <p:spPr>
            <a:xfrm>
              <a:off x="6238533" y="2613987"/>
              <a:ext cx="2096513" cy="817638"/>
            </a:xfrm>
            <a:custGeom>
              <a:avLst/>
              <a:gdLst/>
              <a:ahLst/>
              <a:cxnLst/>
              <a:rect l="l" t="t" r="r" b="b"/>
              <a:pathLst>
                <a:path w="70972" h="27679" extrusionOk="0">
                  <a:moveTo>
                    <a:pt x="69103" y="0"/>
                  </a:moveTo>
                  <a:cubicBezTo>
                    <a:pt x="69103" y="63"/>
                    <a:pt x="69008" y="127"/>
                    <a:pt x="68849" y="127"/>
                  </a:cubicBezTo>
                  <a:cubicBezTo>
                    <a:pt x="48182" y="127"/>
                    <a:pt x="27514" y="289"/>
                    <a:pt x="6846" y="289"/>
                  </a:cubicBezTo>
                  <a:cubicBezTo>
                    <a:pt x="5124" y="289"/>
                    <a:pt x="3402" y="288"/>
                    <a:pt x="1679" y="285"/>
                  </a:cubicBezTo>
                  <a:cubicBezTo>
                    <a:pt x="1584" y="285"/>
                    <a:pt x="1521" y="222"/>
                    <a:pt x="1521" y="190"/>
                  </a:cubicBezTo>
                  <a:lnTo>
                    <a:pt x="571" y="190"/>
                  </a:lnTo>
                  <a:cubicBezTo>
                    <a:pt x="539" y="3357"/>
                    <a:pt x="349" y="6524"/>
                    <a:pt x="317" y="9659"/>
                  </a:cubicBezTo>
                  <a:lnTo>
                    <a:pt x="222" y="17576"/>
                  </a:lnTo>
                  <a:cubicBezTo>
                    <a:pt x="191" y="18811"/>
                    <a:pt x="1" y="20110"/>
                    <a:pt x="159" y="21345"/>
                  </a:cubicBezTo>
                  <a:cubicBezTo>
                    <a:pt x="254" y="22042"/>
                    <a:pt x="571" y="22580"/>
                    <a:pt x="1046" y="23023"/>
                  </a:cubicBezTo>
                  <a:cubicBezTo>
                    <a:pt x="1600" y="23292"/>
                    <a:pt x="2377" y="23429"/>
                    <a:pt x="3159" y="23429"/>
                  </a:cubicBezTo>
                  <a:cubicBezTo>
                    <a:pt x="3762" y="23429"/>
                    <a:pt x="4368" y="23347"/>
                    <a:pt x="4878" y="23182"/>
                  </a:cubicBezTo>
                  <a:cubicBezTo>
                    <a:pt x="6366" y="22707"/>
                    <a:pt x="6778" y="21852"/>
                    <a:pt x="7190" y="21060"/>
                  </a:cubicBezTo>
                  <a:cubicBezTo>
                    <a:pt x="7190" y="21028"/>
                    <a:pt x="7221" y="20997"/>
                    <a:pt x="7253" y="20965"/>
                  </a:cubicBezTo>
                  <a:cubicBezTo>
                    <a:pt x="7285" y="20933"/>
                    <a:pt x="7285" y="20902"/>
                    <a:pt x="7285" y="20902"/>
                  </a:cubicBezTo>
                  <a:cubicBezTo>
                    <a:pt x="7327" y="20830"/>
                    <a:pt x="7441" y="20797"/>
                    <a:pt x="7550" y="20797"/>
                  </a:cubicBezTo>
                  <a:cubicBezTo>
                    <a:pt x="7683" y="20797"/>
                    <a:pt x="7809" y="20846"/>
                    <a:pt x="7791" y="20933"/>
                  </a:cubicBezTo>
                  <a:cubicBezTo>
                    <a:pt x="7791" y="20933"/>
                    <a:pt x="7791" y="20965"/>
                    <a:pt x="7791" y="20997"/>
                  </a:cubicBezTo>
                  <a:cubicBezTo>
                    <a:pt x="14664" y="23308"/>
                    <a:pt x="21757" y="25082"/>
                    <a:pt x="29896" y="26095"/>
                  </a:cubicBezTo>
                  <a:cubicBezTo>
                    <a:pt x="38067" y="27109"/>
                    <a:pt x="46428" y="27394"/>
                    <a:pt x="54820" y="27552"/>
                  </a:cubicBezTo>
                  <a:cubicBezTo>
                    <a:pt x="54978" y="27584"/>
                    <a:pt x="55073" y="27615"/>
                    <a:pt x="55105" y="27679"/>
                  </a:cubicBezTo>
                  <a:cubicBezTo>
                    <a:pt x="59982" y="27552"/>
                    <a:pt x="64891" y="27330"/>
                    <a:pt x="69736" y="26982"/>
                  </a:cubicBezTo>
                  <a:lnTo>
                    <a:pt x="69831" y="26982"/>
                  </a:lnTo>
                  <a:cubicBezTo>
                    <a:pt x="70971" y="21662"/>
                    <a:pt x="69989" y="16120"/>
                    <a:pt x="69863" y="10768"/>
                  </a:cubicBezTo>
                  <a:cubicBezTo>
                    <a:pt x="69768" y="7189"/>
                    <a:pt x="69641" y="3579"/>
                    <a:pt x="69546" y="0"/>
                  </a:cubicBezTo>
                  <a:close/>
                </a:path>
              </a:pathLst>
            </a:custGeom>
            <a:solidFill>
              <a:srgbClr val="F7DE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9"/>
            <p:cNvSpPr/>
            <p:nvPr/>
          </p:nvSpPr>
          <p:spPr>
            <a:xfrm>
              <a:off x="6248843" y="2418465"/>
              <a:ext cx="2045025" cy="201167"/>
            </a:xfrm>
            <a:custGeom>
              <a:avLst/>
              <a:gdLst/>
              <a:ahLst/>
              <a:cxnLst/>
              <a:rect l="l" t="t" r="r" b="b"/>
              <a:pathLst>
                <a:path w="69229" h="6810" extrusionOk="0">
                  <a:moveTo>
                    <a:pt x="32" y="0"/>
                  </a:moveTo>
                  <a:lnTo>
                    <a:pt x="0" y="32"/>
                  </a:lnTo>
                  <a:cubicBezTo>
                    <a:pt x="0" y="32"/>
                    <a:pt x="0" y="64"/>
                    <a:pt x="0" y="64"/>
                  </a:cubicBezTo>
                  <a:cubicBezTo>
                    <a:pt x="222" y="2312"/>
                    <a:pt x="253" y="4561"/>
                    <a:pt x="222" y="6809"/>
                  </a:cubicBezTo>
                  <a:lnTo>
                    <a:pt x="1204" y="6809"/>
                  </a:lnTo>
                  <a:cubicBezTo>
                    <a:pt x="1204" y="6777"/>
                    <a:pt x="1235" y="6746"/>
                    <a:pt x="1330" y="6746"/>
                  </a:cubicBezTo>
                  <a:cubicBezTo>
                    <a:pt x="23720" y="6556"/>
                    <a:pt x="46110" y="6619"/>
                    <a:pt x="68500" y="6492"/>
                  </a:cubicBezTo>
                  <a:cubicBezTo>
                    <a:pt x="68690" y="6492"/>
                    <a:pt x="68785" y="6556"/>
                    <a:pt x="68785" y="6619"/>
                  </a:cubicBezTo>
                  <a:lnTo>
                    <a:pt x="69229" y="6619"/>
                  </a:lnTo>
                  <a:cubicBezTo>
                    <a:pt x="69165" y="4561"/>
                    <a:pt x="69134" y="2502"/>
                    <a:pt x="69102" y="475"/>
                  </a:cubicBezTo>
                  <a:cubicBezTo>
                    <a:pt x="69102" y="444"/>
                    <a:pt x="69102" y="444"/>
                    <a:pt x="69102" y="412"/>
                  </a:cubicBezTo>
                  <a:cubicBezTo>
                    <a:pt x="69070" y="475"/>
                    <a:pt x="68944" y="539"/>
                    <a:pt x="68754" y="539"/>
                  </a:cubicBezTo>
                  <a:cubicBezTo>
                    <a:pt x="60639" y="595"/>
                    <a:pt x="52513" y="635"/>
                    <a:pt x="44384" y="635"/>
                  </a:cubicBezTo>
                  <a:cubicBezTo>
                    <a:pt x="29671" y="635"/>
                    <a:pt x="14952" y="503"/>
                    <a:pt x="285" y="95"/>
                  </a:cubicBezTo>
                  <a:cubicBezTo>
                    <a:pt x="158" y="95"/>
                    <a:pt x="63" y="64"/>
                    <a:pt x="32" y="0"/>
                  </a:cubicBezTo>
                  <a:close/>
                </a:path>
              </a:pathLst>
            </a:custGeom>
            <a:solidFill>
              <a:srgbClr val="F7DE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6246952" y="2412853"/>
              <a:ext cx="2045054" cy="24400"/>
            </a:xfrm>
            <a:custGeom>
              <a:avLst/>
              <a:gdLst/>
              <a:ahLst/>
              <a:cxnLst/>
              <a:rect l="l" t="t" r="r" b="b"/>
              <a:pathLst>
                <a:path w="69230" h="826" extrusionOk="0">
                  <a:moveTo>
                    <a:pt x="349" y="0"/>
                  </a:moveTo>
                  <a:cubicBezTo>
                    <a:pt x="64" y="0"/>
                    <a:pt x="1" y="127"/>
                    <a:pt x="64" y="222"/>
                  </a:cubicBezTo>
                  <a:cubicBezTo>
                    <a:pt x="127" y="254"/>
                    <a:pt x="222" y="285"/>
                    <a:pt x="349" y="285"/>
                  </a:cubicBezTo>
                  <a:cubicBezTo>
                    <a:pt x="15016" y="693"/>
                    <a:pt x="29735" y="825"/>
                    <a:pt x="44448" y="825"/>
                  </a:cubicBezTo>
                  <a:cubicBezTo>
                    <a:pt x="52577" y="825"/>
                    <a:pt x="60703" y="785"/>
                    <a:pt x="68818" y="729"/>
                  </a:cubicBezTo>
                  <a:cubicBezTo>
                    <a:pt x="69008" y="729"/>
                    <a:pt x="69103" y="665"/>
                    <a:pt x="69166" y="602"/>
                  </a:cubicBezTo>
                  <a:lnTo>
                    <a:pt x="69198" y="570"/>
                  </a:lnTo>
                  <a:cubicBezTo>
                    <a:pt x="69229" y="444"/>
                    <a:pt x="69103" y="317"/>
                    <a:pt x="68818" y="317"/>
                  </a:cubicBezTo>
                  <a:cubicBezTo>
                    <a:pt x="62205" y="400"/>
                    <a:pt x="55595" y="434"/>
                    <a:pt x="48986" y="434"/>
                  </a:cubicBezTo>
                  <a:cubicBezTo>
                    <a:pt x="32775" y="434"/>
                    <a:pt x="16570" y="225"/>
                    <a:pt x="3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6223586" y="2426175"/>
              <a:ext cx="2174114" cy="1051565"/>
            </a:xfrm>
            <a:custGeom>
              <a:avLst/>
              <a:gdLst/>
              <a:ahLst/>
              <a:cxnLst/>
              <a:rect l="l" t="t" r="r" b="b"/>
              <a:pathLst>
                <a:path w="73599" h="35598" extrusionOk="0">
                  <a:moveTo>
                    <a:pt x="71659" y="1"/>
                  </a:moveTo>
                  <a:cubicBezTo>
                    <a:pt x="71050" y="1"/>
                    <a:pt x="70416" y="198"/>
                    <a:pt x="70369" y="594"/>
                  </a:cubicBezTo>
                  <a:cubicBezTo>
                    <a:pt x="69640" y="6168"/>
                    <a:pt x="71065" y="11868"/>
                    <a:pt x="71129" y="17474"/>
                  </a:cubicBezTo>
                  <a:cubicBezTo>
                    <a:pt x="71160" y="20229"/>
                    <a:pt x="71129" y="22984"/>
                    <a:pt x="71002" y="25739"/>
                  </a:cubicBezTo>
                  <a:cubicBezTo>
                    <a:pt x="70907" y="28241"/>
                    <a:pt x="69989" y="31060"/>
                    <a:pt x="70654" y="33593"/>
                  </a:cubicBezTo>
                  <a:lnTo>
                    <a:pt x="70559" y="33593"/>
                  </a:lnTo>
                  <a:cubicBezTo>
                    <a:pt x="65903" y="34258"/>
                    <a:pt x="60931" y="34543"/>
                    <a:pt x="55864" y="34607"/>
                  </a:cubicBezTo>
                  <a:cubicBezTo>
                    <a:pt x="56023" y="34417"/>
                    <a:pt x="55801" y="34132"/>
                    <a:pt x="55231" y="34100"/>
                  </a:cubicBezTo>
                  <a:cubicBezTo>
                    <a:pt x="46712" y="33688"/>
                    <a:pt x="38446" y="33055"/>
                    <a:pt x="30276" y="31788"/>
                  </a:cubicBezTo>
                  <a:cubicBezTo>
                    <a:pt x="26127" y="31155"/>
                    <a:pt x="22042" y="30426"/>
                    <a:pt x="18083" y="29571"/>
                  </a:cubicBezTo>
                  <a:cubicBezTo>
                    <a:pt x="14695" y="28811"/>
                    <a:pt x="11496" y="27830"/>
                    <a:pt x="8044" y="27165"/>
                  </a:cubicBezTo>
                  <a:cubicBezTo>
                    <a:pt x="8022" y="27160"/>
                    <a:pt x="8001" y="27158"/>
                    <a:pt x="7980" y="27158"/>
                  </a:cubicBezTo>
                  <a:cubicBezTo>
                    <a:pt x="7848" y="27158"/>
                    <a:pt x="7749" y="27237"/>
                    <a:pt x="7886" y="27291"/>
                  </a:cubicBezTo>
                  <a:cubicBezTo>
                    <a:pt x="13903" y="29761"/>
                    <a:pt x="22485" y="31377"/>
                    <a:pt x="29864" y="32517"/>
                  </a:cubicBezTo>
                  <a:cubicBezTo>
                    <a:pt x="35849" y="33467"/>
                    <a:pt x="42152" y="34195"/>
                    <a:pt x="48485" y="34575"/>
                  </a:cubicBezTo>
                  <a:cubicBezTo>
                    <a:pt x="43703" y="34448"/>
                    <a:pt x="38953" y="34227"/>
                    <a:pt x="34424" y="34005"/>
                  </a:cubicBezTo>
                  <a:cubicBezTo>
                    <a:pt x="27932" y="33720"/>
                    <a:pt x="21440" y="33277"/>
                    <a:pt x="14980" y="32738"/>
                  </a:cubicBezTo>
                  <a:cubicBezTo>
                    <a:pt x="9944" y="32295"/>
                    <a:pt x="4465" y="31947"/>
                    <a:pt x="1520" y="29635"/>
                  </a:cubicBezTo>
                  <a:lnTo>
                    <a:pt x="1520" y="29635"/>
                  </a:lnTo>
                  <a:cubicBezTo>
                    <a:pt x="2101" y="29801"/>
                    <a:pt x="2754" y="29894"/>
                    <a:pt x="3458" y="29894"/>
                  </a:cubicBezTo>
                  <a:cubicBezTo>
                    <a:pt x="3561" y="29894"/>
                    <a:pt x="3664" y="29892"/>
                    <a:pt x="3769" y="29888"/>
                  </a:cubicBezTo>
                  <a:cubicBezTo>
                    <a:pt x="6081" y="29730"/>
                    <a:pt x="7379" y="28685"/>
                    <a:pt x="7601" y="27608"/>
                  </a:cubicBezTo>
                  <a:cubicBezTo>
                    <a:pt x="7648" y="27450"/>
                    <a:pt x="7411" y="27370"/>
                    <a:pt x="7149" y="27370"/>
                  </a:cubicBezTo>
                  <a:cubicBezTo>
                    <a:pt x="6888" y="27370"/>
                    <a:pt x="6603" y="27450"/>
                    <a:pt x="6556" y="27608"/>
                  </a:cubicBezTo>
                  <a:cubicBezTo>
                    <a:pt x="6366" y="28336"/>
                    <a:pt x="5415" y="29128"/>
                    <a:pt x="3895" y="29318"/>
                  </a:cubicBezTo>
                  <a:cubicBezTo>
                    <a:pt x="3706" y="29339"/>
                    <a:pt x="3511" y="29349"/>
                    <a:pt x="3315" y="29349"/>
                  </a:cubicBezTo>
                  <a:cubicBezTo>
                    <a:pt x="2001" y="29349"/>
                    <a:pt x="620" y="28907"/>
                    <a:pt x="317" y="28273"/>
                  </a:cubicBezTo>
                  <a:cubicBezTo>
                    <a:pt x="303" y="28233"/>
                    <a:pt x="246" y="28216"/>
                    <a:pt x="183" y="28216"/>
                  </a:cubicBezTo>
                  <a:cubicBezTo>
                    <a:pt x="96" y="28216"/>
                    <a:pt x="0" y="28249"/>
                    <a:pt x="0" y="28305"/>
                  </a:cubicBezTo>
                  <a:cubicBezTo>
                    <a:pt x="32" y="28748"/>
                    <a:pt x="412" y="29128"/>
                    <a:pt x="1013" y="29413"/>
                  </a:cubicBezTo>
                  <a:cubicBezTo>
                    <a:pt x="792" y="29413"/>
                    <a:pt x="538" y="29540"/>
                    <a:pt x="602" y="29698"/>
                  </a:cubicBezTo>
                  <a:cubicBezTo>
                    <a:pt x="1457" y="31788"/>
                    <a:pt x="5605" y="32707"/>
                    <a:pt x="9374" y="33213"/>
                  </a:cubicBezTo>
                  <a:cubicBezTo>
                    <a:pt x="15771" y="34100"/>
                    <a:pt x="22548" y="34512"/>
                    <a:pt x="29104" y="34892"/>
                  </a:cubicBezTo>
                  <a:cubicBezTo>
                    <a:pt x="36451" y="35303"/>
                    <a:pt x="43862" y="35525"/>
                    <a:pt x="51272" y="35588"/>
                  </a:cubicBezTo>
                  <a:cubicBezTo>
                    <a:pt x="52319" y="35593"/>
                    <a:pt x="53367" y="35598"/>
                    <a:pt x="54415" y="35598"/>
                  </a:cubicBezTo>
                  <a:cubicBezTo>
                    <a:pt x="60061" y="35598"/>
                    <a:pt x="65717" y="35476"/>
                    <a:pt x="71192" y="34702"/>
                  </a:cubicBezTo>
                  <a:cubicBezTo>
                    <a:pt x="71699" y="34638"/>
                    <a:pt x="71952" y="34417"/>
                    <a:pt x="71984" y="34227"/>
                  </a:cubicBezTo>
                  <a:cubicBezTo>
                    <a:pt x="72079" y="34195"/>
                    <a:pt x="72142" y="34132"/>
                    <a:pt x="72174" y="34100"/>
                  </a:cubicBezTo>
                  <a:cubicBezTo>
                    <a:pt x="73599" y="31630"/>
                    <a:pt x="73092" y="28653"/>
                    <a:pt x="73282" y="26119"/>
                  </a:cubicBezTo>
                  <a:cubicBezTo>
                    <a:pt x="73441" y="23238"/>
                    <a:pt x="73504" y="20356"/>
                    <a:pt x="73472" y="17474"/>
                  </a:cubicBezTo>
                  <a:cubicBezTo>
                    <a:pt x="73441" y="11837"/>
                    <a:pt x="72269" y="6200"/>
                    <a:pt x="72807" y="594"/>
                  </a:cubicBezTo>
                  <a:cubicBezTo>
                    <a:pt x="72855" y="198"/>
                    <a:pt x="72269" y="1"/>
                    <a:pt x="71659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9"/>
            <p:cNvSpPr/>
            <p:nvPr/>
          </p:nvSpPr>
          <p:spPr>
            <a:xfrm>
              <a:off x="6219008" y="2579307"/>
              <a:ext cx="2035542" cy="67912"/>
            </a:xfrm>
            <a:custGeom>
              <a:avLst/>
              <a:gdLst/>
              <a:ahLst/>
              <a:cxnLst/>
              <a:rect l="l" t="t" r="r" b="b"/>
              <a:pathLst>
                <a:path w="68908" h="2299" extrusionOk="0">
                  <a:moveTo>
                    <a:pt x="67221" y="0"/>
                  </a:moveTo>
                  <a:cubicBezTo>
                    <a:pt x="67183" y="0"/>
                    <a:pt x="67144" y="1"/>
                    <a:pt x="67103" y="2"/>
                  </a:cubicBezTo>
                  <a:cubicBezTo>
                    <a:pt x="49219" y="617"/>
                    <a:pt x="31479" y="983"/>
                    <a:pt x="13617" y="983"/>
                  </a:cubicBezTo>
                  <a:cubicBezTo>
                    <a:pt x="9401" y="983"/>
                    <a:pt x="5179" y="963"/>
                    <a:pt x="947" y="921"/>
                  </a:cubicBezTo>
                  <a:cubicBezTo>
                    <a:pt x="925" y="920"/>
                    <a:pt x="903" y="920"/>
                    <a:pt x="882" y="920"/>
                  </a:cubicBezTo>
                  <a:cubicBezTo>
                    <a:pt x="0" y="920"/>
                    <a:pt x="81" y="1556"/>
                    <a:pt x="947" y="1617"/>
                  </a:cubicBezTo>
                  <a:cubicBezTo>
                    <a:pt x="9141" y="2116"/>
                    <a:pt x="17416" y="2299"/>
                    <a:pt x="25712" y="2299"/>
                  </a:cubicBezTo>
                  <a:cubicBezTo>
                    <a:pt x="39539" y="2299"/>
                    <a:pt x="53426" y="1792"/>
                    <a:pt x="67103" y="1396"/>
                  </a:cubicBezTo>
                  <a:cubicBezTo>
                    <a:pt x="68869" y="1334"/>
                    <a:pt x="68908" y="0"/>
                    <a:pt x="67221" y="0"/>
                  </a:cubicBezTo>
                  <a:close/>
                </a:path>
              </a:pathLst>
            </a:custGeom>
            <a:solidFill>
              <a:srgbClr val="F2C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6214222" y="2417402"/>
              <a:ext cx="2130159" cy="1032069"/>
            </a:xfrm>
            <a:custGeom>
              <a:avLst/>
              <a:gdLst/>
              <a:ahLst/>
              <a:cxnLst/>
              <a:rect l="l" t="t" r="r" b="b"/>
              <a:pathLst>
                <a:path w="72111" h="34938" extrusionOk="0">
                  <a:moveTo>
                    <a:pt x="8551" y="27968"/>
                  </a:moveTo>
                  <a:cubicBezTo>
                    <a:pt x="19318" y="32434"/>
                    <a:pt x="34488" y="34080"/>
                    <a:pt x="48581" y="34429"/>
                  </a:cubicBezTo>
                  <a:cubicBezTo>
                    <a:pt x="47699" y="34436"/>
                    <a:pt x="46815" y="34440"/>
                    <a:pt x="45929" y="34440"/>
                  </a:cubicBezTo>
                  <a:cubicBezTo>
                    <a:pt x="43064" y="34440"/>
                    <a:pt x="40185" y="34399"/>
                    <a:pt x="37307" y="34302"/>
                  </a:cubicBezTo>
                  <a:cubicBezTo>
                    <a:pt x="27046" y="34017"/>
                    <a:pt x="15455" y="33637"/>
                    <a:pt x="6017" y="31357"/>
                  </a:cubicBezTo>
                  <a:cubicBezTo>
                    <a:pt x="4719" y="31040"/>
                    <a:pt x="3642" y="30723"/>
                    <a:pt x="2851" y="30312"/>
                  </a:cubicBezTo>
                  <a:lnTo>
                    <a:pt x="2851" y="30312"/>
                  </a:lnTo>
                  <a:cubicBezTo>
                    <a:pt x="3207" y="30383"/>
                    <a:pt x="3590" y="30416"/>
                    <a:pt x="3977" y="30416"/>
                  </a:cubicBezTo>
                  <a:cubicBezTo>
                    <a:pt x="4450" y="30416"/>
                    <a:pt x="4932" y="30367"/>
                    <a:pt x="5384" y="30280"/>
                  </a:cubicBezTo>
                  <a:cubicBezTo>
                    <a:pt x="7253" y="29932"/>
                    <a:pt x="8266" y="28918"/>
                    <a:pt x="8551" y="27968"/>
                  </a:cubicBezTo>
                  <a:close/>
                  <a:moveTo>
                    <a:pt x="936" y="0"/>
                  </a:moveTo>
                  <a:cubicBezTo>
                    <a:pt x="829" y="0"/>
                    <a:pt x="729" y="32"/>
                    <a:pt x="729" y="100"/>
                  </a:cubicBezTo>
                  <a:cubicBezTo>
                    <a:pt x="0" y="6117"/>
                    <a:pt x="380" y="12197"/>
                    <a:pt x="285" y="18214"/>
                  </a:cubicBezTo>
                  <a:cubicBezTo>
                    <a:pt x="254" y="21223"/>
                    <a:pt x="222" y="24231"/>
                    <a:pt x="159" y="27240"/>
                  </a:cubicBezTo>
                  <a:cubicBezTo>
                    <a:pt x="127" y="29742"/>
                    <a:pt x="349" y="30375"/>
                    <a:pt x="5036" y="31547"/>
                  </a:cubicBezTo>
                  <a:cubicBezTo>
                    <a:pt x="14030" y="33859"/>
                    <a:pt x="25114" y="34334"/>
                    <a:pt x="35026" y="34714"/>
                  </a:cubicBezTo>
                  <a:cubicBezTo>
                    <a:pt x="39082" y="34864"/>
                    <a:pt x="43138" y="34938"/>
                    <a:pt x="47190" y="34938"/>
                  </a:cubicBezTo>
                  <a:cubicBezTo>
                    <a:pt x="55098" y="34938"/>
                    <a:pt x="62992" y="34656"/>
                    <a:pt x="70844" y="34112"/>
                  </a:cubicBezTo>
                  <a:cubicBezTo>
                    <a:pt x="71224" y="34080"/>
                    <a:pt x="71256" y="33890"/>
                    <a:pt x="71129" y="33764"/>
                  </a:cubicBezTo>
                  <a:cubicBezTo>
                    <a:pt x="71192" y="33764"/>
                    <a:pt x="71256" y="33732"/>
                    <a:pt x="71256" y="33669"/>
                  </a:cubicBezTo>
                  <a:cubicBezTo>
                    <a:pt x="72111" y="31388"/>
                    <a:pt x="71699" y="28982"/>
                    <a:pt x="71667" y="26638"/>
                  </a:cubicBezTo>
                  <a:cubicBezTo>
                    <a:pt x="71604" y="23693"/>
                    <a:pt x="71541" y="20748"/>
                    <a:pt x="71477" y="17803"/>
                  </a:cubicBezTo>
                  <a:cubicBezTo>
                    <a:pt x="71351" y="12039"/>
                    <a:pt x="71287" y="6275"/>
                    <a:pt x="71066" y="480"/>
                  </a:cubicBezTo>
                  <a:cubicBezTo>
                    <a:pt x="71066" y="350"/>
                    <a:pt x="70872" y="286"/>
                    <a:pt x="70672" y="286"/>
                  </a:cubicBezTo>
                  <a:cubicBezTo>
                    <a:pt x="70530" y="286"/>
                    <a:pt x="70385" y="319"/>
                    <a:pt x="70306" y="385"/>
                  </a:cubicBezTo>
                  <a:lnTo>
                    <a:pt x="70274" y="448"/>
                  </a:lnTo>
                  <a:cubicBezTo>
                    <a:pt x="70274" y="480"/>
                    <a:pt x="70274" y="480"/>
                    <a:pt x="70274" y="480"/>
                  </a:cubicBezTo>
                  <a:cubicBezTo>
                    <a:pt x="70274" y="2538"/>
                    <a:pt x="70337" y="4597"/>
                    <a:pt x="70369" y="6655"/>
                  </a:cubicBezTo>
                  <a:cubicBezTo>
                    <a:pt x="70464" y="10234"/>
                    <a:pt x="70591" y="13844"/>
                    <a:pt x="70686" y="17423"/>
                  </a:cubicBezTo>
                  <a:cubicBezTo>
                    <a:pt x="70812" y="22775"/>
                    <a:pt x="71794" y="28317"/>
                    <a:pt x="70654" y="33637"/>
                  </a:cubicBezTo>
                  <a:lnTo>
                    <a:pt x="70591" y="33637"/>
                  </a:lnTo>
                  <a:cubicBezTo>
                    <a:pt x="65714" y="33954"/>
                    <a:pt x="60805" y="34175"/>
                    <a:pt x="55928" y="34302"/>
                  </a:cubicBezTo>
                  <a:cubicBezTo>
                    <a:pt x="55896" y="34270"/>
                    <a:pt x="55801" y="34207"/>
                    <a:pt x="55643" y="34207"/>
                  </a:cubicBezTo>
                  <a:cubicBezTo>
                    <a:pt x="47251" y="34017"/>
                    <a:pt x="38890" y="33732"/>
                    <a:pt x="30719" y="32719"/>
                  </a:cubicBezTo>
                  <a:cubicBezTo>
                    <a:pt x="22580" y="31705"/>
                    <a:pt x="15487" y="29963"/>
                    <a:pt x="8614" y="27652"/>
                  </a:cubicBezTo>
                  <a:cubicBezTo>
                    <a:pt x="8614" y="27620"/>
                    <a:pt x="8614" y="27588"/>
                    <a:pt x="8646" y="27588"/>
                  </a:cubicBezTo>
                  <a:cubicBezTo>
                    <a:pt x="8646" y="27496"/>
                    <a:pt x="8496" y="27447"/>
                    <a:pt x="8351" y="27447"/>
                  </a:cubicBezTo>
                  <a:cubicBezTo>
                    <a:pt x="8248" y="27447"/>
                    <a:pt x="8147" y="27472"/>
                    <a:pt x="8108" y="27525"/>
                  </a:cubicBezTo>
                  <a:cubicBezTo>
                    <a:pt x="8108" y="27557"/>
                    <a:pt x="8108" y="27588"/>
                    <a:pt x="8076" y="27620"/>
                  </a:cubicBezTo>
                  <a:cubicBezTo>
                    <a:pt x="8044" y="27652"/>
                    <a:pt x="8013" y="27683"/>
                    <a:pt x="8044" y="27715"/>
                  </a:cubicBezTo>
                  <a:cubicBezTo>
                    <a:pt x="7601" y="28507"/>
                    <a:pt x="7189" y="29362"/>
                    <a:pt x="5732" y="29837"/>
                  </a:cubicBezTo>
                  <a:cubicBezTo>
                    <a:pt x="5209" y="30002"/>
                    <a:pt x="4595" y="30084"/>
                    <a:pt x="3987" y="30084"/>
                  </a:cubicBezTo>
                  <a:cubicBezTo>
                    <a:pt x="3200" y="30084"/>
                    <a:pt x="2423" y="29947"/>
                    <a:pt x="1869" y="29678"/>
                  </a:cubicBezTo>
                  <a:cubicBezTo>
                    <a:pt x="1394" y="29235"/>
                    <a:pt x="1077" y="28697"/>
                    <a:pt x="982" y="28000"/>
                  </a:cubicBezTo>
                  <a:cubicBezTo>
                    <a:pt x="824" y="26765"/>
                    <a:pt x="1014" y="25466"/>
                    <a:pt x="1045" y="24231"/>
                  </a:cubicBezTo>
                  <a:lnTo>
                    <a:pt x="1140" y="16314"/>
                  </a:lnTo>
                  <a:cubicBezTo>
                    <a:pt x="1172" y="13179"/>
                    <a:pt x="1362" y="10012"/>
                    <a:pt x="1394" y="6845"/>
                  </a:cubicBezTo>
                  <a:cubicBezTo>
                    <a:pt x="1425" y="4597"/>
                    <a:pt x="1394" y="2348"/>
                    <a:pt x="1172" y="100"/>
                  </a:cubicBezTo>
                  <a:cubicBezTo>
                    <a:pt x="1172" y="100"/>
                    <a:pt x="1172" y="68"/>
                    <a:pt x="1172" y="68"/>
                  </a:cubicBezTo>
                  <a:cubicBezTo>
                    <a:pt x="1128" y="24"/>
                    <a:pt x="1029" y="0"/>
                    <a:pt x="9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9"/>
            <p:cNvSpPr/>
            <p:nvPr/>
          </p:nvSpPr>
          <p:spPr>
            <a:xfrm>
              <a:off x="6283433" y="2610235"/>
              <a:ext cx="1997347" cy="12289"/>
            </a:xfrm>
            <a:custGeom>
              <a:avLst/>
              <a:gdLst/>
              <a:ahLst/>
              <a:cxnLst/>
              <a:rect l="l" t="t" r="r" b="b"/>
              <a:pathLst>
                <a:path w="67615" h="416" extrusionOk="0">
                  <a:moveTo>
                    <a:pt x="67329" y="0"/>
                  </a:moveTo>
                  <a:cubicBezTo>
                    <a:pt x="44939" y="127"/>
                    <a:pt x="22549" y="64"/>
                    <a:pt x="159" y="254"/>
                  </a:cubicBezTo>
                  <a:cubicBezTo>
                    <a:pt x="64" y="254"/>
                    <a:pt x="1" y="285"/>
                    <a:pt x="1" y="317"/>
                  </a:cubicBezTo>
                  <a:cubicBezTo>
                    <a:pt x="1" y="349"/>
                    <a:pt x="64" y="412"/>
                    <a:pt x="159" y="412"/>
                  </a:cubicBezTo>
                  <a:cubicBezTo>
                    <a:pt x="1882" y="415"/>
                    <a:pt x="3604" y="416"/>
                    <a:pt x="5326" y="416"/>
                  </a:cubicBezTo>
                  <a:cubicBezTo>
                    <a:pt x="25994" y="416"/>
                    <a:pt x="46662" y="254"/>
                    <a:pt x="67329" y="254"/>
                  </a:cubicBezTo>
                  <a:cubicBezTo>
                    <a:pt x="67519" y="254"/>
                    <a:pt x="67614" y="190"/>
                    <a:pt x="67614" y="127"/>
                  </a:cubicBezTo>
                  <a:cubicBezTo>
                    <a:pt x="67614" y="64"/>
                    <a:pt x="67519" y="0"/>
                    <a:pt x="673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5" name="Google Shape;765;p39"/>
          <p:cNvGrpSpPr/>
          <p:nvPr/>
        </p:nvGrpSpPr>
        <p:grpSpPr>
          <a:xfrm>
            <a:off x="3494759" y="1146203"/>
            <a:ext cx="2190036" cy="1093896"/>
            <a:chOff x="3494759" y="1146203"/>
            <a:chExt cx="2190036" cy="1093896"/>
          </a:xfrm>
        </p:grpSpPr>
        <p:sp>
          <p:nvSpPr>
            <p:cNvPr id="766" name="Google Shape;766;p39"/>
            <p:cNvSpPr/>
            <p:nvPr/>
          </p:nvSpPr>
          <p:spPr>
            <a:xfrm>
              <a:off x="5164596" y="2063904"/>
              <a:ext cx="407918" cy="137568"/>
            </a:xfrm>
            <a:custGeom>
              <a:avLst/>
              <a:gdLst/>
              <a:ahLst/>
              <a:cxnLst/>
              <a:rect l="l" t="t" r="r" b="b"/>
              <a:pathLst>
                <a:path w="13809" h="4657" extrusionOk="0">
                  <a:moveTo>
                    <a:pt x="191" y="1"/>
                  </a:moveTo>
                  <a:cubicBezTo>
                    <a:pt x="1" y="1616"/>
                    <a:pt x="317" y="3041"/>
                    <a:pt x="1141" y="4624"/>
                  </a:cubicBezTo>
                  <a:cubicBezTo>
                    <a:pt x="1172" y="4624"/>
                    <a:pt x="1204" y="4624"/>
                    <a:pt x="1267" y="4656"/>
                  </a:cubicBezTo>
                  <a:cubicBezTo>
                    <a:pt x="1267" y="4624"/>
                    <a:pt x="1299" y="4624"/>
                    <a:pt x="1362" y="4593"/>
                  </a:cubicBezTo>
                  <a:cubicBezTo>
                    <a:pt x="4434" y="4023"/>
                    <a:pt x="7475" y="3326"/>
                    <a:pt x="10261" y="2439"/>
                  </a:cubicBezTo>
                  <a:cubicBezTo>
                    <a:pt x="12415" y="1743"/>
                    <a:pt x="13365" y="951"/>
                    <a:pt x="13808" y="64"/>
                  </a:cubicBezTo>
                  <a:lnTo>
                    <a:pt x="13808" y="64"/>
                  </a:lnTo>
                  <a:cubicBezTo>
                    <a:pt x="11666" y="338"/>
                    <a:pt x="9488" y="473"/>
                    <a:pt x="7311" y="473"/>
                  </a:cubicBezTo>
                  <a:cubicBezTo>
                    <a:pt x="4950" y="473"/>
                    <a:pt x="2592" y="314"/>
                    <a:pt x="286" y="1"/>
                  </a:cubicBezTo>
                  <a:close/>
                </a:path>
              </a:pathLst>
            </a:custGeom>
            <a:solidFill>
              <a:srgbClr val="A3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3517209" y="1158373"/>
              <a:ext cx="2066559" cy="1044003"/>
            </a:xfrm>
            <a:custGeom>
              <a:avLst/>
              <a:gdLst/>
              <a:ahLst/>
              <a:cxnLst/>
              <a:rect l="l" t="t" r="r" b="b"/>
              <a:pathLst>
                <a:path w="69958" h="35342" extrusionOk="0">
                  <a:moveTo>
                    <a:pt x="1394" y="0"/>
                  </a:moveTo>
                  <a:cubicBezTo>
                    <a:pt x="1362" y="2059"/>
                    <a:pt x="1236" y="4117"/>
                    <a:pt x="1046" y="6207"/>
                  </a:cubicBezTo>
                  <a:cubicBezTo>
                    <a:pt x="11813" y="5922"/>
                    <a:pt x="22675" y="6017"/>
                    <a:pt x="33475" y="5954"/>
                  </a:cubicBezTo>
                  <a:cubicBezTo>
                    <a:pt x="43512" y="5896"/>
                    <a:pt x="53549" y="5729"/>
                    <a:pt x="63562" y="5729"/>
                  </a:cubicBezTo>
                  <a:cubicBezTo>
                    <a:pt x="64385" y="5729"/>
                    <a:pt x="65208" y="5730"/>
                    <a:pt x="66030" y="5732"/>
                  </a:cubicBezTo>
                  <a:cubicBezTo>
                    <a:pt x="66284" y="5732"/>
                    <a:pt x="66284" y="5922"/>
                    <a:pt x="66030" y="5922"/>
                  </a:cubicBezTo>
                  <a:cubicBezTo>
                    <a:pt x="55200" y="6081"/>
                    <a:pt x="44337" y="6081"/>
                    <a:pt x="33475" y="6144"/>
                  </a:cubicBezTo>
                  <a:cubicBezTo>
                    <a:pt x="24760" y="6221"/>
                    <a:pt x="16026" y="6400"/>
                    <a:pt x="7287" y="6400"/>
                  </a:cubicBezTo>
                  <a:cubicBezTo>
                    <a:pt x="5196" y="6400"/>
                    <a:pt x="3105" y="6390"/>
                    <a:pt x="1014" y="6366"/>
                  </a:cubicBezTo>
                  <a:cubicBezTo>
                    <a:pt x="697" y="10008"/>
                    <a:pt x="222" y="13650"/>
                    <a:pt x="127" y="17260"/>
                  </a:cubicBezTo>
                  <a:cubicBezTo>
                    <a:pt x="0" y="23087"/>
                    <a:pt x="222" y="28914"/>
                    <a:pt x="665" y="34741"/>
                  </a:cubicBezTo>
                  <a:cubicBezTo>
                    <a:pt x="665" y="34868"/>
                    <a:pt x="475" y="34931"/>
                    <a:pt x="285" y="34931"/>
                  </a:cubicBezTo>
                  <a:lnTo>
                    <a:pt x="285" y="34963"/>
                  </a:lnTo>
                  <a:cubicBezTo>
                    <a:pt x="14698" y="35133"/>
                    <a:pt x="29072" y="35342"/>
                    <a:pt x="43467" y="35342"/>
                  </a:cubicBezTo>
                  <a:cubicBezTo>
                    <a:pt x="47766" y="35342"/>
                    <a:pt x="52067" y="35323"/>
                    <a:pt x="56371" y="35279"/>
                  </a:cubicBezTo>
                  <a:cubicBezTo>
                    <a:pt x="55010" y="33886"/>
                    <a:pt x="54693" y="32113"/>
                    <a:pt x="55485" y="30592"/>
                  </a:cubicBezTo>
                  <a:cubicBezTo>
                    <a:pt x="55531" y="30546"/>
                    <a:pt x="55628" y="30517"/>
                    <a:pt x="55727" y="30517"/>
                  </a:cubicBezTo>
                  <a:cubicBezTo>
                    <a:pt x="55763" y="30517"/>
                    <a:pt x="55799" y="30521"/>
                    <a:pt x="55833" y="30529"/>
                  </a:cubicBezTo>
                  <a:cubicBezTo>
                    <a:pt x="55833" y="30466"/>
                    <a:pt x="55991" y="30371"/>
                    <a:pt x="56213" y="30371"/>
                  </a:cubicBezTo>
                  <a:cubicBezTo>
                    <a:pt x="58336" y="30605"/>
                    <a:pt x="60411" y="30717"/>
                    <a:pt x="62480" y="30717"/>
                  </a:cubicBezTo>
                  <a:cubicBezTo>
                    <a:pt x="64886" y="30717"/>
                    <a:pt x="67283" y="30565"/>
                    <a:pt x="69736" y="30276"/>
                  </a:cubicBezTo>
                  <a:cubicBezTo>
                    <a:pt x="69957" y="29579"/>
                    <a:pt x="69926" y="28787"/>
                    <a:pt x="69926" y="27964"/>
                  </a:cubicBezTo>
                  <a:cubicBezTo>
                    <a:pt x="69926" y="24892"/>
                    <a:pt x="69926" y="21852"/>
                    <a:pt x="69862" y="18812"/>
                  </a:cubicBezTo>
                  <a:cubicBezTo>
                    <a:pt x="69767" y="12605"/>
                    <a:pt x="69672" y="6397"/>
                    <a:pt x="69229" y="222"/>
                  </a:cubicBezTo>
                  <a:lnTo>
                    <a:pt x="69134" y="222"/>
                  </a:lnTo>
                  <a:cubicBezTo>
                    <a:pt x="58599" y="460"/>
                    <a:pt x="47973" y="600"/>
                    <a:pt x="37344" y="600"/>
                  </a:cubicBezTo>
                  <a:cubicBezTo>
                    <a:pt x="25321" y="600"/>
                    <a:pt x="13295" y="421"/>
                    <a:pt x="1394" y="0"/>
                  </a:cubicBezTo>
                  <a:close/>
                </a:path>
              </a:pathLst>
            </a:custGeom>
            <a:solidFill>
              <a:srgbClr val="A3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3505039" y="1146203"/>
              <a:ext cx="2179757" cy="1093896"/>
            </a:xfrm>
            <a:custGeom>
              <a:avLst/>
              <a:gdLst/>
              <a:ahLst/>
              <a:cxnLst/>
              <a:rect l="l" t="t" r="r" b="b"/>
              <a:pathLst>
                <a:path w="73790" h="37031" extrusionOk="0">
                  <a:moveTo>
                    <a:pt x="70745" y="1"/>
                  </a:moveTo>
                  <a:cubicBezTo>
                    <a:pt x="70164" y="1"/>
                    <a:pt x="69594" y="191"/>
                    <a:pt x="69609" y="571"/>
                  </a:cubicBezTo>
                  <a:cubicBezTo>
                    <a:pt x="69799" y="5986"/>
                    <a:pt x="70116" y="11370"/>
                    <a:pt x="70433" y="16785"/>
                  </a:cubicBezTo>
                  <a:cubicBezTo>
                    <a:pt x="70623" y="19572"/>
                    <a:pt x="70781" y="22327"/>
                    <a:pt x="70844" y="25114"/>
                  </a:cubicBezTo>
                  <a:cubicBezTo>
                    <a:pt x="70908" y="26666"/>
                    <a:pt x="71319" y="28598"/>
                    <a:pt x="70781" y="30308"/>
                  </a:cubicBezTo>
                  <a:cubicBezTo>
                    <a:pt x="70623" y="30783"/>
                    <a:pt x="70623" y="30783"/>
                    <a:pt x="70306" y="31321"/>
                  </a:cubicBezTo>
                  <a:cubicBezTo>
                    <a:pt x="69768" y="32176"/>
                    <a:pt x="68849" y="32968"/>
                    <a:pt x="67393" y="33538"/>
                  </a:cubicBezTo>
                  <a:cubicBezTo>
                    <a:pt x="63434" y="35153"/>
                    <a:pt x="57258" y="35343"/>
                    <a:pt x="52413" y="35533"/>
                  </a:cubicBezTo>
                  <a:cubicBezTo>
                    <a:pt x="48980" y="35654"/>
                    <a:pt x="45534" y="35698"/>
                    <a:pt x="42091" y="35698"/>
                  </a:cubicBezTo>
                  <a:cubicBezTo>
                    <a:pt x="40104" y="35698"/>
                    <a:pt x="38117" y="35683"/>
                    <a:pt x="36135" y="35660"/>
                  </a:cubicBezTo>
                  <a:cubicBezTo>
                    <a:pt x="26154" y="35605"/>
                    <a:pt x="16149" y="35317"/>
                    <a:pt x="6181" y="35317"/>
                  </a:cubicBezTo>
                  <a:cubicBezTo>
                    <a:pt x="4542" y="35317"/>
                    <a:pt x="2904" y="35325"/>
                    <a:pt x="1268" y="35343"/>
                  </a:cubicBezTo>
                  <a:cubicBezTo>
                    <a:pt x="1" y="35343"/>
                    <a:pt x="64" y="36230"/>
                    <a:pt x="1268" y="36293"/>
                  </a:cubicBezTo>
                  <a:cubicBezTo>
                    <a:pt x="14030" y="36990"/>
                    <a:pt x="27046" y="36958"/>
                    <a:pt x="39840" y="37022"/>
                  </a:cubicBezTo>
                  <a:cubicBezTo>
                    <a:pt x="40870" y="37027"/>
                    <a:pt x="41899" y="37030"/>
                    <a:pt x="42927" y="37030"/>
                  </a:cubicBezTo>
                  <a:cubicBezTo>
                    <a:pt x="47937" y="37030"/>
                    <a:pt x="52925" y="36946"/>
                    <a:pt x="57892" y="36578"/>
                  </a:cubicBezTo>
                  <a:cubicBezTo>
                    <a:pt x="62040" y="36293"/>
                    <a:pt x="66442" y="35850"/>
                    <a:pt x="69641" y="34425"/>
                  </a:cubicBezTo>
                  <a:cubicBezTo>
                    <a:pt x="72966" y="32968"/>
                    <a:pt x="73600" y="30846"/>
                    <a:pt x="73663" y="28756"/>
                  </a:cubicBezTo>
                  <a:cubicBezTo>
                    <a:pt x="73790" y="25652"/>
                    <a:pt x="73505" y="22549"/>
                    <a:pt x="73346" y="19445"/>
                  </a:cubicBezTo>
                  <a:cubicBezTo>
                    <a:pt x="72998" y="13143"/>
                    <a:pt x="72555" y="6873"/>
                    <a:pt x="71953" y="571"/>
                  </a:cubicBezTo>
                  <a:cubicBezTo>
                    <a:pt x="71921" y="191"/>
                    <a:pt x="71327" y="1"/>
                    <a:pt x="70745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3523767" y="1323941"/>
              <a:ext cx="1927160" cy="49332"/>
            </a:xfrm>
            <a:custGeom>
              <a:avLst/>
              <a:gdLst/>
              <a:ahLst/>
              <a:cxnLst/>
              <a:rect l="l" t="t" r="r" b="b"/>
              <a:pathLst>
                <a:path w="65239" h="1670" extrusionOk="0">
                  <a:moveTo>
                    <a:pt x="919" y="1"/>
                  </a:moveTo>
                  <a:cubicBezTo>
                    <a:pt x="190" y="1"/>
                    <a:pt x="0" y="602"/>
                    <a:pt x="729" y="634"/>
                  </a:cubicBezTo>
                  <a:cubicBezTo>
                    <a:pt x="10831" y="1394"/>
                    <a:pt x="21313" y="1552"/>
                    <a:pt x="31511" y="1616"/>
                  </a:cubicBezTo>
                  <a:cubicBezTo>
                    <a:pt x="34509" y="1651"/>
                    <a:pt x="37510" y="1669"/>
                    <a:pt x="40512" y="1669"/>
                  </a:cubicBezTo>
                  <a:cubicBezTo>
                    <a:pt x="48227" y="1669"/>
                    <a:pt x="55949" y="1550"/>
                    <a:pt x="63655" y="1299"/>
                  </a:cubicBezTo>
                  <a:cubicBezTo>
                    <a:pt x="65218" y="1237"/>
                    <a:pt x="65238" y="63"/>
                    <a:pt x="63716" y="63"/>
                  </a:cubicBezTo>
                  <a:cubicBezTo>
                    <a:pt x="63696" y="63"/>
                    <a:pt x="63676" y="64"/>
                    <a:pt x="63655" y="64"/>
                  </a:cubicBezTo>
                  <a:cubicBezTo>
                    <a:pt x="53937" y="328"/>
                    <a:pt x="44274" y="511"/>
                    <a:pt x="34564" y="511"/>
                  </a:cubicBezTo>
                  <a:cubicBezTo>
                    <a:pt x="33800" y="511"/>
                    <a:pt x="33036" y="510"/>
                    <a:pt x="32271" y="507"/>
                  </a:cubicBezTo>
                  <a:cubicBezTo>
                    <a:pt x="21788" y="476"/>
                    <a:pt x="11369" y="96"/>
                    <a:pt x="919" y="1"/>
                  </a:cubicBezTo>
                  <a:close/>
                </a:path>
              </a:pathLst>
            </a:custGeom>
            <a:solidFill>
              <a:srgbClr val="95D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9"/>
            <p:cNvSpPr/>
            <p:nvPr/>
          </p:nvSpPr>
          <p:spPr>
            <a:xfrm>
              <a:off x="5173960" y="2040538"/>
              <a:ext cx="416337" cy="38254"/>
            </a:xfrm>
            <a:custGeom>
              <a:avLst/>
              <a:gdLst/>
              <a:ahLst/>
              <a:cxnLst/>
              <a:rect l="l" t="t" r="r" b="b"/>
              <a:pathLst>
                <a:path w="14094" h="1295" extrusionOk="0">
                  <a:moveTo>
                    <a:pt x="13776" y="0"/>
                  </a:moveTo>
                  <a:cubicBezTo>
                    <a:pt x="11241" y="182"/>
                    <a:pt x="8768" y="228"/>
                    <a:pt x="6285" y="228"/>
                  </a:cubicBezTo>
                  <a:cubicBezTo>
                    <a:pt x="4459" y="228"/>
                    <a:pt x="2627" y="204"/>
                    <a:pt x="760" y="190"/>
                  </a:cubicBezTo>
                  <a:cubicBezTo>
                    <a:pt x="95" y="190"/>
                    <a:pt x="0" y="633"/>
                    <a:pt x="602" y="760"/>
                  </a:cubicBezTo>
                  <a:cubicBezTo>
                    <a:pt x="2987" y="1142"/>
                    <a:pt x="5509" y="1295"/>
                    <a:pt x="8034" y="1295"/>
                  </a:cubicBezTo>
                  <a:cubicBezTo>
                    <a:pt x="9900" y="1295"/>
                    <a:pt x="11769" y="1211"/>
                    <a:pt x="13586" y="1077"/>
                  </a:cubicBezTo>
                  <a:lnTo>
                    <a:pt x="14093" y="0"/>
                  </a:lnTo>
                  <a:close/>
                </a:path>
              </a:pathLst>
            </a:custGeom>
            <a:solidFill>
              <a:srgbClr val="95D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9"/>
            <p:cNvSpPr/>
            <p:nvPr/>
          </p:nvSpPr>
          <p:spPr>
            <a:xfrm>
              <a:off x="3494759" y="1149009"/>
              <a:ext cx="2124546" cy="1065537"/>
            </a:xfrm>
            <a:custGeom>
              <a:avLst/>
              <a:gdLst/>
              <a:ahLst/>
              <a:cxnLst/>
              <a:rect l="l" t="t" r="r" b="b"/>
              <a:pathLst>
                <a:path w="71921" h="36071" extrusionOk="0">
                  <a:moveTo>
                    <a:pt x="56815" y="30973"/>
                  </a:moveTo>
                  <a:cubicBezTo>
                    <a:pt x="59121" y="31286"/>
                    <a:pt x="61479" y="31445"/>
                    <a:pt x="63840" y="31445"/>
                  </a:cubicBezTo>
                  <a:cubicBezTo>
                    <a:pt x="66017" y="31445"/>
                    <a:pt x="68195" y="31310"/>
                    <a:pt x="70337" y="31036"/>
                  </a:cubicBezTo>
                  <a:lnTo>
                    <a:pt x="70337" y="31036"/>
                  </a:lnTo>
                  <a:cubicBezTo>
                    <a:pt x="69894" y="31923"/>
                    <a:pt x="68944" y="32715"/>
                    <a:pt x="66790" y="33411"/>
                  </a:cubicBezTo>
                  <a:cubicBezTo>
                    <a:pt x="64004" y="34298"/>
                    <a:pt x="60963" y="34995"/>
                    <a:pt x="57891" y="35565"/>
                  </a:cubicBezTo>
                  <a:cubicBezTo>
                    <a:pt x="57828" y="35596"/>
                    <a:pt x="57796" y="35596"/>
                    <a:pt x="57796" y="35628"/>
                  </a:cubicBezTo>
                  <a:cubicBezTo>
                    <a:pt x="57733" y="35596"/>
                    <a:pt x="57701" y="35596"/>
                    <a:pt x="57670" y="35596"/>
                  </a:cubicBezTo>
                  <a:cubicBezTo>
                    <a:pt x="56846" y="34013"/>
                    <a:pt x="56530" y="32588"/>
                    <a:pt x="56720" y="30973"/>
                  </a:cubicBezTo>
                  <a:close/>
                  <a:moveTo>
                    <a:pt x="1425" y="1"/>
                  </a:moveTo>
                  <a:cubicBezTo>
                    <a:pt x="1045" y="1"/>
                    <a:pt x="1077" y="254"/>
                    <a:pt x="1425" y="286"/>
                  </a:cubicBezTo>
                  <a:lnTo>
                    <a:pt x="1711" y="286"/>
                  </a:lnTo>
                  <a:cubicBezTo>
                    <a:pt x="222" y="5954"/>
                    <a:pt x="317" y="11845"/>
                    <a:pt x="159" y="17577"/>
                  </a:cubicBezTo>
                  <a:cubicBezTo>
                    <a:pt x="0" y="23404"/>
                    <a:pt x="159" y="29231"/>
                    <a:pt x="697" y="35058"/>
                  </a:cubicBezTo>
                  <a:cubicBezTo>
                    <a:pt x="697" y="35185"/>
                    <a:pt x="887" y="35216"/>
                    <a:pt x="1045" y="35216"/>
                  </a:cubicBezTo>
                  <a:cubicBezTo>
                    <a:pt x="1235" y="35216"/>
                    <a:pt x="1425" y="35185"/>
                    <a:pt x="1425" y="35058"/>
                  </a:cubicBezTo>
                  <a:cubicBezTo>
                    <a:pt x="982" y="29231"/>
                    <a:pt x="760" y="23404"/>
                    <a:pt x="887" y="17577"/>
                  </a:cubicBezTo>
                  <a:cubicBezTo>
                    <a:pt x="982" y="13935"/>
                    <a:pt x="1457" y="10293"/>
                    <a:pt x="1774" y="6651"/>
                  </a:cubicBezTo>
                  <a:cubicBezTo>
                    <a:pt x="4077" y="6678"/>
                    <a:pt x="6380" y="6689"/>
                    <a:pt x="8683" y="6689"/>
                  </a:cubicBezTo>
                  <a:cubicBezTo>
                    <a:pt x="17210" y="6689"/>
                    <a:pt x="25732" y="6536"/>
                    <a:pt x="34235" y="6461"/>
                  </a:cubicBezTo>
                  <a:cubicBezTo>
                    <a:pt x="45097" y="6366"/>
                    <a:pt x="55960" y="6398"/>
                    <a:pt x="66790" y="6208"/>
                  </a:cubicBezTo>
                  <a:cubicBezTo>
                    <a:pt x="67044" y="6208"/>
                    <a:pt x="67044" y="6049"/>
                    <a:pt x="66790" y="6049"/>
                  </a:cubicBezTo>
                  <a:cubicBezTo>
                    <a:pt x="65823" y="6047"/>
                    <a:pt x="64855" y="6045"/>
                    <a:pt x="63888" y="6045"/>
                  </a:cubicBezTo>
                  <a:cubicBezTo>
                    <a:pt x="54019" y="6045"/>
                    <a:pt x="44127" y="6182"/>
                    <a:pt x="34235" y="6239"/>
                  </a:cubicBezTo>
                  <a:cubicBezTo>
                    <a:pt x="23435" y="6303"/>
                    <a:pt x="12573" y="6208"/>
                    <a:pt x="1806" y="6493"/>
                  </a:cubicBezTo>
                  <a:cubicBezTo>
                    <a:pt x="1996" y="4434"/>
                    <a:pt x="2122" y="2376"/>
                    <a:pt x="2154" y="286"/>
                  </a:cubicBezTo>
                  <a:cubicBezTo>
                    <a:pt x="14172" y="710"/>
                    <a:pt x="26318" y="898"/>
                    <a:pt x="38460" y="898"/>
                  </a:cubicBezTo>
                  <a:cubicBezTo>
                    <a:pt x="48970" y="898"/>
                    <a:pt x="59476" y="757"/>
                    <a:pt x="69894" y="507"/>
                  </a:cubicBezTo>
                  <a:lnTo>
                    <a:pt x="69989" y="507"/>
                  </a:lnTo>
                  <a:cubicBezTo>
                    <a:pt x="70432" y="6714"/>
                    <a:pt x="70527" y="12922"/>
                    <a:pt x="70622" y="19129"/>
                  </a:cubicBezTo>
                  <a:cubicBezTo>
                    <a:pt x="70686" y="22169"/>
                    <a:pt x="70686" y="25209"/>
                    <a:pt x="70686" y="28249"/>
                  </a:cubicBezTo>
                  <a:cubicBezTo>
                    <a:pt x="70686" y="29104"/>
                    <a:pt x="70717" y="29864"/>
                    <a:pt x="70496" y="30593"/>
                  </a:cubicBezTo>
                  <a:cubicBezTo>
                    <a:pt x="68043" y="30882"/>
                    <a:pt x="65646" y="31034"/>
                    <a:pt x="63240" y="31034"/>
                  </a:cubicBezTo>
                  <a:cubicBezTo>
                    <a:pt x="61171" y="31034"/>
                    <a:pt x="59096" y="30922"/>
                    <a:pt x="56973" y="30688"/>
                  </a:cubicBezTo>
                  <a:cubicBezTo>
                    <a:pt x="56943" y="30684"/>
                    <a:pt x="56915" y="30682"/>
                    <a:pt x="56888" y="30682"/>
                  </a:cubicBezTo>
                  <a:cubicBezTo>
                    <a:pt x="56712" y="30682"/>
                    <a:pt x="56593" y="30764"/>
                    <a:pt x="56593" y="30846"/>
                  </a:cubicBezTo>
                  <a:cubicBezTo>
                    <a:pt x="56547" y="30835"/>
                    <a:pt x="56496" y="30827"/>
                    <a:pt x="56447" y="30827"/>
                  </a:cubicBezTo>
                  <a:cubicBezTo>
                    <a:pt x="56363" y="30827"/>
                    <a:pt x="56285" y="30849"/>
                    <a:pt x="56245" y="30909"/>
                  </a:cubicBezTo>
                  <a:cubicBezTo>
                    <a:pt x="55453" y="32430"/>
                    <a:pt x="55770" y="34171"/>
                    <a:pt x="57131" y="35596"/>
                  </a:cubicBezTo>
                  <a:cubicBezTo>
                    <a:pt x="53097" y="35631"/>
                    <a:pt x="49066" y="35646"/>
                    <a:pt x="45037" y="35646"/>
                  </a:cubicBezTo>
                  <a:cubicBezTo>
                    <a:pt x="30373" y="35646"/>
                    <a:pt x="15735" y="35447"/>
                    <a:pt x="1077" y="35248"/>
                  </a:cubicBezTo>
                  <a:lnTo>
                    <a:pt x="887" y="35248"/>
                  </a:lnTo>
                  <a:cubicBezTo>
                    <a:pt x="634" y="35248"/>
                    <a:pt x="634" y="35470"/>
                    <a:pt x="887" y="35470"/>
                  </a:cubicBezTo>
                  <a:cubicBezTo>
                    <a:pt x="13269" y="35927"/>
                    <a:pt x="25706" y="36070"/>
                    <a:pt x="38135" y="36070"/>
                  </a:cubicBezTo>
                  <a:cubicBezTo>
                    <a:pt x="44652" y="36070"/>
                    <a:pt x="51166" y="36031"/>
                    <a:pt x="57670" y="35976"/>
                  </a:cubicBezTo>
                  <a:cubicBezTo>
                    <a:pt x="57828" y="35976"/>
                    <a:pt x="57923" y="35945"/>
                    <a:pt x="57986" y="35881"/>
                  </a:cubicBezTo>
                  <a:lnTo>
                    <a:pt x="58050" y="35881"/>
                  </a:lnTo>
                  <a:cubicBezTo>
                    <a:pt x="62103" y="35216"/>
                    <a:pt x="68817" y="34171"/>
                    <a:pt x="70907" y="32113"/>
                  </a:cubicBezTo>
                  <a:cubicBezTo>
                    <a:pt x="71921" y="31099"/>
                    <a:pt x="71509" y="29706"/>
                    <a:pt x="71509" y="28661"/>
                  </a:cubicBezTo>
                  <a:cubicBezTo>
                    <a:pt x="71509" y="26729"/>
                    <a:pt x="71509" y="24829"/>
                    <a:pt x="71509" y="22929"/>
                  </a:cubicBezTo>
                  <a:cubicBezTo>
                    <a:pt x="71446" y="15455"/>
                    <a:pt x="71034" y="7981"/>
                    <a:pt x="70781" y="476"/>
                  </a:cubicBezTo>
                  <a:cubicBezTo>
                    <a:pt x="70781" y="349"/>
                    <a:pt x="70559" y="286"/>
                    <a:pt x="70337" y="286"/>
                  </a:cubicBezTo>
                  <a:cubicBezTo>
                    <a:pt x="70337" y="191"/>
                    <a:pt x="70179" y="96"/>
                    <a:pt x="69894" y="96"/>
                  </a:cubicBezTo>
                  <a:cubicBezTo>
                    <a:pt x="60837" y="221"/>
                    <a:pt x="51806" y="272"/>
                    <a:pt x="42777" y="272"/>
                  </a:cubicBezTo>
                  <a:cubicBezTo>
                    <a:pt x="29011" y="272"/>
                    <a:pt x="15253" y="154"/>
                    <a:pt x="14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Google Shape;772;p39"/>
          <p:cNvGrpSpPr/>
          <p:nvPr/>
        </p:nvGrpSpPr>
        <p:grpSpPr>
          <a:xfrm>
            <a:off x="6220780" y="3652001"/>
            <a:ext cx="2172253" cy="1084620"/>
            <a:chOff x="6220780" y="3652001"/>
            <a:chExt cx="2172253" cy="1084620"/>
          </a:xfrm>
        </p:grpSpPr>
        <p:sp>
          <p:nvSpPr>
            <p:cNvPr id="773" name="Google Shape;773;p39"/>
            <p:cNvSpPr/>
            <p:nvPr/>
          </p:nvSpPr>
          <p:spPr>
            <a:xfrm>
              <a:off x="6240424" y="3672000"/>
              <a:ext cx="2152609" cy="1064622"/>
            </a:xfrm>
            <a:custGeom>
              <a:avLst/>
              <a:gdLst/>
              <a:ahLst/>
              <a:cxnLst/>
              <a:rect l="l" t="t" r="r" b="b"/>
              <a:pathLst>
                <a:path w="72871" h="36040" extrusionOk="0">
                  <a:moveTo>
                    <a:pt x="69300" y="1"/>
                  </a:moveTo>
                  <a:cubicBezTo>
                    <a:pt x="68603" y="1"/>
                    <a:pt x="67883" y="222"/>
                    <a:pt x="67835" y="666"/>
                  </a:cubicBezTo>
                  <a:cubicBezTo>
                    <a:pt x="67645" y="2534"/>
                    <a:pt x="67835" y="4371"/>
                    <a:pt x="68120" y="6208"/>
                  </a:cubicBezTo>
                  <a:cubicBezTo>
                    <a:pt x="68027" y="6208"/>
                    <a:pt x="68179" y="7285"/>
                    <a:pt x="68305" y="7285"/>
                  </a:cubicBezTo>
                  <a:cubicBezTo>
                    <a:pt x="68307" y="7285"/>
                    <a:pt x="68309" y="7285"/>
                    <a:pt x="68310" y="7284"/>
                  </a:cubicBezTo>
                  <a:cubicBezTo>
                    <a:pt x="69007" y="10863"/>
                    <a:pt x="70020" y="14410"/>
                    <a:pt x="69767" y="18052"/>
                  </a:cubicBezTo>
                  <a:cubicBezTo>
                    <a:pt x="69577" y="20997"/>
                    <a:pt x="69355" y="23942"/>
                    <a:pt x="69134" y="26919"/>
                  </a:cubicBezTo>
                  <a:cubicBezTo>
                    <a:pt x="68975" y="29548"/>
                    <a:pt x="68310" y="32366"/>
                    <a:pt x="68912" y="35026"/>
                  </a:cubicBezTo>
                  <a:lnTo>
                    <a:pt x="68880" y="35026"/>
                  </a:lnTo>
                  <a:cubicBezTo>
                    <a:pt x="57543" y="34963"/>
                    <a:pt x="46205" y="34931"/>
                    <a:pt x="34868" y="34900"/>
                  </a:cubicBezTo>
                  <a:cubicBezTo>
                    <a:pt x="27923" y="34861"/>
                    <a:pt x="20931" y="34738"/>
                    <a:pt x="13942" y="34738"/>
                  </a:cubicBezTo>
                  <a:cubicBezTo>
                    <a:pt x="9585" y="34738"/>
                    <a:pt x="5229" y="34785"/>
                    <a:pt x="887" y="34931"/>
                  </a:cubicBezTo>
                  <a:cubicBezTo>
                    <a:pt x="0" y="34963"/>
                    <a:pt x="0" y="35565"/>
                    <a:pt x="887" y="35596"/>
                  </a:cubicBezTo>
                  <a:cubicBezTo>
                    <a:pt x="7303" y="35867"/>
                    <a:pt x="13770" y="35911"/>
                    <a:pt x="20230" y="35911"/>
                  </a:cubicBezTo>
                  <a:cubicBezTo>
                    <a:pt x="23422" y="35911"/>
                    <a:pt x="26613" y="35901"/>
                    <a:pt x="29794" y="35901"/>
                  </a:cubicBezTo>
                  <a:cubicBezTo>
                    <a:pt x="31488" y="35901"/>
                    <a:pt x="33180" y="35904"/>
                    <a:pt x="34868" y="35913"/>
                  </a:cubicBezTo>
                  <a:cubicBezTo>
                    <a:pt x="46205" y="35945"/>
                    <a:pt x="57543" y="36008"/>
                    <a:pt x="68880" y="36040"/>
                  </a:cubicBezTo>
                  <a:cubicBezTo>
                    <a:pt x="69292" y="36040"/>
                    <a:pt x="69577" y="35945"/>
                    <a:pt x="69735" y="35818"/>
                  </a:cubicBezTo>
                  <a:cubicBezTo>
                    <a:pt x="69989" y="35786"/>
                    <a:pt x="70242" y="35723"/>
                    <a:pt x="70305" y="35565"/>
                  </a:cubicBezTo>
                  <a:cubicBezTo>
                    <a:pt x="71541" y="32936"/>
                    <a:pt x="71287" y="29991"/>
                    <a:pt x="71572" y="27299"/>
                  </a:cubicBezTo>
                  <a:cubicBezTo>
                    <a:pt x="71889" y="24196"/>
                    <a:pt x="72237" y="21124"/>
                    <a:pt x="72459" y="18052"/>
                  </a:cubicBezTo>
                  <a:cubicBezTo>
                    <a:pt x="72871" y="12193"/>
                    <a:pt x="70020" y="6524"/>
                    <a:pt x="70622" y="666"/>
                  </a:cubicBezTo>
                  <a:cubicBezTo>
                    <a:pt x="70670" y="222"/>
                    <a:pt x="69997" y="1"/>
                    <a:pt x="69300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9"/>
            <p:cNvSpPr/>
            <p:nvPr/>
          </p:nvSpPr>
          <p:spPr>
            <a:xfrm>
              <a:off x="6265680" y="3854435"/>
              <a:ext cx="2041303" cy="847591"/>
            </a:xfrm>
            <a:custGeom>
              <a:avLst/>
              <a:gdLst/>
              <a:ahLst/>
              <a:cxnLst/>
              <a:rect l="l" t="t" r="r" b="b"/>
              <a:pathLst>
                <a:path w="69103" h="28693" extrusionOk="0">
                  <a:moveTo>
                    <a:pt x="729" y="0"/>
                  </a:moveTo>
                  <a:lnTo>
                    <a:pt x="0" y="32"/>
                  </a:lnTo>
                  <a:cubicBezTo>
                    <a:pt x="444" y="9437"/>
                    <a:pt x="222" y="18875"/>
                    <a:pt x="412" y="28280"/>
                  </a:cubicBezTo>
                  <a:cubicBezTo>
                    <a:pt x="412" y="28312"/>
                    <a:pt x="380" y="28344"/>
                    <a:pt x="380" y="28344"/>
                  </a:cubicBezTo>
                  <a:cubicBezTo>
                    <a:pt x="3331" y="28327"/>
                    <a:pt x="6284" y="28320"/>
                    <a:pt x="9238" y="28320"/>
                  </a:cubicBezTo>
                  <a:cubicBezTo>
                    <a:pt x="28665" y="28320"/>
                    <a:pt x="48147" y="28637"/>
                    <a:pt x="67582" y="28692"/>
                  </a:cubicBezTo>
                  <a:cubicBezTo>
                    <a:pt x="69102" y="22928"/>
                    <a:pt x="68215" y="17006"/>
                    <a:pt x="68057" y="11242"/>
                  </a:cubicBezTo>
                  <a:cubicBezTo>
                    <a:pt x="67994" y="7537"/>
                    <a:pt x="67804" y="3864"/>
                    <a:pt x="67740" y="190"/>
                  </a:cubicBezTo>
                  <a:lnTo>
                    <a:pt x="67582" y="190"/>
                  </a:lnTo>
                  <a:cubicBezTo>
                    <a:pt x="67582" y="253"/>
                    <a:pt x="67487" y="317"/>
                    <a:pt x="67297" y="317"/>
                  </a:cubicBezTo>
                  <a:cubicBezTo>
                    <a:pt x="58355" y="330"/>
                    <a:pt x="49403" y="353"/>
                    <a:pt x="40449" y="353"/>
                  </a:cubicBezTo>
                  <a:cubicBezTo>
                    <a:pt x="27268" y="353"/>
                    <a:pt x="14082" y="302"/>
                    <a:pt x="919" y="95"/>
                  </a:cubicBezTo>
                  <a:cubicBezTo>
                    <a:pt x="792" y="95"/>
                    <a:pt x="729" y="63"/>
                    <a:pt x="729" y="0"/>
                  </a:cubicBezTo>
                  <a:close/>
                </a:path>
              </a:pathLst>
            </a:custGeom>
            <a:solidFill>
              <a:srgbClr val="A3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6252565" y="3660775"/>
              <a:ext cx="2014185" cy="199306"/>
            </a:xfrm>
            <a:custGeom>
              <a:avLst/>
              <a:gdLst/>
              <a:ahLst/>
              <a:cxnLst/>
              <a:rect l="l" t="t" r="r" b="b"/>
              <a:pathLst>
                <a:path w="68185" h="6747" extrusionOk="0">
                  <a:moveTo>
                    <a:pt x="1" y="1"/>
                  </a:moveTo>
                  <a:cubicBezTo>
                    <a:pt x="191" y="2186"/>
                    <a:pt x="317" y="4371"/>
                    <a:pt x="444" y="6588"/>
                  </a:cubicBezTo>
                  <a:lnTo>
                    <a:pt x="1173" y="6588"/>
                  </a:lnTo>
                  <a:cubicBezTo>
                    <a:pt x="1173" y="6524"/>
                    <a:pt x="1236" y="6493"/>
                    <a:pt x="1363" y="6493"/>
                  </a:cubicBezTo>
                  <a:cubicBezTo>
                    <a:pt x="3088" y="6490"/>
                    <a:pt x="4813" y="6489"/>
                    <a:pt x="6538" y="6489"/>
                  </a:cubicBezTo>
                  <a:cubicBezTo>
                    <a:pt x="23745" y="6489"/>
                    <a:pt x="40935" y="6601"/>
                    <a:pt x="58140" y="6601"/>
                  </a:cubicBezTo>
                  <a:cubicBezTo>
                    <a:pt x="61340" y="6601"/>
                    <a:pt x="64540" y="6597"/>
                    <a:pt x="67741" y="6588"/>
                  </a:cubicBezTo>
                  <a:cubicBezTo>
                    <a:pt x="67931" y="6588"/>
                    <a:pt x="68026" y="6651"/>
                    <a:pt x="68026" y="6746"/>
                  </a:cubicBezTo>
                  <a:lnTo>
                    <a:pt x="68184" y="6746"/>
                  </a:lnTo>
                  <a:cubicBezTo>
                    <a:pt x="68153" y="4656"/>
                    <a:pt x="68121" y="2534"/>
                    <a:pt x="68184" y="476"/>
                  </a:cubicBezTo>
                  <a:cubicBezTo>
                    <a:pt x="45509" y="412"/>
                    <a:pt x="22708" y="476"/>
                    <a:pt x="64" y="1"/>
                  </a:cubicBezTo>
                  <a:close/>
                </a:path>
              </a:pathLst>
            </a:custGeom>
            <a:solidFill>
              <a:srgbClr val="A3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9"/>
            <p:cNvSpPr/>
            <p:nvPr/>
          </p:nvSpPr>
          <p:spPr>
            <a:xfrm>
              <a:off x="6243230" y="3804838"/>
              <a:ext cx="2021629" cy="116033"/>
            </a:xfrm>
            <a:custGeom>
              <a:avLst/>
              <a:gdLst/>
              <a:ahLst/>
              <a:cxnLst/>
              <a:rect l="l" t="t" r="r" b="b"/>
              <a:pathLst>
                <a:path w="68437" h="3928" extrusionOk="0">
                  <a:moveTo>
                    <a:pt x="67804" y="1"/>
                  </a:moveTo>
                  <a:lnTo>
                    <a:pt x="67804" y="1"/>
                  </a:lnTo>
                  <a:cubicBezTo>
                    <a:pt x="67867" y="571"/>
                    <a:pt x="67930" y="1141"/>
                    <a:pt x="68025" y="1711"/>
                  </a:cubicBezTo>
                  <a:cubicBezTo>
                    <a:pt x="67930" y="1711"/>
                    <a:pt x="67835" y="1679"/>
                    <a:pt x="67740" y="1679"/>
                  </a:cubicBezTo>
                  <a:cubicBezTo>
                    <a:pt x="56814" y="1046"/>
                    <a:pt x="45825" y="1109"/>
                    <a:pt x="34868" y="1077"/>
                  </a:cubicBezTo>
                  <a:cubicBezTo>
                    <a:pt x="27984" y="1058"/>
                    <a:pt x="21077" y="979"/>
                    <a:pt x="14175" y="979"/>
                  </a:cubicBezTo>
                  <a:cubicBezTo>
                    <a:pt x="9804" y="979"/>
                    <a:pt x="5436" y="1011"/>
                    <a:pt x="1077" y="1109"/>
                  </a:cubicBezTo>
                  <a:cubicBezTo>
                    <a:pt x="0" y="1109"/>
                    <a:pt x="32" y="1869"/>
                    <a:pt x="1077" y="1901"/>
                  </a:cubicBezTo>
                  <a:cubicBezTo>
                    <a:pt x="8071" y="2111"/>
                    <a:pt x="15086" y="2153"/>
                    <a:pt x="22108" y="2153"/>
                  </a:cubicBezTo>
                  <a:cubicBezTo>
                    <a:pt x="26939" y="2153"/>
                    <a:pt x="31773" y="2133"/>
                    <a:pt x="36604" y="2133"/>
                  </a:cubicBezTo>
                  <a:cubicBezTo>
                    <a:pt x="47011" y="2133"/>
                    <a:pt x="57407" y="2227"/>
                    <a:pt x="67740" y="2819"/>
                  </a:cubicBezTo>
                  <a:cubicBezTo>
                    <a:pt x="67930" y="2819"/>
                    <a:pt x="68089" y="2819"/>
                    <a:pt x="68215" y="2787"/>
                  </a:cubicBezTo>
                  <a:cubicBezTo>
                    <a:pt x="68310" y="3167"/>
                    <a:pt x="68374" y="3548"/>
                    <a:pt x="68437" y="3928"/>
                  </a:cubicBezTo>
                  <a:lnTo>
                    <a:pt x="67804" y="1"/>
                  </a:lnTo>
                  <a:close/>
                </a:path>
              </a:pathLst>
            </a:custGeom>
            <a:solidFill>
              <a:srgbClr val="95D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9"/>
            <p:cNvSpPr/>
            <p:nvPr/>
          </p:nvSpPr>
          <p:spPr>
            <a:xfrm>
              <a:off x="6220780" y="3652001"/>
              <a:ext cx="2119879" cy="1064297"/>
            </a:xfrm>
            <a:custGeom>
              <a:avLst/>
              <a:gdLst/>
              <a:ahLst/>
              <a:cxnLst/>
              <a:rect l="l" t="t" r="r" b="b"/>
              <a:pathLst>
                <a:path w="71763" h="36029" extrusionOk="0">
                  <a:moveTo>
                    <a:pt x="1140" y="298"/>
                  </a:moveTo>
                  <a:cubicBezTo>
                    <a:pt x="23784" y="773"/>
                    <a:pt x="46585" y="709"/>
                    <a:pt x="69260" y="773"/>
                  </a:cubicBezTo>
                  <a:cubicBezTo>
                    <a:pt x="69197" y="2863"/>
                    <a:pt x="69197" y="4953"/>
                    <a:pt x="69260" y="7043"/>
                  </a:cubicBezTo>
                  <a:cubicBezTo>
                    <a:pt x="69324" y="10717"/>
                    <a:pt x="69482" y="14390"/>
                    <a:pt x="69577" y="18095"/>
                  </a:cubicBezTo>
                  <a:cubicBezTo>
                    <a:pt x="69704" y="23859"/>
                    <a:pt x="70622" y="29781"/>
                    <a:pt x="69070" y="35545"/>
                  </a:cubicBezTo>
                  <a:cubicBezTo>
                    <a:pt x="49663" y="35490"/>
                    <a:pt x="30184" y="35173"/>
                    <a:pt x="10738" y="35173"/>
                  </a:cubicBezTo>
                  <a:cubicBezTo>
                    <a:pt x="7781" y="35173"/>
                    <a:pt x="4824" y="35180"/>
                    <a:pt x="1869" y="35197"/>
                  </a:cubicBezTo>
                  <a:lnTo>
                    <a:pt x="1869" y="35197"/>
                  </a:lnTo>
                  <a:cubicBezTo>
                    <a:pt x="1900" y="35196"/>
                    <a:pt x="1900" y="35165"/>
                    <a:pt x="1900" y="35133"/>
                  </a:cubicBezTo>
                  <a:cubicBezTo>
                    <a:pt x="1742" y="25728"/>
                    <a:pt x="1932" y="16290"/>
                    <a:pt x="1488" y="6885"/>
                  </a:cubicBezTo>
                  <a:cubicBezTo>
                    <a:pt x="1393" y="4668"/>
                    <a:pt x="1267" y="2483"/>
                    <a:pt x="1077" y="298"/>
                  </a:cubicBezTo>
                  <a:close/>
                  <a:moveTo>
                    <a:pt x="17467" y="1"/>
                  </a:moveTo>
                  <a:cubicBezTo>
                    <a:pt x="12018" y="1"/>
                    <a:pt x="6575" y="23"/>
                    <a:pt x="1140" y="76"/>
                  </a:cubicBezTo>
                  <a:cubicBezTo>
                    <a:pt x="982" y="76"/>
                    <a:pt x="918" y="108"/>
                    <a:pt x="918" y="171"/>
                  </a:cubicBezTo>
                  <a:cubicBezTo>
                    <a:pt x="890" y="165"/>
                    <a:pt x="861" y="163"/>
                    <a:pt x="833" y="163"/>
                  </a:cubicBezTo>
                  <a:cubicBezTo>
                    <a:pt x="699" y="163"/>
                    <a:pt x="570" y="219"/>
                    <a:pt x="570" y="298"/>
                  </a:cubicBezTo>
                  <a:cubicBezTo>
                    <a:pt x="0" y="11888"/>
                    <a:pt x="823" y="23543"/>
                    <a:pt x="1013" y="35133"/>
                  </a:cubicBezTo>
                  <a:cubicBezTo>
                    <a:pt x="1013" y="35165"/>
                    <a:pt x="1045" y="35197"/>
                    <a:pt x="1077" y="35197"/>
                  </a:cubicBezTo>
                  <a:cubicBezTo>
                    <a:pt x="855" y="35260"/>
                    <a:pt x="855" y="35418"/>
                    <a:pt x="1108" y="35418"/>
                  </a:cubicBezTo>
                  <a:cubicBezTo>
                    <a:pt x="15585" y="35906"/>
                    <a:pt x="30193" y="36029"/>
                    <a:pt x="44772" y="36029"/>
                  </a:cubicBezTo>
                  <a:cubicBezTo>
                    <a:pt x="52900" y="36029"/>
                    <a:pt x="61019" y="35991"/>
                    <a:pt x="69102" y="35957"/>
                  </a:cubicBezTo>
                  <a:cubicBezTo>
                    <a:pt x="69292" y="35957"/>
                    <a:pt x="69419" y="35925"/>
                    <a:pt x="69482" y="35830"/>
                  </a:cubicBezTo>
                  <a:cubicBezTo>
                    <a:pt x="69510" y="35836"/>
                    <a:pt x="69538" y="35838"/>
                    <a:pt x="69565" y="35838"/>
                  </a:cubicBezTo>
                  <a:cubicBezTo>
                    <a:pt x="69692" y="35838"/>
                    <a:pt x="69804" y="35782"/>
                    <a:pt x="69830" y="35703"/>
                  </a:cubicBezTo>
                  <a:cubicBezTo>
                    <a:pt x="71762" y="30225"/>
                    <a:pt x="70559" y="24398"/>
                    <a:pt x="70400" y="18856"/>
                  </a:cubicBezTo>
                  <a:cubicBezTo>
                    <a:pt x="70242" y="12807"/>
                    <a:pt x="70337" y="6726"/>
                    <a:pt x="69862" y="678"/>
                  </a:cubicBezTo>
                  <a:cubicBezTo>
                    <a:pt x="69862" y="614"/>
                    <a:pt x="69799" y="583"/>
                    <a:pt x="69704" y="551"/>
                  </a:cubicBezTo>
                  <a:cubicBezTo>
                    <a:pt x="69704" y="488"/>
                    <a:pt x="69577" y="393"/>
                    <a:pt x="69355" y="393"/>
                  </a:cubicBezTo>
                  <a:cubicBezTo>
                    <a:pt x="52091" y="224"/>
                    <a:pt x="34753" y="1"/>
                    <a:pt x="174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9"/>
            <p:cNvSpPr/>
            <p:nvPr/>
          </p:nvSpPr>
          <p:spPr>
            <a:xfrm>
              <a:off x="6287185" y="3852456"/>
              <a:ext cx="1974867" cy="12407"/>
            </a:xfrm>
            <a:custGeom>
              <a:avLst/>
              <a:gdLst/>
              <a:ahLst/>
              <a:cxnLst/>
              <a:rect l="l" t="t" r="r" b="b"/>
              <a:pathLst>
                <a:path w="66854" h="420" extrusionOk="0">
                  <a:moveTo>
                    <a:pt x="5366" y="0"/>
                  </a:moveTo>
                  <a:cubicBezTo>
                    <a:pt x="3641" y="0"/>
                    <a:pt x="1916" y="1"/>
                    <a:pt x="191" y="4"/>
                  </a:cubicBezTo>
                  <a:cubicBezTo>
                    <a:pt x="64" y="4"/>
                    <a:pt x="1" y="35"/>
                    <a:pt x="1" y="99"/>
                  </a:cubicBezTo>
                  <a:cubicBezTo>
                    <a:pt x="1" y="130"/>
                    <a:pt x="64" y="162"/>
                    <a:pt x="191" y="162"/>
                  </a:cubicBezTo>
                  <a:cubicBezTo>
                    <a:pt x="13354" y="369"/>
                    <a:pt x="26540" y="420"/>
                    <a:pt x="39721" y="420"/>
                  </a:cubicBezTo>
                  <a:cubicBezTo>
                    <a:pt x="48675" y="420"/>
                    <a:pt x="57627" y="397"/>
                    <a:pt x="66569" y="384"/>
                  </a:cubicBezTo>
                  <a:cubicBezTo>
                    <a:pt x="66759" y="384"/>
                    <a:pt x="66854" y="320"/>
                    <a:pt x="66854" y="257"/>
                  </a:cubicBezTo>
                  <a:cubicBezTo>
                    <a:pt x="66854" y="162"/>
                    <a:pt x="66759" y="99"/>
                    <a:pt x="66569" y="99"/>
                  </a:cubicBezTo>
                  <a:cubicBezTo>
                    <a:pt x="63372" y="108"/>
                    <a:pt x="60175" y="112"/>
                    <a:pt x="56978" y="112"/>
                  </a:cubicBezTo>
                  <a:cubicBezTo>
                    <a:pt x="39785" y="112"/>
                    <a:pt x="22577" y="0"/>
                    <a:pt x="53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39"/>
          <p:cNvGrpSpPr/>
          <p:nvPr/>
        </p:nvGrpSpPr>
        <p:grpSpPr>
          <a:xfrm>
            <a:off x="750984" y="2402425"/>
            <a:ext cx="2177866" cy="1085418"/>
            <a:chOff x="750984" y="2402425"/>
            <a:chExt cx="2177866" cy="1085418"/>
          </a:xfrm>
        </p:grpSpPr>
        <p:sp>
          <p:nvSpPr>
            <p:cNvPr id="780" name="Google Shape;780;p39"/>
            <p:cNvSpPr/>
            <p:nvPr/>
          </p:nvSpPr>
          <p:spPr>
            <a:xfrm>
              <a:off x="750984" y="2404198"/>
              <a:ext cx="2177866" cy="1083645"/>
            </a:xfrm>
            <a:custGeom>
              <a:avLst/>
              <a:gdLst/>
              <a:ahLst/>
              <a:cxnLst/>
              <a:rect l="l" t="t" r="r" b="b"/>
              <a:pathLst>
                <a:path w="73726" h="36684" extrusionOk="0">
                  <a:moveTo>
                    <a:pt x="70994" y="0"/>
                  </a:moveTo>
                  <a:cubicBezTo>
                    <a:pt x="70400" y="0"/>
                    <a:pt x="69846" y="182"/>
                    <a:pt x="69925" y="547"/>
                  </a:cubicBezTo>
                  <a:cubicBezTo>
                    <a:pt x="71065" y="5519"/>
                    <a:pt x="71319" y="10522"/>
                    <a:pt x="71192" y="15526"/>
                  </a:cubicBezTo>
                  <a:cubicBezTo>
                    <a:pt x="71129" y="17901"/>
                    <a:pt x="70970" y="20276"/>
                    <a:pt x="70749" y="22683"/>
                  </a:cubicBezTo>
                  <a:cubicBezTo>
                    <a:pt x="70559" y="24868"/>
                    <a:pt x="69957" y="27180"/>
                    <a:pt x="70495" y="29365"/>
                  </a:cubicBezTo>
                  <a:cubicBezTo>
                    <a:pt x="70142" y="29310"/>
                    <a:pt x="69813" y="29285"/>
                    <a:pt x="69497" y="29285"/>
                  </a:cubicBezTo>
                  <a:cubicBezTo>
                    <a:pt x="68539" y="29285"/>
                    <a:pt x="67711" y="29522"/>
                    <a:pt x="66758" y="29904"/>
                  </a:cubicBezTo>
                  <a:cubicBezTo>
                    <a:pt x="65745" y="30315"/>
                    <a:pt x="65967" y="30442"/>
                    <a:pt x="64478" y="30854"/>
                  </a:cubicBezTo>
                  <a:cubicBezTo>
                    <a:pt x="63053" y="31234"/>
                    <a:pt x="63021" y="31107"/>
                    <a:pt x="61881" y="31297"/>
                  </a:cubicBezTo>
                  <a:cubicBezTo>
                    <a:pt x="60995" y="31455"/>
                    <a:pt x="60425" y="31582"/>
                    <a:pt x="59728" y="31899"/>
                  </a:cubicBezTo>
                  <a:cubicBezTo>
                    <a:pt x="58714" y="32374"/>
                    <a:pt x="58334" y="32912"/>
                    <a:pt x="56941" y="33229"/>
                  </a:cubicBezTo>
                  <a:cubicBezTo>
                    <a:pt x="55959" y="33451"/>
                    <a:pt x="55009" y="33451"/>
                    <a:pt x="54122" y="33799"/>
                  </a:cubicBezTo>
                  <a:cubicBezTo>
                    <a:pt x="52982" y="34179"/>
                    <a:pt x="52349" y="34686"/>
                    <a:pt x="52159" y="35287"/>
                  </a:cubicBezTo>
                  <a:lnTo>
                    <a:pt x="52127" y="35287"/>
                  </a:lnTo>
                  <a:cubicBezTo>
                    <a:pt x="40576" y="34874"/>
                    <a:pt x="28740" y="34416"/>
                    <a:pt x="17011" y="34416"/>
                  </a:cubicBezTo>
                  <a:cubicBezTo>
                    <a:pt x="11665" y="34416"/>
                    <a:pt x="6341" y="34511"/>
                    <a:pt x="1077" y="34749"/>
                  </a:cubicBezTo>
                  <a:cubicBezTo>
                    <a:pt x="32" y="34812"/>
                    <a:pt x="0" y="35541"/>
                    <a:pt x="1077" y="35572"/>
                  </a:cubicBezTo>
                  <a:cubicBezTo>
                    <a:pt x="18051" y="36174"/>
                    <a:pt x="35121" y="36016"/>
                    <a:pt x="52127" y="36681"/>
                  </a:cubicBezTo>
                  <a:cubicBezTo>
                    <a:pt x="52174" y="36683"/>
                    <a:pt x="52220" y="36684"/>
                    <a:pt x="52264" y="36684"/>
                  </a:cubicBezTo>
                  <a:cubicBezTo>
                    <a:pt x="52908" y="36684"/>
                    <a:pt x="53278" y="36475"/>
                    <a:pt x="53426" y="36237"/>
                  </a:cubicBezTo>
                  <a:cubicBezTo>
                    <a:pt x="54534" y="35002"/>
                    <a:pt x="56023" y="34717"/>
                    <a:pt x="58429" y="34274"/>
                  </a:cubicBezTo>
                  <a:cubicBezTo>
                    <a:pt x="59665" y="34052"/>
                    <a:pt x="60266" y="33799"/>
                    <a:pt x="61090" y="33324"/>
                  </a:cubicBezTo>
                  <a:cubicBezTo>
                    <a:pt x="62736" y="32342"/>
                    <a:pt x="63623" y="32501"/>
                    <a:pt x="65650" y="31994"/>
                  </a:cubicBezTo>
                  <a:cubicBezTo>
                    <a:pt x="66908" y="31679"/>
                    <a:pt x="68218" y="30461"/>
                    <a:pt x="69673" y="30461"/>
                  </a:cubicBezTo>
                  <a:cubicBezTo>
                    <a:pt x="69830" y="30461"/>
                    <a:pt x="69987" y="30475"/>
                    <a:pt x="70147" y="30505"/>
                  </a:cubicBezTo>
                  <a:cubicBezTo>
                    <a:pt x="70278" y="30533"/>
                    <a:pt x="70404" y="30545"/>
                    <a:pt x="70523" y="30545"/>
                  </a:cubicBezTo>
                  <a:cubicBezTo>
                    <a:pt x="71099" y="30545"/>
                    <a:pt x="71525" y="30261"/>
                    <a:pt x="71604" y="29999"/>
                  </a:cubicBezTo>
                  <a:cubicBezTo>
                    <a:pt x="71667" y="29967"/>
                    <a:pt x="71730" y="29935"/>
                    <a:pt x="71730" y="29872"/>
                  </a:cubicBezTo>
                  <a:cubicBezTo>
                    <a:pt x="72966" y="27687"/>
                    <a:pt x="72839" y="25312"/>
                    <a:pt x="73029" y="23063"/>
                  </a:cubicBezTo>
                  <a:cubicBezTo>
                    <a:pt x="73282" y="20561"/>
                    <a:pt x="73472" y="18060"/>
                    <a:pt x="73567" y="15526"/>
                  </a:cubicBezTo>
                  <a:cubicBezTo>
                    <a:pt x="73726" y="10522"/>
                    <a:pt x="73377" y="5519"/>
                    <a:pt x="72300" y="547"/>
                  </a:cubicBezTo>
                  <a:cubicBezTo>
                    <a:pt x="72221" y="182"/>
                    <a:pt x="71588" y="0"/>
                    <a:pt x="70994" y="0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9"/>
            <p:cNvSpPr/>
            <p:nvPr/>
          </p:nvSpPr>
          <p:spPr>
            <a:xfrm>
              <a:off x="790272" y="2412853"/>
              <a:ext cx="2033799" cy="174965"/>
            </a:xfrm>
            <a:custGeom>
              <a:avLst/>
              <a:gdLst/>
              <a:ahLst/>
              <a:cxnLst/>
              <a:rect l="l" t="t" r="r" b="b"/>
              <a:pathLst>
                <a:path w="68849" h="5923" extrusionOk="0">
                  <a:moveTo>
                    <a:pt x="68627" y="0"/>
                  </a:moveTo>
                  <a:lnTo>
                    <a:pt x="68627" y="0"/>
                  </a:lnTo>
                  <a:cubicBezTo>
                    <a:pt x="68532" y="32"/>
                    <a:pt x="68437" y="64"/>
                    <a:pt x="68310" y="64"/>
                  </a:cubicBezTo>
                  <a:cubicBezTo>
                    <a:pt x="50819" y="311"/>
                    <a:pt x="33250" y="443"/>
                    <a:pt x="15724" y="443"/>
                  </a:cubicBezTo>
                  <a:cubicBezTo>
                    <a:pt x="10848" y="443"/>
                    <a:pt x="5975" y="433"/>
                    <a:pt x="1109" y="412"/>
                  </a:cubicBezTo>
                  <a:cubicBezTo>
                    <a:pt x="317" y="2154"/>
                    <a:pt x="63" y="3896"/>
                    <a:pt x="0" y="5669"/>
                  </a:cubicBezTo>
                  <a:lnTo>
                    <a:pt x="190" y="5669"/>
                  </a:lnTo>
                  <a:cubicBezTo>
                    <a:pt x="190" y="5637"/>
                    <a:pt x="253" y="5606"/>
                    <a:pt x="348" y="5574"/>
                  </a:cubicBezTo>
                  <a:cubicBezTo>
                    <a:pt x="5661" y="5544"/>
                    <a:pt x="10975" y="5532"/>
                    <a:pt x="16288" y="5532"/>
                  </a:cubicBezTo>
                  <a:cubicBezTo>
                    <a:pt x="33460" y="5532"/>
                    <a:pt x="50632" y="5660"/>
                    <a:pt x="67804" y="5732"/>
                  </a:cubicBezTo>
                  <a:cubicBezTo>
                    <a:pt x="68025" y="5732"/>
                    <a:pt x="68152" y="5827"/>
                    <a:pt x="68152" y="5922"/>
                  </a:cubicBezTo>
                  <a:lnTo>
                    <a:pt x="68849" y="5891"/>
                  </a:lnTo>
                  <a:cubicBezTo>
                    <a:pt x="68754" y="3959"/>
                    <a:pt x="68659" y="1995"/>
                    <a:pt x="68595" y="32"/>
                  </a:cubicBezTo>
                  <a:cubicBezTo>
                    <a:pt x="68595" y="32"/>
                    <a:pt x="68595" y="32"/>
                    <a:pt x="68627" y="0"/>
                  </a:cubicBezTo>
                  <a:close/>
                </a:path>
              </a:pathLst>
            </a:custGeom>
            <a:solidFill>
              <a:srgbClr val="D3BC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9"/>
            <p:cNvSpPr/>
            <p:nvPr/>
          </p:nvSpPr>
          <p:spPr>
            <a:xfrm>
              <a:off x="784659" y="2580312"/>
              <a:ext cx="2051583" cy="855065"/>
            </a:xfrm>
            <a:custGeom>
              <a:avLst/>
              <a:gdLst/>
              <a:ahLst/>
              <a:cxnLst/>
              <a:rect l="l" t="t" r="r" b="b"/>
              <a:pathLst>
                <a:path w="69451" h="28946" extrusionOk="0">
                  <a:moveTo>
                    <a:pt x="190" y="0"/>
                  </a:moveTo>
                  <a:cubicBezTo>
                    <a:pt x="158" y="1140"/>
                    <a:pt x="190" y="2280"/>
                    <a:pt x="190" y="3452"/>
                  </a:cubicBezTo>
                  <a:cubicBezTo>
                    <a:pt x="158" y="6207"/>
                    <a:pt x="158" y="8994"/>
                    <a:pt x="127" y="11781"/>
                  </a:cubicBezTo>
                  <a:cubicBezTo>
                    <a:pt x="95" y="17481"/>
                    <a:pt x="63" y="23150"/>
                    <a:pt x="32" y="28819"/>
                  </a:cubicBezTo>
                  <a:cubicBezTo>
                    <a:pt x="32" y="28882"/>
                    <a:pt x="0" y="28914"/>
                    <a:pt x="0" y="28914"/>
                  </a:cubicBezTo>
                  <a:cubicBezTo>
                    <a:pt x="8892" y="28680"/>
                    <a:pt x="17854" y="28560"/>
                    <a:pt x="26812" y="28560"/>
                  </a:cubicBezTo>
                  <a:cubicBezTo>
                    <a:pt x="34828" y="28560"/>
                    <a:pt x="42841" y="28656"/>
                    <a:pt x="50797" y="28850"/>
                  </a:cubicBezTo>
                  <a:cubicBezTo>
                    <a:pt x="50956" y="28850"/>
                    <a:pt x="51051" y="28882"/>
                    <a:pt x="51114" y="28945"/>
                  </a:cubicBezTo>
                  <a:lnTo>
                    <a:pt x="51209" y="28945"/>
                  </a:lnTo>
                  <a:cubicBezTo>
                    <a:pt x="50671" y="28312"/>
                    <a:pt x="51177" y="27932"/>
                    <a:pt x="52349" y="27647"/>
                  </a:cubicBezTo>
                  <a:cubicBezTo>
                    <a:pt x="54186" y="27235"/>
                    <a:pt x="55959" y="27299"/>
                    <a:pt x="57384" y="26444"/>
                  </a:cubicBezTo>
                  <a:cubicBezTo>
                    <a:pt x="57923" y="26127"/>
                    <a:pt x="58081" y="25747"/>
                    <a:pt x="58841" y="25525"/>
                  </a:cubicBezTo>
                  <a:cubicBezTo>
                    <a:pt x="59380" y="25367"/>
                    <a:pt x="59886" y="25398"/>
                    <a:pt x="60393" y="25335"/>
                  </a:cubicBezTo>
                  <a:cubicBezTo>
                    <a:pt x="62705" y="24987"/>
                    <a:pt x="62863" y="24765"/>
                    <a:pt x="64035" y="24068"/>
                  </a:cubicBezTo>
                  <a:cubicBezTo>
                    <a:pt x="64893" y="23532"/>
                    <a:pt x="65801" y="23500"/>
                    <a:pt x="66782" y="23500"/>
                  </a:cubicBezTo>
                  <a:cubicBezTo>
                    <a:pt x="66915" y="23500"/>
                    <a:pt x="67049" y="23501"/>
                    <a:pt x="67184" y="23501"/>
                  </a:cubicBezTo>
                  <a:cubicBezTo>
                    <a:pt x="67822" y="23501"/>
                    <a:pt x="68491" y="23488"/>
                    <a:pt x="69197" y="23340"/>
                  </a:cubicBezTo>
                  <a:cubicBezTo>
                    <a:pt x="69292" y="23308"/>
                    <a:pt x="69387" y="23308"/>
                    <a:pt x="69450" y="23308"/>
                  </a:cubicBezTo>
                  <a:cubicBezTo>
                    <a:pt x="69007" y="18526"/>
                    <a:pt x="69450" y="13681"/>
                    <a:pt x="69387" y="8899"/>
                  </a:cubicBezTo>
                  <a:cubicBezTo>
                    <a:pt x="69324" y="6017"/>
                    <a:pt x="69197" y="3104"/>
                    <a:pt x="69039" y="253"/>
                  </a:cubicBezTo>
                  <a:lnTo>
                    <a:pt x="68342" y="253"/>
                  </a:lnTo>
                  <a:cubicBezTo>
                    <a:pt x="68342" y="348"/>
                    <a:pt x="68215" y="443"/>
                    <a:pt x="67994" y="443"/>
                  </a:cubicBezTo>
                  <a:cubicBezTo>
                    <a:pt x="45509" y="348"/>
                    <a:pt x="22992" y="380"/>
                    <a:pt x="538" y="95"/>
                  </a:cubicBezTo>
                  <a:cubicBezTo>
                    <a:pt x="443" y="95"/>
                    <a:pt x="380" y="32"/>
                    <a:pt x="380" y="0"/>
                  </a:cubicBezTo>
                  <a:close/>
                </a:path>
              </a:pathLst>
            </a:custGeom>
            <a:solidFill>
              <a:srgbClr val="D3BC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9"/>
            <p:cNvSpPr/>
            <p:nvPr/>
          </p:nvSpPr>
          <p:spPr>
            <a:xfrm>
              <a:off x="2282370" y="2407860"/>
              <a:ext cx="591273" cy="1029292"/>
            </a:xfrm>
            <a:custGeom>
              <a:avLst/>
              <a:gdLst/>
              <a:ahLst/>
              <a:cxnLst/>
              <a:rect l="l" t="t" r="r" b="b"/>
              <a:pathLst>
                <a:path w="20016" h="34844" extrusionOk="0">
                  <a:moveTo>
                    <a:pt x="18527" y="0"/>
                  </a:moveTo>
                  <a:cubicBezTo>
                    <a:pt x="18396" y="0"/>
                    <a:pt x="18264" y="25"/>
                    <a:pt x="18178" y="74"/>
                  </a:cubicBezTo>
                  <a:lnTo>
                    <a:pt x="18115" y="169"/>
                  </a:lnTo>
                  <a:cubicBezTo>
                    <a:pt x="18083" y="169"/>
                    <a:pt x="18083" y="201"/>
                    <a:pt x="18083" y="201"/>
                  </a:cubicBezTo>
                  <a:cubicBezTo>
                    <a:pt x="18147" y="2164"/>
                    <a:pt x="18242" y="4096"/>
                    <a:pt x="18337" y="6060"/>
                  </a:cubicBezTo>
                  <a:cubicBezTo>
                    <a:pt x="18495" y="8942"/>
                    <a:pt x="18622" y="11823"/>
                    <a:pt x="18685" y="14705"/>
                  </a:cubicBezTo>
                  <a:cubicBezTo>
                    <a:pt x="18748" y="19519"/>
                    <a:pt x="18305" y="24364"/>
                    <a:pt x="18748" y="29146"/>
                  </a:cubicBezTo>
                  <a:cubicBezTo>
                    <a:pt x="18706" y="29146"/>
                    <a:pt x="18650" y="29132"/>
                    <a:pt x="18589" y="29132"/>
                  </a:cubicBezTo>
                  <a:cubicBezTo>
                    <a:pt x="18558" y="29132"/>
                    <a:pt x="18527" y="29136"/>
                    <a:pt x="18495" y="29146"/>
                  </a:cubicBezTo>
                  <a:cubicBezTo>
                    <a:pt x="16532" y="29590"/>
                    <a:pt x="14853" y="28956"/>
                    <a:pt x="13333" y="29875"/>
                  </a:cubicBezTo>
                  <a:cubicBezTo>
                    <a:pt x="12161" y="30603"/>
                    <a:pt x="12003" y="30825"/>
                    <a:pt x="9691" y="31141"/>
                  </a:cubicBezTo>
                  <a:cubicBezTo>
                    <a:pt x="9184" y="31236"/>
                    <a:pt x="8646" y="31205"/>
                    <a:pt x="8139" y="31331"/>
                  </a:cubicBezTo>
                  <a:cubicBezTo>
                    <a:pt x="7379" y="31585"/>
                    <a:pt x="7221" y="31933"/>
                    <a:pt x="6682" y="32282"/>
                  </a:cubicBezTo>
                  <a:cubicBezTo>
                    <a:pt x="5257" y="33137"/>
                    <a:pt x="3484" y="33073"/>
                    <a:pt x="1679" y="33485"/>
                  </a:cubicBezTo>
                  <a:cubicBezTo>
                    <a:pt x="475" y="33738"/>
                    <a:pt x="0" y="34150"/>
                    <a:pt x="507" y="34752"/>
                  </a:cubicBezTo>
                  <a:cubicBezTo>
                    <a:pt x="558" y="34816"/>
                    <a:pt x="666" y="34843"/>
                    <a:pt x="770" y="34843"/>
                  </a:cubicBezTo>
                  <a:cubicBezTo>
                    <a:pt x="924" y="34843"/>
                    <a:pt x="1070" y="34783"/>
                    <a:pt x="1014" y="34688"/>
                  </a:cubicBezTo>
                  <a:cubicBezTo>
                    <a:pt x="539" y="33960"/>
                    <a:pt x="5479" y="33707"/>
                    <a:pt x="6492" y="33200"/>
                  </a:cubicBezTo>
                  <a:cubicBezTo>
                    <a:pt x="6904" y="32978"/>
                    <a:pt x="7031" y="32693"/>
                    <a:pt x="7379" y="32472"/>
                  </a:cubicBezTo>
                  <a:cubicBezTo>
                    <a:pt x="8361" y="31807"/>
                    <a:pt x="9691" y="31775"/>
                    <a:pt x="11084" y="31490"/>
                  </a:cubicBezTo>
                  <a:cubicBezTo>
                    <a:pt x="12225" y="31268"/>
                    <a:pt x="12320" y="31205"/>
                    <a:pt x="13175" y="30761"/>
                  </a:cubicBezTo>
                  <a:cubicBezTo>
                    <a:pt x="13745" y="30160"/>
                    <a:pt x="14790" y="29780"/>
                    <a:pt x="16310" y="29685"/>
                  </a:cubicBezTo>
                  <a:cubicBezTo>
                    <a:pt x="16595" y="29685"/>
                    <a:pt x="16880" y="29685"/>
                    <a:pt x="17197" y="29716"/>
                  </a:cubicBezTo>
                  <a:cubicBezTo>
                    <a:pt x="17630" y="29639"/>
                    <a:pt x="17829" y="29621"/>
                    <a:pt x="17933" y="29621"/>
                  </a:cubicBezTo>
                  <a:cubicBezTo>
                    <a:pt x="18029" y="29621"/>
                    <a:pt x="18043" y="29637"/>
                    <a:pt x="18086" y="29637"/>
                  </a:cubicBezTo>
                  <a:cubicBezTo>
                    <a:pt x="18149" y="29637"/>
                    <a:pt x="18273" y="29602"/>
                    <a:pt x="18812" y="29431"/>
                  </a:cubicBezTo>
                  <a:cubicBezTo>
                    <a:pt x="18907" y="29400"/>
                    <a:pt x="18938" y="29368"/>
                    <a:pt x="18970" y="29336"/>
                  </a:cubicBezTo>
                  <a:cubicBezTo>
                    <a:pt x="19002" y="29344"/>
                    <a:pt x="19035" y="29348"/>
                    <a:pt x="19068" y="29348"/>
                  </a:cubicBezTo>
                  <a:cubicBezTo>
                    <a:pt x="19166" y="29348"/>
                    <a:pt x="19255" y="29313"/>
                    <a:pt x="19255" y="29241"/>
                  </a:cubicBezTo>
                  <a:cubicBezTo>
                    <a:pt x="20015" y="24459"/>
                    <a:pt x="19603" y="19551"/>
                    <a:pt x="19508" y="14705"/>
                  </a:cubicBezTo>
                  <a:cubicBezTo>
                    <a:pt x="19445" y="9892"/>
                    <a:pt x="19382" y="5046"/>
                    <a:pt x="18938" y="201"/>
                  </a:cubicBezTo>
                  <a:cubicBezTo>
                    <a:pt x="18938" y="65"/>
                    <a:pt x="18735" y="0"/>
                    <a:pt x="185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9"/>
            <p:cNvSpPr/>
            <p:nvPr/>
          </p:nvSpPr>
          <p:spPr>
            <a:xfrm>
              <a:off x="753791" y="2402425"/>
              <a:ext cx="2067475" cy="1041374"/>
            </a:xfrm>
            <a:custGeom>
              <a:avLst/>
              <a:gdLst/>
              <a:ahLst/>
              <a:cxnLst/>
              <a:rect l="l" t="t" r="r" b="b"/>
              <a:pathLst>
                <a:path w="69989" h="35253" extrusionOk="0">
                  <a:moveTo>
                    <a:pt x="63976" y="1"/>
                  </a:moveTo>
                  <a:cubicBezTo>
                    <a:pt x="43392" y="1"/>
                    <a:pt x="22717" y="163"/>
                    <a:pt x="2122" y="512"/>
                  </a:cubicBezTo>
                  <a:lnTo>
                    <a:pt x="1837" y="512"/>
                  </a:lnTo>
                  <a:cubicBezTo>
                    <a:pt x="1583" y="512"/>
                    <a:pt x="1520" y="702"/>
                    <a:pt x="1710" y="765"/>
                  </a:cubicBezTo>
                  <a:cubicBezTo>
                    <a:pt x="285" y="3203"/>
                    <a:pt x="475" y="5769"/>
                    <a:pt x="443" y="8302"/>
                  </a:cubicBezTo>
                  <a:cubicBezTo>
                    <a:pt x="412" y="11216"/>
                    <a:pt x="380" y="14129"/>
                    <a:pt x="348" y="17043"/>
                  </a:cubicBezTo>
                  <a:cubicBezTo>
                    <a:pt x="317" y="22965"/>
                    <a:pt x="253" y="28887"/>
                    <a:pt x="190" y="34841"/>
                  </a:cubicBezTo>
                  <a:cubicBezTo>
                    <a:pt x="190" y="34872"/>
                    <a:pt x="222" y="34936"/>
                    <a:pt x="253" y="34967"/>
                  </a:cubicBezTo>
                  <a:cubicBezTo>
                    <a:pt x="0" y="34967"/>
                    <a:pt x="0" y="35157"/>
                    <a:pt x="285" y="35157"/>
                  </a:cubicBezTo>
                  <a:cubicBezTo>
                    <a:pt x="5087" y="35140"/>
                    <a:pt x="9886" y="35132"/>
                    <a:pt x="14685" y="35132"/>
                  </a:cubicBezTo>
                  <a:cubicBezTo>
                    <a:pt x="27070" y="35132"/>
                    <a:pt x="39448" y="35184"/>
                    <a:pt x="51842" y="35252"/>
                  </a:cubicBezTo>
                  <a:cubicBezTo>
                    <a:pt x="52191" y="35252"/>
                    <a:pt x="52286" y="35062"/>
                    <a:pt x="52159" y="34967"/>
                  </a:cubicBezTo>
                  <a:cubicBezTo>
                    <a:pt x="52096" y="34904"/>
                    <a:pt x="52001" y="34872"/>
                    <a:pt x="51842" y="34872"/>
                  </a:cubicBezTo>
                  <a:cubicBezTo>
                    <a:pt x="43886" y="34678"/>
                    <a:pt x="35873" y="34582"/>
                    <a:pt x="27857" y="34582"/>
                  </a:cubicBezTo>
                  <a:cubicBezTo>
                    <a:pt x="18899" y="34582"/>
                    <a:pt x="9937" y="34702"/>
                    <a:pt x="1045" y="34936"/>
                  </a:cubicBezTo>
                  <a:cubicBezTo>
                    <a:pt x="1045" y="34904"/>
                    <a:pt x="1077" y="34872"/>
                    <a:pt x="1077" y="34841"/>
                  </a:cubicBezTo>
                  <a:cubicBezTo>
                    <a:pt x="1108" y="29172"/>
                    <a:pt x="1140" y="23472"/>
                    <a:pt x="1172" y="17803"/>
                  </a:cubicBezTo>
                  <a:cubicBezTo>
                    <a:pt x="1203" y="15016"/>
                    <a:pt x="1203" y="12229"/>
                    <a:pt x="1235" y="9442"/>
                  </a:cubicBezTo>
                  <a:cubicBezTo>
                    <a:pt x="1235" y="8302"/>
                    <a:pt x="1203" y="7162"/>
                    <a:pt x="1235" y="6022"/>
                  </a:cubicBezTo>
                  <a:cubicBezTo>
                    <a:pt x="1298" y="4249"/>
                    <a:pt x="1552" y="2507"/>
                    <a:pt x="2344" y="765"/>
                  </a:cubicBezTo>
                  <a:cubicBezTo>
                    <a:pt x="7210" y="786"/>
                    <a:pt x="12083" y="796"/>
                    <a:pt x="16959" y="796"/>
                  </a:cubicBezTo>
                  <a:cubicBezTo>
                    <a:pt x="34485" y="796"/>
                    <a:pt x="52054" y="664"/>
                    <a:pt x="69545" y="417"/>
                  </a:cubicBezTo>
                  <a:cubicBezTo>
                    <a:pt x="69672" y="417"/>
                    <a:pt x="69767" y="385"/>
                    <a:pt x="69862" y="353"/>
                  </a:cubicBezTo>
                  <a:lnTo>
                    <a:pt x="69925" y="258"/>
                  </a:lnTo>
                  <a:cubicBezTo>
                    <a:pt x="69989" y="132"/>
                    <a:pt x="69862" y="5"/>
                    <a:pt x="69545" y="5"/>
                  </a:cubicBezTo>
                  <a:cubicBezTo>
                    <a:pt x="67690" y="2"/>
                    <a:pt x="65833" y="1"/>
                    <a:pt x="639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774350" y="2553165"/>
              <a:ext cx="2033799" cy="54324"/>
            </a:xfrm>
            <a:custGeom>
              <a:avLst/>
              <a:gdLst/>
              <a:ahLst/>
              <a:cxnLst/>
              <a:rect l="l" t="t" r="r" b="b"/>
              <a:pathLst>
                <a:path w="68849" h="1839" extrusionOk="0">
                  <a:moveTo>
                    <a:pt x="34013" y="1"/>
                  </a:moveTo>
                  <a:cubicBezTo>
                    <a:pt x="22961" y="1"/>
                    <a:pt x="11782" y="32"/>
                    <a:pt x="792" y="761"/>
                  </a:cubicBezTo>
                  <a:cubicBezTo>
                    <a:pt x="64" y="792"/>
                    <a:pt x="1" y="1362"/>
                    <a:pt x="792" y="1362"/>
                  </a:cubicBezTo>
                  <a:cubicBezTo>
                    <a:pt x="1805" y="1368"/>
                    <a:pt x="2817" y="1371"/>
                    <a:pt x="3829" y="1371"/>
                  </a:cubicBezTo>
                  <a:cubicBezTo>
                    <a:pt x="13366" y="1371"/>
                    <a:pt x="22883" y="1138"/>
                    <a:pt x="32422" y="1138"/>
                  </a:cubicBezTo>
                  <a:cubicBezTo>
                    <a:pt x="32953" y="1138"/>
                    <a:pt x="33483" y="1139"/>
                    <a:pt x="34013" y="1141"/>
                  </a:cubicBezTo>
                  <a:cubicBezTo>
                    <a:pt x="45097" y="1172"/>
                    <a:pt x="56150" y="1489"/>
                    <a:pt x="67202" y="1837"/>
                  </a:cubicBezTo>
                  <a:cubicBezTo>
                    <a:pt x="67223" y="1838"/>
                    <a:pt x="67244" y="1838"/>
                    <a:pt x="67264" y="1838"/>
                  </a:cubicBezTo>
                  <a:cubicBezTo>
                    <a:pt x="68848" y="1838"/>
                    <a:pt x="68797" y="633"/>
                    <a:pt x="67202" y="571"/>
                  </a:cubicBezTo>
                  <a:cubicBezTo>
                    <a:pt x="56182" y="159"/>
                    <a:pt x="45097" y="32"/>
                    <a:pt x="34013" y="1"/>
                  </a:cubicBezTo>
                  <a:close/>
                </a:path>
              </a:pathLst>
            </a:custGeom>
            <a:solidFill>
              <a:srgbClr val="C397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795884" y="2576235"/>
              <a:ext cx="2007597" cy="16247"/>
            </a:xfrm>
            <a:custGeom>
              <a:avLst/>
              <a:gdLst/>
              <a:ahLst/>
              <a:cxnLst/>
              <a:rect l="l" t="t" r="r" b="b"/>
              <a:pathLst>
                <a:path w="67962" h="550" extrusionOk="0">
                  <a:moveTo>
                    <a:pt x="16098" y="1"/>
                  </a:moveTo>
                  <a:cubicBezTo>
                    <a:pt x="10785" y="1"/>
                    <a:pt x="5471" y="13"/>
                    <a:pt x="158" y="43"/>
                  </a:cubicBezTo>
                  <a:cubicBezTo>
                    <a:pt x="63" y="43"/>
                    <a:pt x="0" y="106"/>
                    <a:pt x="0" y="138"/>
                  </a:cubicBezTo>
                  <a:cubicBezTo>
                    <a:pt x="0" y="170"/>
                    <a:pt x="63" y="201"/>
                    <a:pt x="158" y="201"/>
                  </a:cubicBezTo>
                  <a:cubicBezTo>
                    <a:pt x="22612" y="486"/>
                    <a:pt x="45129" y="486"/>
                    <a:pt x="67614" y="550"/>
                  </a:cubicBezTo>
                  <a:cubicBezTo>
                    <a:pt x="67835" y="550"/>
                    <a:pt x="67962" y="455"/>
                    <a:pt x="67962" y="360"/>
                  </a:cubicBezTo>
                  <a:cubicBezTo>
                    <a:pt x="67962" y="265"/>
                    <a:pt x="67835" y="201"/>
                    <a:pt x="67614" y="201"/>
                  </a:cubicBezTo>
                  <a:cubicBezTo>
                    <a:pt x="50442" y="129"/>
                    <a:pt x="33270" y="1"/>
                    <a:pt x="160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7" name="Google Shape;787;p39"/>
          <p:cNvGrpSpPr/>
          <p:nvPr/>
        </p:nvGrpSpPr>
        <p:grpSpPr>
          <a:xfrm>
            <a:off x="746288" y="1137075"/>
            <a:ext cx="2189121" cy="1112122"/>
            <a:chOff x="746288" y="1137075"/>
            <a:chExt cx="2189121" cy="1112122"/>
          </a:xfrm>
        </p:grpSpPr>
        <p:sp>
          <p:nvSpPr>
            <p:cNvPr id="788" name="Google Shape;788;p39"/>
            <p:cNvSpPr/>
            <p:nvPr/>
          </p:nvSpPr>
          <p:spPr>
            <a:xfrm>
              <a:off x="762209" y="1138138"/>
              <a:ext cx="2173199" cy="1111058"/>
            </a:xfrm>
            <a:custGeom>
              <a:avLst/>
              <a:gdLst/>
              <a:ahLst/>
              <a:cxnLst/>
              <a:rect l="l" t="t" r="r" b="b"/>
              <a:pathLst>
                <a:path w="73568" h="37612" extrusionOk="0">
                  <a:moveTo>
                    <a:pt x="71146" y="0"/>
                  </a:moveTo>
                  <a:cubicBezTo>
                    <a:pt x="70666" y="0"/>
                    <a:pt x="70211" y="151"/>
                    <a:pt x="70242" y="464"/>
                  </a:cubicBezTo>
                  <a:cubicBezTo>
                    <a:pt x="70970" y="5499"/>
                    <a:pt x="71414" y="10566"/>
                    <a:pt x="71509" y="15633"/>
                  </a:cubicBezTo>
                  <a:cubicBezTo>
                    <a:pt x="71540" y="18008"/>
                    <a:pt x="71540" y="20415"/>
                    <a:pt x="71445" y="22822"/>
                  </a:cubicBezTo>
                  <a:cubicBezTo>
                    <a:pt x="71319" y="25229"/>
                    <a:pt x="70590" y="27794"/>
                    <a:pt x="71034" y="30201"/>
                  </a:cubicBezTo>
                  <a:cubicBezTo>
                    <a:pt x="70875" y="30201"/>
                    <a:pt x="70685" y="30232"/>
                    <a:pt x="70527" y="30296"/>
                  </a:cubicBezTo>
                  <a:cubicBezTo>
                    <a:pt x="63275" y="32608"/>
                    <a:pt x="55294" y="34223"/>
                    <a:pt x="48010" y="36471"/>
                  </a:cubicBezTo>
                  <a:lnTo>
                    <a:pt x="47915" y="36471"/>
                  </a:lnTo>
                  <a:cubicBezTo>
                    <a:pt x="46902" y="36439"/>
                    <a:pt x="45920" y="36439"/>
                    <a:pt x="44938" y="36408"/>
                  </a:cubicBezTo>
                  <a:lnTo>
                    <a:pt x="44527" y="36376"/>
                  </a:lnTo>
                  <a:cubicBezTo>
                    <a:pt x="44527" y="36408"/>
                    <a:pt x="44527" y="36408"/>
                    <a:pt x="44527" y="36408"/>
                  </a:cubicBezTo>
                  <a:cubicBezTo>
                    <a:pt x="37655" y="36281"/>
                    <a:pt x="30782" y="36059"/>
                    <a:pt x="23942" y="35648"/>
                  </a:cubicBezTo>
                  <a:cubicBezTo>
                    <a:pt x="19540" y="35394"/>
                    <a:pt x="15170" y="35078"/>
                    <a:pt x="10799" y="34698"/>
                  </a:cubicBezTo>
                  <a:cubicBezTo>
                    <a:pt x="7756" y="34446"/>
                    <a:pt x="4639" y="33974"/>
                    <a:pt x="1514" y="33974"/>
                  </a:cubicBezTo>
                  <a:cubicBezTo>
                    <a:pt x="1094" y="33974"/>
                    <a:pt x="674" y="33982"/>
                    <a:pt x="253" y="34001"/>
                  </a:cubicBezTo>
                  <a:cubicBezTo>
                    <a:pt x="95" y="34033"/>
                    <a:pt x="0" y="34128"/>
                    <a:pt x="158" y="34191"/>
                  </a:cubicBezTo>
                  <a:cubicBezTo>
                    <a:pt x="3420" y="35109"/>
                    <a:pt x="7411" y="35299"/>
                    <a:pt x="11084" y="35616"/>
                  </a:cubicBezTo>
                  <a:cubicBezTo>
                    <a:pt x="14853" y="35933"/>
                    <a:pt x="18653" y="36249"/>
                    <a:pt x="22453" y="36471"/>
                  </a:cubicBezTo>
                  <a:cubicBezTo>
                    <a:pt x="30909" y="37041"/>
                    <a:pt x="39365" y="37485"/>
                    <a:pt x="47884" y="37611"/>
                  </a:cubicBezTo>
                  <a:cubicBezTo>
                    <a:pt x="48169" y="37611"/>
                    <a:pt x="48390" y="37580"/>
                    <a:pt x="48549" y="37516"/>
                  </a:cubicBezTo>
                  <a:cubicBezTo>
                    <a:pt x="50892" y="37263"/>
                    <a:pt x="53204" y="36629"/>
                    <a:pt x="55326" y="35996"/>
                  </a:cubicBezTo>
                  <a:cubicBezTo>
                    <a:pt x="61090" y="34698"/>
                    <a:pt x="66600" y="32956"/>
                    <a:pt x="71730" y="31341"/>
                  </a:cubicBezTo>
                  <a:cubicBezTo>
                    <a:pt x="72237" y="31182"/>
                    <a:pt x="72364" y="30961"/>
                    <a:pt x="72301" y="30739"/>
                  </a:cubicBezTo>
                  <a:cubicBezTo>
                    <a:pt x="73346" y="28586"/>
                    <a:pt x="73124" y="26179"/>
                    <a:pt x="73251" y="23962"/>
                  </a:cubicBezTo>
                  <a:cubicBezTo>
                    <a:pt x="73441" y="21302"/>
                    <a:pt x="73567" y="18642"/>
                    <a:pt x="73536" y="16013"/>
                  </a:cubicBezTo>
                  <a:cubicBezTo>
                    <a:pt x="73472" y="10819"/>
                    <a:pt x="73029" y="5626"/>
                    <a:pt x="72206" y="464"/>
                  </a:cubicBezTo>
                  <a:cubicBezTo>
                    <a:pt x="72157" y="159"/>
                    <a:pt x="71638" y="0"/>
                    <a:pt x="71146" y="0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9"/>
            <p:cNvSpPr/>
            <p:nvPr/>
          </p:nvSpPr>
          <p:spPr>
            <a:xfrm>
              <a:off x="2203795" y="1988135"/>
              <a:ext cx="625864" cy="207725"/>
            </a:xfrm>
            <a:custGeom>
              <a:avLst/>
              <a:gdLst/>
              <a:ahLst/>
              <a:cxnLst/>
              <a:rect l="l" t="t" r="r" b="b"/>
              <a:pathLst>
                <a:path w="21187" h="7032" extrusionOk="0">
                  <a:moveTo>
                    <a:pt x="5605" y="1"/>
                  </a:moveTo>
                  <a:cubicBezTo>
                    <a:pt x="4687" y="2502"/>
                    <a:pt x="2787" y="4941"/>
                    <a:pt x="0" y="7031"/>
                  </a:cubicBezTo>
                  <a:cubicBezTo>
                    <a:pt x="7221" y="5416"/>
                    <a:pt x="14314" y="3769"/>
                    <a:pt x="21123" y="1711"/>
                  </a:cubicBezTo>
                  <a:cubicBezTo>
                    <a:pt x="21155" y="1679"/>
                    <a:pt x="21187" y="1679"/>
                    <a:pt x="21187" y="1679"/>
                  </a:cubicBezTo>
                  <a:lnTo>
                    <a:pt x="20807" y="1679"/>
                  </a:lnTo>
                  <a:cubicBezTo>
                    <a:pt x="20585" y="1679"/>
                    <a:pt x="20458" y="1616"/>
                    <a:pt x="20458" y="1552"/>
                  </a:cubicBezTo>
                  <a:cubicBezTo>
                    <a:pt x="15486" y="1077"/>
                    <a:pt x="10514" y="602"/>
                    <a:pt x="5605" y="1"/>
                  </a:cubicBezTo>
                  <a:close/>
                </a:path>
              </a:pathLst>
            </a:custGeom>
            <a:solidFill>
              <a:srgbClr val="F7DE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9"/>
            <p:cNvSpPr/>
            <p:nvPr/>
          </p:nvSpPr>
          <p:spPr>
            <a:xfrm>
              <a:off x="769683" y="1334251"/>
              <a:ext cx="2091816" cy="868860"/>
            </a:xfrm>
            <a:custGeom>
              <a:avLst/>
              <a:gdLst/>
              <a:ahLst/>
              <a:cxnLst/>
              <a:rect l="l" t="t" r="r" b="b"/>
              <a:pathLst>
                <a:path w="70813" h="29413" extrusionOk="0">
                  <a:moveTo>
                    <a:pt x="70496" y="0"/>
                  </a:moveTo>
                  <a:cubicBezTo>
                    <a:pt x="70464" y="32"/>
                    <a:pt x="70432" y="32"/>
                    <a:pt x="70401" y="32"/>
                  </a:cubicBezTo>
                  <a:cubicBezTo>
                    <a:pt x="49236" y="32"/>
                    <a:pt x="28071" y="517"/>
                    <a:pt x="6932" y="517"/>
                  </a:cubicBezTo>
                  <a:cubicBezTo>
                    <a:pt x="5170" y="517"/>
                    <a:pt x="3408" y="514"/>
                    <a:pt x="1647" y="507"/>
                  </a:cubicBezTo>
                  <a:cubicBezTo>
                    <a:pt x="1520" y="507"/>
                    <a:pt x="1457" y="443"/>
                    <a:pt x="1489" y="412"/>
                  </a:cubicBezTo>
                  <a:lnTo>
                    <a:pt x="1425" y="412"/>
                  </a:lnTo>
                  <a:cubicBezTo>
                    <a:pt x="1425" y="665"/>
                    <a:pt x="1394" y="887"/>
                    <a:pt x="1394" y="1140"/>
                  </a:cubicBezTo>
                  <a:cubicBezTo>
                    <a:pt x="1235" y="3990"/>
                    <a:pt x="1109" y="6809"/>
                    <a:pt x="982" y="9627"/>
                  </a:cubicBezTo>
                  <a:cubicBezTo>
                    <a:pt x="665" y="15423"/>
                    <a:pt x="380" y="21187"/>
                    <a:pt x="95" y="26982"/>
                  </a:cubicBezTo>
                  <a:cubicBezTo>
                    <a:pt x="95" y="27045"/>
                    <a:pt x="64" y="27077"/>
                    <a:pt x="0" y="27109"/>
                  </a:cubicBezTo>
                  <a:cubicBezTo>
                    <a:pt x="14491" y="28473"/>
                    <a:pt x="28769" y="29412"/>
                    <a:pt x="43468" y="29412"/>
                  </a:cubicBezTo>
                  <a:cubicBezTo>
                    <a:pt x="44799" y="29412"/>
                    <a:pt x="46134" y="29405"/>
                    <a:pt x="47472" y="29389"/>
                  </a:cubicBezTo>
                  <a:lnTo>
                    <a:pt x="47694" y="29389"/>
                  </a:lnTo>
                  <a:cubicBezTo>
                    <a:pt x="47694" y="29389"/>
                    <a:pt x="47726" y="29357"/>
                    <a:pt x="47789" y="29357"/>
                  </a:cubicBezTo>
                  <a:lnTo>
                    <a:pt x="47821" y="29357"/>
                  </a:lnTo>
                  <a:cubicBezTo>
                    <a:pt x="50354" y="26982"/>
                    <a:pt x="52254" y="24638"/>
                    <a:pt x="53521" y="22042"/>
                  </a:cubicBezTo>
                  <a:cubicBezTo>
                    <a:pt x="53426" y="21978"/>
                    <a:pt x="53489" y="21883"/>
                    <a:pt x="53648" y="21852"/>
                  </a:cubicBezTo>
                  <a:cubicBezTo>
                    <a:pt x="53701" y="21812"/>
                    <a:pt x="53782" y="21794"/>
                    <a:pt x="53867" y="21794"/>
                  </a:cubicBezTo>
                  <a:cubicBezTo>
                    <a:pt x="53985" y="21794"/>
                    <a:pt x="54113" y="21828"/>
                    <a:pt x="54186" y="21883"/>
                  </a:cubicBezTo>
                  <a:cubicBezTo>
                    <a:pt x="59507" y="22327"/>
                    <a:pt x="64827" y="22865"/>
                    <a:pt x="70179" y="23372"/>
                  </a:cubicBezTo>
                  <a:cubicBezTo>
                    <a:pt x="70084" y="18526"/>
                    <a:pt x="70749" y="13649"/>
                    <a:pt x="70781" y="8804"/>
                  </a:cubicBezTo>
                  <a:cubicBezTo>
                    <a:pt x="70812" y="5859"/>
                    <a:pt x="70686" y="2945"/>
                    <a:pt x="70496" y="0"/>
                  </a:cubicBezTo>
                  <a:close/>
                </a:path>
              </a:pathLst>
            </a:custGeom>
            <a:solidFill>
              <a:srgbClr val="F7DE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9"/>
            <p:cNvSpPr/>
            <p:nvPr/>
          </p:nvSpPr>
          <p:spPr>
            <a:xfrm>
              <a:off x="801497" y="1149954"/>
              <a:ext cx="2050637" cy="196471"/>
            </a:xfrm>
            <a:custGeom>
              <a:avLst/>
              <a:gdLst/>
              <a:ahLst/>
              <a:cxnLst/>
              <a:rect l="l" t="t" r="r" b="b"/>
              <a:pathLst>
                <a:path w="69419" h="6651" extrusionOk="0">
                  <a:moveTo>
                    <a:pt x="68975" y="0"/>
                  </a:moveTo>
                  <a:cubicBezTo>
                    <a:pt x="52547" y="46"/>
                    <a:pt x="36036" y="305"/>
                    <a:pt x="19562" y="305"/>
                  </a:cubicBezTo>
                  <a:cubicBezTo>
                    <a:pt x="13139" y="305"/>
                    <a:pt x="6722" y="265"/>
                    <a:pt x="317" y="159"/>
                  </a:cubicBezTo>
                  <a:cubicBezTo>
                    <a:pt x="127" y="159"/>
                    <a:pt x="32" y="95"/>
                    <a:pt x="32" y="32"/>
                  </a:cubicBezTo>
                  <a:lnTo>
                    <a:pt x="0" y="32"/>
                  </a:lnTo>
                  <a:cubicBezTo>
                    <a:pt x="729" y="2217"/>
                    <a:pt x="507" y="4434"/>
                    <a:pt x="348" y="6651"/>
                  </a:cubicBezTo>
                  <a:lnTo>
                    <a:pt x="412" y="6651"/>
                  </a:lnTo>
                  <a:cubicBezTo>
                    <a:pt x="443" y="6619"/>
                    <a:pt x="475" y="6587"/>
                    <a:pt x="570" y="6587"/>
                  </a:cubicBezTo>
                  <a:cubicBezTo>
                    <a:pt x="23404" y="5954"/>
                    <a:pt x="46459" y="6207"/>
                    <a:pt x="69324" y="6049"/>
                  </a:cubicBezTo>
                  <a:cubicBezTo>
                    <a:pt x="69355" y="6049"/>
                    <a:pt x="69387" y="6049"/>
                    <a:pt x="69419" y="6081"/>
                  </a:cubicBezTo>
                  <a:cubicBezTo>
                    <a:pt x="69292" y="4054"/>
                    <a:pt x="69165" y="2027"/>
                    <a:pt x="68975" y="0"/>
                  </a:cubicBezTo>
                  <a:close/>
                </a:path>
              </a:pathLst>
            </a:custGeom>
            <a:solidFill>
              <a:srgbClr val="F7DE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9"/>
            <p:cNvSpPr/>
            <p:nvPr/>
          </p:nvSpPr>
          <p:spPr>
            <a:xfrm>
              <a:off x="769683" y="1300841"/>
              <a:ext cx="2086174" cy="65579"/>
            </a:xfrm>
            <a:custGeom>
              <a:avLst/>
              <a:gdLst/>
              <a:ahLst/>
              <a:cxnLst/>
              <a:rect l="l" t="t" r="r" b="b"/>
              <a:pathLst>
                <a:path w="70622" h="2220" extrusionOk="0">
                  <a:moveTo>
                    <a:pt x="53697" y="0"/>
                  </a:moveTo>
                  <a:cubicBezTo>
                    <a:pt x="36077" y="0"/>
                    <a:pt x="18358" y="1139"/>
                    <a:pt x="792" y="1384"/>
                  </a:cubicBezTo>
                  <a:cubicBezTo>
                    <a:pt x="0" y="1384"/>
                    <a:pt x="32" y="1954"/>
                    <a:pt x="792" y="1986"/>
                  </a:cubicBezTo>
                  <a:cubicBezTo>
                    <a:pt x="4669" y="2154"/>
                    <a:pt x="8546" y="2220"/>
                    <a:pt x="12424" y="2220"/>
                  </a:cubicBezTo>
                  <a:cubicBezTo>
                    <a:pt x="27002" y="2220"/>
                    <a:pt x="41583" y="1285"/>
                    <a:pt x="56175" y="1285"/>
                  </a:cubicBezTo>
                  <a:cubicBezTo>
                    <a:pt x="60462" y="1285"/>
                    <a:pt x="64750" y="1366"/>
                    <a:pt x="69039" y="1574"/>
                  </a:cubicBezTo>
                  <a:cubicBezTo>
                    <a:pt x="69079" y="1576"/>
                    <a:pt x="69117" y="1577"/>
                    <a:pt x="69155" y="1577"/>
                  </a:cubicBezTo>
                  <a:cubicBezTo>
                    <a:pt x="70621" y="1577"/>
                    <a:pt x="70583" y="401"/>
                    <a:pt x="69039" y="339"/>
                  </a:cubicBezTo>
                  <a:cubicBezTo>
                    <a:pt x="63937" y="97"/>
                    <a:pt x="58821" y="0"/>
                    <a:pt x="53697" y="0"/>
                  </a:cubicBezTo>
                  <a:close/>
                </a:path>
              </a:pathLst>
            </a:custGeom>
            <a:solidFill>
              <a:srgbClr val="F2C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9"/>
            <p:cNvSpPr/>
            <p:nvPr/>
          </p:nvSpPr>
          <p:spPr>
            <a:xfrm>
              <a:off x="2069065" y="1980159"/>
              <a:ext cx="310761" cy="233455"/>
            </a:xfrm>
            <a:custGeom>
              <a:avLst/>
              <a:gdLst/>
              <a:ahLst/>
              <a:cxnLst/>
              <a:rect l="l" t="t" r="r" b="b"/>
              <a:pathLst>
                <a:path w="10520" h="7903" extrusionOk="0">
                  <a:moveTo>
                    <a:pt x="9572" y="0"/>
                  </a:moveTo>
                  <a:cubicBezTo>
                    <a:pt x="9365" y="0"/>
                    <a:pt x="9168" y="44"/>
                    <a:pt x="9058" y="144"/>
                  </a:cubicBezTo>
                  <a:cubicBezTo>
                    <a:pt x="8963" y="176"/>
                    <a:pt x="8868" y="239"/>
                    <a:pt x="8805" y="302"/>
                  </a:cubicBezTo>
                  <a:cubicBezTo>
                    <a:pt x="7601" y="1506"/>
                    <a:pt x="6366" y="2741"/>
                    <a:pt x="5163" y="3976"/>
                  </a:cubicBezTo>
                  <a:cubicBezTo>
                    <a:pt x="4054" y="5116"/>
                    <a:pt x="3009" y="6953"/>
                    <a:pt x="412" y="7459"/>
                  </a:cubicBezTo>
                  <a:cubicBezTo>
                    <a:pt x="64" y="7523"/>
                    <a:pt x="1" y="7808"/>
                    <a:pt x="286" y="7903"/>
                  </a:cubicBezTo>
                  <a:lnTo>
                    <a:pt x="697" y="7903"/>
                  </a:lnTo>
                  <a:cubicBezTo>
                    <a:pt x="1331" y="7871"/>
                    <a:pt x="1901" y="7744"/>
                    <a:pt x="2408" y="7586"/>
                  </a:cubicBezTo>
                  <a:cubicBezTo>
                    <a:pt x="2471" y="7602"/>
                    <a:pt x="2534" y="7610"/>
                    <a:pt x="2598" y="7610"/>
                  </a:cubicBezTo>
                  <a:cubicBezTo>
                    <a:pt x="2661" y="7610"/>
                    <a:pt x="2724" y="7602"/>
                    <a:pt x="2788" y="7586"/>
                  </a:cubicBezTo>
                  <a:cubicBezTo>
                    <a:pt x="4846" y="6921"/>
                    <a:pt x="5606" y="5908"/>
                    <a:pt x="6556" y="4831"/>
                  </a:cubicBezTo>
                  <a:cubicBezTo>
                    <a:pt x="7538" y="3723"/>
                    <a:pt x="8488" y="2646"/>
                    <a:pt x="9406" y="1537"/>
                  </a:cubicBezTo>
                  <a:cubicBezTo>
                    <a:pt x="9691" y="1221"/>
                    <a:pt x="9945" y="904"/>
                    <a:pt x="10230" y="587"/>
                  </a:cubicBezTo>
                  <a:cubicBezTo>
                    <a:pt x="10230" y="587"/>
                    <a:pt x="10230" y="556"/>
                    <a:pt x="10230" y="556"/>
                  </a:cubicBezTo>
                  <a:cubicBezTo>
                    <a:pt x="10261" y="524"/>
                    <a:pt x="10293" y="492"/>
                    <a:pt x="10325" y="461"/>
                  </a:cubicBezTo>
                  <a:cubicBezTo>
                    <a:pt x="10520" y="201"/>
                    <a:pt x="10020" y="0"/>
                    <a:pt x="9572" y="0"/>
                  </a:cubicBezTo>
                  <a:close/>
                </a:path>
              </a:pathLst>
            </a:custGeom>
            <a:solidFill>
              <a:srgbClr val="F2C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9"/>
            <p:cNvSpPr/>
            <p:nvPr/>
          </p:nvSpPr>
          <p:spPr>
            <a:xfrm>
              <a:off x="746288" y="1137075"/>
              <a:ext cx="2142329" cy="1078476"/>
            </a:xfrm>
            <a:custGeom>
              <a:avLst/>
              <a:gdLst/>
              <a:ahLst/>
              <a:cxnLst/>
              <a:rect l="l" t="t" r="r" b="b"/>
              <a:pathLst>
                <a:path w="72523" h="36509" extrusionOk="0">
                  <a:moveTo>
                    <a:pt x="54946" y="28812"/>
                  </a:moveTo>
                  <a:cubicBezTo>
                    <a:pt x="59855" y="29413"/>
                    <a:pt x="64827" y="29888"/>
                    <a:pt x="69799" y="30363"/>
                  </a:cubicBezTo>
                  <a:cubicBezTo>
                    <a:pt x="69799" y="30427"/>
                    <a:pt x="69926" y="30490"/>
                    <a:pt x="70148" y="30490"/>
                  </a:cubicBezTo>
                  <a:lnTo>
                    <a:pt x="70528" y="30490"/>
                  </a:lnTo>
                  <a:cubicBezTo>
                    <a:pt x="70528" y="30490"/>
                    <a:pt x="70496" y="30490"/>
                    <a:pt x="70464" y="30522"/>
                  </a:cubicBezTo>
                  <a:cubicBezTo>
                    <a:pt x="63655" y="32580"/>
                    <a:pt x="56562" y="34227"/>
                    <a:pt x="49341" y="35842"/>
                  </a:cubicBezTo>
                  <a:cubicBezTo>
                    <a:pt x="52128" y="33752"/>
                    <a:pt x="54028" y="31313"/>
                    <a:pt x="54946" y="28812"/>
                  </a:cubicBezTo>
                  <a:close/>
                  <a:moveTo>
                    <a:pt x="36535" y="1"/>
                  </a:moveTo>
                  <a:cubicBezTo>
                    <a:pt x="25067" y="1"/>
                    <a:pt x="13603" y="56"/>
                    <a:pt x="2186" y="310"/>
                  </a:cubicBezTo>
                  <a:cubicBezTo>
                    <a:pt x="1996" y="310"/>
                    <a:pt x="1901" y="373"/>
                    <a:pt x="1901" y="468"/>
                  </a:cubicBezTo>
                  <a:cubicBezTo>
                    <a:pt x="1901" y="531"/>
                    <a:pt x="1996" y="595"/>
                    <a:pt x="2186" y="595"/>
                  </a:cubicBezTo>
                  <a:cubicBezTo>
                    <a:pt x="8444" y="690"/>
                    <a:pt x="14715" y="726"/>
                    <a:pt x="20990" y="726"/>
                  </a:cubicBezTo>
                  <a:cubicBezTo>
                    <a:pt x="37611" y="726"/>
                    <a:pt x="54269" y="474"/>
                    <a:pt x="70844" y="405"/>
                  </a:cubicBezTo>
                  <a:cubicBezTo>
                    <a:pt x="71003" y="2431"/>
                    <a:pt x="71161" y="4458"/>
                    <a:pt x="71288" y="6517"/>
                  </a:cubicBezTo>
                  <a:cubicBezTo>
                    <a:pt x="71256" y="6485"/>
                    <a:pt x="71224" y="6485"/>
                    <a:pt x="71193" y="6485"/>
                  </a:cubicBezTo>
                  <a:cubicBezTo>
                    <a:pt x="48296" y="6612"/>
                    <a:pt x="25273" y="6390"/>
                    <a:pt x="2439" y="7023"/>
                  </a:cubicBezTo>
                  <a:cubicBezTo>
                    <a:pt x="2344" y="7023"/>
                    <a:pt x="2312" y="7055"/>
                    <a:pt x="2281" y="7087"/>
                  </a:cubicBezTo>
                  <a:cubicBezTo>
                    <a:pt x="2249" y="7118"/>
                    <a:pt x="2281" y="7182"/>
                    <a:pt x="2439" y="7182"/>
                  </a:cubicBezTo>
                  <a:cubicBezTo>
                    <a:pt x="4200" y="7189"/>
                    <a:pt x="5962" y="7192"/>
                    <a:pt x="7724" y="7192"/>
                  </a:cubicBezTo>
                  <a:cubicBezTo>
                    <a:pt x="28863" y="7192"/>
                    <a:pt x="50028" y="6707"/>
                    <a:pt x="71193" y="6707"/>
                  </a:cubicBezTo>
                  <a:cubicBezTo>
                    <a:pt x="71224" y="6707"/>
                    <a:pt x="71256" y="6707"/>
                    <a:pt x="71288" y="6675"/>
                  </a:cubicBezTo>
                  <a:cubicBezTo>
                    <a:pt x="71478" y="9620"/>
                    <a:pt x="71573" y="12534"/>
                    <a:pt x="71573" y="15447"/>
                  </a:cubicBezTo>
                  <a:cubicBezTo>
                    <a:pt x="71541" y="20324"/>
                    <a:pt x="70844" y="25201"/>
                    <a:pt x="70939" y="30047"/>
                  </a:cubicBezTo>
                  <a:cubicBezTo>
                    <a:pt x="65619" y="29540"/>
                    <a:pt x="60299" y="29002"/>
                    <a:pt x="54946" y="28558"/>
                  </a:cubicBezTo>
                  <a:cubicBezTo>
                    <a:pt x="54891" y="28503"/>
                    <a:pt x="54772" y="28469"/>
                    <a:pt x="54657" y="28469"/>
                  </a:cubicBezTo>
                  <a:cubicBezTo>
                    <a:pt x="54574" y="28469"/>
                    <a:pt x="54493" y="28487"/>
                    <a:pt x="54440" y="28527"/>
                  </a:cubicBezTo>
                  <a:cubicBezTo>
                    <a:pt x="54281" y="28558"/>
                    <a:pt x="54186" y="28653"/>
                    <a:pt x="54313" y="28717"/>
                  </a:cubicBezTo>
                  <a:cubicBezTo>
                    <a:pt x="53046" y="31313"/>
                    <a:pt x="51146" y="33657"/>
                    <a:pt x="48613" y="36032"/>
                  </a:cubicBezTo>
                  <a:lnTo>
                    <a:pt x="48581" y="36032"/>
                  </a:lnTo>
                  <a:cubicBezTo>
                    <a:pt x="48518" y="36032"/>
                    <a:pt x="48486" y="36064"/>
                    <a:pt x="48454" y="36064"/>
                  </a:cubicBezTo>
                  <a:cubicBezTo>
                    <a:pt x="48423" y="36064"/>
                    <a:pt x="48328" y="36032"/>
                    <a:pt x="48264" y="36032"/>
                  </a:cubicBezTo>
                  <a:cubicBezTo>
                    <a:pt x="46774" y="36053"/>
                    <a:pt x="45288" y="36063"/>
                    <a:pt x="43806" y="36063"/>
                  </a:cubicBezTo>
                  <a:cubicBezTo>
                    <a:pt x="29266" y="36063"/>
                    <a:pt x="15134" y="35106"/>
                    <a:pt x="792" y="33784"/>
                  </a:cubicBezTo>
                  <a:cubicBezTo>
                    <a:pt x="856" y="33752"/>
                    <a:pt x="887" y="33720"/>
                    <a:pt x="887" y="33657"/>
                  </a:cubicBezTo>
                  <a:cubicBezTo>
                    <a:pt x="1172" y="27862"/>
                    <a:pt x="1457" y="22098"/>
                    <a:pt x="1742" y="16302"/>
                  </a:cubicBezTo>
                  <a:cubicBezTo>
                    <a:pt x="1901" y="13484"/>
                    <a:pt x="2027" y="10665"/>
                    <a:pt x="2186" y="7815"/>
                  </a:cubicBezTo>
                  <a:cubicBezTo>
                    <a:pt x="2186" y="7562"/>
                    <a:pt x="2217" y="7340"/>
                    <a:pt x="2217" y="7087"/>
                  </a:cubicBezTo>
                  <a:cubicBezTo>
                    <a:pt x="2376" y="4870"/>
                    <a:pt x="2598" y="2621"/>
                    <a:pt x="1869" y="468"/>
                  </a:cubicBezTo>
                  <a:cubicBezTo>
                    <a:pt x="1837" y="436"/>
                    <a:pt x="1837" y="373"/>
                    <a:pt x="1806" y="341"/>
                  </a:cubicBezTo>
                  <a:cubicBezTo>
                    <a:pt x="1792" y="270"/>
                    <a:pt x="1674" y="237"/>
                    <a:pt x="1553" y="237"/>
                  </a:cubicBezTo>
                  <a:cubicBezTo>
                    <a:pt x="1405" y="237"/>
                    <a:pt x="1250" y="286"/>
                    <a:pt x="1267" y="373"/>
                  </a:cubicBezTo>
                  <a:cubicBezTo>
                    <a:pt x="1932" y="11457"/>
                    <a:pt x="571" y="22573"/>
                    <a:pt x="1" y="33657"/>
                  </a:cubicBezTo>
                  <a:cubicBezTo>
                    <a:pt x="1" y="33720"/>
                    <a:pt x="64" y="33752"/>
                    <a:pt x="96" y="33784"/>
                  </a:cubicBezTo>
                  <a:cubicBezTo>
                    <a:pt x="1" y="33847"/>
                    <a:pt x="1" y="33974"/>
                    <a:pt x="222" y="34005"/>
                  </a:cubicBezTo>
                  <a:cubicBezTo>
                    <a:pt x="13963" y="35828"/>
                    <a:pt x="28499" y="36509"/>
                    <a:pt x="42752" y="36509"/>
                  </a:cubicBezTo>
                  <a:cubicBezTo>
                    <a:pt x="44595" y="36509"/>
                    <a:pt x="46433" y="36497"/>
                    <a:pt x="48264" y="36475"/>
                  </a:cubicBezTo>
                  <a:cubicBezTo>
                    <a:pt x="48486" y="36475"/>
                    <a:pt x="48613" y="36412"/>
                    <a:pt x="48644" y="36317"/>
                  </a:cubicBezTo>
                  <a:cubicBezTo>
                    <a:pt x="48676" y="36317"/>
                    <a:pt x="48708" y="36317"/>
                    <a:pt x="48739" y="36285"/>
                  </a:cubicBezTo>
                  <a:lnTo>
                    <a:pt x="48803" y="36285"/>
                  </a:lnTo>
                  <a:cubicBezTo>
                    <a:pt x="56593" y="35019"/>
                    <a:pt x="64004" y="33055"/>
                    <a:pt x="70939" y="30902"/>
                  </a:cubicBezTo>
                  <a:cubicBezTo>
                    <a:pt x="71098" y="30838"/>
                    <a:pt x="71161" y="30743"/>
                    <a:pt x="71129" y="30680"/>
                  </a:cubicBezTo>
                  <a:cubicBezTo>
                    <a:pt x="71288" y="30680"/>
                    <a:pt x="71446" y="30648"/>
                    <a:pt x="71478" y="30553"/>
                  </a:cubicBezTo>
                  <a:cubicBezTo>
                    <a:pt x="71478" y="30490"/>
                    <a:pt x="71509" y="30427"/>
                    <a:pt x="71509" y="30363"/>
                  </a:cubicBezTo>
                  <a:cubicBezTo>
                    <a:pt x="71573" y="30300"/>
                    <a:pt x="71573" y="30237"/>
                    <a:pt x="71541" y="30173"/>
                  </a:cubicBezTo>
                  <a:cubicBezTo>
                    <a:pt x="72523" y="25328"/>
                    <a:pt x="72301" y="20356"/>
                    <a:pt x="72301" y="15447"/>
                  </a:cubicBezTo>
                  <a:cubicBezTo>
                    <a:pt x="72269" y="10444"/>
                    <a:pt x="72143" y="5377"/>
                    <a:pt x="71636" y="373"/>
                  </a:cubicBezTo>
                  <a:cubicBezTo>
                    <a:pt x="71636" y="246"/>
                    <a:pt x="71446" y="183"/>
                    <a:pt x="71288" y="183"/>
                  </a:cubicBezTo>
                  <a:cubicBezTo>
                    <a:pt x="71256" y="88"/>
                    <a:pt x="71129" y="25"/>
                    <a:pt x="70908" y="25"/>
                  </a:cubicBezTo>
                  <a:cubicBezTo>
                    <a:pt x="68367" y="32"/>
                    <a:pt x="65825" y="34"/>
                    <a:pt x="63281" y="34"/>
                  </a:cubicBezTo>
                  <a:cubicBezTo>
                    <a:pt x="54377" y="34"/>
                    <a:pt x="45455" y="1"/>
                    <a:pt x="365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39"/>
          <p:cNvGrpSpPr/>
          <p:nvPr/>
        </p:nvGrpSpPr>
        <p:grpSpPr>
          <a:xfrm>
            <a:off x="6236672" y="1146380"/>
            <a:ext cx="2158222" cy="1093984"/>
            <a:chOff x="6236672" y="1146380"/>
            <a:chExt cx="2158222" cy="1093984"/>
          </a:xfrm>
        </p:grpSpPr>
        <p:sp>
          <p:nvSpPr>
            <p:cNvPr id="796" name="Google Shape;796;p39"/>
            <p:cNvSpPr/>
            <p:nvPr/>
          </p:nvSpPr>
          <p:spPr>
            <a:xfrm>
              <a:off x="6260629" y="1158609"/>
              <a:ext cx="2134265" cy="1081755"/>
            </a:xfrm>
            <a:custGeom>
              <a:avLst/>
              <a:gdLst/>
              <a:ahLst/>
              <a:cxnLst/>
              <a:rect l="l" t="t" r="r" b="b"/>
              <a:pathLst>
                <a:path w="72250" h="36620" extrusionOk="0">
                  <a:moveTo>
                    <a:pt x="33455" y="35050"/>
                  </a:moveTo>
                  <a:cubicBezTo>
                    <a:pt x="33487" y="35081"/>
                    <a:pt x="33519" y="35081"/>
                    <a:pt x="33519" y="35113"/>
                  </a:cubicBezTo>
                  <a:cubicBezTo>
                    <a:pt x="32854" y="35113"/>
                    <a:pt x="32189" y="35145"/>
                    <a:pt x="31524" y="35145"/>
                  </a:cubicBezTo>
                  <a:cubicBezTo>
                    <a:pt x="31745" y="35113"/>
                    <a:pt x="31967" y="35113"/>
                    <a:pt x="32157" y="35081"/>
                  </a:cubicBezTo>
                  <a:cubicBezTo>
                    <a:pt x="32600" y="35081"/>
                    <a:pt x="33044" y="35050"/>
                    <a:pt x="33455" y="35050"/>
                  </a:cubicBezTo>
                  <a:close/>
                  <a:moveTo>
                    <a:pt x="70112" y="0"/>
                  </a:moveTo>
                  <a:cubicBezTo>
                    <a:pt x="69471" y="0"/>
                    <a:pt x="68814" y="198"/>
                    <a:pt x="68798" y="594"/>
                  </a:cubicBezTo>
                  <a:cubicBezTo>
                    <a:pt x="68671" y="5819"/>
                    <a:pt x="68038" y="11013"/>
                    <a:pt x="67658" y="16238"/>
                  </a:cubicBezTo>
                  <a:cubicBezTo>
                    <a:pt x="67468" y="18835"/>
                    <a:pt x="67278" y="21464"/>
                    <a:pt x="67183" y="24061"/>
                  </a:cubicBezTo>
                  <a:cubicBezTo>
                    <a:pt x="66898" y="24124"/>
                    <a:pt x="66676" y="24282"/>
                    <a:pt x="66581" y="24504"/>
                  </a:cubicBezTo>
                  <a:cubicBezTo>
                    <a:pt x="65599" y="26721"/>
                    <a:pt x="61546" y="27861"/>
                    <a:pt x="57746" y="28843"/>
                  </a:cubicBezTo>
                  <a:cubicBezTo>
                    <a:pt x="53344" y="30014"/>
                    <a:pt x="48752" y="30996"/>
                    <a:pt x="44096" y="31883"/>
                  </a:cubicBezTo>
                  <a:cubicBezTo>
                    <a:pt x="39789" y="32675"/>
                    <a:pt x="35387" y="33308"/>
                    <a:pt x="30922" y="33846"/>
                  </a:cubicBezTo>
                  <a:cubicBezTo>
                    <a:pt x="30795" y="33846"/>
                    <a:pt x="30668" y="33846"/>
                    <a:pt x="30542" y="33878"/>
                  </a:cubicBezTo>
                  <a:cubicBezTo>
                    <a:pt x="30193" y="33941"/>
                    <a:pt x="29845" y="33973"/>
                    <a:pt x="29497" y="34036"/>
                  </a:cubicBezTo>
                  <a:cubicBezTo>
                    <a:pt x="25506" y="34480"/>
                    <a:pt x="21484" y="34891"/>
                    <a:pt x="17462" y="35271"/>
                  </a:cubicBezTo>
                  <a:cubicBezTo>
                    <a:pt x="11952" y="35271"/>
                    <a:pt x="6442" y="35176"/>
                    <a:pt x="900" y="35018"/>
                  </a:cubicBezTo>
                  <a:cubicBezTo>
                    <a:pt x="881" y="35017"/>
                    <a:pt x="863" y="35017"/>
                    <a:pt x="845" y="35017"/>
                  </a:cubicBezTo>
                  <a:cubicBezTo>
                    <a:pt x="162" y="35017"/>
                    <a:pt x="1" y="35590"/>
                    <a:pt x="741" y="35651"/>
                  </a:cubicBezTo>
                  <a:cubicBezTo>
                    <a:pt x="8320" y="36383"/>
                    <a:pt x="16068" y="36619"/>
                    <a:pt x="23819" y="36619"/>
                  </a:cubicBezTo>
                  <a:cubicBezTo>
                    <a:pt x="28148" y="36619"/>
                    <a:pt x="32479" y="36545"/>
                    <a:pt x="36781" y="36443"/>
                  </a:cubicBezTo>
                  <a:cubicBezTo>
                    <a:pt x="42829" y="36317"/>
                    <a:pt x="48973" y="36222"/>
                    <a:pt x="54990" y="35873"/>
                  </a:cubicBezTo>
                  <a:cubicBezTo>
                    <a:pt x="58981" y="35620"/>
                    <a:pt x="62844" y="35018"/>
                    <a:pt x="65631" y="33530"/>
                  </a:cubicBezTo>
                  <a:cubicBezTo>
                    <a:pt x="72250" y="29919"/>
                    <a:pt x="70033" y="23712"/>
                    <a:pt x="70128" y="19310"/>
                  </a:cubicBezTo>
                  <a:cubicBezTo>
                    <a:pt x="70255" y="13072"/>
                    <a:pt x="70572" y="6833"/>
                    <a:pt x="71332" y="594"/>
                  </a:cubicBezTo>
                  <a:cubicBezTo>
                    <a:pt x="71379" y="198"/>
                    <a:pt x="70754" y="0"/>
                    <a:pt x="70112" y="0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6286240" y="1154621"/>
              <a:ext cx="2004821" cy="212393"/>
            </a:xfrm>
            <a:custGeom>
              <a:avLst/>
              <a:gdLst/>
              <a:ahLst/>
              <a:cxnLst/>
              <a:rect l="l" t="t" r="r" b="b"/>
              <a:pathLst>
                <a:path w="67868" h="7190" extrusionOk="0">
                  <a:moveTo>
                    <a:pt x="33" y="1"/>
                  </a:moveTo>
                  <a:cubicBezTo>
                    <a:pt x="64" y="1"/>
                    <a:pt x="64" y="32"/>
                    <a:pt x="64" y="64"/>
                  </a:cubicBezTo>
                  <a:cubicBezTo>
                    <a:pt x="96" y="2344"/>
                    <a:pt x="64" y="4656"/>
                    <a:pt x="1" y="6936"/>
                  </a:cubicBezTo>
                  <a:lnTo>
                    <a:pt x="254" y="6936"/>
                  </a:lnTo>
                  <a:cubicBezTo>
                    <a:pt x="254" y="6904"/>
                    <a:pt x="318" y="6841"/>
                    <a:pt x="413" y="6841"/>
                  </a:cubicBezTo>
                  <a:cubicBezTo>
                    <a:pt x="1855" y="6839"/>
                    <a:pt x="3298" y="6838"/>
                    <a:pt x="4740" y="6838"/>
                  </a:cubicBezTo>
                  <a:cubicBezTo>
                    <a:pt x="23390" y="6838"/>
                    <a:pt x="42038" y="7003"/>
                    <a:pt x="60664" y="7003"/>
                  </a:cubicBezTo>
                  <a:cubicBezTo>
                    <a:pt x="62105" y="7003"/>
                    <a:pt x="63545" y="7002"/>
                    <a:pt x="64986" y="6999"/>
                  </a:cubicBezTo>
                  <a:cubicBezTo>
                    <a:pt x="65208" y="6999"/>
                    <a:pt x="65303" y="7094"/>
                    <a:pt x="65303" y="7158"/>
                  </a:cubicBezTo>
                  <a:lnTo>
                    <a:pt x="67488" y="7189"/>
                  </a:lnTo>
                  <a:cubicBezTo>
                    <a:pt x="67614" y="5004"/>
                    <a:pt x="67741" y="2787"/>
                    <a:pt x="67836" y="571"/>
                  </a:cubicBezTo>
                  <a:cubicBezTo>
                    <a:pt x="67836" y="539"/>
                    <a:pt x="67836" y="507"/>
                    <a:pt x="67868" y="476"/>
                  </a:cubicBezTo>
                  <a:lnTo>
                    <a:pt x="67614" y="381"/>
                  </a:lnTo>
                  <a:cubicBezTo>
                    <a:pt x="59637" y="426"/>
                    <a:pt x="51640" y="455"/>
                    <a:pt x="43638" y="455"/>
                  </a:cubicBezTo>
                  <a:cubicBezTo>
                    <a:pt x="29213" y="455"/>
                    <a:pt x="14773" y="360"/>
                    <a:pt x="413" y="96"/>
                  </a:cubicBezTo>
                  <a:cubicBezTo>
                    <a:pt x="254" y="96"/>
                    <a:pt x="191" y="32"/>
                    <a:pt x="159" y="1"/>
                  </a:cubicBezTo>
                  <a:close/>
                </a:path>
              </a:pathLst>
            </a:custGeom>
            <a:solidFill>
              <a:srgbClr val="D3BC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9"/>
            <p:cNvSpPr/>
            <p:nvPr/>
          </p:nvSpPr>
          <p:spPr>
            <a:xfrm>
              <a:off x="6264735" y="1359507"/>
              <a:ext cx="2015101" cy="844578"/>
            </a:xfrm>
            <a:custGeom>
              <a:avLst/>
              <a:gdLst/>
              <a:ahLst/>
              <a:cxnLst/>
              <a:rect l="l" t="t" r="r" b="b"/>
              <a:pathLst>
                <a:path w="68216" h="28591" extrusionOk="0">
                  <a:moveTo>
                    <a:pt x="729" y="0"/>
                  </a:moveTo>
                  <a:cubicBezTo>
                    <a:pt x="602" y="5732"/>
                    <a:pt x="286" y="11464"/>
                    <a:pt x="254" y="17196"/>
                  </a:cubicBezTo>
                  <a:cubicBezTo>
                    <a:pt x="254" y="19096"/>
                    <a:pt x="254" y="21028"/>
                    <a:pt x="254" y="22928"/>
                  </a:cubicBezTo>
                  <a:cubicBezTo>
                    <a:pt x="254" y="23942"/>
                    <a:pt x="254" y="24955"/>
                    <a:pt x="286" y="26000"/>
                  </a:cubicBezTo>
                  <a:cubicBezTo>
                    <a:pt x="286" y="27362"/>
                    <a:pt x="0" y="27837"/>
                    <a:pt x="2787" y="28217"/>
                  </a:cubicBezTo>
                  <a:cubicBezTo>
                    <a:pt x="4976" y="28483"/>
                    <a:pt x="7694" y="28590"/>
                    <a:pt x="10274" y="28590"/>
                  </a:cubicBezTo>
                  <a:cubicBezTo>
                    <a:pt x="11688" y="28590"/>
                    <a:pt x="13061" y="28558"/>
                    <a:pt x="14283" y="28502"/>
                  </a:cubicBezTo>
                  <a:cubicBezTo>
                    <a:pt x="18305" y="28312"/>
                    <a:pt x="22327" y="28407"/>
                    <a:pt x="26286" y="27964"/>
                  </a:cubicBezTo>
                  <a:cubicBezTo>
                    <a:pt x="33665" y="27172"/>
                    <a:pt x="40854" y="26444"/>
                    <a:pt x="48011" y="25240"/>
                  </a:cubicBezTo>
                  <a:cubicBezTo>
                    <a:pt x="51653" y="24639"/>
                    <a:pt x="55516" y="24100"/>
                    <a:pt x="58968" y="23245"/>
                  </a:cubicBezTo>
                  <a:cubicBezTo>
                    <a:pt x="63529" y="22168"/>
                    <a:pt x="65270" y="20490"/>
                    <a:pt x="65840" y="18083"/>
                  </a:cubicBezTo>
                  <a:cubicBezTo>
                    <a:pt x="67202" y="12573"/>
                    <a:pt x="67836" y="5827"/>
                    <a:pt x="68216" y="285"/>
                  </a:cubicBezTo>
                  <a:lnTo>
                    <a:pt x="66031" y="253"/>
                  </a:lnTo>
                  <a:cubicBezTo>
                    <a:pt x="66031" y="317"/>
                    <a:pt x="65936" y="412"/>
                    <a:pt x="65714" y="412"/>
                  </a:cubicBezTo>
                  <a:cubicBezTo>
                    <a:pt x="58829" y="422"/>
                    <a:pt x="51937" y="435"/>
                    <a:pt x="45043" y="435"/>
                  </a:cubicBezTo>
                  <a:cubicBezTo>
                    <a:pt x="30406" y="435"/>
                    <a:pt x="15759" y="375"/>
                    <a:pt x="1141" y="95"/>
                  </a:cubicBezTo>
                  <a:cubicBezTo>
                    <a:pt x="1046" y="95"/>
                    <a:pt x="982" y="63"/>
                    <a:pt x="982" y="0"/>
                  </a:cubicBezTo>
                  <a:close/>
                </a:path>
              </a:pathLst>
            </a:custGeom>
            <a:solidFill>
              <a:srgbClr val="D3BC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9"/>
            <p:cNvSpPr/>
            <p:nvPr/>
          </p:nvSpPr>
          <p:spPr>
            <a:xfrm>
              <a:off x="6291852" y="1146380"/>
              <a:ext cx="2006711" cy="21682"/>
            </a:xfrm>
            <a:custGeom>
              <a:avLst/>
              <a:gdLst/>
              <a:ahLst/>
              <a:cxnLst/>
              <a:rect l="l" t="t" r="r" b="b"/>
              <a:pathLst>
                <a:path w="67932" h="734" extrusionOk="0">
                  <a:moveTo>
                    <a:pt x="25570" y="1"/>
                  </a:moveTo>
                  <a:cubicBezTo>
                    <a:pt x="17105" y="1"/>
                    <a:pt x="8648" y="45"/>
                    <a:pt x="223" y="153"/>
                  </a:cubicBezTo>
                  <a:cubicBezTo>
                    <a:pt x="64" y="153"/>
                    <a:pt x="1" y="216"/>
                    <a:pt x="1" y="280"/>
                  </a:cubicBezTo>
                  <a:cubicBezTo>
                    <a:pt x="1" y="311"/>
                    <a:pt x="96" y="375"/>
                    <a:pt x="223" y="375"/>
                  </a:cubicBezTo>
                  <a:cubicBezTo>
                    <a:pt x="14583" y="639"/>
                    <a:pt x="29023" y="734"/>
                    <a:pt x="43448" y="734"/>
                  </a:cubicBezTo>
                  <a:cubicBezTo>
                    <a:pt x="51450" y="734"/>
                    <a:pt x="59447" y="705"/>
                    <a:pt x="67424" y="660"/>
                  </a:cubicBezTo>
                  <a:cubicBezTo>
                    <a:pt x="67931" y="660"/>
                    <a:pt x="67931" y="280"/>
                    <a:pt x="67424" y="280"/>
                  </a:cubicBezTo>
                  <a:cubicBezTo>
                    <a:pt x="53523" y="122"/>
                    <a:pt x="39536" y="1"/>
                    <a:pt x="255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9"/>
            <p:cNvSpPr/>
            <p:nvPr/>
          </p:nvSpPr>
          <p:spPr>
            <a:xfrm>
              <a:off x="6236672" y="1152317"/>
              <a:ext cx="2081536" cy="1059245"/>
            </a:xfrm>
            <a:custGeom>
              <a:avLst/>
              <a:gdLst/>
              <a:ahLst/>
              <a:cxnLst/>
              <a:rect l="l" t="t" r="r" b="b"/>
              <a:pathLst>
                <a:path w="70465" h="35858" extrusionOk="0">
                  <a:moveTo>
                    <a:pt x="1479" y="0"/>
                  </a:moveTo>
                  <a:cubicBezTo>
                    <a:pt x="1344" y="0"/>
                    <a:pt x="1204" y="50"/>
                    <a:pt x="1204" y="142"/>
                  </a:cubicBezTo>
                  <a:cubicBezTo>
                    <a:pt x="0" y="11828"/>
                    <a:pt x="349" y="23609"/>
                    <a:pt x="444" y="35294"/>
                  </a:cubicBezTo>
                  <a:cubicBezTo>
                    <a:pt x="444" y="35389"/>
                    <a:pt x="634" y="35484"/>
                    <a:pt x="855" y="35484"/>
                  </a:cubicBezTo>
                  <a:cubicBezTo>
                    <a:pt x="5314" y="35710"/>
                    <a:pt x="9762" y="35858"/>
                    <a:pt x="14187" y="35858"/>
                  </a:cubicBezTo>
                  <a:cubicBezTo>
                    <a:pt x="20322" y="35858"/>
                    <a:pt x="26413" y="35574"/>
                    <a:pt x="32430" y="34819"/>
                  </a:cubicBezTo>
                  <a:cubicBezTo>
                    <a:pt x="37845" y="34123"/>
                    <a:pt x="43197" y="33679"/>
                    <a:pt x="48517" y="32793"/>
                  </a:cubicBezTo>
                  <a:cubicBezTo>
                    <a:pt x="52793" y="32064"/>
                    <a:pt x="57416" y="31494"/>
                    <a:pt x="61407" y="30386"/>
                  </a:cubicBezTo>
                  <a:cubicBezTo>
                    <a:pt x="69229" y="28264"/>
                    <a:pt x="68184" y="23039"/>
                    <a:pt x="68786" y="19207"/>
                  </a:cubicBezTo>
                  <a:cubicBezTo>
                    <a:pt x="69672" y="13443"/>
                    <a:pt x="70211" y="6444"/>
                    <a:pt x="70464" y="649"/>
                  </a:cubicBezTo>
                  <a:cubicBezTo>
                    <a:pt x="70464" y="504"/>
                    <a:pt x="70226" y="432"/>
                    <a:pt x="69987" y="432"/>
                  </a:cubicBezTo>
                  <a:cubicBezTo>
                    <a:pt x="69807" y="432"/>
                    <a:pt x="69627" y="472"/>
                    <a:pt x="69546" y="554"/>
                  </a:cubicBezTo>
                  <a:cubicBezTo>
                    <a:pt x="69514" y="585"/>
                    <a:pt x="69514" y="617"/>
                    <a:pt x="69514" y="649"/>
                  </a:cubicBezTo>
                  <a:cubicBezTo>
                    <a:pt x="69419" y="2865"/>
                    <a:pt x="69292" y="5082"/>
                    <a:pt x="69166" y="7267"/>
                  </a:cubicBezTo>
                  <a:cubicBezTo>
                    <a:pt x="68786" y="12841"/>
                    <a:pt x="68152" y="19587"/>
                    <a:pt x="66790" y="25097"/>
                  </a:cubicBezTo>
                  <a:cubicBezTo>
                    <a:pt x="66220" y="27504"/>
                    <a:pt x="64479" y="29182"/>
                    <a:pt x="59950" y="30259"/>
                  </a:cubicBezTo>
                  <a:cubicBezTo>
                    <a:pt x="56466" y="31114"/>
                    <a:pt x="52603" y="31621"/>
                    <a:pt x="48961" y="32254"/>
                  </a:cubicBezTo>
                  <a:cubicBezTo>
                    <a:pt x="41835" y="33458"/>
                    <a:pt x="34615" y="34186"/>
                    <a:pt x="27236" y="34978"/>
                  </a:cubicBezTo>
                  <a:cubicBezTo>
                    <a:pt x="23277" y="35389"/>
                    <a:pt x="19255" y="35326"/>
                    <a:pt x="15233" y="35516"/>
                  </a:cubicBezTo>
                  <a:cubicBezTo>
                    <a:pt x="14037" y="35571"/>
                    <a:pt x="12696" y="35603"/>
                    <a:pt x="11313" y="35603"/>
                  </a:cubicBezTo>
                  <a:cubicBezTo>
                    <a:pt x="8706" y="35603"/>
                    <a:pt x="5952" y="35489"/>
                    <a:pt x="3737" y="35199"/>
                  </a:cubicBezTo>
                  <a:cubicBezTo>
                    <a:pt x="950" y="34851"/>
                    <a:pt x="1236" y="34376"/>
                    <a:pt x="1236" y="32983"/>
                  </a:cubicBezTo>
                  <a:cubicBezTo>
                    <a:pt x="1204" y="31969"/>
                    <a:pt x="1204" y="30956"/>
                    <a:pt x="1204" y="29942"/>
                  </a:cubicBezTo>
                  <a:cubicBezTo>
                    <a:pt x="1204" y="28042"/>
                    <a:pt x="1204" y="26110"/>
                    <a:pt x="1204" y="24210"/>
                  </a:cubicBezTo>
                  <a:cubicBezTo>
                    <a:pt x="1236" y="18478"/>
                    <a:pt x="1552" y="12746"/>
                    <a:pt x="1679" y="7014"/>
                  </a:cubicBezTo>
                  <a:cubicBezTo>
                    <a:pt x="1742" y="4734"/>
                    <a:pt x="1774" y="2422"/>
                    <a:pt x="1742" y="142"/>
                  </a:cubicBezTo>
                  <a:cubicBezTo>
                    <a:pt x="1742" y="110"/>
                    <a:pt x="1742" y="79"/>
                    <a:pt x="1711" y="79"/>
                  </a:cubicBezTo>
                  <a:cubicBezTo>
                    <a:pt x="1671" y="26"/>
                    <a:pt x="1576" y="0"/>
                    <a:pt x="14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6308306" y="1331238"/>
              <a:ext cx="1976137" cy="60587"/>
            </a:xfrm>
            <a:custGeom>
              <a:avLst/>
              <a:gdLst/>
              <a:ahLst/>
              <a:cxnLst/>
              <a:rect l="l" t="t" r="r" b="b"/>
              <a:pathLst>
                <a:path w="66897" h="2051" extrusionOk="0">
                  <a:moveTo>
                    <a:pt x="17577" y="0"/>
                  </a:moveTo>
                  <a:cubicBezTo>
                    <a:pt x="11924" y="0"/>
                    <a:pt x="6294" y="195"/>
                    <a:pt x="711" y="767"/>
                  </a:cubicBezTo>
                  <a:cubicBezTo>
                    <a:pt x="0" y="829"/>
                    <a:pt x="133" y="1433"/>
                    <a:pt x="846" y="1433"/>
                  </a:cubicBezTo>
                  <a:cubicBezTo>
                    <a:pt x="864" y="1433"/>
                    <a:pt x="882" y="1433"/>
                    <a:pt x="901" y="1432"/>
                  </a:cubicBezTo>
                  <a:cubicBezTo>
                    <a:pt x="4552" y="1336"/>
                    <a:pt x="8192" y="1294"/>
                    <a:pt x="11829" y="1294"/>
                  </a:cubicBezTo>
                  <a:cubicBezTo>
                    <a:pt x="18949" y="1294"/>
                    <a:pt x="26055" y="1455"/>
                    <a:pt x="33203" y="1685"/>
                  </a:cubicBezTo>
                  <a:cubicBezTo>
                    <a:pt x="39133" y="1877"/>
                    <a:pt x="45064" y="2050"/>
                    <a:pt x="50989" y="2050"/>
                  </a:cubicBezTo>
                  <a:cubicBezTo>
                    <a:pt x="55822" y="2050"/>
                    <a:pt x="60651" y="1935"/>
                    <a:pt x="65474" y="1622"/>
                  </a:cubicBezTo>
                  <a:cubicBezTo>
                    <a:pt x="66841" y="1531"/>
                    <a:pt x="66897" y="508"/>
                    <a:pt x="65642" y="508"/>
                  </a:cubicBezTo>
                  <a:cubicBezTo>
                    <a:pt x="65588" y="508"/>
                    <a:pt x="65532" y="510"/>
                    <a:pt x="65474" y="514"/>
                  </a:cubicBezTo>
                  <a:cubicBezTo>
                    <a:pt x="61511" y="771"/>
                    <a:pt x="57530" y="867"/>
                    <a:pt x="53540" y="867"/>
                  </a:cubicBezTo>
                  <a:cubicBezTo>
                    <a:pt x="41575" y="867"/>
                    <a:pt x="29521" y="0"/>
                    <a:pt x="17577" y="0"/>
                  </a:cubicBezTo>
                  <a:close/>
                </a:path>
              </a:pathLst>
            </a:custGeom>
            <a:solidFill>
              <a:srgbClr val="C397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6293743" y="1357291"/>
              <a:ext cx="1921547" cy="15095"/>
            </a:xfrm>
            <a:custGeom>
              <a:avLst/>
              <a:gdLst/>
              <a:ahLst/>
              <a:cxnLst/>
              <a:rect l="l" t="t" r="r" b="b"/>
              <a:pathLst>
                <a:path w="65049" h="511" extrusionOk="0">
                  <a:moveTo>
                    <a:pt x="8308" y="0"/>
                  </a:moveTo>
                  <a:cubicBezTo>
                    <a:pt x="5591" y="0"/>
                    <a:pt x="2875" y="4"/>
                    <a:pt x="159" y="12"/>
                  </a:cubicBezTo>
                  <a:cubicBezTo>
                    <a:pt x="64" y="12"/>
                    <a:pt x="0" y="43"/>
                    <a:pt x="0" y="75"/>
                  </a:cubicBezTo>
                  <a:cubicBezTo>
                    <a:pt x="0" y="138"/>
                    <a:pt x="64" y="170"/>
                    <a:pt x="159" y="170"/>
                  </a:cubicBezTo>
                  <a:cubicBezTo>
                    <a:pt x="14777" y="450"/>
                    <a:pt x="29424" y="510"/>
                    <a:pt x="44071" y="510"/>
                  </a:cubicBezTo>
                  <a:cubicBezTo>
                    <a:pt x="50969" y="510"/>
                    <a:pt x="57868" y="497"/>
                    <a:pt x="64763" y="487"/>
                  </a:cubicBezTo>
                  <a:cubicBezTo>
                    <a:pt x="64954" y="487"/>
                    <a:pt x="65049" y="392"/>
                    <a:pt x="65049" y="297"/>
                  </a:cubicBezTo>
                  <a:cubicBezTo>
                    <a:pt x="65049" y="233"/>
                    <a:pt x="64954" y="138"/>
                    <a:pt x="64763" y="138"/>
                  </a:cubicBezTo>
                  <a:cubicBezTo>
                    <a:pt x="63314" y="141"/>
                    <a:pt x="61864" y="142"/>
                    <a:pt x="60415" y="142"/>
                  </a:cubicBezTo>
                  <a:cubicBezTo>
                    <a:pt x="43046" y="142"/>
                    <a:pt x="25677" y="0"/>
                    <a:pt x="83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3" name="Google Shape;803;p39"/>
          <p:cNvGrpSpPr/>
          <p:nvPr/>
        </p:nvGrpSpPr>
        <p:grpSpPr>
          <a:xfrm>
            <a:off x="3421543" y="3637350"/>
            <a:ext cx="2424780" cy="1114266"/>
            <a:chOff x="3421543" y="3637350"/>
            <a:chExt cx="2424780" cy="1114266"/>
          </a:xfrm>
        </p:grpSpPr>
        <p:sp>
          <p:nvSpPr>
            <p:cNvPr id="804" name="Google Shape;804;p39"/>
            <p:cNvSpPr/>
            <p:nvPr/>
          </p:nvSpPr>
          <p:spPr>
            <a:xfrm rot="121053">
              <a:off x="3450755" y="3678893"/>
              <a:ext cx="2378154" cy="1031181"/>
            </a:xfrm>
            <a:custGeom>
              <a:avLst/>
              <a:gdLst/>
              <a:ahLst/>
              <a:cxnLst/>
              <a:rect l="l" t="t" r="r" b="b"/>
              <a:pathLst>
                <a:path w="80504" h="34907" extrusionOk="0">
                  <a:moveTo>
                    <a:pt x="67401" y="0"/>
                  </a:moveTo>
                  <a:cubicBezTo>
                    <a:pt x="66655" y="0"/>
                    <a:pt x="66172" y="477"/>
                    <a:pt x="66728" y="821"/>
                  </a:cubicBezTo>
                  <a:cubicBezTo>
                    <a:pt x="73347" y="4811"/>
                    <a:pt x="73695" y="9846"/>
                    <a:pt x="74043" y="14787"/>
                  </a:cubicBezTo>
                  <a:cubicBezTo>
                    <a:pt x="73822" y="14882"/>
                    <a:pt x="73695" y="15008"/>
                    <a:pt x="73727" y="15198"/>
                  </a:cubicBezTo>
                  <a:cubicBezTo>
                    <a:pt x="74328" y="20075"/>
                    <a:pt x="74835" y="27328"/>
                    <a:pt x="67614" y="31159"/>
                  </a:cubicBezTo>
                  <a:cubicBezTo>
                    <a:pt x="67361" y="31286"/>
                    <a:pt x="67329" y="31444"/>
                    <a:pt x="67393" y="31571"/>
                  </a:cubicBezTo>
                  <a:cubicBezTo>
                    <a:pt x="54313" y="32553"/>
                    <a:pt x="41297" y="31951"/>
                    <a:pt x="28155" y="32775"/>
                  </a:cubicBezTo>
                  <a:cubicBezTo>
                    <a:pt x="27775" y="32806"/>
                    <a:pt x="27553" y="32933"/>
                    <a:pt x="27490" y="33091"/>
                  </a:cubicBezTo>
                  <a:cubicBezTo>
                    <a:pt x="18527" y="33250"/>
                    <a:pt x="9343" y="33376"/>
                    <a:pt x="698" y="34231"/>
                  </a:cubicBezTo>
                  <a:cubicBezTo>
                    <a:pt x="1" y="34326"/>
                    <a:pt x="223" y="34801"/>
                    <a:pt x="856" y="34833"/>
                  </a:cubicBezTo>
                  <a:cubicBezTo>
                    <a:pt x="2678" y="34885"/>
                    <a:pt x="4510" y="34907"/>
                    <a:pt x="6349" y="34907"/>
                  </a:cubicBezTo>
                  <a:cubicBezTo>
                    <a:pt x="15793" y="34907"/>
                    <a:pt x="25421" y="34322"/>
                    <a:pt x="34805" y="34136"/>
                  </a:cubicBezTo>
                  <a:cubicBezTo>
                    <a:pt x="39535" y="34030"/>
                    <a:pt x="44270" y="34008"/>
                    <a:pt x="49009" y="34008"/>
                  </a:cubicBezTo>
                  <a:cubicBezTo>
                    <a:pt x="52601" y="34008"/>
                    <a:pt x="56195" y="34021"/>
                    <a:pt x="59791" y="34021"/>
                  </a:cubicBezTo>
                  <a:cubicBezTo>
                    <a:pt x="62789" y="34021"/>
                    <a:pt x="65787" y="34012"/>
                    <a:pt x="68786" y="33978"/>
                  </a:cubicBezTo>
                  <a:cubicBezTo>
                    <a:pt x="69388" y="33946"/>
                    <a:pt x="69768" y="33788"/>
                    <a:pt x="69926" y="33566"/>
                  </a:cubicBezTo>
                  <a:lnTo>
                    <a:pt x="69990" y="33566"/>
                  </a:lnTo>
                  <a:cubicBezTo>
                    <a:pt x="80504" y="30273"/>
                    <a:pt x="77083" y="21849"/>
                    <a:pt x="76608" y="16718"/>
                  </a:cubicBezTo>
                  <a:cubicBezTo>
                    <a:pt x="76292" y="13552"/>
                    <a:pt x="76260" y="10321"/>
                    <a:pt x="75183" y="7154"/>
                  </a:cubicBezTo>
                  <a:cubicBezTo>
                    <a:pt x="74328" y="4653"/>
                    <a:pt x="72681" y="1454"/>
                    <a:pt x="67868" y="61"/>
                  </a:cubicBezTo>
                  <a:cubicBezTo>
                    <a:pt x="67706" y="19"/>
                    <a:pt x="67549" y="0"/>
                    <a:pt x="67401" y="0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9"/>
            <p:cNvSpPr/>
            <p:nvPr/>
          </p:nvSpPr>
          <p:spPr>
            <a:xfrm rot="121053">
              <a:off x="3463540" y="3875445"/>
              <a:ext cx="2148001" cy="812993"/>
            </a:xfrm>
            <a:custGeom>
              <a:avLst/>
              <a:gdLst/>
              <a:ahLst/>
              <a:cxnLst/>
              <a:rect l="l" t="t" r="r" b="b"/>
              <a:pathLst>
                <a:path w="72713" h="27521" extrusionOk="0">
                  <a:moveTo>
                    <a:pt x="71636" y="0"/>
                  </a:moveTo>
                  <a:lnTo>
                    <a:pt x="70179" y="127"/>
                  </a:lnTo>
                  <a:cubicBezTo>
                    <a:pt x="70179" y="190"/>
                    <a:pt x="70084" y="285"/>
                    <a:pt x="69862" y="285"/>
                  </a:cubicBezTo>
                  <a:cubicBezTo>
                    <a:pt x="47346" y="1046"/>
                    <a:pt x="24797" y="1806"/>
                    <a:pt x="2249" y="2407"/>
                  </a:cubicBezTo>
                  <a:cubicBezTo>
                    <a:pt x="4656" y="10705"/>
                    <a:pt x="3547" y="19413"/>
                    <a:pt x="64" y="27457"/>
                  </a:cubicBezTo>
                  <a:cubicBezTo>
                    <a:pt x="32" y="27489"/>
                    <a:pt x="32" y="27489"/>
                    <a:pt x="0" y="27521"/>
                  </a:cubicBezTo>
                  <a:cubicBezTo>
                    <a:pt x="22074" y="25684"/>
                    <a:pt x="44432" y="26096"/>
                    <a:pt x="66632" y="24607"/>
                  </a:cubicBezTo>
                  <a:lnTo>
                    <a:pt x="66790" y="24607"/>
                  </a:lnTo>
                  <a:cubicBezTo>
                    <a:pt x="69799" y="22359"/>
                    <a:pt x="71477" y="20205"/>
                    <a:pt x="71984" y="17513"/>
                  </a:cubicBezTo>
                  <a:cubicBezTo>
                    <a:pt x="72427" y="15075"/>
                    <a:pt x="72269" y="11053"/>
                    <a:pt x="72332" y="8646"/>
                  </a:cubicBezTo>
                  <a:cubicBezTo>
                    <a:pt x="72396" y="5859"/>
                    <a:pt x="72712" y="2819"/>
                    <a:pt x="71636" y="0"/>
                  </a:cubicBezTo>
                  <a:close/>
                </a:path>
              </a:pathLst>
            </a:custGeom>
            <a:solidFill>
              <a:srgbClr val="84F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9"/>
            <p:cNvSpPr/>
            <p:nvPr/>
          </p:nvSpPr>
          <p:spPr>
            <a:xfrm rot="121053">
              <a:off x="3472363" y="3695441"/>
              <a:ext cx="2123689" cy="245130"/>
            </a:xfrm>
            <a:custGeom>
              <a:avLst/>
              <a:gdLst/>
              <a:ahLst/>
              <a:cxnLst/>
              <a:rect l="l" t="t" r="r" b="b"/>
              <a:pathLst>
                <a:path w="71890" h="8298" extrusionOk="0">
                  <a:moveTo>
                    <a:pt x="65841" y="0"/>
                  </a:moveTo>
                  <a:cubicBezTo>
                    <a:pt x="54820" y="0"/>
                    <a:pt x="43799" y="158"/>
                    <a:pt x="32810" y="570"/>
                  </a:cubicBezTo>
                  <a:cubicBezTo>
                    <a:pt x="21821" y="982"/>
                    <a:pt x="10958" y="1805"/>
                    <a:pt x="1" y="2312"/>
                  </a:cubicBezTo>
                  <a:cubicBezTo>
                    <a:pt x="1046" y="4244"/>
                    <a:pt x="1869" y="6270"/>
                    <a:pt x="2471" y="8297"/>
                  </a:cubicBezTo>
                  <a:cubicBezTo>
                    <a:pt x="25020" y="7442"/>
                    <a:pt x="47568" y="6745"/>
                    <a:pt x="70116" y="6049"/>
                  </a:cubicBezTo>
                  <a:cubicBezTo>
                    <a:pt x="70146" y="6045"/>
                    <a:pt x="70174" y="6043"/>
                    <a:pt x="70200" y="6043"/>
                  </a:cubicBezTo>
                  <a:cubicBezTo>
                    <a:pt x="70370" y="6043"/>
                    <a:pt x="70465" y="6125"/>
                    <a:pt x="70465" y="6207"/>
                  </a:cubicBezTo>
                  <a:lnTo>
                    <a:pt x="71890" y="6080"/>
                  </a:lnTo>
                  <a:cubicBezTo>
                    <a:pt x="71035" y="3895"/>
                    <a:pt x="69325" y="1868"/>
                    <a:pt x="65968" y="253"/>
                  </a:cubicBezTo>
                  <a:cubicBezTo>
                    <a:pt x="65809" y="158"/>
                    <a:pt x="65778" y="63"/>
                    <a:pt x="65841" y="0"/>
                  </a:cubicBezTo>
                  <a:close/>
                </a:path>
              </a:pathLst>
            </a:custGeom>
            <a:solidFill>
              <a:srgbClr val="84F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9"/>
            <p:cNvSpPr/>
            <p:nvPr/>
          </p:nvSpPr>
          <p:spPr>
            <a:xfrm rot="121053">
              <a:off x="3497501" y="3901538"/>
              <a:ext cx="1868279" cy="49510"/>
            </a:xfrm>
            <a:custGeom>
              <a:avLst/>
              <a:gdLst/>
              <a:ahLst/>
              <a:cxnLst/>
              <a:rect l="l" t="t" r="r" b="b"/>
              <a:pathLst>
                <a:path w="63244" h="1676" extrusionOk="0">
                  <a:moveTo>
                    <a:pt x="54795" y="1"/>
                  </a:moveTo>
                  <a:cubicBezTo>
                    <a:pt x="46972" y="1"/>
                    <a:pt x="39118" y="208"/>
                    <a:pt x="31321" y="282"/>
                  </a:cubicBezTo>
                  <a:cubicBezTo>
                    <a:pt x="21251" y="377"/>
                    <a:pt x="11180" y="504"/>
                    <a:pt x="1109" y="757"/>
                  </a:cubicBezTo>
                  <a:cubicBezTo>
                    <a:pt x="1" y="789"/>
                    <a:pt x="1" y="1580"/>
                    <a:pt x="1109" y="1612"/>
                  </a:cubicBezTo>
                  <a:cubicBezTo>
                    <a:pt x="5655" y="1655"/>
                    <a:pt x="10201" y="1672"/>
                    <a:pt x="14747" y="1672"/>
                  </a:cubicBezTo>
                  <a:cubicBezTo>
                    <a:pt x="20272" y="1672"/>
                    <a:pt x="25797" y="1647"/>
                    <a:pt x="31321" y="1612"/>
                  </a:cubicBezTo>
                  <a:cubicBezTo>
                    <a:pt x="41361" y="1549"/>
                    <a:pt x="51526" y="1675"/>
                    <a:pt x="61534" y="1359"/>
                  </a:cubicBezTo>
                  <a:cubicBezTo>
                    <a:pt x="63212" y="1295"/>
                    <a:pt x="63244" y="60"/>
                    <a:pt x="61534" y="60"/>
                  </a:cubicBezTo>
                  <a:cubicBezTo>
                    <a:pt x="59291" y="18"/>
                    <a:pt x="57044" y="1"/>
                    <a:pt x="54795" y="1"/>
                  </a:cubicBezTo>
                  <a:close/>
                </a:path>
              </a:pathLst>
            </a:custGeom>
            <a:solidFill>
              <a:srgbClr val="58E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9"/>
            <p:cNvSpPr/>
            <p:nvPr/>
          </p:nvSpPr>
          <p:spPr>
            <a:xfrm rot="121053">
              <a:off x="3438718" y="3682535"/>
              <a:ext cx="2243418" cy="1015200"/>
            </a:xfrm>
            <a:custGeom>
              <a:avLst/>
              <a:gdLst/>
              <a:ahLst/>
              <a:cxnLst/>
              <a:rect l="l" t="t" r="r" b="b"/>
              <a:pathLst>
                <a:path w="75943" h="34366" extrusionOk="0">
                  <a:moveTo>
                    <a:pt x="66505" y="476"/>
                  </a:moveTo>
                  <a:cubicBezTo>
                    <a:pt x="66474" y="539"/>
                    <a:pt x="66505" y="634"/>
                    <a:pt x="66664" y="729"/>
                  </a:cubicBezTo>
                  <a:cubicBezTo>
                    <a:pt x="70021" y="2344"/>
                    <a:pt x="71731" y="4371"/>
                    <a:pt x="72586" y="6556"/>
                  </a:cubicBezTo>
                  <a:cubicBezTo>
                    <a:pt x="73662" y="9375"/>
                    <a:pt x="73346" y="12415"/>
                    <a:pt x="73282" y="15202"/>
                  </a:cubicBezTo>
                  <a:cubicBezTo>
                    <a:pt x="73219" y="17609"/>
                    <a:pt x="73377" y="21631"/>
                    <a:pt x="72934" y="24069"/>
                  </a:cubicBezTo>
                  <a:cubicBezTo>
                    <a:pt x="72427" y="26761"/>
                    <a:pt x="70749" y="28915"/>
                    <a:pt x="67740" y="31163"/>
                  </a:cubicBezTo>
                  <a:lnTo>
                    <a:pt x="67582" y="31163"/>
                  </a:lnTo>
                  <a:cubicBezTo>
                    <a:pt x="45382" y="32652"/>
                    <a:pt x="23024" y="32240"/>
                    <a:pt x="950" y="34077"/>
                  </a:cubicBezTo>
                  <a:cubicBezTo>
                    <a:pt x="982" y="34045"/>
                    <a:pt x="982" y="34045"/>
                    <a:pt x="1014" y="34013"/>
                  </a:cubicBezTo>
                  <a:cubicBezTo>
                    <a:pt x="4497" y="25969"/>
                    <a:pt x="5606" y="17261"/>
                    <a:pt x="3230" y="8963"/>
                  </a:cubicBezTo>
                  <a:cubicBezTo>
                    <a:pt x="25747" y="8362"/>
                    <a:pt x="48296" y="7602"/>
                    <a:pt x="70812" y="6841"/>
                  </a:cubicBezTo>
                  <a:cubicBezTo>
                    <a:pt x="71034" y="6841"/>
                    <a:pt x="71129" y="6746"/>
                    <a:pt x="71129" y="6683"/>
                  </a:cubicBezTo>
                  <a:cubicBezTo>
                    <a:pt x="71129" y="6601"/>
                    <a:pt x="71058" y="6519"/>
                    <a:pt x="70895" y="6519"/>
                  </a:cubicBezTo>
                  <a:cubicBezTo>
                    <a:pt x="70869" y="6519"/>
                    <a:pt x="70842" y="6521"/>
                    <a:pt x="70812" y="6525"/>
                  </a:cubicBezTo>
                  <a:cubicBezTo>
                    <a:pt x="48264" y="7221"/>
                    <a:pt x="25684" y="7918"/>
                    <a:pt x="3167" y="8773"/>
                  </a:cubicBezTo>
                  <a:lnTo>
                    <a:pt x="3135" y="8773"/>
                  </a:lnTo>
                  <a:cubicBezTo>
                    <a:pt x="2534" y="6746"/>
                    <a:pt x="1742" y="4720"/>
                    <a:pt x="697" y="2788"/>
                  </a:cubicBezTo>
                  <a:cubicBezTo>
                    <a:pt x="11654" y="2281"/>
                    <a:pt x="22517" y="1458"/>
                    <a:pt x="33474" y="1046"/>
                  </a:cubicBezTo>
                  <a:cubicBezTo>
                    <a:pt x="44464" y="634"/>
                    <a:pt x="55516" y="476"/>
                    <a:pt x="66505" y="476"/>
                  </a:cubicBezTo>
                  <a:close/>
                  <a:moveTo>
                    <a:pt x="66664" y="1"/>
                  </a:moveTo>
                  <a:cubicBezTo>
                    <a:pt x="55358" y="1"/>
                    <a:pt x="44020" y="223"/>
                    <a:pt x="32714" y="634"/>
                  </a:cubicBezTo>
                  <a:cubicBezTo>
                    <a:pt x="22010" y="1046"/>
                    <a:pt x="10989" y="1458"/>
                    <a:pt x="444" y="2598"/>
                  </a:cubicBezTo>
                  <a:cubicBezTo>
                    <a:pt x="412" y="2598"/>
                    <a:pt x="380" y="2598"/>
                    <a:pt x="349" y="2629"/>
                  </a:cubicBezTo>
                  <a:cubicBezTo>
                    <a:pt x="254" y="2661"/>
                    <a:pt x="159" y="2693"/>
                    <a:pt x="190" y="2788"/>
                  </a:cubicBezTo>
                  <a:cubicBezTo>
                    <a:pt x="3642" y="13270"/>
                    <a:pt x="4371" y="23373"/>
                    <a:pt x="64" y="33887"/>
                  </a:cubicBezTo>
                  <a:cubicBezTo>
                    <a:pt x="0" y="34013"/>
                    <a:pt x="159" y="34108"/>
                    <a:pt x="380" y="34172"/>
                  </a:cubicBezTo>
                  <a:cubicBezTo>
                    <a:pt x="294" y="34229"/>
                    <a:pt x="365" y="34366"/>
                    <a:pt x="546" y="34366"/>
                  </a:cubicBezTo>
                  <a:cubicBezTo>
                    <a:pt x="563" y="34366"/>
                    <a:pt x="582" y="34365"/>
                    <a:pt x="602" y="34362"/>
                  </a:cubicBezTo>
                  <a:cubicBezTo>
                    <a:pt x="23087" y="33348"/>
                    <a:pt x="45509" y="33158"/>
                    <a:pt x="67867" y="31670"/>
                  </a:cubicBezTo>
                  <a:cubicBezTo>
                    <a:pt x="68342" y="31638"/>
                    <a:pt x="68310" y="31385"/>
                    <a:pt x="68025" y="31258"/>
                  </a:cubicBezTo>
                  <a:cubicBezTo>
                    <a:pt x="75943" y="28155"/>
                    <a:pt x="74233" y="19541"/>
                    <a:pt x="74328" y="15202"/>
                  </a:cubicBezTo>
                  <a:cubicBezTo>
                    <a:pt x="74454" y="10135"/>
                    <a:pt x="75373" y="4181"/>
                    <a:pt x="67424" y="349"/>
                  </a:cubicBezTo>
                  <a:cubicBezTo>
                    <a:pt x="67329" y="286"/>
                    <a:pt x="67234" y="254"/>
                    <a:pt x="67107" y="254"/>
                  </a:cubicBezTo>
                  <a:cubicBezTo>
                    <a:pt x="67139" y="128"/>
                    <a:pt x="66980" y="1"/>
                    <a:pt x="666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9" name="Google Shape;809;p39"/>
          <p:cNvGrpSpPr/>
          <p:nvPr/>
        </p:nvGrpSpPr>
        <p:grpSpPr>
          <a:xfrm>
            <a:off x="756597" y="3662636"/>
            <a:ext cx="2165695" cy="1062849"/>
            <a:chOff x="756597" y="3662636"/>
            <a:chExt cx="2165695" cy="1062849"/>
          </a:xfrm>
        </p:grpSpPr>
        <p:sp>
          <p:nvSpPr>
            <p:cNvPr id="810" name="Google Shape;810;p39"/>
            <p:cNvSpPr/>
            <p:nvPr/>
          </p:nvSpPr>
          <p:spPr>
            <a:xfrm>
              <a:off x="788381" y="3662636"/>
              <a:ext cx="2133911" cy="1062849"/>
            </a:xfrm>
            <a:custGeom>
              <a:avLst/>
              <a:gdLst/>
              <a:ahLst/>
              <a:cxnLst/>
              <a:rect l="l" t="t" r="r" b="b"/>
              <a:pathLst>
                <a:path w="72238" h="35980" extrusionOk="0">
                  <a:moveTo>
                    <a:pt x="68149" y="1"/>
                  </a:moveTo>
                  <a:cubicBezTo>
                    <a:pt x="67535" y="1"/>
                    <a:pt x="66949" y="191"/>
                    <a:pt x="67013" y="571"/>
                  </a:cubicBezTo>
                  <a:cubicBezTo>
                    <a:pt x="67836" y="5733"/>
                    <a:pt x="68533" y="10927"/>
                    <a:pt x="69166" y="16089"/>
                  </a:cubicBezTo>
                  <a:cubicBezTo>
                    <a:pt x="69483" y="18781"/>
                    <a:pt x="69673" y="21472"/>
                    <a:pt x="69483" y="24164"/>
                  </a:cubicBezTo>
                  <a:cubicBezTo>
                    <a:pt x="69324" y="25906"/>
                    <a:pt x="69293" y="28440"/>
                    <a:pt x="68026" y="30435"/>
                  </a:cubicBezTo>
                  <a:cubicBezTo>
                    <a:pt x="67994" y="30435"/>
                    <a:pt x="67963" y="30466"/>
                    <a:pt x="67931" y="30498"/>
                  </a:cubicBezTo>
                  <a:cubicBezTo>
                    <a:pt x="66854" y="31195"/>
                    <a:pt x="65967" y="31891"/>
                    <a:pt x="64574" y="32493"/>
                  </a:cubicBezTo>
                  <a:cubicBezTo>
                    <a:pt x="63086" y="33127"/>
                    <a:pt x="61439" y="33443"/>
                    <a:pt x="59634" y="33792"/>
                  </a:cubicBezTo>
                  <a:cubicBezTo>
                    <a:pt x="59539" y="33792"/>
                    <a:pt x="59444" y="33823"/>
                    <a:pt x="59380" y="33855"/>
                  </a:cubicBezTo>
                  <a:cubicBezTo>
                    <a:pt x="58652" y="33950"/>
                    <a:pt x="57923" y="33982"/>
                    <a:pt x="57163" y="34045"/>
                  </a:cubicBezTo>
                  <a:cubicBezTo>
                    <a:pt x="56625" y="34077"/>
                    <a:pt x="56118" y="34108"/>
                    <a:pt x="55580" y="34108"/>
                  </a:cubicBezTo>
                  <a:lnTo>
                    <a:pt x="55643" y="34108"/>
                  </a:lnTo>
                  <a:lnTo>
                    <a:pt x="52983" y="34203"/>
                  </a:lnTo>
                  <a:cubicBezTo>
                    <a:pt x="52001" y="34235"/>
                    <a:pt x="51115" y="34267"/>
                    <a:pt x="50355" y="34298"/>
                  </a:cubicBezTo>
                  <a:cubicBezTo>
                    <a:pt x="47750" y="34420"/>
                    <a:pt x="45160" y="34469"/>
                    <a:pt x="42571" y="34469"/>
                  </a:cubicBezTo>
                  <a:cubicBezTo>
                    <a:pt x="39776" y="34469"/>
                    <a:pt x="36982" y="34412"/>
                    <a:pt x="34172" y="34330"/>
                  </a:cubicBezTo>
                  <a:cubicBezTo>
                    <a:pt x="25927" y="34114"/>
                    <a:pt x="17338" y="33608"/>
                    <a:pt x="8940" y="33608"/>
                  </a:cubicBezTo>
                  <a:cubicBezTo>
                    <a:pt x="6241" y="33608"/>
                    <a:pt x="3561" y="33661"/>
                    <a:pt x="919" y="33792"/>
                  </a:cubicBezTo>
                  <a:cubicBezTo>
                    <a:pt x="254" y="33823"/>
                    <a:pt x="1" y="34330"/>
                    <a:pt x="761" y="34393"/>
                  </a:cubicBezTo>
                  <a:cubicBezTo>
                    <a:pt x="6588" y="35058"/>
                    <a:pt x="12732" y="35090"/>
                    <a:pt x="18686" y="35312"/>
                  </a:cubicBezTo>
                  <a:cubicBezTo>
                    <a:pt x="24893" y="35533"/>
                    <a:pt x="31068" y="35755"/>
                    <a:pt x="37244" y="35913"/>
                  </a:cubicBezTo>
                  <a:cubicBezTo>
                    <a:pt x="39224" y="35955"/>
                    <a:pt x="41191" y="35979"/>
                    <a:pt x="43152" y="35979"/>
                  </a:cubicBezTo>
                  <a:cubicBezTo>
                    <a:pt x="47209" y="35979"/>
                    <a:pt x="51238" y="35874"/>
                    <a:pt x="55295" y="35597"/>
                  </a:cubicBezTo>
                  <a:cubicBezTo>
                    <a:pt x="59444" y="35343"/>
                    <a:pt x="64954" y="35248"/>
                    <a:pt x="68026" y="33602"/>
                  </a:cubicBezTo>
                  <a:cubicBezTo>
                    <a:pt x="70813" y="32113"/>
                    <a:pt x="71161" y="29706"/>
                    <a:pt x="71541" y="27775"/>
                  </a:cubicBezTo>
                  <a:cubicBezTo>
                    <a:pt x="72143" y="24893"/>
                    <a:pt x="72238" y="21947"/>
                    <a:pt x="71985" y="19034"/>
                  </a:cubicBezTo>
                  <a:cubicBezTo>
                    <a:pt x="71510" y="12858"/>
                    <a:pt x="70211" y="6715"/>
                    <a:pt x="69451" y="571"/>
                  </a:cubicBezTo>
                  <a:cubicBezTo>
                    <a:pt x="69404" y="191"/>
                    <a:pt x="68762" y="1"/>
                    <a:pt x="68149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2481614" y="4527018"/>
              <a:ext cx="307807" cy="130065"/>
            </a:xfrm>
            <a:custGeom>
              <a:avLst/>
              <a:gdLst/>
              <a:ahLst/>
              <a:cxnLst/>
              <a:rect l="l" t="t" r="r" b="b"/>
              <a:pathLst>
                <a:path w="10420" h="4403" extrusionOk="0">
                  <a:moveTo>
                    <a:pt x="2946" y="1"/>
                  </a:moveTo>
                  <a:lnTo>
                    <a:pt x="2946" y="1"/>
                  </a:lnTo>
                  <a:cubicBezTo>
                    <a:pt x="3136" y="1648"/>
                    <a:pt x="2091" y="3200"/>
                    <a:pt x="1" y="4403"/>
                  </a:cubicBezTo>
                  <a:cubicBezTo>
                    <a:pt x="4339" y="3770"/>
                    <a:pt x="8140" y="2566"/>
                    <a:pt x="10420" y="318"/>
                  </a:cubicBezTo>
                  <a:cubicBezTo>
                    <a:pt x="10420" y="318"/>
                    <a:pt x="10388" y="286"/>
                    <a:pt x="10388" y="286"/>
                  </a:cubicBezTo>
                  <a:lnTo>
                    <a:pt x="10198" y="286"/>
                  </a:lnTo>
                  <a:cubicBezTo>
                    <a:pt x="10198" y="349"/>
                    <a:pt x="10135" y="413"/>
                    <a:pt x="9977" y="413"/>
                  </a:cubicBezTo>
                  <a:cubicBezTo>
                    <a:pt x="9163" y="506"/>
                    <a:pt x="8364" y="552"/>
                    <a:pt x="7578" y="552"/>
                  </a:cubicBezTo>
                  <a:cubicBezTo>
                    <a:pt x="5977" y="552"/>
                    <a:pt x="4433" y="362"/>
                    <a:pt x="2946" y="1"/>
                  </a:cubicBezTo>
                  <a:close/>
                </a:path>
              </a:pathLst>
            </a:custGeom>
            <a:solidFill>
              <a:srgbClr val="B0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9"/>
            <p:cNvSpPr/>
            <p:nvPr/>
          </p:nvSpPr>
          <p:spPr>
            <a:xfrm>
              <a:off x="786520" y="3685086"/>
              <a:ext cx="281605" cy="151599"/>
            </a:xfrm>
            <a:custGeom>
              <a:avLst/>
              <a:gdLst/>
              <a:ahLst/>
              <a:cxnLst/>
              <a:rect l="l" t="t" r="r" b="b"/>
              <a:pathLst>
                <a:path w="9533" h="5132" extrusionOk="0">
                  <a:moveTo>
                    <a:pt x="8203" y="1"/>
                  </a:moveTo>
                  <a:cubicBezTo>
                    <a:pt x="6429" y="191"/>
                    <a:pt x="4782" y="539"/>
                    <a:pt x="3452" y="1236"/>
                  </a:cubicBezTo>
                  <a:cubicBezTo>
                    <a:pt x="1457" y="2281"/>
                    <a:pt x="729" y="3770"/>
                    <a:pt x="0" y="5131"/>
                  </a:cubicBezTo>
                  <a:cubicBezTo>
                    <a:pt x="1394" y="4308"/>
                    <a:pt x="3199" y="3675"/>
                    <a:pt x="5162" y="3231"/>
                  </a:cubicBezTo>
                  <a:cubicBezTo>
                    <a:pt x="5669" y="3105"/>
                    <a:pt x="6208" y="3010"/>
                    <a:pt x="6778" y="2915"/>
                  </a:cubicBezTo>
                  <a:cubicBezTo>
                    <a:pt x="7094" y="2851"/>
                    <a:pt x="8424" y="2788"/>
                    <a:pt x="8678" y="2661"/>
                  </a:cubicBezTo>
                  <a:cubicBezTo>
                    <a:pt x="9533" y="2313"/>
                    <a:pt x="8266" y="761"/>
                    <a:pt x="8013" y="318"/>
                  </a:cubicBezTo>
                  <a:cubicBezTo>
                    <a:pt x="7949" y="223"/>
                    <a:pt x="8108" y="159"/>
                    <a:pt x="8266" y="128"/>
                  </a:cubicBezTo>
                  <a:lnTo>
                    <a:pt x="8203" y="1"/>
                  </a:lnTo>
                  <a:close/>
                </a:path>
              </a:pathLst>
            </a:custGeom>
            <a:solidFill>
              <a:srgbClr val="B0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9"/>
            <p:cNvSpPr/>
            <p:nvPr/>
          </p:nvSpPr>
          <p:spPr>
            <a:xfrm>
              <a:off x="780908" y="3675751"/>
              <a:ext cx="2009488" cy="188052"/>
            </a:xfrm>
            <a:custGeom>
              <a:avLst/>
              <a:gdLst/>
              <a:ahLst/>
              <a:cxnLst/>
              <a:rect l="l" t="t" r="r" b="b"/>
              <a:pathLst>
                <a:path w="68026" h="6366" extrusionOk="0">
                  <a:moveTo>
                    <a:pt x="67297" y="0"/>
                  </a:moveTo>
                  <a:cubicBezTo>
                    <a:pt x="55168" y="32"/>
                    <a:pt x="43007" y="32"/>
                    <a:pt x="30846" y="64"/>
                  </a:cubicBezTo>
                  <a:cubicBezTo>
                    <a:pt x="27869" y="64"/>
                    <a:pt x="24884" y="56"/>
                    <a:pt x="21900" y="56"/>
                  </a:cubicBezTo>
                  <a:cubicBezTo>
                    <a:pt x="18915" y="56"/>
                    <a:pt x="15930" y="64"/>
                    <a:pt x="12953" y="95"/>
                  </a:cubicBezTo>
                  <a:cubicBezTo>
                    <a:pt x="11433" y="95"/>
                    <a:pt x="9881" y="159"/>
                    <a:pt x="8393" y="317"/>
                  </a:cubicBezTo>
                  <a:lnTo>
                    <a:pt x="8456" y="444"/>
                  </a:lnTo>
                  <a:cubicBezTo>
                    <a:pt x="8614" y="444"/>
                    <a:pt x="8741" y="475"/>
                    <a:pt x="8804" y="570"/>
                  </a:cubicBezTo>
                  <a:cubicBezTo>
                    <a:pt x="9311" y="1394"/>
                    <a:pt x="9659" y="2217"/>
                    <a:pt x="9881" y="3040"/>
                  </a:cubicBezTo>
                  <a:cubicBezTo>
                    <a:pt x="9913" y="3136"/>
                    <a:pt x="9849" y="3231"/>
                    <a:pt x="9691" y="3231"/>
                  </a:cubicBezTo>
                  <a:cubicBezTo>
                    <a:pt x="5733" y="3547"/>
                    <a:pt x="2756" y="4497"/>
                    <a:pt x="0" y="5859"/>
                  </a:cubicBezTo>
                  <a:cubicBezTo>
                    <a:pt x="32" y="6017"/>
                    <a:pt x="32" y="6207"/>
                    <a:pt x="32" y="6366"/>
                  </a:cubicBezTo>
                  <a:lnTo>
                    <a:pt x="1140" y="6334"/>
                  </a:lnTo>
                  <a:cubicBezTo>
                    <a:pt x="1140" y="6302"/>
                    <a:pt x="1172" y="6271"/>
                    <a:pt x="1267" y="6271"/>
                  </a:cubicBezTo>
                  <a:cubicBezTo>
                    <a:pt x="21754" y="5646"/>
                    <a:pt x="42352" y="5413"/>
                    <a:pt x="62879" y="5413"/>
                  </a:cubicBezTo>
                  <a:cubicBezTo>
                    <a:pt x="64215" y="5413"/>
                    <a:pt x="65550" y="5414"/>
                    <a:pt x="66885" y="5416"/>
                  </a:cubicBezTo>
                  <a:cubicBezTo>
                    <a:pt x="67107" y="5416"/>
                    <a:pt x="67234" y="5511"/>
                    <a:pt x="67234" y="5606"/>
                  </a:cubicBezTo>
                  <a:lnTo>
                    <a:pt x="68026" y="5606"/>
                  </a:lnTo>
                  <a:cubicBezTo>
                    <a:pt x="67836" y="3737"/>
                    <a:pt x="67582" y="1900"/>
                    <a:pt x="67297" y="32"/>
                  </a:cubicBezTo>
                  <a:cubicBezTo>
                    <a:pt x="67297" y="32"/>
                    <a:pt x="67297" y="0"/>
                    <a:pt x="67297" y="0"/>
                  </a:cubicBezTo>
                  <a:close/>
                </a:path>
              </a:pathLst>
            </a:custGeom>
            <a:solidFill>
              <a:srgbClr val="B0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9"/>
            <p:cNvSpPr/>
            <p:nvPr/>
          </p:nvSpPr>
          <p:spPr>
            <a:xfrm>
              <a:off x="781853" y="3840404"/>
              <a:ext cx="2042218" cy="839172"/>
            </a:xfrm>
            <a:custGeom>
              <a:avLst/>
              <a:gdLst/>
              <a:ahLst/>
              <a:cxnLst/>
              <a:rect l="l" t="t" r="r" b="b"/>
              <a:pathLst>
                <a:path w="69134" h="28408" extrusionOk="0">
                  <a:moveTo>
                    <a:pt x="67994" y="0"/>
                  </a:moveTo>
                  <a:lnTo>
                    <a:pt x="67234" y="32"/>
                  </a:lnTo>
                  <a:cubicBezTo>
                    <a:pt x="67234" y="127"/>
                    <a:pt x="67107" y="222"/>
                    <a:pt x="66853" y="222"/>
                  </a:cubicBezTo>
                  <a:cubicBezTo>
                    <a:pt x="65737" y="220"/>
                    <a:pt x="64620" y="219"/>
                    <a:pt x="63503" y="219"/>
                  </a:cubicBezTo>
                  <a:cubicBezTo>
                    <a:pt x="42739" y="219"/>
                    <a:pt x="22002" y="493"/>
                    <a:pt x="1235" y="823"/>
                  </a:cubicBezTo>
                  <a:cubicBezTo>
                    <a:pt x="1172" y="823"/>
                    <a:pt x="1140" y="792"/>
                    <a:pt x="1140" y="760"/>
                  </a:cubicBezTo>
                  <a:lnTo>
                    <a:pt x="0" y="792"/>
                  </a:lnTo>
                  <a:cubicBezTo>
                    <a:pt x="475" y="5890"/>
                    <a:pt x="443" y="10989"/>
                    <a:pt x="633" y="16088"/>
                  </a:cubicBezTo>
                  <a:cubicBezTo>
                    <a:pt x="728" y="18653"/>
                    <a:pt x="823" y="21218"/>
                    <a:pt x="918" y="23752"/>
                  </a:cubicBezTo>
                  <a:cubicBezTo>
                    <a:pt x="950" y="24702"/>
                    <a:pt x="190" y="26919"/>
                    <a:pt x="2154" y="27457"/>
                  </a:cubicBezTo>
                  <a:cubicBezTo>
                    <a:pt x="3737" y="27900"/>
                    <a:pt x="7886" y="27710"/>
                    <a:pt x="9659" y="27805"/>
                  </a:cubicBezTo>
                  <a:cubicBezTo>
                    <a:pt x="19952" y="28185"/>
                    <a:pt x="30276" y="28375"/>
                    <a:pt x="40600" y="28407"/>
                  </a:cubicBezTo>
                  <a:cubicBezTo>
                    <a:pt x="41043" y="28407"/>
                    <a:pt x="41492" y="28407"/>
                    <a:pt x="41945" y="28407"/>
                  </a:cubicBezTo>
                  <a:cubicBezTo>
                    <a:pt x="46701" y="28407"/>
                    <a:pt x="51940" y="28381"/>
                    <a:pt x="56624" y="27774"/>
                  </a:cubicBezTo>
                  <a:cubicBezTo>
                    <a:pt x="59000" y="26444"/>
                    <a:pt x="60140" y="24765"/>
                    <a:pt x="59760" y="22960"/>
                  </a:cubicBezTo>
                  <a:cubicBezTo>
                    <a:pt x="59736" y="22843"/>
                    <a:pt x="59922" y="22777"/>
                    <a:pt x="60110" y="22777"/>
                  </a:cubicBezTo>
                  <a:cubicBezTo>
                    <a:pt x="60175" y="22777"/>
                    <a:pt x="60241" y="22785"/>
                    <a:pt x="60298" y="22802"/>
                  </a:cubicBezTo>
                  <a:cubicBezTo>
                    <a:pt x="61906" y="23232"/>
                    <a:pt x="63530" y="23435"/>
                    <a:pt x="65240" y="23435"/>
                  </a:cubicBezTo>
                  <a:cubicBezTo>
                    <a:pt x="65921" y="23435"/>
                    <a:pt x="66616" y="23403"/>
                    <a:pt x="67329" y="23340"/>
                  </a:cubicBezTo>
                  <a:cubicBezTo>
                    <a:pt x="67356" y="23337"/>
                    <a:pt x="67382" y="23335"/>
                    <a:pt x="67406" y="23335"/>
                  </a:cubicBezTo>
                  <a:cubicBezTo>
                    <a:pt x="67614" y="23335"/>
                    <a:pt x="67740" y="23445"/>
                    <a:pt x="67740" y="23530"/>
                  </a:cubicBezTo>
                  <a:lnTo>
                    <a:pt x="67930" y="23530"/>
                  </a:lnTo>
                  <a:lnTo>
                    <a:pt x="67930" y="23498"/>
                  </a:lnTo>
                  <a:cubicBezTo>
                    <a:pt x="69134" y="15613"/>
                    <a:pt x="68944" y="7854"/>
                    <a:pt x="67994" y="0"/>
                  </a:cubicBezTo>
                  <a:close/>
                </a:path>
              </a:pathLst>
            </a:custGeom>
            <a:solidFill>
              <a:srgbClr val="B0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769978" y="3764251"/>
              <a:ext cx="2026976" cy="115826"/>
            </a:xfrm>
            <a:custGeom>
              <a:avLst/>
              <a:gdLst/>
              <a:ahLst/>
              <a:cxnLst/>
              <a:rect l="l" t="t" r="r" b="b"/>
              <a:pathLst>
                <a:path w="68618" h="3921" extrusionOk="0">
                  <a:moveTo>
                    <a:pt x="10126" y="1"/>
                  </a:moveTo>
                  <a:cubicBezTo>
                    <a:pt x="10055" y="1"/>
                    <a:pt x="9980" y="5"/>
                    <a:pt x="9903" y="13"/>
                  </a:cubicBezTo>
                  <a:cubicBezTo>
                    <a:pt x="6293" y="425"/>
                    <a:pt x="2176" y="1470"/>
                    <a:pt x="212" y="3085"/>
                  </a:cubicBezTo>
                  <a:cubicBezTo>
                    <a:pt x="0" y="3249"/>
                    <a:pt x="278" y="3396"/>
                    <a:pt x="590" y="3396"/>
                  </a:cubicBezTo>
                  <a:cubicBezTo>
                    <a:pt x="698" y="3396"/>
                    <a:pt x="811" y="3379"/>
                    <a:pt x="909" y="3338"/>
                  </a:cubicBezTo>
                  <a:cubicBezTo>
                    <a:pt x="1130" y="3243"/>
                    <a:pt x="1384" y="3148"/>
                    <a:pt x="1606" y="3053"/>
                  </a:cubicBezTo>
                  <a:lnTo>
                    <a:pt x="1606" y="3053"/>
                  </a:lnTo>
                  <a:cubicBezTo>
                    <a:pt x="1574" y="3180"/>
                    <a:pt x="1701" y="3338"/>
                    <a:pt x="2081" y="3338"/>
                  </a:cubicBezTo>
                  <a:cubicBezTo>
                    <a:pt x="12964" y="3755"/>
                    <a:pt x="23985" y="3920"/>
                    <a:pt x="35008" y="3920"/>
                  </a:cubicBezTo>
                  <a:cubicBezTo>
                    <a:pt x="45765" y="3920"/>
                    <a:pt x="56525" y="3763"/>
                    <a:pt x="67160" y="3528"/>
                  </a:cubicBezTo>
                  <a:cubicBezTo>
                    <a:pt x="68617" y="3496"/>
                    <a:pt x="68617" y="2420"/>
                    <a:pt x="67160" y="2420"/>
                  </a:cubicBezTo>
                  <a:cubicBezTo>
                    <a:pt x="45499" y="2515"/>
                    <a:pt x="23742" y="2483"/>
                    <a:pt x="2081" y="2863"/>
                  </a:cubicBezTo>
                  <a:cubicBezTo>
                    <a:pt x="3094" y="2451"/>
                    <a:pt x="4076" y="2008"/>
                    <a:pt x="5247" y="1723"/>
                  </a:cubicBezTo>
                  <a:cubicBezTo>
                    <a:pt x="6863" y="1311"/>
                    <a:pt x="8636" y="1058"/>
                    <a:pt x="10410" y="900"/>
                  </a:cubicBezTo>
                  <a:cubicBezTo>
                    <a:pt x="11506" y="811"/>
                    <a:pt x="11161" y="1"/>
                    <a:pt x="10126" y="1"/>
                  </a:cubicBezTo>
                  <a:close/>
                </a:path>
              </a:pathLst>
            </a:custGeom>
            <a:solidFill>
              <a:srgbClr val="A4A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2353471" y="4511244"/>
              <a:ext cx="240456" cy="162677"/>
            </a:xfrm>
            <a:custGeom>
              <a:avLst/>
              <a:gdLst/>
              <a:ahLst/>
              <a:cxnLst/>
              <a:rect l="l" t="t" r="r" b="b"/>
              <a:pathLst>
                <a:path w="8140" h="5507" extrusionOk="0">
                  <a:moveTo>
                    <a:pt x="6447" y="1"/>
                  </a:moveTo>
                  <a:cubicBezTo>
                    <a:pt x="6014" y="1"/>
                    <a:pt x="5574" y="147"/>
                    <a:pt x="5574" y="408"/>
                  </a:cubicBezTo>
                  <a:cubicBezTo>
                    <a:pt x="5574" y="2657"/>
                    <a:pt x="3800" y="4145"/>
                    <a:pt x="95" y="5444"/>
                  </a:cubicBezTo>
                  <a:cubicBezTo>
                    <a:pt x="63" y="5444"/>
                    <a:pt x="32" y="5475"/>
                    <a:pt x="0" y="5507"/>
                  </a:cubicBezTo>
                  <a:lnTo>
                    <a:pt x="2660" y="5380"/>
                  </a:lnTo>
                  <a:cubicBezTo>
                    <a:pt x="6049" y="4399"/>
                    <a:pt x="8139" y="2182"/>
                    <a:pt x="7252" y="313"/>
                  </a:cubicBezTo>
                  <a:cubicBezTo>
                    <a:pt x="7152" y="99"/>
                    <a:pt x="6802" y="1"/>
                    <a:pt x="6447" y="1"/>
                  </a:cubicBezTo>
                  <a:close/>
                </a:path>
              </a:pathLst>
            </a:custGeom>
            <a:solidFill>
              <a:srgbClr val="A4A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756597" y="3663345"/>
              <a:ext cx="2144190" cy="1029321"/>
            </a:xfrm>
            <a:custGeom>
              <a:avLst/>
              <a:gdLst/>
              <a:ahLst/>
              <a:cxnLst/>
              <a:rect l="l" t="t" r="r" b="b"/>
              <a:pathLst>
                <a:path w="72586" h="34845" extrusionOk="0">
                  <a:moveTo>
                    <a:pt x="68120" y="420"/>
                  </a:moveTo>
                  <a:cubicBezTo>
                    <a:pt x="68120" y="420"/>
                    <a:pt x="68120" y="452"/>
                    <a:pt x="68120" y="452"/>
                  </a:cubicBezTo>
                  <a:cubicBezTo>
                    <a:pt x="68405" y="2320"/>
                    <a:pt x="68659" y="4157"/>
                    <a:pt x="68849" y="6026"/>
                  </a:cubicBezTo>
                  <a:cubicBezTo>
                    <a:pt x="69767" y="13848"/>
                    <a:pt x="69989" y="21607"/>
                    <a:pt x="68785" y="29524"/>
                  </a:cubicBezTo>
                  <a:cubicBezTo>
                    <a:pt x="68785" y="29556"/>
                    <a:pt x="68817" y="29556"/>
                    <a:pt x="68817" y="29587"/>
                  </a:cubicBezTo>
                  <a:cubicBezTo>
                    <a:pt x="66537" y="31804"/>
                    <a:pt x="62736" y="33008"/>
                    <a:pt x="58398" y="33641"/>
                  </a:cubicBezTo>
                  <a:cubicBezTo>
                    <a:pt x="60488" y="32438"/>
                    <a:pt x="61533" y="30886"/>
                    <a:pt x="61343" y="29239"/>
                  </a:cubicBezTo>
                  <a:lnTo>
                    <a:pt x="61343" y="29239"/>
                  </a:lnTo>
                  <a:cubicBezTo>
                    <a:pt x="62830" y="29600"/>
                    <a:pt x="64374" y="29790"/>
                    <a:pt x="65975" y="29790"/>
                  </a:cubicBezTo>
                  <a:cubicBezTo>
                    <a:pt x="66761" y="29790"/>
                    <a:pt x="67560" y="29744"/>
                    <a:pt x="68374" y="29651"/>
                  </a:cubicBezTo>
                  <a:cubicBezTo>
                    <a:pt x="68532" y="29651"/>
                    <a:pt x="68595" y="29587"/>
                    <a:pt x="68595" y="29524"/>
                  </a:cubicBezTo>
                  <a:cubicBezTo>
                    <a:pt x="68595" y="29429"/>
                    <a:pt x="68437" y="29334"/>
                    <a:pt x="68184" y="29334"/>
                  </a:cubicBezTo>
                  <a:cubicBezTo>
                    <a:pt x="67422" y="29410"/>
                    <a:pt x="66685" y="29449"/>
                    <a:pt x="65967" y="29449"/>
                  </a:cubicBezTo>
                  <a:cubicBezTo>
                    <a:pt x="64298" y="29449"/>
                    <a:pt x="62725" y="29239"/>
                    <a:pt x="61153" y="28796"/>
                  </a:cubicBezTo>
                  <a:cubicBezTo>
                    <a:pt x="61104" y="28782"/>
                    <a:pt x="61050" y="28775"/>
                    <a:pt x="60994" y="28775"/>
                  </a:cubicBezTo>
                  <a:cubicBezTo>
                    <a:pt x="60797" y="28775"/>
                    <a:pt x="60590" y="28855"/>
                    <a:pt x="60615" y="28954"/>
                  </a:cubicBezTo>
                  <a:cubicBezTo>
                    <a:pt x="60995" y="30759"/>
                    <a:pt x="59823" y="32438"/>
                    <a:pt x="57448" y="33768"/>
                  </a:cubicBezTo>
                  <a:cubicBezTo>
                    <a:pt x="52792" y="34375"/>
                    <a:pt x="47556" y="34401"/>
                    <a:pt x="42800" y="34401"/>
                  </a:cubicBezTo>
                  <a:cubicBezTo>
                    <a:pt x="42347" y="34401"/>
                    <a:pt x="41898" y="34401"/>
                    <a:pt x="41455" y="34401"/>
                  </a:cubicBezTo>
                  <a:cubicBezTo>
                    <a:pt x="31131" y="34401"/>
                    <a:pt x="20807" y="34179"/>
                    <a:pt x="10514" y="33799"/>
                  </a:cubicBezTo>
                  <a:cubicBezTo>
                    <a:pt x="10187" y="33788"/>
                    <a:pt x="9778" y="33785"/>
                    <a:pt x="9320" y="33785"/>
                  </a:cubicBezTo>
                  <a:cubicBezTo>
                    <a:pt x="8818" y="33785"/>
                    <a:pt x="8257" y="33788"/>
                    <a:pt x="7677" y="33788"/>
                  </a:cubicBezTo>
                  <a:cubicBezTo>
                    <a:pt x="5916" y="33788"/>
                    <a:pt x="3980" y="33755"/>
                    <a:pt x="3009" y="33483"/>
                  </a:cubicBezTo>
                  <a:cubicBezTo>
                    <a:pt x="1013" y="32913"/>
                    <a:pt x="1805" y="30727"/>
                    <a:pt x="1773" y="29777"/>
                  </a:cubicBezTo>
                  <a:cubicBezTo>
                    <a:pt x="1678" y="27212"/>
                    <a:pt x="1583" y="24647"/>
                    <a:pt x="1488" y="22082"/>
                  </a:cubicBezTo>
                  <a:cubicBezTo>
                    <a:pt x="1298" y="16983"/>
                    <a:pt x="1330" y="11884"/>
                    <a:pt x="855" y="6786"/>
                  </a:cubicBezTo>
                  <a:cubicBezTo>
                    <a:pt x="855" y="6627"/>
                    <a:pt x="855" y="6437"/>
                    <a:pt x="823" y="6279"/>
                  </a:cubicBezTo>
                  <a:cubicBezTo>
                    <a:pt x="3547" y="4917"/>
                    <a:pt x="6556" y="3967"/>
                    <a:pt x="10482" y="3651"/>
                  </a:cubicBezTo>
                  <a:cubicBezTo>
                    <a:pt x="10672" y="3651"/>
                    <a:pt x="10736" y="3556"/>
                    <a:pt x="10704" y="3460"/>
                  </a:cubicBezTo>
                  <a:cubicBezTo>
                    <a:pt x="10482" y="2637"/>
                    <a:pt x="10134" y="1814"/>
                    <a:pt x="9627" y="990"/>
                  </a:cubicBezTo>
                  <a:cubicBezTo>
                    <a:pt x="9564" y="895"/>
                    <a:pt x="9406" y="864"/>
                    <a:pt x="9279" y="864"/>
                  </a:cubicBezTo>
                  <a:cubicBezTo>
                    <a:pt x="9121" y="895"/>
                    <a:pt x="8962" y="959"/>
                    <a:pt x="9026" y="1054"/>
                  </a:cubicBezTo>
                  <a:cubicBezTo>
                    <a:pt x="9279" y="1497"/>
                    <a:pt x="10546" y="3049"/>
                    <a:pt x="9691" y="3397"/>
                  </a:cubicBezTo>
                  <a:cubicBezTo>
                    <a:pt x="9437" y="3524"/>
                    <a:pt x="8107" y="3587"/>
                    <a:pt x="7791" y="3651"/>
                  </a:cubicBezTo>
                  <a:cubicBezTo>
                    <a:pt x="7221" y="3746"/>
                    <a:pt x="6682" y="3841"/>
                    <a:pt x="6175" y="3967"/>
                  </a:cubicBezTo>
                  <a:cubicBezTo>
                    <a:pt x="4212" y="4411"/>
                    <a:pt x="2407" y="5044"/>
                    <a:pt x="1013" y="5867"/>
                  </a:cubicBezTo>
                  <a:cubicBezTo>
                    <a:pt x="1773" y="4506"/>
                    <a:pt x="2470" y="3017"/>
                    <a:pt x="4465" y="1972"/>
                  </a:cubicBezTo>
                  <a:cubicBezTo>
                    <a:pt x="5795" y="1307"/>
                    <a:pt x="7442" y="927"/>
                    <a:pt x="9216" y="737"/>
                  </a:cubicBezTo>
                  <a:cubicBezTo>
                    <a:pt x="10704" y="579"/>
                    <a:pt x="12256" y="547"/>
                    <a:pt x="13776" y="515"/>
                  </a:cubicBezTo>
                  <a:cubicBezTo>
                    <a:pt x="16753" y="484"/>
                    <a:pt x="19738" y="476"/>
                    <a:pt x="22723" y="476"/>
                  </a:cubicBezTo>
                  <a:cubicBezTo>
                    <a:pt x="25707" y="476"/>
                    <a:pt x="28692" y="484"/>
                    <a:pt x="31669" y="484"/>
                  </a:cubicBezTo>
                  <a:cubicBezTo>
                    <a:pt x="43830" y="452"/>
                    <a:pt x="55991" y="484"/>
                    <a:pt x="68120" y="420"/>
                  </a:cubicBezTo>
                  <a:close/>
                  <a:moveTo>
                    <a:pt x="15624" y="0"/>
                  </a:moveTo>
                  <a:cubicBezTo>
                    <a:pt x="12539" y="0"/>
                    <a:pt x="9483" y="134"/>
                    <a:pt x="6872" y="705"/>
                  </a:cubicBezTo>
                  <a:cubicBezTo>
                    <a:pt x="2692" y="1624"/>
                    <a:pt x="1362" y="3746"/>
                    <a:pt x="507" y="5804"/>
                  </a:cubicBezTo>
                  <a:cubicBezTo>
                    <a:pt x="380" y="5804"/>
                    <a:pt x="253" y="5836"/>
                    <a:pt x="253" y="5931"/>
                  </a:cubicBezTo>
                  <a:cubicBezTo>
                    <a:pt x="0" y="15146"/>
                    <a:pt x="760" y="24394"/>
                    <a:pt x="1077" y="33609"/>
                  </a:cubicBezTo>
                  <a:cubicBezTo>
                    <a:pt x="1077" y="33736"/>
                    <a:pt x="1267" y="33799"/>
                    <a:pt x="1488" y="33831"/>
                  </a:cubicBezTo>
                  <a:cubicBezTo>
                    <a:pt x="15265" y="34496"/>
                    <a:pt x="29104" y="34844"/>
                    <a:pt x="42975" y="34844"/>
                  </a:cubicBezTo>
                  <a:cubicBezTo>
                    <a:pt x="47282" y="34844"/>
                    <a:pt x="52127" y="34813"/>
                    <a:pt x="56593" y="34338"/>
                  </a:cubicBezTo>
                  <a:cubicBezTo>
                    <a:pt x="56632" y="34377"/>
                    <a:pt x="56695" y="34404"/>
                    <a:pt x="56768" y="34404"/>
                  </a:cubicBezTo>
                  <a:cubicBezTo>
                    <a:pt x="56813" y="34404"/>
                    <a:pt x="56861" y="34394"/>
                    <a:pt x="56909" y="34369"/>
                  </a:cubicBezTo>
                  <a:cubicBezTo>
                    <a:pt x="57004" y="34338"/>
                    <a:pt x="57068" y="34306"/>
                    <a:pt x="57131" y="34274"/>
                  </a:cubicBezTo>
                  <a:cubicBezTo>
                    <a:pt x="62546" y="33673"/>
                    <a:pt x="67360" y="32343"/>
                    <a:pt x="69799" y="29556"/>
                  </a:cubicBezTo>
                  <a:cubicBezTo>
                    <a:pt x="69963" y="29391"/>
                    <a:pt x="69676" y="29227"/>
                    <a:pt x="69412" y="29227"/>
                  </a:cubicBezTo>
                  <a:cubicBezTo>
                    <a:pt x="69371" y="29227"/>
                    <a:pt x="69330" y="29230"/>
                    <a:pt x="69292" y="29239"/>
                  </a:cubicBezTo>
                  <a:cubicBezTo>
                    <a:pt x="72586" y="19802"/>
                    <a:pt x="70559" y="9921"/>
                    <a:pt x="69165" y="452"/>
                  </a:cubicBezTo>
                  <a:cubicBezTo>
                    <a:pt x="69134" y="294"/>
                    <a:pt x="68880" y="199"/>
                    <a:pt x="68627" y="199"/>
                  </a:cubicBezTo>
                  <a:cubicBezTo>
                    <a:pt x="68627" y="104"/>
                    <a:pt x="68500" y="9"/>
                    <a:pt x="68215" y="9"/>
                  </a:cubicBezTo>
                  <a:cubicBezTo>
                    <a:pt x="53489" y="9"/>
                    <a:pt x="38795" y="72"/>
                    <a:pt x="24069" y="104"/>
                  </a:cubicBezTo>
                  <a:cubicBezTo>
                    <a:pt x="23910" y="105"/>
                    <a:pt x="23750" y="105"/>
                    <a:pt x="23589" y="105"/>
                  </a:cubicBezTo>
                  <a:cubicBezTo>
                    <a:pt x="21102" y="105"/>
                    <a:pt x="18352" y="0"/>
                    <a:pt x="156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9"/>
            <p:cNvSpPr/>
            <p:nvPr/>
          </p:nvSpPr>
          <p:spPr>
            <a:xfrm>
              <a:off x="815528" y="3835618"/>
              <a:ext cx="1952417" cy="29126"/>
            </a:xfrm>
            <a:custGeom>
              <a:avLst/>
              <a:gdLst/>
              <a:ahLst/>
              <a:cxnLst/>
              <a:rect l="l" t="t" r="r" b="b"/>
              <a:pathLst>
                <a:path w="66094" h="986" extrusionOk="0">
                  <a:moveTo>
                    <a:pt x="61707" y="1"/>
                  </a:moveTo>
                  <a:cubicBezTo>
                    <a:pt x="41180" y="1"/>
                    <a:pt x="20582" y="234"/>
                    <a:pt x="95" y="859"/>
                  </a:cubicBezTo>
                  <a:cubicBezTo>
                    <a:pt x="32" y="859"/>
                    <a:pt x="0" y="890"/>
                    <a:pt x="0" y="922"/>
                  </a:cubicBezTo>
                  <a:cubicBezTo>
                    <a:pt x="0" y="954"/>
                    <a:pt x="32" y="985"/>
                    <a:pt x="95" y="985"/>
                  </a:cubicBezTo>
                  <a:cubicBezTo>
                    <a:pt x="20862" y="655"/>
                    <a:pt x="41599" y="381"/>
                    <a:pt x="62363" y="381"/>
                  </a:cubicBezTo>
                  <a:cubicBezTo>
                    <a:pt x="63480" y="381"/>
                    <a:pt x="64597" y="382"/>
                    <a:pt x="65713" y="384"/>
                  </a:cubicBezTo>
                  <a:cubicBezTo>
                    <a:pt x="65967" y="384"/>
                    <a:pt x="66062" y="289"/>
                    <a:pt x="66094" y="194"/>
                  </a:cubicBezTo>
                  <a:cubicBezTo>
                    <a:pt x="66094" y="99"/>
                    <a:pt x="65967" y="4"/>
                    <a:pt x="65713" y="4"/>
                  </a:cubicBezTo>
                  <a:cubicBezTo>
                    <a:pt x="64378" y="2"/>
                    <a:pt x="63043" y="1"/>
                    <a:pt x="617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9" name="Google Shape;819;p39"/>
          <p:cNvSpPr txBox="1"/>
          <p:nvPr/>
        </p:nvSpPr>
        <p:spPr>
          <a:xfrm>
            <a:off x="3794688" y="2737575"/>
            <a:ext cx="155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Title</a:t>
            </a:r>
            <a:endParaRPr sz="25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20" name="Google Shape;820;p39"/>
          <p:cNvSpPr txBox="1"/>
          <p:nvPr/>
        </p:nvSpPr>
        <p:spPr>
          <a:xfrm>
            <a:off x="840301" y="1373250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21" name="Google Shape;821;p39"/>
          <p:cNvSpPr txBox="1"/>
          <p:nvPr/>
        </p:nvSpPr>
        <p:spPr>
          <a:xfrm>
            <a:off x="840301" y="1658299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2" name="Google Shape;822;p39"/>
          <p:cNvSpPr txBox="1"/>
          <p:nvPr/>
        </p:nvSpPr>
        <p:spPr>
          <a:xfrm>
            <a:off x="840301" y="2647970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23" name="Google Shape;823;p39"/>
          <p:cNvSpPr txBox="1"/>
          <p:nvPr/>
        </p:nvSpPr>
        <p:spPr>
          <a:xfrm>
            <a:off x="840301" y="2908668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farthest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4" name="Google Shape;824;p39"/>
          <p:cNvSpPr txBox="1"/>
          <p:nvPr/>
        </p:nvSpPr>
        <p:spPr>
          <a:xfrm>
            <a:off x="840301" y="4137463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a gas giant and has several rings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5" name="Google Shape;825;p39"/>
          <p:cNvSpPr txBox="1"/>
          <p:nvPr/>
        </p:nvSpPr>
        <p:spPr>
          <a:xfrm>
            <a:off x="840301" y="3876764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26" name="Google Shape;826;p39"/>
          <p:cNvSpPr txBox="1"/>
          <p:nvPr/>
        </p:nvSpPr>
        <p:spPr>
          <a:xfrm>
            <a:off x="6398239" y="1373250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Venus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27" name="Google Shape;827;p39"/>
          <p:cNvSpPr txBox="1"/>
          <p:nvPr/>
        </p:nvSpPr>
        <p:spPr>
          <a:xfrm>
            <a:off x="6398239" y="1658299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This planet was named after a goddess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8" name="Google Shape;828;p39"/>
          <p:cNvSpPr txBox="1"/>
          <p:nvPr/>
        </p:nvSpPr>
        <p:spPr>
          <a:xfrm>
            <a:off x="6398239" y="2647970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Uranus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29" name="Google Shape;829;p39"/>
          <p:cNvSpPr txBox="1"/>
          <p:nvPr/>
        </p:nvSpPr>
        <p:spPr>
          <a:xfrm>
            <a:off x="6398239" y="2908668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Uranus is the seventh planet from the Sun  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0" name="Google Shape;830;p39"/>
          <p:cNvSpPr txBox="1"/>
          <p:nvPr/>
        </p:nvSpPr>
        <p:spPr>
          <a:xfrm>
            <a:off x="6398239" y="4137463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Earth is the third planet from the Sun 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1" name="Google Shape;831;p39"/>
          <p:cNvSpPr txBox="1"/>
          <p:nvPr/>
        </p:nvSpPr>
        <p:spPr>
          <a:xfrm>
            <a:off x="6398239" y="3876764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32" name="Google Shape;832;p39"/>
          <p:cNvSpPr txBox="1"/>
          <p:nvPr/>
        </p:nvSpPr>
        <p:spPr>
          <a:xfrm>
            <a:off x="3619276" y="1373250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33" name="Google Shape;833;p39"/>
          <p:cNvSpPr txBox="1"/>
          <p:nvPr/>
        </p:nvSpPr>
        <p:spPr>
          <a:xfrm>
            <a:off x="3619276" y="1658299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it’s actually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4" name="Google Shape;834;p39"/>
          <p:cNvSpPr txBox="1"/>
          <p:nvPr/>
        </p:nvSpPr>
        <p:spPr>
          <a:xfrm>
            <a:off x="3619276" y="4137463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Pluto is now considered a dwarf planet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5" name="Google Shape;835;p39"/>
          <p:cNvSpPr txBox="1"/>
          <p:nvPr/>
        </p:nvSpPr>
        <p:spPr>
          <a:xfrm>
            <a:off x="3619276" y="3876764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Pluto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40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Post-it Board Infographics</a:t>
            </a:r>
            <a:endParaRPr sz="25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41" name="Google Shape;841;p40"/>
          <p:cNvSpPr/>
          <p:nvPr/>
        </p:nvSpPr>
        <p:spPr>
          <a:xfrm>
            <a:off x="3736550" y="2340819"/>
            <a:ext cx="243736" cy="239348"/>
          </a:xfrm>
          <a:custGeom>
            <a:avLst/>
            <a:gdLst/>
            <a:ahLst/>
            <a:cxnLst/>
            <a:rect l="l" t="t" r="r" b="b"/>
            <a:pathLst>
              <a:path w="6277" h="6164" extrusionOk="0">
                <a:moveTo>
                  <a:pt x="3101" y="1"/>
                </a:moveTo>
                <a:cubicBezTo>
                  <a:pt x="3092" y="1"/>
                  <a:pt x="3082" y="1"/>
                  <a:pt x="3072" y="2"/>
                </a:cubicBezTo>
                <a:cubicBezTo>
                  <a:pt x="2154" y="65"/>
                  <a:pt x="1235" y="160"/>
                  <a:pt x="317" y="255"/>
                </a:cubicBezTo>
                <a:cubicBezTo>
                  <a:pt x="95" y="255"/>
                  <a:pt x="0" y="445"/>
                  <a:pt x="95" y="667"/>
                </a:cubicBezTo>
                <a:lnTo>
                  <a:pt x="918" y="2472"/>
                </a:lnTo>
                <a:cubicBezTo>
                  <a:pt x="963" y="2572"/>
                  <a:pt x="1045" y="2613"/>
                  <a:pt x="1132" y="2613"/>
                </a:cubicBezTo>
                <a:cubicBezTo>
                  <a:pt x="1293" y="2613"/>
                  <a:pt x="1466" y="2468"/>
                  <a:pt x="1425" y="2282"/>
                </a:cubicBezTo>
                <a:cubicBezTo>
                  <a:pt x="1330" y="1902"/>
                  <a:pt x="1235" y="1554"/>
                  <a:pt x="1140" y="1205"/>
                </a:cubicBezTo>
                <a:lnTo>
                  <a:pt x="1140" y="1205"/>
                </a:lnTo>
                <a:cubicBezTo>
                  <a:pt x="3357" y="2060"/>
                  <a:pt x="5004" y="3802"/>
                  <a:pt x="5891" y="6051"/>
                </a:cubicBezTo>
                <a:cubicBezTo>
                  <a:pt x="5929" y="6128"/>
                  <a:pt x="6004" y="6163"/>
                  <a:pt x="6076" y="6163"/>
                </a:cubicBezTo>
                <a:cubicBezTo>
                  <a:pt x="6180" y="6163"/>
                  <a:pt x="6277" y="6087"/>
                  <a:pt x="6239" y="5956"/>
                </a:cubicBezTo>
                <a:cubicBezTo>
                  <a:pt x="5510" y="3517"/>
                  <a:pt x="3642" y="1617"/>
                  <a:pt x="1299" y="699"/>
                </a:cubicBezTo>
                <a:cubicBezTo>
                  <a:pt x="1900" y="635"/>
                  <a:pt x="2502" y="604"/>
                  <a:pt x="3072" y="540"/>
                </a:cubicBezTo>
                <a:cubicBezTo>
                  <a:pt x="3410" y="510"/>
                  <a:pt x="3420" y="1"/>
                  <a:pt x="310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0"/>
          <p:cNvSpPr/>
          <p:nvPr/>
        </p:nvSpPr>
        <p:spPr>
          <a:xfrm>
            <a:off x="5079877" y="3313241"/>
            <a:ext cx="268975" cy="198305"/>
          </a:xfrm>
          <a:custGeom>
            <a:avLst/>
            <a:gdLst/>
            <a:ahLst/>
            <a:cxnLst/>
            <a:rect l="l" t="t" r="r" b="b"/>
            <a:pathLst>
              <a:path w="6927" h="5107" extrusionOk="0">
                <a:moveTo>
                  <a:pt x="217" y="1"/>
                </a:moveTo>
                <a:cubicBezTo>
                  <a:pt x="21" y="1"/>
                  <a:pt x="1" y="321"/>
                  <a:pt x="213" y="351"/>
                </a:cubicBezTo>
                <a:cubicBezTo>
                  <a:pt x="2557" y="826"/>
                  <a:pt x="4583" y="2124"/>
                  <a:pt x="5850" y="4151"/>
                </a:cubicBezTo>
                <a:cubicBezTo>
                  <a:pt x="5470" y="4120"/>
                  <a:pt x="5090" y="4088"/>
                  <a:pt x="4710" y="4088"/>
                </a:cubicBezTo>
                <a:cubicBezTo>
                  <a:pt x="4701" y="4087"/>
                  <a:pt x="4692" y="4086"/>
                  <a:pt x="4683" y="4086"/>
                </a:cubicBezTo>
                <a:cubicBezTo>
                  <a:pt x="4417" y="4086"/>
                  <a:pt x="4309" y="4533"/>
                  <a:pt x="4615" y="4595"/>
                </a:cubicBezTo>
                <a:cubicBezTo>
                  <a:pt x="5248" y="4753"/>
                  <a:pt x="5913" y="4911"/>
                  <a:pt x="6547" y="5101"/>
                </a:cubicBezTo>
                <a:cubicBezTo>
                  <a:pt x="6569" y="5104"/>
                  <a:pt x="6591" y="5106"/>
                  <a:pt x="6613" y="5106"/>
                </a:cubicBezTo>
                <a:cubicBezTo>
                  <a:pt x="6799" y="5106"/>
                  <a:pt x="6927" y="4984"/>
                  <a:pt x="6927" y="4785"/>
                </a:cubicBezTo>
                <a:cubicBezTo>
                  <a:pt x="6832" y="3866"/>
                  <a:pt x="6769" y="2948"/>
                  <a:pt x="6674" y="2029"/>
                </a:cubicBezTo>
                <a:cubicBezTo>
                  <a:pt x="6646" y="1879"/>
                  <a:pt x="6536" y="1811"/>
                  <a:pt x="6422" y="1811"/>
                </a:cubicBezTo>
                <a:cubicBezTo>
                  <a:pt x="6272" y="1811"/>
                  <a:pt x="6117" y="1927"/>
                  <a:pt x="6135" y="2124"/>
                </a:cubicBezTo>
                <a:cubicBezTo>
                  <a:pt x="6198" y="2694"/>
                  <a:pt x="6230" y="3296"/>
                  <a:pt x="6293" y="3898"/>
                </a:cubicBezTo>
                <a:cubicBezTo>
                  <a:pt x="4963" y="1776"/>
                  <a:pt x="2778" y="256"/>
                  <a:pt x="245" y="3"/>
                </a:cubicBezTo>
                <a:cubicBezTo>
                  <a:pt x="235" y="1"/>
                  <a:pt x="226" y="1"/>
                  <a:pt x="21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0"/>
          <p:cNvSpPr/>
          <p:nvPr/>
        </p:nvSpPr>
        <p:spPr>
          <a:xfrm>
            <a:off x="4977154" y="2227925"/>
            <a:ext cx="293128" cy="266024"/>
          </a:xfrm>
          <a:custGeom>
            <a:avLst/>
            <a:gdLst/>
            <a:ahLst/>
            <a:cxnLst/>
            <a:rect l="l" t="t" r="r" b="b"/>
            <a:pathLst>
              <a:path w="7549" h="6851" extrusionOk="0">
                <a:moveTo>
                  <a:pt x="4509" y="1"/>
                </a:moveTo>
                <a:cubicBezTo>
                  <a:pt x="4224" y="1"/>
                  <a:pt x="4192" y="413"/>
                  <a:pt x="4445" y="508"/>
                </a:cubicBezTo>
                <a:cubicBezTo>
                  <a:pt x="4794" y="634"/>
                  <a:pt x="5110" y="729"/>
                  <a:pt x="5395" y="793"/>
                </a:cubicBezTo>
                <a:cubicBezTo>
                  <a:pt x="2957" y="1964"/>
                  <a:pt x="898" y="4023"/>
                  <a:pt x="43" y="6651"/>
                </a:cubicBezTo>
                <a:cubicBezTo>
                  <a:pt x="1" y="6758"/>
                  <a:pt x="102" y="6851"/>
                  <a:pt x="202" y="6851"/>
                </a:cubicBezTo>
                <a:cubicBezTo>
                  <a:pt x="250" y="6851"/>
                  <a:pt x="298" y="6829"/>
                  <a:pt x="328" y="6778"/>
                </a:cubicBezTo>
                <a:cubicBezTo>
                  <a:pt x="1595" y="4023"/>
                  <a:pt x="3590" y="1901"/>
                  <a:pt x="6472" y="856"/>
                </a:cubicBezTo>
                <a:cubicBezTo>
                  <a:pt x="6504" y="856"/>
                  <a:pt x="6504" y="856"/>
                  <a:pt x="6536" y="824"/>
                </a:cubicBezTo>
                <a:cubicBezTo>
                  <a:pt x="6599" y="856"/>
                  <a:pt x="6662" y="888"/>
                  <a:pt x="6694" y="888"/>
                </a:cubicBezTo>
                <a:cubicBezTo>
                  <a:pt x="6124" y="1426"/>
                  <a:pt x="5680" y="2028"/>
                  <a:pt x="5332" y="2788"/>
                </a:cubicBezTo>
                <a:cubicBezTo>
                  <a:pt x="5247" y="3002"/>
                  <a:pt x="5421" y="3187"/>
                  <a:pt x="5582" y="3187"/>
                </a:cubicBezTo>
                <a:cubicBezTo>
                  <a:pt x="5660" y="3187"/>
                  <a:pt x="5734" y="3144"/>
                  <a:pt x="5775" y="3041"/>
                </a:cubicBezTo>
                <a:cubicBezTo>
                  <a:pt x="6156" y="2218"/>
                  <a:pt x="6662" y="1553"/>
                  <a:pt x="7391" y="983"/>
                </a:cubicBezTo>
                <a:cubicBezTo>
                  <a:pt x="7549" y="856"/>
                  <a:pt x="7422" y="634"/>
                  <a:pt x="7264" y="571"/>
                </a:cubicBezTo>
                <a:cubicBezTo>
                  <a:pt x="6377" y="191"/>
                  <a:pt x="5490" y="33"/>
                  <a:pt x="450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0"/>
          <p:cNvSpPr/>
          <p:nvPr/>
        </p:nvSpPr>
        <p:spPr>
          <a:xfrm>
            <a:off x="3688787" y="3396648"/>
            <a:ext cx="339258" cy="308155"/>
          </a:xfrm>
          <a:custGeom>
            <a:avLst/>
            <a:gdLst/>
            <a:ahLst/>
            <a:cxnLst/>
            <a:rect l="l" t="t" r="r" b="b"/>
            <a:pathLst>
              <a:path w="8737" h="7936" extrusionOk="0">
                <a:moveTo>
                  <a:pt x="8568" y="0"/>
                </a:moveTo>
                <a:cubicBezTo>
                  <a:pt x="8525" y="0"/>
                  <a:pt x="8482" y="18"/>
                  <a:pt x="8451" y="59"/>
                </a:cubicBezTo>
                <a:cubicBezTo>
                  <a:pt x="6519" y="2782"/>
                  <a:pt x="3986" y="4936"/>
                  <a:pt x="945" y="6266"/>
                </a:cubicBezTo>
                <a:cubicBezTo>
                  <a:pt x="1072" y="5917"/>
                  <a:pt x="1230" y="5601"/>
                  <a:pt x="1420" y="5252"/>
                </a:cubicBezTo>
                <a:cubicBezTo>
                  <a:pt x="1530" y="5056"/>
                  <a:pt x="1352" y="4874"/>
                  <a:pt x="1170" y="4874"/>
                </a:cubicBezTo>
                <a:cubicBezTo>
                  <a:pt x="1087" y="4874"/>
                  <a:pt x="1004" y="4911"/>
                  <a:pt x="945" y="4999"/>
                </a:cubicBezTo>
                <a:cubicBezTo>
                  <a:pt x="565" y="5537"/>
                  <a:pt x="375" y="6044"/>
                  <a:pt x="217" y="6678"/>
                </a:cubicBezTo>
                <a:cubicBezTo>
                  <a:pt x="217" y="6709"/>
                  <a:pt x="217" y="6741"/>
                  <a:pt x="217" y="6773"/>
                </a:cubicBezTo>
                <a:cubicBezTo>
                  <a:pt x="154" y="7026"/>
                  <a:pt x="90" y="7311"/>
                  <a:pt x="27" y="7596"/>
                </a:cubicBezTo>
                <a:cubicBezTo>
                  <a:pt x="0" y="7755"/>
                  <a:pt x="107" y="7935"/>
                  <a:pt x="271" y="7935"/>
                </a:cubicBezTo>
                <a:cubicBezTo>
                  <a:pt x="304" y="7935"/>
                  <a:pt x="339" y="7928"/>
                  <a:pt x="375" y="7913"/>
                </a:cubicBezTo>
                <a:cubicBezTo>
                  <a:pt x="1262" y="7628"/>
                  <a:pt x="2180" y="7438"/>
                  <a:pt x="3130" y="7279"/>
                </a:cubicBezTo>
                <a:cubicBezTo>
                  <a:pt x="3430" y="7249"/>
                  <a:pt x="3333" y="6767"/>
                  <a:pt x="3028" y="6767"/>
                </a:cubicBezTo>
                <a:cubicBezTo>
                  <a:pt x="3010" y="6767"/>
                  <a:pt x="2991" y="6769"/>
                  <a:pt x="2972" y="6773"/>
                </a:cubicBezTo>
                <a:cubicBezTo>
                  <a:pt x="2180" y="6899"/>
                  <a:pt x="1420" y="7058"/>
                  <a:pt x="660" y="7279"/>
                </a:cubicBezTo>
                <a:cubicBezTo>
                  <a:pt x="692" y="7153"/>
                  <a:pt x="692" y="7026"/>
                  <a:pt x="724" y="6931"/>
                </a:cubicBezTo>
                <a:cubicBezTo>
                  <a:pt x="4017" y="5506"/>
                  <a:pt x="6804" y="3226"/>
                  <a:pt x="8673" y="185"/>
                </a:cubicBezTo>
                <a:cubicBezTo>
                  <a:pt x="8737" y="78"/>
                  <a:pt x="8656" y="0"/>
                  <a:pt x="856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5" name="Google Shape;845;p40"/>
          <p:cNvGrpSpPr/>
          <p:nvPr/>
        </p:nvGrpSpPr>
        <p:grpSpPr>
          <a:xfrm>
            <a:off x="5547765" y="1168738"/>
            <a:ext cx="2624410" cy="1325207"/>
            <a:chOff x="5547765" y="1168738"/>
            <a:chExt cx="2624410" cy="1325207"/>
          </a:xfrm>
        </p:grpSpPr>
        <p:sp>
          <p:nvSpPr>
            <p:cNvPr id="846" name="Google Shape;846;p40"/>
            <p:cNvSpPr/>
            <p:nvPr/>
          </p:nvSpPr>
          <p:spPr>
            <a:xfrm>
              <a:off x="5683775" y="2277321"/>
              <a:ext cx="2488400" cy="216624"/>
            </a:xfrm>
            <a:custGeom>
              <a:avLst/>
              <a:gdLst/>
              <a:ahLst/>
              <a:cxnLst/>
              <a:rect l="l" t="t" r="r" b="b"/>
              <a:pathLst>
                <a:path w="82788" h="7207" extrusionOk="0">
                  <a:moveTo>
                    <a:pt x="324" y="0"/>
                  </a:moveTo>
                  <a:cubicBezTo>
                    <a:pt x="121" y="0"/>
                    <a:pt x="1" y="260"/>
                    <a:pt x="194" y="398"/>
                  </a:cubicBezTo>
                  <a:cubicBezTo>
                    <a:pt x="3678" y="2773"/>
                    <a:pt x="7447" y="3881"/>
                    <a:pt x="11564" y="4578"/>
                  </a:cubicBezTo>
                  <a:cubicBezTo>
                    <a:pt x="15807" y="5275"/>
                    <a:pt x="20083" y="5845"/>
                    <a:pt x="24358" y="6288"/>
                  </a:cubicBezTo>
                  <a:cubicBezTo>
                    <a:pt x="28006" y="6674"/>
                    <a:pt x="55331" y="6934"/>
                    <a:pt x="67934" y="6934"/>
                  </a:cubicBezTo>
                  <a:cubicBezTo>
                    <a:pt x="70867" y="6934"/>
                    <a:pt x="73002" y="6920"/>
                    <a:pt x="73857" y="6890"/>
                  </a:cubicBezTo>
                  <a:cubicBezTo>
                    <a:pt x="76169" y="6795"/>
                    <a:pt x="82787" y="7207"/>
                    <a:pt x="82597" y="3406"/>
                  </a:cubicBezTo>
                  <a:cubicBezTo>
                    <a:pt x="82562" y="2800"/>
                    <a:pt x="82034" y="2435"/>
                    <a:pt x="81535" y="2435"/>
                  </a:cubicBezTo>
                  <a:cubicBezTo>
                    <a:pt x="81147" y="2435"/>
                    <a:pt x="80776" y="2655"/>
                    <a:pt x="80666" y="3153"/>
                  </a:cubicBezTo>
                  <a:cubicBezTo>
                    <a:pt x="80317" y="4610"/>
                    <a:pt x="77625" y="4451"/>
                    <a:pt x="76485" y="4546"/>
                  </a:cubicBezTo>
                  <a:cubicBezTo>
                    <a:pt x="74490" y="4673"/>
                    <a:pt x="36487" y="4736"/>
                    <a:pt x="34492" y="4736"/>
                  </a:cubicBezTo>
                  <a:cubicBezTo>
                    <a:pt x="30533" y="4673"/>
                    <a:pt x="26606" y="4388"/>
                    <a:pt x="22679" y="3976"/>
                  </a:cubicBezTo>
                  <a:cubicBezTo>
                    <a:pt x="18848" y="3596"/>
                    <a:pt x="15016" y="3248"/>
                    <a:pt x="11184" y="2710"/>
                  </a:cubicBezTo>
                  <a:cubicBezTo>
                    <a:pt x="7573" y="2171"/>
                    <a:pt x="3773" y="1475"/>
                    <a:pt x="416" y="18"/>
                  </a:cubicBezTo>
                  <a:cubicBezTo>
                    <a:pt x="384" y="6"/>
                    <a:pt x="353" y="0"/>
                    <a:pt x="324" y="0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0"/>
            <p:cNvSpPr/>
            <p:nvPr/>
          </p:nvSpPr>
          <p:spPr>
            <a:xfrm>
              <a:off x="8013171" y="1180430"/>
              <a:ext cx="86656" cy="1199414"/>
            </a:xfrm>
            <a:custGeom>
              <a:avLst/>
              <a:gdLst/>
              <a:ahLst/>
              <a:cxnLst/>
              <a:rect l="l" t="t" r="r" b="b"/>
              <a:pathLst>
                <a:path w="2883" h="39904" extrusionOk="0">
                  <a:moveTo>
                    <a:pt x="1104" y="1"/>
                  </a:moveTo>
                  <a:cubicBezTo>
                    <a:pt x="588" y="1"/>
                    <a:pt x="80" y="333"/>
                    <a:pt x="64" y="1010"/>
                  </a:cubicBezTo>
                  <a:cubicBezTo>
                    <a:pt x="1" y="7439"/>
                    <a:pt x="349" y="13899"/>
                    <a:pt x="507" y="20296"/>
                  </a:cubicBezTo>
                  <a:cubicBezTo>
                    <a:pt x="571" y="23495"/>
                    <a:pt x="634" y="26693"/>
                    <a:pt x="634" y="29892"/>
                  </a:cubicBezTo>
                  <a:cubicBezTo>
                    <a:pt x="666" y="33027"/>
                    <a:pt x="381" y="36289"/>
                    <a:pt x="824" y="39393"/>
                  </a:cubicBezTo>
                  <a:cubicBezTo>
                    <a:pt x="871" y="39737"/>
                    <a:pt x="1181" y="39903"/>
                    <a:pt x="1498" y="39903"/>
                  </a:cubicBezTo>
                  <a:cubicBezTo>
                    <a:pt x="1822" y="39903"/>
                    <a:pt x="2153" y="39729"/>
                    <a:pt x="2217" y="39393"/>
                  </a:cubicBezTo>
                  <a:cubicBezTo>
                    <a:pt x="2883" y="36321"/>
                    <a:pt x="2661" y="32996"/>
                    <a:pt x="2692" y="29892"/>
                  </a:cubicBezTo>
                  <a:cubicBezTo>
                    <a:pt x="2724" y="26693"/>
                    <a:pt x="2629" y="23495"/>
                    <a:pt x="2566" y="20296"/>
                  </a:cubicBezTo>
                  <a:cubicBezTo>
                    <a:pt x="2439" y="13899"/>
                    <a:pt x="2534" y="7439"/>
                    <a:pt x="2186" y="1010"/>
                  </a:cubicBezTo>
                  <a:cubicBezTo>
                    <a:pt x="2154" y="341"/>
                    <a:pt x="1625" y="1"/>
                    <a:pt x="1104" y="1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0"/>
            <p:cNvSpPr/>
            <p:nvPr/>
          </p:nvSpPr>
          <p:spPr>
            <a:xfrm>
              <a:off x="5552544" y="1172705"/>
              <a:ext cx="2487318" cy="1182252"/>
            </a:xfrm>
            <a:custGeom>
              <a:avLst/>
              <a:gdLst/>
              <a:ahLst/>
              <a:cxnLst/>
              <a:rect l="l" t="t" r="r" b="b"/>
              <a:pathLst>
                <a:path w="82752" h="39333" extrusionOk="0">
                  <a:moveTo>
                    <a:pt x="0" y="0"/>
                  </a:moveTo>
                  <a:cubicBezTo>
                    <a:pt x="380" y="8741"/>
                    <a:pt x="443" y="17481"/>
                    <a:pt x="633" y="26222"/>
                  </a:cubicBezTo>
                  <a:cubicBezTo>
                    <a:pt x="697" y="28281"/>
                    <a:pt x="538" y="30497"/>
                    <a:pt x="1267" y="32461"/>
                  </a:cubicBezTo>
                  <a:cubicBezTo>
                    <a:pt x="1932" y="34234"/>
                    <a:pt x="3199" y="35849"/>
                    <a:pt x="4877" y="36736"/>
                  </a:cubicBezTo>
                  <a:cubicBezTo>
                    <a:pt x="5035" y="36831"/>
                    <a:pt x="5225" y="36926"/>
                    <a:pt x="5415" y="36990"/>
                  </a:cubicBezTo>
                  <a:cubicBezTo>
                    <a:pt x="5891" y="37116"/>
                    <a:pt x="6397" y="37275"/>
                    <a:pt x="6872" y="37401"/>
                  </a:cubicBezTo>
                  <a:cubicBezTo>
                    <a:pt x="7173" y="37444"/>
                    <a:pt x="7475" y="37465"/>
                    <a:pt x="7776" y="37465"/>
                  </a:cubicBezTo>
                  <a:cubicBezTo>
                    <a:pt x="10400" y="37465"/>
                    <a:pt x="12964" y="35881"/>
                    <a:pt x="13618" y="33126"/>
                  </a:cubicBezTo>
                  <a:cubicBezTo>
                    <a:pt x="13642" y="33055"/>
                    <a:pt x="13701" y="33019"/>
                    <a:pt x="13756" y="33019"/>
                  </a:cubicBezTo>
                  <a:cubicBezTo>
                    <a:pt x="13774" y="33019"/>
                    <a:pt x="13792" y="33023"/>
                    <a:pt x="13808" y="33031"/>
                  </a:cubicBezTo>
                  <a:cubicBezTo>
                    <a:pt x="18431" y="35691"/>
                    <a:pt x="23784" y="36831"/>
                    <a:pt x="29009" y="37750"/>
                  </a:cubicBezTo>
                  <a:cubicBezTo>
                    <a:pt x="34646" y="38763"/>
                    <a:pt x="76354" y="39270"/>
                    <a:pt x="82086" y="39333"/>
                  </a:cubicBezTo>
                  <a:lnTo>
                    <a:pt x="82150" y="39333"/>
                  </a:lnTo>
                  <a:lnTo>
                    <a:pt x="82751" y="39301"/>
                  </a:lnTo>
                  <a:cubicBezTo>
                    <a:pt x="82656" y="26317"/>
                    <a:pt x="82308" y="13270"/>
                    <a:pt x="82340" y="285"/>
                  </a:cubicBezTo>
                  <a:lnTo>
                    <a:pt x="82340" y="285"/>
                  </a:lnTo>
                  <a:cubicBezTo>
                    <a:pt x="74644" y="539"/>
                    <a:pt x="30941" y="539"/>
                    <a:pt x="23245" y="539"/>
                  </a:cubicBezTo>
                  <a:cubicBezTo>
                    <a:pt x="22373" y="535"/>
                    <a:pt x="21501" y="534"/>
                    <a:pt x="20628" y="534"/>
                  </a:cubicBezTo>
                  <a:cubicBezTo>
                    <a:pt x="19071" y="534"/>
                    <a:pt x="17512" y="538"/>
                    <a:pt x="15952" y="538"/>
                  </a:cubicBezTo>
                  <a:cubicBezTo>
                    <a:pt x="10666" y="538"/>
                    <a:pt x="5374" y="496"/>
                    <a:pt x="127" y="127"/>
                  </a:cubicBezTo>
                  <a:cubicBezTo>
                    <a:pt x="63" y="95"/>
                    <a:pt x="32" y="64"/>
                    <a:pt x="32" y="0"/>
                  </a:cubicBezTo>
                  <a:close/>
                </a:path>
              </a:pathLst>
            </a:custGeom>
            <a:solidFill>
              <a:srgbClr val="F7DE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0"/>
            <p:cNvSpPr/>
            <p:nvPr/>
          </p:nvSpPr>
          <p:spPr>
            <a:xfrm>
              <a:off x="5550620" y="1174599"/>
              <a:ext cx="2494953" cy="245660"/>
            </a:xfrm>
            <a:custGeom>
              <a:avLst/>
              <a:gdLst/>
              <a:ahLst/>
              <a:cxnLst/>
              <a:rect l="l" t="t" r="r" b="b"/>
              <a:pathLst>
                <a:path w="83006" h="8173" extrusionOk="0">
                  <a:moveTo>
                    <a:pt x="81359" y="5796"/>
                  </a:moveTo>
                  <a:cubicBezTo>
                    <a:pt x="81359" y="5954"/>
                    <a:pt x="81390" y="6113"/>
                    <a:pt x="81422" y="6271"/>
                  </a:cubicBezTo>
                  <a:lnTo>
                    <a:pt x="81295" y="6271"/>
                  </a:lnTo>
                  <a:cubicBezTo>
                    <a:pt x="81327" y="6113"/>
                    <a:pt x="81327" y="5954"/>
                    <a:pt x="81359" y="5796"/>
                  </a:cubicBezTo>
                  <a:close/>
                  <a:moveTo>
                    <a:pt x="81929" y="1"/>
                  </a:moveTo>
                  <a:cubicBezTo>
                    <a:pt x="79902" y="96"/>
                    <a:pt x="41741" y="96"/>
                    <a:pt x="39714" y="381"/>
                  </a:cubicBezTo>
                  <a:cubicBezTo>
                    <a:pt x="39619" y="381"/>
                    <a:pt x="39524" y="444"/>
                    <a:pt x="39460" y="476"/>
                  </a:cubicBezTo>
                  <a:cubicBezTo>
                    <a:pt x="33950" y="444"/>
                    <a:pt x="28471" y="444"/>
                    <a:pt x="22961" y="412"/>
                  </a:cubicBezTo>
                  <a:cubicBezTo>
                    <a:pt x="19351" y="381"/>
                    <a:pt x="15740" y="381"/>
                    <a:pt x="12130" y="381"/>
                  </a:cubicBezTo>
                  <a:cubicBezTo>
                    <a:pt x="8488" y="349"/>
                    <a:pt x="4846" y="159"/>
                    <a:pt x="1236" y="159"/>
                  </a:cubicBezTo>
                  <a:cubicBezTo>
                    <a:pt x="1109" y="159"/>
                    <a:pt x="1046" y="191"/>
                    <a:pt x="982" y="254"/>
                  </a:cubicBezTo>
                  <a:cubicBezTo>
                    <a:pt x="888" y="105"/>
                    <a:pt x="717" y="25"/>
                    <a:pt x="554" y="25"/>
                  </a:cubicBezTo>
                  <a:cubicBezTo>
                    <a:pt x="335" y="25"/>
                    <a:pt x="127" y="168"/>
                    <a:pt x="127" y="476"/>
                  </a:cubicBezTo>
                  <a:cubicBezTo>
                    <a:pt x="127" y="792"/>
                    <a:pt x="159" y="1141"/>
                    <a:pt x="159" y="1489"/>
                  </a:cubicBezTo>
                  <a:cubicBezTo>
                    <a:pt x="32" y="1742"/>
                    <a:pt x="1" y="2027"/>
                    <a:pt x="64" y="2281"/>
                  </a:cubicBezTo>
                  <a:cubicBezTo>
                    <a:pt x="159" y="2534"/>
                    <a:pt x="222" y="2787"/>
                    <a:pt x="286" y="3041"/>
                  </a:cubicBezTo>
                  <a:cubicBezTo>
                    <a:pt x="286" y="3136"/>
                    <a:pt x="286" y="3199"/>
                    <a:pt x="317" y="3294"/>
                  </a:cubicBezTo>
                  <a:cubicBezTo>
                    <a:pt x="286" y="3326"/>
                    <a:pt x="286" y="3389"/>
                    <a:pt x="286" y="3421"/>
                  </a:cubicBezTo>
                  <a:cubicBezTo>
                    <a:pt x="286" y="3706"/>
                    <a:pt x="286" y="3991"/>
                    <a:pt x="317" y="4244"/>
                  </a:cubicBezTo>
                  <a:cubicBezTo>
                    <a:pt x="222" y="5036"/>
                    <a:pt x="286" y="5954"/>
                    <a:pt x="476" y="6714"/>
                  </a:cubicBezTo>
                  <a:cubicBezTo>
                    <a:pt x="349" y="6968"/>
                    <a:pt x="412" y="7253"/>
                    <a:pt x="729" y="7316"/>
                  </a:cubicBezTo>
                  <a:cubicBezTo>
                    <a:pt x="4308" y="7823"/>
                    <a:pt x="8013" y="7759"/>
                    <a:pt x="11623" y="7886"/>
                  </a:cubicBezTo>
                  <a:cubicBezTo>
                    <a:pt x="15455" y="7981"/>
                    <a:pt x="19287" y="8044"/>
                    <a:pt x="23119" y="8076"/>
                  </a:cubicBezTo>
                  <a:cubicBezTo>
                    <a:pt x="27356" y="8129"/>
                    <a:pt x="42888" y="8173"/>
                    <a:pt x="57069" y="8173"/>
                  </a:cubicBezTo>
                  <a:cubicBezTo>
                    <a:pt x="68219" y="8173"/>
                    <a:pt x="78534" y="8146"/>
                    <a:pt x="81865" y="8076"/>
                  </a:cubicBezTo>
                  <a:cubicBezTo>
                    <a:pt x="82879" y="8076"/>
                    <a:pt x="83005" y="6683"/>
                    <a:pt x="82245" y="6366"/>
                  </a:cubicBezTo>
                  <a:cubicBezTo>
                    <a:pt x="82245" y="6303"/>
                    <a:pt x="82245" y="6271"/>
                    <a:pt x="82245" y="6208"/>
                  </a:cubicBezTo>
                  <a:cubicBezTo>
                    <a:pt x="82404" y="6208"/>
                    <a:pt x="82530" y="6081"/>
                    <a:pt x="82467" y="5891"/>
                  </a:cubicBezTo>
                  <a:cubicBezTo>
                    <a:pt x="82372" y="5733"/>
                    <a:pt x="82309" y="5543"/>
                    <a:pt x="82245" y="5353"/>
                  </a:cubicBezTo>
                  <a:cubicBezTo>
                    <a:pt x="82245" y="3833"/>
                    <a:pt x="82119" y="2249"/>
                    <a:pt x="82499" y="761"/>
                  </a:cubicBezTo>
                  <a:cubicBezTo>
                    <a:pt x="82562" y="412"/>
                    <a:pt x="82309" y="1"/>
                    <a:pt x="81929" y="1"/>
                  </a:cubicBezTo>
                  <a:close/>
                </a:path>
              </a:pathLst>
            </a:custGeom>
            <a:solidFill>
              <a:srgbClr val="F2C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0"/>
            <p:cNvSpPr/>
            <p:nvPr/>
          </p:nvSpPr>
          <p:spPr>
            <a:xfrm>
              <a:off x="5725765" y="2145729"/>
              <a:ext cx="2432133" cy="289935"/>
            </a:xfrm>
            <a:custGeom>
              <a:avLst/>
              <a:gdLst/>
              <a:ahLst/>
              <a:cxnLst/>
              <a:rect l="l" t="t" r="r" b="b"/>
              <a:pathLst>
                <a:path w="80916" h="9646" extrusionOk="0">
                  <a:moveTo>
                    <a:pt x="6556" y="3762"/>
                  </a:moveTo>
                  <a:cubicBezTo>
                    <a:pt x="6556" y="3826"/>
                    <a:pt x="6525" y="3857"/>
                    <a:pt x="6525" y="3921"/>
                  </a:cubicBezTo>
                  <a:cubicBezTo>
                    <a:pt x="6525" y="3952"/>
                    <a:pt x="6525" y="3952"/>
                    <a:pt x="6525" y="3984"/>
                  </a:cubicBezTo>
                  <a:lnTo>
                    <a:pt x="6271" y="3984"/>
                  </a:lnTo>
                  <a:cubicBezTo>
                    <a:pt x="6366" y="3889"/>
                    <a:pt x="6461" y="3826"/>
                    <a:pt x="6556" y="3762"/>
                  </a:cubicBezTo>
                  <a:close/>
                  <a:moveTo>
                    <a:pt x="4783" y="4808"/>
                  </a:moveTo>
                  <a:cubicBezTo>
                    <a:pt x="4783" y="4839"/>
                    <a:pt x="4783" y="4871"/>
                    <a:pt x="4815" y="4903"/>
                  </a:cubicBezTo>
                  <a:lnTo>
                    <a:pt x="4530" y="4903"/>
                  </a:lnTo>
                  <a:cubicBezTo>
                    <a:pt x="4625" y="4871"/>
                    <a:pt x="4688" y="4839"/>
                    <a:pt x="4783" y="4808"/>
                  </a:cubicBezTo>
                  <a:close/>
                  <a:moveTo>
                    <a:pt x="8044" y="1"/>
                  </a:moveTo>
                  <a:cubicBezTo>
                    <a:pt x="7831" y="1"/>
                    <a:pt x="7629" y="108"/>
                    <a:pt x="7506" y="374"/>
                  </a:cubicBezTo>
                  <a:cubicBezTo>
                    <a:pt x="6905" y="1704"/>
                    <a:pt x="6018" y="2907"/>
                    <a:pt x="4751" y="3667"/>
                  </a:cubicBezTo>
                  <a:cubicBezTo>
                    <a:pt x="3231" y="4586"/>
                    <a:pt x="1743" y="4522"/>
                    <a:pt x="64" y="4586"/>
                  </a:cubicBezTo>
                  <a:cubicBezTo>
                    <a:pt x="33" y="4586"/>
                    <a:pt x="1" y="4649"/>
                    <a:pt x="33" y="4681"/>
                  </a:cubicBezTo>
                  <a:cubicBezTo>
                    <a:pt x="782" y="5097"/>
                    <a:pt x="1603" y="5294"/>
                    <a:pt x="2413" y="5294"/>
                  </a:cubicBezTo>
                  <a:cubicBezTo>
                    <a:pt x="2528" y="5294"/>
                    <a:pt x="2642" y="5290"/>
                    <a:pt x="2756" y="5283"/>
                  </a:cubicBezTo>
                  <a:cubicBezTo>
                    <a:pt x="2788" y="5346"/>
                    <a:pt x="2819" y="5441"/>
                    <a:pt x="2946" y="5473"/>
                  </a:cubicBezTo>
                  <a:cubicBezTo>
                    <a:pt x="5860" y="6739"/>
                    <a:pt x="9343" y="6993"/>
                    <a:pt x="12447" y="7563"/>
                  </a:cubicBezTo>
                  <a:cubicBezTo>
                    <a:pt x="15772" y="8164"/>
                    <a:pt x="19097" y="8639"/>
                    <a:pt x="22454" y="8988"/>
                  </a:cubicBezTo>
                  <a:cubicBezTo>
                    <a:pt x="26258" y="9397"/>
                    <a:pt x="41394" y="9646"/>
                    <a:pt x="55142" y="9646"/>
                  </a:cubicBezTo>
                  <a:cubicBezTo>
                    <a:pt x="65889" y="9646"/>
                    <a:pt x="75788" y="9494"/>
                    <a:pt x="78762" y="9146"/>
                  </a:cubicBezTo>
                  <a:cubicBezTo>
                    <a:pt x="78860" y="9228"/>
                    <a:pt x="78985" y="9285"/>
                    <a:pt x="79117" y="9285"/>
                  </a:cubicBezTo>
                  <a:cubicBezTo>
                    <a:pt x="79239" y="9285"/>
                    <a:pt x="79368" y="9236"/>
                    <a:pt x="79490" y="9114"/>
                  </a:cubicBezTo>
                  <a:cubicBezTo>
                    <a:pt x="79870" y="8766"/>
                    <a:pt x="80250" y="8323"/>
                    <a:pt x="80599" y="7911"/>
                  </a:cubicBezTo>
                  <a:cubicBezTo>
                    <a:pt x="80915" y="7594"/>
                    <a:pt x="80725" y="6961"/>
                    <a:pt x="80187" y="6961"/>
                  </a:cubicBezTo>
                  <a:cubicBezTo>
                    <a:pt x="79110" y="6993"/>
                    <a:pt x="78002" y="6993"/>
                    <a:pt x="76925" y="7151"/>
                  </a:cubicBezTo>
                  <a:cubicBezTo>
                    <a:pt x="77083" y="6739"/>
                    <a:pt x="76862" y="6169"/>
                    <a:pt x="76292" y="6106"/>
                  </a:cubicBezTo>
                  <a:cubicBezTo>
                    <a:pt x="70813" y="5504"/>
                    <a:pt x="29358" y="5314"/>
                    <a:pt x="23911" y="4396"/>
                  </a:cubicBezTo>
                  <a:cubicBezTo>
                    <a:pt x="18527" y="3477"/>
                    <a:pt x="13524" y="1831"/>
                    <a:pt x="8425" y="89"/>
                  </a:cubicBezTo>
                  <a:lnTo>
                    <a:pt x="8393" y="89"/>
                  </a:lnTo>
                  <a:cubicBezTo>
                    <a:pt x="8281" y="33"/>
                    <a:pt x="8161" y="1"/>
                    <a:pt x="8044" y="1"/>
                  </a:cubicBezTo>
                  <a:close/>
                </a:path>
              </a:pathLst>
            </a:custGeom>
            <a:solidFill>
              <a:srgbClr val="F2C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0"/>
            <p:cNvSpPr/>
            <p:nvPr/>
          </p:nvSpPr>
          <p:spPr>
            <a:xfrm>
              <a:off x="7916987" y="1640191"/>
              <a:ext cx="103819" cy="599647"/>
            </a:xfrm>
            <a:custGeom>
              <a:avLst/>
              <a:gdLst/>
              <a:ahLst/>
              <a:cxnLst/>
              <a:rect l="l" t="t" r="r" b="b"/>
              <a:pathLst>
                <a:path w="3454" h="19950" extrusionOk="0">
                  <a:moveTo>
                    <a:pt x="1363" y="0"/>
                  </a:moveTo>
                  <a:cubicBezTo>
                    <a:pt x="1287" y="0"/>
                    <a:pt x="1222" y="48"/>
                    <a:pt x="1237" y="155"/>
                  </a:cubicBezTo>
                  <a:cubicBezTo>
                    <a:pt x="1332" y="3290"/>
                    <a:pt x="1300" y="6394"/>
                    <a:pt x="1174" y="9529"/>
                  </a:cubicBezTo>
                  <a:cubicBezTo>
                    <a:pt x="1047" y="12601"/>
                    <a:pt x="540" y="15578"/>
                    <a:pt x="97" y="18618"/>
                  </a:cubicBezTo>
                  <a:cubicBezTo>
                    <a:pt x="1" y="19407"/>
                    <a:pt x="676" y="19950"/>
                    <a:pt x="1284" y="19950"/>
                  </a:cubicBezTo>
                  <a:cubicBezTo>
                    <a:pt x="1678" y="19950"/>
                    <a:pt x="2044" y="19723"/>
                    <a:pt x="2156" y="19188"/>
                  </a:cubicBezTo>
                  <a:cubicBezTo>
                    <a:pt x="3454" y="12854"/>
                    <a:pt x="2377" y="6457"/>
                    <a:pt x="1554" y="155"/>
                  </a:cubicBezTo>
                  <a:cubicBezTo>
                    <a:pt x="1537" y="56"/>
                    <a:pt x="1444" y="0"/>
                    <a:pt x="1363" y="0"/>
                  </a:cubicBezTo>
                  <a:close/>
                </a:path>
              </a:pathLst>
            </a:custGeom>
            <a:solidFill>
              <a:srgbClr val="EEED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0"/>
            <p:cNvSpPr/>
            <p:nvPr/>
          </p:nvSpPr>
          <p:spPr>
            <a:xfrm>
              <a:off x="5547765" y="1168738"/>
              <a:ext cx="2606316" cy="1275159"/>
            </a:xfrm>
            <a:custGeom>
              <a:avLst/>
              <a:gdLst/>
              <a:ahLst/>
              <a:cxnLst/>
              <a:rect l="l" t="t" r="r" b="b"/>
              <a:pathLst>
                <a:path w="86711" h="42424" extrusionOk="0">
                  <a:moveTo>
                    <a:pt x="160" y="147"/>
                  </a:moveTo>
                  <a:lnTo>
                    <a:pt x="160" y="147"/>
                  </a:lnTo>
                  <a:cubicBezTo>
                    <a:pt x="165" y="201"/>
                    <a:pt x="196" y="230"/>
                    <a:pt x="254" y="259"/>
                  </a:cubicBezTo>
                  <a:cubicBezTo>
                    <a:pt x="5502" y="628"/>
                    <a:pt x="10808" y="670"/>
                    <a:pt x="16093" y="670"/>
                  </a:cubicBezTo>
                  <a:cubicBezTo>
                    <a:pt x="17653" y="670"/>
                    <a:pt x="19210" y="666"/>
                    <a:pt x="20764" y="666"/>
                  </a:cubicBezTo>
                  <a:cubicBezTo>
                    <a:pt x="21635" y="666"/>
                    <a:pt x="22504" y="667"/>
                    <a:pt x="23373" y="671"/>
                  </a:cubicBezTo>
                  <a:cubicBezTo>
                    <a:pt x="31068" y="671"/>
                    <a:pt x="74803" y="671"/>
                    <a:pt x="82499" y="417"/>
                  </a:cubicBezTo>
                  <a:lnTo>
                    <a:pt x="82499" y="417"/>
                  </a:lnTo>
                  <a:cubicBezTo>
                    <a:pt x="82435" y="13402"/>
                    <a:pt x="82784" y="26417"/>
                    <a:pt x="82910" y="39433"/>
                  </a:cubicBezTo>
                  <a:lnTo>
                    <a:pt x="82309" y="39465"/>
                  </a:lnTo>
                  <a:lnTo>
                    <a:pt x="82245" y="39465"/>
                  </a:lnTo>
                  <a:cubicBezTo>
                    <a:pt x="76513" y="39402"/>
                    <a:pt x="32588" y="38388"/>
                    <a:pt x="26951" y="37407"/>
                  </a:cubicBezTo>
                  <a:cubicBezTo>
                    <a:pt x="21726" y="36456"/>
                    <a:pt x="18590" y="35823"/>
                    <a:pt x="13935" y="33163"/>
                  </a:cubicBezTo>
                  <a:cubicBezTo>
                    <a:pt x="13919" y="33155"/>
                    <a:pt x="13901" y="33151"/>
                    <a:pt x="13884" y="33151"/>
                  </a:cubicBezTo>
                  <a:cubicBezTo>
                    <a:pt x="13830" y="33151"/>
                    <a:pt x="13777" y="33187"/>
                    <a:pt x="13777" y="33258"/>
                  </a:cubicBezTo>
                  <a:cubicBezTo>
                    <a:pt x="13095" y="36013"/>
                    <a:pt x="10553" y="37597"/>
                    <a:pt x="7934" y="37597"/>
                  </a:cubicBezTo>
                  <a:cubicBezTo>
                    <a:pt x="7633" y="37597"/>
                    <a:pt x="7332" y="37576"/>
                    <a:pt x="7031" y="37533"/>
                  </a:cubicBezTo>
                  <a:cubicBezTo>
                    <a:pt x="6525" y="37375"/>
                    <a:pt x="6050" y="37248"/>
                    <a:pt x="5543" y="37122"/>
                  </a:cubicBezTo>
                  <a:cubicBezTo>
                    <a:pt x="5384" y="37026"/>
                    <a:pt x="5194" y="36963"/>
                    <a:pt x="5004" y="36868"/>
                  </a:cubicBezTo>
                  <a:cubicBezTo>
                    <a:pt x="3326" y="35950"/>
                    <a:pt x="2059" y="34366"/>
                    <a:pt x="1426" y="32593"/>
                  </a:cubicBezTo>
                  <a:cubicBezTo>
                    <a:pt x="697" y="30629"/>
                    <a:pt x="824" y="28413"/>
                    <a:pt x="792" y="26354"/>
                  </a:cubicBezTo>
                  <a:cubicBezTo>
                    <a:pt x="603" y="17619"/>
                    <a:pt x="539" y="8883"/>
                    <a:pt x="160" y="147"/>
                  </a:cubicBezTo>
                  <a:close/>
                  <a:moveTo>
                    <a:pt x="14113" y="33614"/>
                  </a:moveTo>
                  <a:cubicBezTo>
                    <a:pt x="14188" y="33614"/>
                    <a:pt x="14299" y="33701"/>
                    <a:pt x="14600" y="33828"/>
                  </a:cubicBezTo>
                  <a:cubicBezTo>
                    <a:pt x="14854" y="33923"/>
                    <a:pt x="15107" y="34081"/>
                    <a:pt x="15360" y="34208"/>
                  </a:cubicBezTo>
                  <a:cubicBezTo>
                    <a:pt x="15962" y="34493"/>
                    <a:pt x="16564" y="34778"/>
                    <a:pt x="17165" y="35031"/>
                  </a:cubicBezTo>
                  <a:cubicBezTo>
                    <a:pt x="19794" y="36108"/>
                    <a:pt x="22549" y="36836"/>
                    <a:pt x="25336" y="37438"/>
                  </a:cubicBezTo>
                  <a:cubicBezTo>
                    <a:pt x="25938" y="37565"/>
                    <a:pt x="28218" y="37977"/>
                    <a:pt x="29295" y="38103"/>
                  </a:cubicBezTo>
                  <a:cubicBezTo>
                    <a:pt x="40790" y="39338"/>
                    <a:pt x="75816" y="39687"/>
                    <a:pt x="82245" y="39718"/>
                  </a:cubicBezTo>
                  <a:cubicBezTo>
                    <a:pt x="82309" y="39718"/>
                    <a:pt x="82372" y="39687"/>
                    <a:pt x="82372" y="39623"/>
                  </a:cubicBezTo>
                  <a:cubicBezTo>
                    <a:pt x="82724" y="39640"/>
                    <a:pt x="83076" y="39648"/>
                    <a:pt x="83427" y="39648"/>
                  </a:cubicBezTo>
                  <a:cubicBezTo>
                    <a:pt x="84435" y="39648"/>
                    <a:pt x="85439" y="39582"/>
                    <a:pt x="86426" y="39465"/>
                  </a:cubicBezTo>
                  <a:lnTo>
                    <a:pt x="86426" y="39465"/>
                  </a:lnTo>
                  <a:cubicBezTo>
                    <a:pt x="86426" y="40447"/>
                    <a:pt x="85951" y="41175"/>
                    <a:pt x="85159" y="41713"/>
                  </a:cubicBezTo>
                  <a:cubicBezTo>
                    <a:pt x="82075" y="41974"/>
                    <a:pt x="77222" y="42100"/>
                    <a:pt x="71390" y="42100"/>
                  </a:cubicBezTo>
                  <a:cubicBezTo>
                    <a:pt x="50990" y="42100"/>
                    <a:pt x="18621" y="40559"/>
                    <a:pt x="8203" y="37850"/>
                  </a:cubicBezTo>
                  <a:cubicBezTo>
                    <a:pt x="9786" y="37818"/>
                    <a:pt x="11370" y="37185"/>
                    <a:pt x="12637" y="35886"/>
                  </a:cubicBezTo>
                  <a:cubicBezTo>
                    <a:pt x="13207" y="35285"/>
                    <a:pt x="13397" y="34556"/>
                    <a:pt x="13840" y="33923"/>
                  </a:cubicBezTo>
                  <a:cubicBezTo>
                    <a:pt x="13998" y="33701"/>
                    <a:pt x="14038" y="33614"/>
                    <a:pt x="14113" y="33614"/>
                  </a:cubicBezTo>
                  <a:close/>
                  <a:moveTo>
                    <a:pt x="3980" y="1"/>
                  </a:moveTo>
                  <a:cubicBezTo>
                    <a:pt x="2737" y="1"/>
                    <a:pt x="1495" y="12"/>
                    <a:pt x="254" y="37"/>
                  </a:cubicBezTo>
                  <a:cubicBezTo>
                    <a:pt x="191" y="37"/>
                    <a:pt x="159" y="101"/>
                    <a:pt x="159" y="132"/>
                  </a:cubicBezTo>
                  <a:cubicBezTo>
                    <a:pt x="159" y="85"/>
                    <a:pt x="119" y="61"/>
                    <a:pt x="80" y="61"/>
                  </a:cubicBezTo>
                  <a:cubicBezTo>
                    <a:pt x="40" y="61"/>
                    <a:pt x="1" y="85"/>
                    <a:pt x="1" y="132"/>
                  </a:cubicBezTo>
                  <a:cubicBezTo>
                    <a:pt x="32" y="6593"/>
                    <a:pt x="222" y="13085"/>
                    <a:pt x="381" y="19545"/>
                  </a:cubicBezTo>
                  <a:cubicBezTo>
                    <a:pt x="444" y="22680"/>
                    <a:pt x="507" y="25847"/>
                    <a:pt x="602" y="28983"/>
                  </a:cubicBezTo>
                  <a:cubicBezTo>
                    <a:pt x="666" y="31168"/>
                    <a:pt x="1077" y="33258"/>
                    <a:pt x="2503" y="35031"/>
                  </a:cubicBezTo>
                  <a:cubicBezTo>
                    <a:pt x="3738" y="36646"/>
                    <a:pt x="5606" y="37628"/>
                    <a:pt x="7475" y="37818"/>
                  </a:cubicBezTo>
                  <a:cubicBezTo>
                    <a:pt x="17659" y="40972"/>
                    <a:pt x="49239" y="42424"/>
                    <a:pt x="69920" y="42424"/>
                  </a:cubicBezTo>
                  <a:cubicBezTo>
                    <a:pt x="76443" y="42424"/>
                    <a:pt x="81881" y="42279"/>
                    <a:pt x="85222" y="41999"/>
                  </a:cubicBezTo>
                  <a:cubicBezTo>
                    <a:pt x="85349" y="41999"/>
                    <a:pt x="85381" y="41872"/>
                    <a:pt x="85349" y="41809"/>
                  </a:cubicBezTo>
                  <a:cubicBezTo>
                    <a:pt x="86204" y="41397"/>
                    <a:pt x="86711" y="40383"/>
                    <a:pt x="86679" y="39465"/>
                  </a:cubicBezTo>
                  <a:cubicBezTo>
                    <a:pt x="86679" y="39402"/>
                    <a:pt x="86616" y="39338"/>
                    <a:pt x="86552" y="39338"/>
                  </a:cubicBezTo>
                  <a:cubicBezTo>
                    <a:pt x="86552" y="39287"/>
                    <a:pt x="86531" y="39235"/>
                    <a:pt x="86489" y="39235"/>
                  </a:cubicBezTo>
                  <a:cubicBezTo>
                    <a:pt x="86479" y="39235"/>
                    <a:pt x="86469" y="39238"/>
                    <a:pt x="86457" y="39243"/>
                  </a:cubicBezTo>
                  <a:cubicBezTo>
                    <a:pt x="85317" y="39338"/>
                    <a:pt x="84209" y="39402"/>
                    <a:pt x="83100" y="39433"/>
                  </a:cubicBezTo>
                  <a:cubicBezTo>
                    <a:pt x="83132" y="26417"/>
                    <a:pt x="83195" y="13370"/>
                    <a:pt x="82657" y="386"/>
                  </a:cubicBezTo>
                  <a:cubicBezTo>
                    <a:pt x="82657" y="354"/>
                    <a:pt x="82625" y="322"/>
                    <a:pt x="82625" y="322"/>
                  </a:cubicBezTo>
                  <a:cubicBezTo>
                    <a:pt x="82683" y="236"/>
                    <a:pt x="82636" y="96"/>
                    <a:pt x="82531" y="96"/>
                  </a:cubicBezTo>
                  <a:cubicBezTo>
                    <a:pt x="82521" y="96"/>
                    <a:pt x="82510" y="98"/>
                    <a:pt x="82499" y="101"/>
                  </a:cubicBezTo>
                  <a:cubicBezTo>
                    <a:pt x="74771" y="164"/>
                    <a:pt x="31068" y="291"/>
                    <a:pt x="23373" y="291"/>
                  </a:cubicBezTo>
                  <a:cubicBezTo>
                    <a:pt x="16918" y="291"/>
                    <a:pt x="10442" y="1"/>
                    <a:pt x="39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0"/>
            <p:cNvSpPr/>
            <p:nvPr/>
          </p:nvSpPr>
          <p:spPr>
            <a:xfrm>
              <a:off x="5794326" y="2179213"/>
              <a:ext cx="2351188" cy="254948"/>
            </a:xfrm>
            <a:custGeom>
              <a:avLst/>
              <a:gdLst/>
              <a:ahLst/>
              <a:cxnLst/>
              <a:rect l="l" t="t" r="r" b="b"/>
              <a:pathLst>
                <a:path w="78223" h="8482" extrusionOk="0">
                  <a:moveTo>
                    <a:pt x="5911" y="0"/>
                  </a:moveTo>
                  <a:cubicBezTo>
                    <a:pt x="5837" y="0"/>
                    <a:pt x="5799" y="94"/>
                    <a:pt x="5637" y="337"/>
                  </a:cubicBezTo>
                  <a:cubicBezTo>
                    <a:pt x="5194" y="970"/>
                    <a:pt x="5004" y="1667"/>
                    <a:pt x="4434" y="2268"/>
                  </a:cubicBezTo>
                  <a:cubicBezTo>
                    <a:pt x="3167" y="3567"/>
                    <a:pt x="1583" y="4200"/>
                    <a:pt x="0" y="4232"/>
                  </a:cubicBezTo>
                  <a:cubicBezTo>
                    <a:pt x="10418" y="6941"/>
                    <a:pt x="42787" y="8482"/>
                    <a:pt x="63187" y="8482"/>
                  </a:cubicBezTo>
                  <a:cubicBezTo>
                    <a:pt x="69019" y="8482"/>
                    <a:pt x="73872" y="8356"/>
                    <a:pt x="76956" y="8095"/>
                  </a:cubicBezTo>
                  <a:cubicBezTo>
                    <a:pt x="77748" y="7557"/>
                    <a:pt x="78223" y="6829"/>
                    <a:pt x="78223" y="5847"/>
                  </a:cubicBezTo>
                  <a:lnTo>
                    <a:pt x="78223" y="5847"/>
                  </a:lnTo>
                  <a:cubicBezTo>
                    <a:pt x="77236" y="5964"/>
                    <a:pt x="76232" y="6030"/>
                    <a:pt x="75224" y="6030"/>
                  </a:cubicBezTo>
                  <a:cubicBezTo>
                    <a:pt x="74873" y="6030"/>
                    <a:pt x="74521" y="6022"/>
                    <a:pt x="74169" y="6005"/>
                  </a:cubicBezTo>
                  <a:cubicBezTo>
                    <a:pt x="74137" y="6069"/>
                    <a:pt x="74106" y="6100"/>
                    <a:pt x="74042" y="6100"/>
                  </a:cubicBezTo>
                  <a:cubicBezTo>
                    <a:pt x="67012" y="6069"/>
                    <a:pt x="24005" y="5309"/>
                    <a:pt x="17133" y="3820"/>
                  </a:cubicBezTo>
                  <a:cubicBezTo>
                    <a:pt x="14346" y="3218"/>
                    <a:pt x="11591" y="2490"/>
                    <a:pt x="8962" y="1413"/>
                  </a:cubicBezTo>
                  <a:cubicBezTo>
                    <a:pt x="8329" y="1160"/>
                    <a:pt x="7727" y="907"/>
                    <a:pt x="7157" y="590"/>
                  </a:cubicBezTo>
                  <a:cubicBezTo>
                    <a:pt x="6904" y="463"/>
                    <a:pt x="6651" y="305"/>
                    <a:pt x="6366" y="210"/>
                  </a:cubicBezTo>
                  <a:cubicBezTo>
                    <a:pt x="6087" y="86"/>
                    <a:pt x="5982" y="0"/>
                    <a:pt x="5911" y="0"/>
                  </a:cubicBezTo>
                  <a:close/>
                </a:path>
              </a:pathLst>
            </a:custGeom>
            <a:solidFill>
              <a:srgbClr val="F7DE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4" name="Google Shape;854;p40"/>
          <p:cNvGrpSpPr/>
          <p:nvPr/>
        </p:nvGrpSpPr>
        <p:grpSpPr>
          <a:xfrm>
            <a:off x="5563966" y="3278087"/>
            <a:ext cx="2521584" cy="1438522"/>
            <a:chOff x="5563966" y="3278087"/>
            <a:chExt cx="2521584" cy="1438522"/>
          </a:xfrm>
        </p:grpSpPr>
        <p:sp>
          <p:nvSpPr>
            <p:cNvPr id="855" name="Google Shape;855;p40"/>
            <p:cNvSpPr/>
            <p:nvPr/>
          </p:nvSpPr>
          <p:spPr>
            <a:xfrm>
              <a:off x="5606257" y="3295160"/>
              <a:ext cx="2479293" cy="1421449"/>
            </a:xfrm>
            <a:custGeom>
              <a:avLst/>
              <a:gdLst/>
              <a:ahLst/>
              <a:cxnLst/>
              <a:rect l="l" t="t" r="r" b="b"/>
              <a:pathLst>
                <a:path w="82485" h="47291" extrusionOk="0">
                  <a:moveTo>
                    <a:pt x="80764" y="1"/>
                  </a:moveTo>
                  <a:cubicBezTo>
                    <a:pt x="80103" y="1"/>
                    <a:pt x="79362" y="753"/>
                    <a:pt x="79729" y="1592"/>
                  </a:cubicBezTo>
                  <a:cubicBezTo>
                    <a:pt x="80173" y="2669"/>
                    <a:pt x="79349" y="4284"/>
                    <a:pt x="79286" y="5424"/>
                  </a:cubicBezTo>
                  <a:cubicBezTo>
                    <a:pt x="79191" y="6944"/>
                    <a:pt x="79318" y="8496"/>
                    <a:pt x="79349" y="10048"/>
                  </a:cubicBezTo>
                  <a:cubicBezTo>
                    <a:pt x="79413" y="13215"/>
                    <a:pt x="79444" y="16382"/>
                    <a:pt x="79508" y="19517"/>
                  </a:cubicBezTo>
                  <a:cubicBezTo>
                    <a:pt x="79603" y="25471"/>
                    <a:pt x="79634" y="31393"/>
                    <a:pt x="79729" y="37315"/>
                  </a:cubicBezTo>
                  <a:cubicBezTo>
                    <a:pt x="79761" y="38835"/>
                    <a:pt x="79793" y="40355"/>
                    <a:pt x="79824" y="41875"/>
                  </a:cubicBezTo>
                  <a:cubicBezTo>
                    <a:pt x="79824" y="42604"/>
                    <a:pt x="79793" y="43332"/>
                    <a:pt x="79856" y="44060"/>
                  </a:cubicBezTo>
                  <a:cubicBezTo>
                    <a:pt x="79888" y="44472"/>
                    <a:pt x="79927" y="44551"/>
                    <a:pt x="79915" y="44551"/>
                  </a:cubicBezTo>
                  <a:cubicBezTo>
                    <a:pt x="79908" y="44551"/>
                    <a:pt x="79880" y="44520"/>
                    <a:pt x="79818" y="44520"/>
                  </a:cubicBezTo>
                  <a:cubicBezTo>
                    <a:pt x="79781" y="44520"/>
                    <a:pt x="79731" y="44531"/>
                    <a:pt x="79666" y="44567"/>
                  </a:cubicBezTo>
                  <a:cubicBezTo>
                    <a:pt x="79544" y="44628"/>
                    <a:pt x="79352" y="44647"/>
                    <a:pt x="79140" y="44647"/>
                  </a:cubicBezTo>
                  <a:cubicBezTo>
                    <a:pt x="78801" y="44647"/>
                    <a:pt x="78411" y="44599"/>
                    <a:pt x="78177" y="44599"/>
                  </a:cubicBezTo>
                  <a:cubicBezTo>
                    <a:pt x="74979" y="44662"/>
                    <a:pt x="71780" y="44725"/>
                    <a:pt x="68582" y="44789"/>
                  </a:cubicBezTo>
                  <a:cubicBezTo>
                    <a:pt x="62406" y="44915"/>
                    <a:pt x="21268" y="45105"/>
                    <a:pt x="15093" y="45169"/>
                  </a:cubicBezTo>
                  <a:cubicBezTo>
                    <a:pt x="15038" y="45170"/>
                    <a:pt x="14984" y="45170"/>
                    <a:pt x="14930" y="45170"/>
                  </a:cubicBezTo>
                  <a:cubicBezTo>
                    <a:pt x="13144" y="45170"/>
                    <a:pt x="11822" y="44658"/>
                    <a:pt x="10469" y="43459"/>
                  </a:cubicBezTo>
                  <a:cubicBezTo>
                    <a:pt x="9266" y="42319"/>
                    <a:pt x="8062" y="41178"/>
                    <a:pt x="6922" y="39975"/>
                  </a:cubicBezTo>
                  <a:cubicBezTo>
                    <a:pt x="4705" y="37663"/>
                    <a:pt x="2742" y="34845"/>
                    <a:pt x="177" y="32913"/>
                  </a:cubicBezTo>
                  <a:cubicBezTo>
                    <a:pt x="156" y="32892"/>
                    <a:pt x="135" y="32884"/>
                    <a:pt x="116" y="32884"/>
                  </a:cubicBezTo>
                  <a:cubicBezTo>
                    <a:pt x="48" y="32884"/>
                    <a:pt x="0" y="32997"/>
                    <a:pt x="50" y="33071"/>
                  </a:cubicBezTo>
                  <a:cubicBezTo>
                    <a:pt x="1475" y="35890"/>
                    <a:pt x="4104" y="38297"/>
                    <a:pt x="6257" y="40608"/>
                  </a:cubicBezTo>
                  <a:cubicBezTo>
                    <a:pt x="8157" y="42667"/>
                    <a:pt x="10026" y="45390"/>
                    <a:pt x="12559" y="46625"/>
                  </a:cubicBezTo>
                  <a:cubicBezTo>
                    <a:pt x="13763" y="47227"/>
                    <a:pt x="15093" y="47291"/>
                    <a:pt x="16391" y="47291"/>
                  </a:cubicBezTo>
                  <a:cubicBezTo>
                    <a:pt x="18196" y="47291"/>
                    <a:pt x="20001" y="47227"/>
                    <a:pt x="21807" y="47196"/>
                  </a:cubicBezTo>
                  <a:cubicBezTo>
                    <a:pt x="25322" y="47132"/>
                    <a:pt x="63831" y="47069"/>
                    <a:pt x="67378" y="47005"/>
                  </a:cubicBezTo>
                  <a:cubicBezTo>
                    <a:pt x="70894" y="46942"/>
                    <a:pt x="74409" y="46847"/>
                    <a:pt x="77956" y="46784"/>
                  </a:cubicBezTo>
                  <a:cubicBezTo>
                    <a:pt x="78366" y="46784"/>
                    <a:pt x="78854" y="46821"/>
                    <a:pt x="79349" y="46821"/>
                  </a:cubicBezTo>
                  <a:cubicBezTo>
                    <a:pt x="80153" y="46821"/>
                    <a:pt x="80973" y="46723"/>
                    <a:pt x="81503" y="46214"/>
                  </a:cubicBezTo>
                  <a:cubicBezTo>
                    <a:pt x="82484" y="45264"/>
                    <a:pt x="82041" y="43332"/>
                    <a:pt x="82009" y="42128"/>
                  </a:cubicBezTo>
                  <a:cubicBezTo>
                    <a:pt x="81978" y="39405"/>
                    <a:pt x="81914" y="36713"/>
                    <a:pt x="81851" y="33990"/>
                  </a:cubicBezTo>
                  <a:cubicBezTo>
                    <a:pt x="81883" y="33926"/>
                    <a:pt x="81883" y="33863"/>
                    <a:pt x="81914" y="33800"/>
                  </a:cubicBezTo>
                  <a:cubicBezTo>
                    <a:pt x="82199" y="31076"/>
                    <a:pt x="82041" y="28289"/>
                    <a:pt x="82104" y="25534"/>
                  </a:cubicBezTo>
                  <a:cubicBezTo>
                    <a:pt x="82168" y="22715"/>
                    <a:pt x="82199" y="19865"/>
                    <a:pt x="82231" y="17015"/>
                  </a:cubicBezTo>
                  <a:cubicBezTo>
                    <a:pt x="82263" y="14260"/>
                    <a:pt x="82294" y="11505"/>
                    <a:pt x="82294" y="8749"/>
                  </a:cubicBezTo>
                  <a:cubicBezTo>
                    <a:pt x="82326" y="7388"/>
                    <a:pt x="82326" y="5994"/>
                    <a:pt x="82326" y="4633"/>
                  </a:cubicBezTo>
                  <a:cubicBezTo>
                    <a:pt x="82358" y="3271"/>
                    <a:pt x="82453" y="1877"/>
                    <a:pt x="82104" y="547"/>
                  </a:cubicBezTo>
                  <a:cubicBezTo>
                    <a:pt x="82032" y="211"/>
                    <a:pt x="81743" y="57"/>
                    <a:pt x="81441" y="57"/>
                  </a:cubicBezTo>
                  <a:cubicBezTo>
                    <a:pt x="81344" y="57"/>
                    <a:pt x="81247" y="73"/>
                    <a:pt x="81154" y="104"/>
                  </a:cubicBezTo>
                  <a:cubicBezTo>
                    <a:pt x="81035" y="33"/>
                    <a:pt x="80901" y="1"/>
                    <a:pt x="80764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0"/>
            <p:cNvSpPr/>
            <p:nvPr/>
          </p:nvSpPr>
          <p:spPr>
            <a:xfrm>
              <a:off x="5578243" y="3286834"/>
              <a:ext cx="2446380" cy="1388476"/>
            </a:xfrm>
            <a:custGeom>
              <a:avLst/>
              <a:gdLst/>
              <a:ahLst/>
              <a:cxnLst/>
              <a:rect l="l" t="t" r="r" b="b"/>
              <a:pathLst>
                <a:path w="81390" h="46194" extrusionOk="0">
                  <a:moveTo>
                    <a:pt x="1313" y="0"/>
                  </a:moveTo>
                  <a:cubicBezTo>
                    <a:pt x="1216" y="0"/>
                    <a:pt x="1134" y="9"/>
                    <a:pt x="1077" y="33"/>
                  </a:cubicBezTo>
                  <a:cubicBezTo>
                    <a:pt x="475" y="318"/>
                    <a:pt x="665" y="1236"/>
                    <a:pt x="634" y="1806"/>
                  </a:cubicBezTo>
                  <a:cubicBezTo>
                    <a:pt x="190" y="11718"/>
                    <a:pt x="222" y="21662"/>
                    <a:pt x="0" y="31606"/>
                  </a:cubicBezTo>
                  <a:cubicBezTo>
                    <a:pt x="4212" y="31733"/>
                    <a:pt x="8361" y="31986"/>
                    <a:pt x="12573" y="31986"/>
                  </a:cubicBezTo>
                  <a:cubicBezTo>
                    <a:pt x="12668" y="31986"/>
                    <a:pt x="12699" y="32050"/>
                    <a:pt x="12731" y="32145"/>
                  </a:cubicBezTo>
                  <a:cubicBezTo>
                    <a:pt x="13301" y="36737"/>
                    <a:pt x="13618" y="41329"/>
                    <a:pt x="13586" y="45984"/>
                  </a:cubicBezTo>
                  <a:lnTo>
                    <a:pt x="13681" y="45984"/>
                  </a:lnTo>
                  <a:cubicBezTo>
                    <a:pt x="14523" y="46147"/>
                    <a:pt x="15399" y="46193"/>
                    <a:pt x="16283" y="46193"/>
                  </a:cubicBezTo>
                  <a:cubicBezTo>
                    <a:pt x="17461" y="46193"/>
                    <a:pt x="18653" y="46111"/>
                    <a:pt x="19793" y="46111"/>
                  </a:cubicBezTo>
                  <a:cubicBezTo>
                    <a:pt x="28597" y="46079"/>
                    <a:pt x="72396" y="45889"/>
                    <a:pt x="81168" y="45604"/>
                  </a:cubicBezTo>
                  <a:cubicBezTo>
                    <a:pt x="81263" y="45604"/>
                    <a:pt x="81295" y="45667"/>
                    <a:pt x="81326" y="45699"/>
                  </a:cubicBezTo>
                  <a:lnTo>
                    <a:pt x="81390" y="45699"/>
                  </a:lnTo>
                  <a:cubicBezTo>
                    <a:pt x="81358" y="45699"/>
                    <a:pt x="81358" y="45699"/>
                    <a:pt x="81358" y="45667"/>
                  </a:cubicBezTo>
                  <a:cubicBezTo>
                    <a:pt x="81358" y="38067"/>
                    <a:pt x="81358" y="30466"/>
                    <a:pt x="81326" y="22834"/>
                  </a:cubicBezTo>
                  <a:cubicBezTo>
                    <a:pt x="81326" y="15297"/>
                    <a:pt x="81105" y="7728"/>
                    <a:pt x="81390" y="159"/>
                  </a:cubicBezTo>
                  <a:lnTo>
                    <a:pt x="81326" y="159"/>
                  </a:lnTo>
                  <a:cubicBezTo>
                    <a:pt x="81326" y="254"/>
                    <a:pt x="81295" y="349"/>
                    <a:pt x="81168" y="349"/>
                  </a:cubicBezTo>
                  <a:cubicBezTo>
                    <a:pt x="79278" y="296"/>
                    <a:pt x="77389" y="275"/>
                    <a:pt x="75500" y="275"/>
                  </a:cubicBezTo>
                  <a:cubicBezTo>
                    <a:pt x="71724" y="275"/>
                    <a:pt x="67951" y="360"/>
                    <a:pt x="64193" y="444"/>
                  </a:cubicBezTo>
                  <a:cubicBezTo>
                    <a:pt x="59600" y="560"/>
                    <a:pt x="25917" y="702"/>
                    <a:pt x="16213" y="702"/>
                  </a:cubicBezTo>
                  <a:cubicBezTo>
                    <a:pt x="15279" y="702"/>
                    <a:pt x="14567" y="700"/>
                    <a:pt x="14125" y="698"/>
                  </a:cubicBezTo>
                  <a:cubicBezTo>
                    <a:pt x="11623" y="666"/>
                    <a:pt x="9121" y="603"/>
                    <a:pt x="6619" y="476"/>
                  </a:cubicBezTo>
                  <a:cubicBezTo>
                    <a:pt x="5352" y="413"/>
                    <a:pt x="4054" y="318"/>
                    <a:pt x="2755" y="191"/>
                  </a:cubicBezTo>
                  <a:cubicBezTo>
                    <a:pt x="2496" y="191"/>
                    <a:pt x="1750" y="0"/>
                    <a:pt x="1313" y="0"/>
                  </a:cubicBezTo>
                  <a:close/>
                </a:path>
              </a:pathLst>
            </a:custGeom>
            <a:solidFill>
              <a:srgbClr val="C7C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0"/>
            <p:cNvSpPr/>
            <p:nvPr/>
          </p:nvSpPr>
          <p:spPr>
            <a:xfrm>
              <a:off x="5583954" y="3289629"/>
              <a:ext cx="2458764" cy="261590"/>
            </a:xfrm>
            <a:custGeom>
              <a:avLst/>
              <a:gdLst/>
              <a:ahLst/>
              <a:cxnLst/>
              <a:rect l="l" t="t" r="r" b="b"/>
              <a:pathLst>
                <a:path w="81802" h="8703" extrusionOk="0">
                  <a:moveTo>
                    <a:pt x="1584" y="4532"/>
                  </a:moveTo>
                  <a:cubicBezTo>
                    <a:pt x="1584" y="4532"/>
                    <a:pt x="1615" y="4563"/>
                    <a:pt x="1615" y="4595"/>
                  </a:cubicBezTo>
                  <a:cubicBezTo>
                    <a:pt x="1679" y="4658"/>
                    <a:pt x="1710" y="4753"/>
                    <a:pt x="1774" y="4848"/>
                  </a:cubicBezTo>
                  <a:cubicBezTo>
                    <a:pt x="1710" y="4880"/>
                    <a:pt x="1615" y="4880"/>
                    <a:pt x="1552" y="4912"/>
                  </a:cubicBezTo>
                  <a:cubicBezTo>
                    <a:pt x="1552" y="4785"/>
                    <a:pt x="1552" y="4658"/>
                    <a:pt x="1584" y="4532"/>
                  </a:cubicBezTo>
                  <a:close/>
                  <a:moveTo>
                    <a:pt x="939" y="0"/>
                  </a:moveTo>
                  <a:cubicBezTo>
                    <a:pt x="675" y="0"/>
                    <a:pt x="474" y="271"/>
                    <a:pt x="444" y="541"/>
                  </a:cubicBezTo>
                  <a:cubicBezTo>
                    <a:pt x="412" y="2378"/>
                    <a:pt x="349" y="4246"/>
                    <a:pt x="412" y="6083"/>
                  </a:cubicBezTo>
                  <a:cubicBezTo>
                    <a:pt x="412" y="6147"/>
                    <a:pt x="412" y="6242"/>
                    <a:pt x="444" y="6273"/>
                  </a:cubicBezTo>
                  <a:cubicBezTo>
                    <a:pt x="63" y="6432"/>
                    <a:pt x="0" y="7160"/>
                    <a:pt x="507" y="7223"/>
                  </a:cubicBezTo>
                  <a:cubicBezTo>
                    <a:pt x="7917" y="8237"/>
                    <a:pt x="15455" y="8522"/>
                    <a:pt x="22929" y="8648"/>
                  </a:cubicBezTo>
                  <a:cubicBezTo>
                    <a:pt x="24963" y="8682"/>
                    <a:pt x="29507" y="8703"/>
                    <a:pt x="35216" y="8703"/>
                  </a:cubicBezTo>
                  <a:cubicBezTo>
                    <a:pt x="50836" y="8703"/>
                    <a:pt x="75182" y="8551"/>
                    <a:pt x="80725" y="8110"/>
                  </a:cubicBezTo>
                  <a:cubicBezTo>
                    <a:pt x="81548" y="8047"/>
                    <a:pt x="81675" y="7033"/>
                    <a:pt x="81168" y="6685"/>
                  </a:cubicBezTo>
                  <a:cubicBezTo>
                    <a:pt x="81801" y="5640"/>
                    <a:pt x="81516" y="4595"/>
                    <a:pt x="81200" y="3486"/>
                  </a:cubicBezTo>
                  <a:cubicBezTo>
                    <a:pt x="81200" y="3455"/>
                    <a:pt x="81200" y="3391"/>
                    <a:pt x="81200" y="3360"/>
                  </a:cubicBezTo>
                  <a:cubicBezTo>
                    <a:pt x="81200" y="2916"/>
                    <a:pt x="81168" y="2473"/>
                    <a:pt x="81041" y="2061"/>
                  </a:cubicBezTo>
                  <a:cubicBezTo>
                    <a:pt x="81263" y="1776"/>
                    <a:pt x="81263" y="1301"/>
                    <a:pt x="81073" y="953"/>
                  </a:cubicBezTo>
                  <a:cubicBezTo>
                    <a:pt x="81225" y="618"/>
                    <a:pt x="80851" y="254"/>
                    <a:pt x="80485" y="254"/>
                  </a:cubicBezTo>
                  <a:cubicBezTo>
                    <a:pt x="80470" y="254"/>
                    <a:pt x="80455" y="255"/>
                    <a:pt x="80440" y="256"/>
                  </a:cubicBezTo>
                  <a:cubicBezTo>
                    <a:pt x="80028" y="320"/>
                    <a:pt x="79616" y="383"/>
                    <a:pt x="79204" y="446"/>
                  </a:cubicBezTo>
                  <a:cubicBezTo>
                    <a:pt x="75543" y="181"/>
                    <a:pt x="62295" y="89"/>
                    <a:pt x="49491" y="89"/>
                  </a:cubicBezTo>
                  <a:cubicBezTo>
                    <a:pt x="37820" y="89"/>
                    <a:pt x="26519" y="166"/>
                    <a:pt x="23182" y="256"/>
                  </a:cubicBezTo>
                  <a:cubicBezTo>
                    <a:pt x="19364" y="338"/>
                    <a:pt x="15520" y="462"/>
                    <a:pt x="11682" y="462"/>
                  </a:cubicBezTo>
                  <a:cubicBezTo>
                    <a:pt x="8102" y="462"/>
                    <a:pt x="4527" y="354"/>
                    <a:pt x="982" y="3"/>
                  </a:cubicBezTo>
                  <a:cubicBezTo>
                    <a:pt x="967" y="1"/>
                    <a:pt x="953" y="0"/>
                    <a:pt x="939" y="0"/>
                  </a:cubicBezTo>
                  <a:close/>
                </a:path>
              </a:pathLst>
            </a:custGeom>
            <a:solidFill>
              <a:srgbClr val="B0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0"/>
            <p:cNvSpPr/>
            <p:nvPr/>
          </p:nvSpPr>
          <p:spPr>
            <a:xfrm>
              <a:off x="5574426" y="4209691"/>
              <a:ext cx="465501" cy="468116"/>
            </a:xfrm>
            <a:custGeom>
              <a:avLst/>
              <a:gdLst/>
              <a:ahLst/>
              <a:cxnLst/>
              <a:rect l="l" t="t" r="r" b="b"/>
              <a:pathLst>
                <a:path w="15487" h="15574" extrusionOk="0">
                  <a:moveTo>
                    <a:pt x="1552" y="1410"/>
                  </a:moveTo>
                  <a:lnTo>
                    <a:pt x="1552" y="1410"/>
                  </a:lnTo>
                  <a:cubicBezTo>
                    <a:pt x="1742" y="1473"/>
                    <a:pt x="1964" y="1505"/>
                    <a:pt x="2186" y="1537"/>
                  </a:cubicBezTo>
                  <a:cubicBezTo>
                    <a:pt x="2122" y="1632"/>
                    <a:pt x="2059" y="1727"/>
                    <a:pt x="1996" y="1822"/>
                  </a:cubicBezTo>
                  <a:cubicBezTo>
                    <a:pt x="1869" y="1695"/>
                    <a:pt x="1679" y="1537"/>
                    <a:pt x="1552" y="1410"/>
                  </a:cubicBezTo>
                  <a:close/>
                  <a:moveTo>
                    <a:pt x="3433" y="0"/>
                  </a:moveTo>
                  <a:cubicBezTo>
                    <a:pt x="2459" y="0"/>
                    <a:pt x="1494" y="62"/>
                    <a:pt x="571" y="270"/>
                  </a:cubicBezTo>
                  <a:cubicBezTo>
                    <a:pt x="285" y="333"/>
                    <a:pt x="190" y="587"/>
                    <a:pt x="254" y="808"/>
                  </a:cubicBezTo>
                  <a:cubicBezTo>
                    <a:pt x="95" y="903"/>
                    <a:pt x="0" y="1093"/>
                    <a:pt x="127" y="1252"/>
                  </a:cubicBezTo>
                  <a:cubicBezTo>
                    <a:pt x="982" y="2487"/>
                    <a:pt x="2249" y="3469"/>
                    <a:pt x="3294" y="4545"/>
                  </a:cubicBezTo>
                  <a:cubicBezTo>
                    <a:pt x="3547" y="4767"/>
                    <a:pt x="3769" y="4989"/>
                    <a:pt x="3991" y="5242"/>
                  </a:cubicBezTo>
                  <a:cubicBezTo>
                    <a:pt x="3832" y="5305"/>
                    <a:pt x="3769" y="5527"/>
                    <a:pt x="3896" y="5717"/>
                  </a:cubicBezTo>
                  <a:cubicBezTo>
                    <a:pt x="6493" y="8852"/>
                    <a:pt x="9184" y="11988"/>
                    <a:pt x="12130" y="14806"/>
                  </a:cubicBezTo>
                  <a:cubicBezTo>
                    <a:pt x="12252" y="14929"/>
                    <a:pt x="12394" y="14975"/>
                    <a:pt x="12526" y="14975"/>
                  </a:cubicBezTo>
                  <a:cubicBezTo>
                    <a:pt x="12564" y="14975"/>
                    <a:pt x="12601" y="14972"/>
                    <a:pt x="12636" y="14964"/>
                  </a:cubicBezTo>
                  <a:cubicBezTo>
                    <a:pt x="12700" y="15059"/>
                    <a:pt x="12795" y="15154"/>
                    <a:pt x="12858" y="15249"/>
                  </a:cubicBezTo>
                  <a:cubicBezTo>
                    <a:pt x="12956" y="15372"/>
                    <a:pt x="13074" y="15419"/>
                    <a:pt x="13195" y="15419"/>
                  </a:cubicBezTo>
                  <a:cubicBezTo>
                    <a:pt x="13230" y="15419"/>
                    <a:pt x="13266" y="15415"/>
                    <a:pt x="13301" y="15408"/>
                  </a:cubicBezTo>
                  <a:cubicBezTo>
                    <a:pt x="13465" y="15517"/>
                    <a:pt x="13663" y="15573"/>
                    <a:pt x="13856" y="15573"/>
                  </a:cubicBezTo>
                  <a:cubicBezTo>
                    <a:pt x="14225" y="15573"/>
                    <a:pt x="14580" y="15369"/>
                    <a:pt x="14663" y="14933"/>
                  </a:cubicBezTo>
                  <a:cubicBezTo>
                    <a:pt x="15487" y="10309"/>
                    <a:pt x="14980" y="5305"/>
                    <a:pt x="14030" y="745"/>
                  </a:cubicBezTo>
                  <a:cubicBezTo>
                    <a:pt x="13935" y="397"/>
                    <a:pt x="13555" y="143"/>
                    <a:pt x="13206" y="143"/>
                  </a:cubicBezTo>
                  <a:cubicBezTo>
                    <a:pt x="11021" y="143"/>
                    <a:pt x="8868" y="143"/>
                    <a:pt x="6714" y="112"/>
                  </a:cubicBezTo>
                  <a:cubicBezTo>
                    <a:pt x="5640" y="78"/>
                    <a:pt x="4531" y="0"/>
                    <a:pt x="3433" y="0"/>
                  </a:cubicBezTo>
                  <a:close/>
                </a:path>
              </a:pathLst>
            </a:custGeom>
            <a:solidFill>
              <a:srgbClr val="B0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0"/>
            <p:cNvSpPr/>
            <p:nvPr/>
          </p:nvSpPr>
          <p:spPr>
            <a:xfrm>
              <a:off x="7871329" y="3797782"/>
              <a:ext cx="92367" cy="738272"/>
            </a:xfrm>
            <a:custGeom>
              <a:avLst/>
              <a:gdLst/>
              <a:ahLst/>
              <a:cxnLst/>
              <a:rect l="l" t="t" r="r" b="b"/>
              <a:pathLst>
                <a:path w="3073" h="24562" extrusionOk="0">
                  <a:moveTo>
                    <a:pt x="2582" y="0"/>
                  </a:moveTo>
                  <a:cubicBezTo>
                    <a:pt x="2455" y="0"/>
                    <a:pt x="2329" y="87"/>
                    <a:pt x="2313" y="261"/>
                  </a:cubicBezTo>
                  <a:cubicBezTo>
                    <a:pt x="1996" y="4157"/>
                    <a:pt x="1648" y="8052"/>
                    <a:pt x="1236" y="11916"/>
                  </a:cubicBezTo>
                  <a:cubicBezTo>
                    <a:pt x="1046" y="13879"/>
                    <a:pt x="856" y="15811"/>
                    <a:pt x="634" y="17743"/>
                  </a:cubicBezTo>
                  <a:cubicBezTo>
                    <a:pt x="413" y="19643"/>
                    <a:pt x="1" y="21638"/>
                    <a:pt x="33" y="23538"/>
                  </a:cubicBezTo>
                  <a:cubicBezTo>
                    <a:pt x="33" y="24181"/>
                    <a:pt x="586" y="24562"/>
                    <a:pt x="1121" y="24562"/>
                  </a:cubicBezTo>
                  <a:cubicBezTo>
                    <a:pt x="1534" y="24562"/>
                    <a:pt x="1935" y="24334"/>
                    <a:pt x="2059" y="23823"/>
                  </a:cubicBezTo>
                  <a:cubicBezTo>
                    <a:pt x="2503" y="22050"/>
                    <a:pt x="2534" y="20054"/>
                    <a:pt x="2661" y="18218"/>
                  </a:cubicBezTo>
                  <a:cubicBezTo>
                    <a:pt x="2788" y="16223"/>
                    <a:pt x="2914" y="14196"/>
                    <a:pt x="2978" y="12169"/>
                  </a:cubicBezTo>
                  <a:cubicBezTo>
                    <a:pt x="3073" y="8210"/>
                    <a:pt x="3009" y="4220"/>
                    <a:pt x="2851" y="261"/>
                  </a:cubicBezTo>
                  <a:cubicBezTo>
                    <a:pt x="2835" y="87"/>
                    <a:pt x="2709" y="0"/>
                    <a:pt x="2582" y="0"/>
                  </a:cubicBezTo>
                  <a:close/>
                </a:path>
              </a:pathLst>
            </a:custGeom>
            <a:solidFill>
              <a:srgbClr val="EEED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0"/>
            <p:cNvSpPr/>
            <p:nvPr/>
          </p:nvSpPr>
          <p:spPr>
            <a:xfrm>
              <a:off x="5581099" y="4241582"/>
              <a:ext cx="396008" cy="424592"/>
            </a:xfrm>
            <a:custGeom>
              <a:avLst/>
              <a:gdLst/>
              <a:ahLst/>
              <a:cxnLst/>
              <a:rect l="l" t="t" r="r" b="b"/>
              <a:pathLst>
                <a:path w="13175" h="14126" extrusionOk="0">
                  <a:moveTo>
                    <a:pt x="0" y="1"/>
                  </a:moveTo>
                  <a:lnTo>
                    <a:pt x="0" y="1"/>
                  </a:lnTo>
                  <a:cubicBezTo>
                    <a:pt x="2914" y="3294"/>
                    <a:pt x="5732" y="6651"/>
                    <a:pt x="8551" y="9976"/>
                  </a:cubicBezTo>
                  <a:cubicBezTo>
                    <a:pt x="9881" y="11528"/>
                    <a:pt x="11116" y="13555"/>
                    <a:pt x="13174" y="14125"/>
                  </a:cubicBezTo>
                  <a:cubicBezTo>
                    <a:pt x="13174" y="11972"/>
                    <a:pt x="13111" y="9786"/>
                    <a:pt x="12984" y="7601"/>
                  </a:cubicBezTo>
                  <a:cubicBezTo>
                    <a:pt x="12921" y="6556"/>
                    <a:pt x="12858" y="5511"/>
                    <a:pt x="12763" y="4466"/>
                  </a:cubicBezTo>
                  <a:cubicBezTo>
                    <a:pt x="12668" y="3453"/>
                    <a:pt x="12699" y="2313"/>
                    <a:pt x="12446" y="1331"/>
                  </a:cubicBezTo>
                  <a:cubicBezTo>
                    <a:pt x="12224" y="602"/>
                    <a:pt x="12161" y="634"/>
                    <a:pt x="11496" y="539"/>
                  </a:cubicBezTo>
                  <a:cubicBezTo>
                    <a:pt x="11243" y="488"/>
                    <a:pt x="10974" y="473"/>
                    <a:pt x="10705" y="473"/>
                  </a:cubicBezTo>
                  <a:cubicBezTo>
                    <a:pt x="10300" y="473"/>
                    <a:pt x="9894" y="507"/>
                    <a:pt x="9533" y="507"/>
                  </a:cubicBezTo>
                  <a:cubicBezTo>
                    <a:pt x="8551" y="476"/>
                    <a:pt x="7569" y="476"/>
                    <a:pt x="6587" y="412"/>
                  </a:cubicBezTo>
                  <a:cubicBezTo>
                    <a:pt x="4402" y="349"/>
                    <a:pt x="2185" y="254"/>
                    <a:pt x="0" y="1"/>
                  </a:cubicBezTo>
                  <a:close/>
                </a:path>
              </a:pathLst>
            </a:custGeom>
            <a:solidFill>
              <a:srgbClr val="C7C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0"/>
            <p:cNvSpPr/>
            <p:nvPr/>
          </p:nvSpPr>
          <p:spPr>
            <a:xfrm>
              <a:off x="8016988" y="3284940"/>
              <a:ext cx="21912" cy="1378257"/>
            </a:xfrm>
            <a:custGeom>
              <a:avLst/>
              <a:gdLst/>
              <a:ahLst/>
              <a:cxnLst/>
              <a:rect l="l" t="t" r="r" b="b"/>
              <a:pathLst>
                <a:path w="729" h="45854" extrusionOk="0">
                  <a:moveTo>
                    <a:pt x="349" y="1"/>
                  </a:moveTo>
                  <a:cubicBezTo>
                    <a:pt x="301" y="1"/>
                    <a:pt x="254" y="32"/>
                    <a:pt x="254" y="96"/>
                  </a:cubicBezTo>
                  <a:cubicBezTo>
                    <a:pt x="254" y="127"/>
                    <a:pt x="254" y="191"/>
                    <a:pt x="254" y="222"/>
                  </a:cubicBezTo>
                  <a:cubicBezTo>
                    <a:pt x="0" y="7759"/>
                    <a:pt x="190" y="15360"/>
                    <a:pt x="190" y="22897"/>
                  </a:cubicBezTo>
                  <a:cubicBezTo>
                    <a:pt x="190" y="30529"/>
                    <a:pt x="222" y="38130"/>
                    <a:pt x="222" y="45730"/>
                  </a:cubicBezTo>
                  <a:cubicBezTo>
                    <a:pt x="222" y="45762"/>
                    <a:pt x="222" y="45762"/>
                    <a:pt x="222" y="45762"/>
                  </a:cubicBezTo>
                  <a:cubicBezTo>
                    <a:pt x="237" y="45822"/>
                    <a:pt x="294" y="45853"/>
                    <a:pt x="351" y="45853"/>
                  </a:cubicBezTo>
                  <a:cubicBezTo>
                    <a:pt x="414" y="45853"/>
                    <a:pt x="475" y="45814"/>
                    <a:pt x="475" y="45730"/>
                  </a:cubicBezTo>
                  <a:cubicBezTo>
                    <a:pt x="475" y="38130"/>
                    <a:pt x="475" y="30529"/>
                    <a:pt x="507" y="22897"/>
                  </a:cubicBezTo>
                  <a:cubicBezTo>
                    <a:pt x="507" y="15328"/>
                    <a:pt x="729" y="7696"/>
                    <a:pt x="444" y="96"/>
                  </a:cubicBezTo>
                  <a:cubicBezTo>
                    <a:pt x="444" y="32"/>
                    <a:pt x="396" y="1"/>
                    <a:pt x="34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0"/>
            <p:cNvSpPr/>
            <p:nvPr/>
          </p:nvSpPr>
          <p:spPr>
            <a:xfrm>
              <a:off x="5563966" y="3278087"/>
              <a:ext cx="2459695" cy="1405940"/>
            </a:xfrm>
            <a:custGeom>
              <a:avLst/>
              <a:gdLst/>
              <a:ahLst/>
              <a:cxnLst/>
              <a:rect l="l" t="t" r="r" b="b"/>
              <a:pathLst>
                <a:path w="81833" h="46775" extrusionOk="0">
                  <a:moveTo>
                    <a:pt x="570" y="32056"/>
                  </a:moveTo>
                  <a:lnTo>
                    <a:pt x="570" y="32056"/>
                  </a:lnTo>
                  <a:cubicBezTo>
                    <a:pt x="2755" y="32309"/>
                    <a:pt x="4972" y="32404"/>
                    <a:pt x="7157" y="32467"/>
                  </a:cubicBezTo>
                  <a:cubicBezTo>
                    <a:pt x="8139" y="32499"/>
                    <a:pt x="9121" y="32531"/>
                    <a:pt x="10103" y="32562"/>
                  </a:cubicBezTo>
                  <a:cubicBezTo>
                    <a:pt x="10504" y="32562"/>
                    <a:pt x="10961" y="32520"/>
                    <a:pt x="11409" y="32520"/>
                  </a:cubicBezTo>
                  <a:cubicBezTo>
                    <a:pt x="11633" y="32520"/>
                    <a:pt x="11855" y="32531"/>
                    <a:pt x="12066" y="32562"/>
                  </a:cubicBezTo>
                  <a:cubicBezTo>
                    <a:pt x="12731" y="32689"/>
                    <a:pt x="12794" y="32657"/>
                    <a:pt x="13016" y="33386"/>
                  </a:cubicBezTo>
                  <a:cubicBezTo>
                    <a:pt x="13269" y="34368"/>
                    <a:pt x="13238" y="35508"/>
                    <a:pt x="13333" y="36521"/>
                  </a:cubicBezTo>
                  <a:cubicBezTo>
                    <a:pt x="13428" y="37566"/>
                    <a:pt x="13491" y="38611"/>
                    <a:pt x="13554" y="39656"/>
                  </a:cubicBezTo>
                  <a:cubicBezTo>
                    <a:pt x="13681" y="41841"/>
                    <a:pt x="13744" y="44027"/>
                    <a:pt x="13744" y="46180"/>
                  </a:cubicBezTo>
                  <a:cubicBezTo>
                    <a:pt x="11686" y="45610"/>
                    <a:pt x="10451" y="43583"/>
                    <a:pt x="9121" y="42031"/>
                  </a:cubicBezTo>
                  <a:cubicBezTo>
                    <a:pt x="6302" y="38706"/>
                    <a:pt x="3484" y="35349"/>
                    <a:pt x="570" y="32056"/>
                  </a:cubicBezTo>
                  <a:close/>
                  <a:moveTo>
                    <a:pt x="1040" y="1"/>
                  </a:moveTo>
                  <a:cubicBezTo>
                    <a:pt x="966" y="1"/>
                    <a:pt x="919" y="79"/>
                    <a:pt x="919" y="134"/>
                  </a:cubicBezTo>
                  <a:cubicBezTo>
                    <a:pt x="475" y="10711"/>
                    <a:pt x="0" y="21352"/>
                    <a:pt x="317" y="31897"/>
                  </a:cubicBezTo>
                  <a:cubicBezTo>
                    <a:pt x="222" y="31897"/>
                    <a:pt x="222" y="32024"/>
                    <a:pt x="317" y="32024"/>
                  </a:cubicBezTo>
                  <a:cubicBezTo>
                    <a:pt x="317" y="32024"/>
                    <a:pt x="317" y="32056"/>
                    <a:pt x="317" y="32056"/>
                  </a:cubicBezTo>
                  <a:cubicBezTo>
                    <a:pt x="317" y="32119"/>
                    <a:pt x="317" y="32214"/>
                    <a:pt x="317" y="32277"/>
                  </a:cubicBezTo>
                  <a:cubicBezTo>
                    <a:pt x="333" y="32325"/>
                    <a:pt x="372" y="32349"/>
                    <a:pt x="408" y="32349"/>
                  </a:cubicBezTo>
                  <a:cubicBezTo>
                    <a:pt x="443" y="32349"/>
                    <a:pt x="475" y="32325"/>
                    <a:pt x="475" y="32277"/>
                  </a:cubicBezTo>
                  <a:lnTo>
                    <a:pt x="475" y="32182"/>
                  </a:lnTo>
                  <a:cubicBezTo>
                    <a:pt x="3452" y="35824"/>
                    <a:pt x="6492" y="39403"/>
                    <a:pt x="9532" y="42982"/>
                  </a:cubicBezTo>
                  <a:cubicBezTo>
                    <a:pt x="10641" y="44280"/>
                    <a:pt x="11654" y="45863"/>
                    <a:pt x="13333" y="46402"/>
                  </a:cubicBezTo>
                  <a:cubicBezTo>
                    <a:pt x="13459" y="46433"/>
                    <a:pt x="13618" y="46497"/>
                    <a:pt x="13776" y="46528"/>
                  </a:cubicBezTo>
                  <a:cubicBezTo>
                    <a:pt x="13796" y="46589"/>
                    <a:pt x="13854" y="46611"/>
                    <a:pt x="13911" y="46611"/>
                  </a:cubicBezTo>
                  <a:cubicBezTo>
                    <a:pt x="13943" y="46611"/>
                    <a:pt x="13975" y="46603"/>
                    <a:pt x="13998" y="46592"/>
                  </a:cubicBezTo>
                  <a:cubicBezTo>
                    <a:pt x="14703" y="46736"/>
                    <a:pt x="15441" y="46775"/>
                    <a:pt x="16182" y="46775"/>
                  </a:cubicBezTo>
                  <a:cubicBezTo>
                    <a:pt x="17072" y="46775"/>
                    <a:pt x="17965" y="46718"/>
                    <a:pt x="18812" y="46718"/>
                  </a:cubicBezTo>
                  <a:cubicBezTo>
                    <a:pt x="28091" y="46687"/>
                    <a:pt x="72364" y="46528"/>
                    <a:pt x="81643" y="46212"/>
                  </a:cubicBezTo>
                  <a:cubicBezTo>
                    <a:pt x="81770" y="46212"/>
                    <a:pt x="81833" y="46085"/>
                    <a:pt x="81801" y="46022"/>
                  </a:cubicBezTo>
                  <a:cubicBezTo>
                    <a:pt x="81775" y="45970"/>
                    <a:pt x="81728" y="45918"/>
                    <a:pt x="81678" y="45918"/>
                  </a:cubicBezTo>
                  <a:cubicBezTo>
                    <a:pt x="81666" y="45918"/>
                    <a:pt x="81655" y="45921"/>
                    <a:pt x="81643" y="45927"/>
                  </a:cubicBezTo>
                  <a:cubicBezTo>
                    <a:pt x="72871" y="46180"/>
                    <a:pt x="29072" y="46370"/>
                    <a:pt x="20268" y="46402"/>
                  </a:cubicBezTo>
                  <a:cubicBezTo>
                    <a:pt x="19166" y="46419"/>
                    <a:pt x="18016" y="46495"/>
                    <a:pt x="16876" y="46495"/>
                  </a:cubicBezTo>
                  <a:cubicBezTo>
                    <a:pt x="15952" y="46495"/>
                    <a:pt x="15035" y="46445"/>
                    <a:pt x="14156" y="46275"/>
                  </a:cubicBezTo>
                  <a:lnTo>
                    <a:pt x="14061" y="46275"/>
                  </a:lnTo>
                  <a:cubicBezTo>
                    <a:pt x="14093" y="41620"/>
                    <a:pt x="13776" y="37028"/>
                    <a:pt x="13206" y="32436"/>
                  </a:cubicBezTo>
                  <a:cubicBezTo>
                    <a:pt x="13174" y="32341"/>
                    <a:pt x="13143" y="32277"/>
                    <a:pt x="13048" y="32277"/>
                  </a:cubicBezTo>
                  <a:cubicBezTo>
                    <a:pt x="8836" y="32277"/>
                    <a:pt x="4687" y="32024"/>
                    <a:pt x="475" y="31897"/>
                  </a:cubicBezTo>
                  <a:cubicBezTo>
                    <a:pt x="697" y="21953"/>
                    <a:pt x="665" y="12041"/>
                    <a:pt x="1109" y="2097"/>
                  </a:cubicBezTo>
                  <a:cubicBezTo>
                    <a:pt x="1140" y="1559"/>
                    <a:pt x="950" y="609"/>
                    <a:pt x="1552" y="324"/>
                  </a:cubicBezTo>
                  <a:cubicBezTo>
                    <a:pt x="1609" y="301"/>
                    <a:pt x="1690" y="291"/>
                    <a:pt x="1785" y="291"/>
                  </a:cubicBezTo>
                  <a:cubicBezTo>
                    <a:pt x="2221" y="291"/>
                    <a:pt x="2971" y="488"/>
                    <a:pt x="3230" y="514"/>
                  </a:cubicBezTo>
                  <a:cubicBezTo>
                    <a:pt x="4529" y="609"/>
                    <a:pt x="5827" y="704"/>
                    <a:pt x="7094" y="767"/>
                  </a:cubicBezTo>
                  <a:cubicBezTo>
                    <a:pt x="9596" y="894"/>
                    <a:pt x="12098" y="989"/>
                    <a:pt x="14600" y="989"/>
                  </a:cubicBezTo>
                  <a:cubicBezTo>
                    <a:pt x="15125" y="992"/>
                    <a:pt x="16031" y="993"/>
                    <a:pt x="17239" y="993"/>
                  </a:cubicBezTo>
                  <a:cubicBezTo>
                    <a:pt x="27602" y="993"/>
                    <a:pt x="60158" y="877"/>
                    <a:pt x="64668" y="735"/>
                  </a:cubicBezTo>
                  <a:cubicBezTo>
                    <a:pt x="68426" y="651"/>
                    <a:pt x="72199" y="566"/>
                    <a:pt x="75975" y="566"/>
                  </a:cubicBezTo>
                  <a:cubicBezTo>
                    <a:pt x="77864" y="566"/>
                    <a:pt x="79753" y="587"/>
                    <a:pt x="81643" y="640"/>
                  </a:cubicBezTo>
                  <a:cubicBezTo>
                    <a:pt x="81770" y="640"/>
                    <a:pt x="81801" y="545"/>
                    <a:pt x="81801" y="450"/>
                  </a:cubicBezTo>
                  <a:cubicBezTo>
                    <a:pt x="81801" y="387"/>
                    <a:pt x="81770" y="292"/>
                    <a:pt x="81643" y="292"/>
                  </a:cubicBezTo>
                  <a:cubicBezTo>
                    <a:pt x="79675" y="230"/>
                    <a:pt x="77120" y="205"/>
                    <a:pt x="74131" y="205"/>
                  </a:cubicBezTo>
                  <a:cubicBezTo>
                    <a:pt x="61477" y="205"/>
                    <a:pt x="41033" y="651"/>
                    <a:pt x="24329" y="651"/>
                  </a:cubicBezTo>
                  <a:cubicBezTo>
                    <a:pt x="14501" y="651"/>
                    <a:pt x="5968" y="497"/>
                    <a:pt x="1077" y="7"/>
                  </a:cubicBezTo>
                  <a:cubicBezTo>
                    <a:pt x="1064" y="3"/>
                    <a:pt x="1051" y="1"/>
                    <a:pt x="10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3" name="Google Shape;863;p40"/>
          <p:cNvGrpSpPr/>
          <p:nvPr/>
        </p:nvGrpSpPr>
        <p:grpSpPr>
          <a:xfrm>
            <a:off x="983247" y="1133300"/>
            <a:ext cx="2510162" cy="1432601"/>
            <a:chOff x="983247" y="1133300"/>
            <a:chExt cx="2510162" cy="1432601"/>
          </a:xfrm>
        </p:grpSpPr>
        <p:sp>
          <p:nvSpPr>
            <p:cNvPr id="864" name="Google Shape;864;p40"/>
            <p:cNvSpPr/>
            <p:nvPr/>
          </p:nvSpPr>
          <p:spPr>
            <a:xfrm>
              <a:off x="1143603" y="1150793"/>
              <a:ext cx="2349805" cy="1415107"/>
            </a:xfrm>
            <a:custGeom>
              <a:avLst/>
              <a:gdLst/>
              <a:ahLst/>
              <a:cxnLst/>
              <a:rect l="l" t="t" r="r" b="b"/>
              <a:pathLst>
                <a:path w="78177" h="47080" extrusionOk="0">
                  <a:moveTo>
                    <a:pt x="76253" y="1"/>
                  </a:moveTo>
                  <a:cubicBezTo>
                    <a:pt x="75699" y="1"/>
                    <a:pt x="75121" y="349"/>
                    <a:pt x="75073" y="1046"/>
                  </a:cubicBezTo>
                  <a:cubicBezTo>
                    <a:pt x="74187" y="12003"/>
                    <a:pt x="75833" y="22929"/>
                    <a:pt x="75738" y="33887"/>
                  </a:cubicBezTo>
                  <a:cubicBezTo>
                    <a:pt x="75707" y="36642"/>
                    <a:pt x="75580" y="39397"/>
                    <a:pt x="75263" y="42120"/>
                  </a:cubicBezTo>
                  <a:cubicBezTo>
                    <a:pt x="75232" y="42437"/>
                    <a:pt x="75295" y="43324"/>
                    <a:pt x="75073" y="43546"/>
                  </a:cubicBezTo>
                  <a:cubicBezTo>
                    <a:pt x="74757" y="43831"/>
                    <a:pt x="73585" y="43704"/>
                    <a:pt x="73142" y="43767"/>
                  </a:cubicBezTo>
                  <a:cubicBezTo>
                    <a:pt x="71685" y="43894"/>
                    <a:pt x="70260" y="44052"/>
                    <a:pt x="68803" y="44147"/>
                  </a:cubicBezTo>
                  <a:cubicBezTo>
                    <a:pt x="63795" y="44574"/>
                    <a:pt x="30130" y="44822"/>
                    <a:pt x="19280" y="44822"/>
                  </a:cubicBezTo>
                  <a:cubicBezTo>
                    <a:pt x="18053" y="44822"/>
                    <a:pt x="17118" y="44819"/>
                    <a:pt x="16549" y="44812"/>
                  </a:cubicBezTo>
                  <a:cubicBezTo>
                    <a:pt x="13604" y="44781"/>
                    <a:pt x="10627" y="44559"/>
                    <a:pt x="7713" y="43989"/>
                  </a:cubicBezTo>
                  <a:cubicBezTo>
                    <a:pt x="4895" y="43451"/>
                    <a:pt x="2488" y="42310"/>
                    <a:pt x="144" y="40664"/>
                  </a:cubicBezTo>
                  <a:cubicBezTo>
                    <a:pt x="130" y="40649"/>
                    <a:pt x="113" y="40643"/>
                    <a:pt x="97" y="40643"/>
                  </a:cubicBezTo>
                  <a:cubicBezTo>
                    <a:pt x="45" y="40643"/>
                    <a:pt x="1" y="40710"/>
                    <a:pt x="49" y="40759"/>
                  </a:cubicBezTo>
                  <a:cubicBezTo>
                    <a:pt x="2995" y="44844"/>
                    <a:pt x="8505" y="46554"/>
                    <a:pt x="13287" y="46902"/>
                  </a:cubicBezTo>
                  <a:cubicBezTo>
                    <a:pt x="15110" y="47028"/>
                    <a:pt x="20236" y="47080"/>
                    <a:pt x="26655" y="47080"/>
                  </a:cubicBezTo>
                  <a:cubicBezTo>
                    <a:pt x="41315" y="47080"/>
                    <a:pt x="62718" y="46809"/>
                    <a:pt x="66903" y="46522"/>
                  </a:cubicBezTo>
                  <a:cubicBezTo>
                    <a:pt x="68328" y="46396"/>
                    <a:pt x="69785" y="46269"/>
                    <a:pt x="71210" y="46142"/>
                  </a:cubicBezTo>
                  <a:cubicBezTo>
                    <a:pt x="72667" y="46016"/>
                    <a:pt x="74250" y="46016"/>
                    <a:pt x="75643" y="45667"/>
                  </a:cubicBezTo>
                  <a:cubicBezTo>
                    <a:pt x="76594" y="45414"/>
                    <a:pt x="77100" y="44749"/>
                    <a:pt x="77259" y="43831"/>
                  </a:cubicBezTo>
                  <a:cubicBezTo>
                    <a:pt x="77544" y="42342"/>
                    <a:pt x="77639" y="40790"/>
                    <a:pt x="77734" y="39302"/>
                  </a:cubicBezTo>
                  <a:cubicBezTo>
                    <a:pt x="78177" y="33348"/>
                    <a:pt x="77860" y="27331"/>
                    <a:pt x="77512" y="21377"/>
                  </a:cubicBezTo>
                  <a:cubicBezTo>
                    <a:pt x="77132" y="14600"/>
                    <a:pt x="76720" y="7823"/>
                    <a:pt x="77290" y="1046"/>
                  </a:cubicBezTo>
                  <a:cubicBezTo>
                    <a:pt x="77338" y="349"/>
                    <a:pt x="76807" y="1"/>
                    <a:pt x="76253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0"/>
            <p:cNvSpPr/>
            <p:nvPr/>
          </p:nvSpPr>
          <p:spPr>
            <a:xfrm>
              <a:off x="991813" y="1144602"/>
              <a:ext cx="2455908" cy="1372486"/>
            </a:xfrm>
            <a:custGeom>
              <a:avLst/>
              <a:gdLst/>
              <a:ahLst/>
              <a:cxnLst/>
              <a:rect l="l" t="t" r="r" b="b"/>
              <a:pathLst>
                <a:path w="81707" h="45662" extrusionOk="0">
                  <a:moveTo>
                    <a:pt x="76117" y="1"/>
                  </a:moveTo>
                  <a:cubicBezTo>
                    <a:pt x="70192" y="1"/>
                    <a:pt x="64260" y="544"/>
                    <a:pt x="58367" y="619"/>
                  </a:cubicBezTo>
                  <a:cubicBezTo>
                    <a:pt x="56294" y="644"/>
                    <a:pt x="51576" y="661"/>
                    <a:pt x="45656" y="661"/>
                  </a:cubicBezTo>
                  <a:cubicBezTo>
                    <a:pt x="29869" y="661"/>
                    <a:pt x="5537" y="544"/>
                    <a:pt x="32" y="175"/>
                  </a:cubicBezTo>
                  <a:lnTo>
                    <a:pt x="1" y="175"/>
                  </a:lnTo>
                  <a:cubicBezTo>
                    <a:pt x="1" y="175"/>
                    <a:pt x="1" y="207"/>
                    <a:pt x="1" y="207"/>
                  </a:cubicBezTo>
                  <a:cubicBezTo>
                    <a:pt x="96" y="6509"/>
                    <a:pt x="32" y="12843"/>
                    <a:pt x="64" y="19177"/>
                  </a:cubicBezTo>
                  <a:cubicBezTo>
                    <a:pt x="64" y="22977"/>
                    <a:pt x="64" y="26935"/>
                    <a:pt x="666" y="30767"/>
                  </a:cubicBezTo>
                  <a:cubicBezTo>
                    <a:pt x="3211" y="32316"/>
                    <a:pt x="5997" y="33165"/>
                    <a:pt x="8941" y="33165"/>
                  </a:cubicBezTo>
                  <a:cubicBezTo>
                    <a:pt x="9367" y="33165"/>
                    <a:pt x="9797" y="33147"/>
                    <a:pt x="10230" y="33111"/>
                  </a:cubicBezTo>
                  <a:cubicBezTo>
                    <a:pt x="10240" y="33107"/>
                    <a:pt x="10250" y="33106"/>
                    <a:pt x="10258" y="33106"/>
                  </a:cubicBezTo>
                  <a:cubicBezTo>
                    <a:pt x="10331" y="33106"/>
                    <a:pt x="10356" y="33213"/>
                    <a:pt x="10356" y="33269"/>
                  </a:cubicBezTo>
                  <a:cubicBezTo>
                    <a:pt x="9438" y="37829"/>
                    <a:pt x="11275" y="42612"/>
                    <a:pt x="14948" y="45398"/>
                  </a:cubicBezTo>
                  <a:cubicBezTo>
                    <a:pt x="16463" y="45592"/>
                    <a:pt x="22078" y="45661"/>
                    <a:pt x="29011" y="45661"/>
                  </a:cubicBezTo>
                  <a:cubicBezTo>
                    <a:pt x="42523" y="45661"/>
                    <a:pt x="61042" y="45397"/>
                    <a:pt x="63972" y="45272"/>
                  </a:cubicBezTo>
                  <a:cubicBezTo>
                    <a:pt x="69673" y="45050"/>
                    <a:pt x="75373" y="44828"/>
                    <a:pt x="81073" y="44638"/>
                  </a:cubicBezTo>
                  <a:lnTo>
                    <a:pt x="81168" y="44638"/>
                  </a:lnTo>
                  <a:cubicBezTo>
                    <a:pt x="81580" y="37069"/>
                    <a:pt x="81707" y="29501"/>
                    <a:pt x="81485" y="21900"/>
                  </a:cubicBezTo>
                  <a:cubicBezTo>
                    <a:pt x="81359" y="18100"/>
                    <a:pt x="81137" y="14300"/>
                    <a:pt x="80883" y="10499"/>
                  </a:cubicBezTo>
                  <a:cubicBezTo>
                    <a:pt x="80693" y="7079"/>
                    <a:pt x="80472" y="3564"/>
                    <a:pt x="80978" y="144"/>
                  </a:cubicBezTo>
                  <a:cubicBezTo>
                    <a:pt x="79359" y="41"/>
                    <a:pt x="77738" y="1"/>
                    <a:pt x="76117" y="1"/>
                  </a:cubicBezTo>
                  <a:close/>
                </a:path>
              </a:pathLst>
            </a:custGeom>
            <a:solidFill>
              <a:srgbClr val="A3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0"/>
            <p:cNvSpPr/>
            <p:nvPr/>
          </p:nvSpPr>
          <p:spPr>
            <a:xfrm>
              <a:off x="987064" y="1143970"/>
              <a:ext cx="2441631" cy="241061"/>
            </a:xfrm>
            <a:custGeom>
              <a:avLst/>
              <a:gdLst/>
              <a:ahLst/>
              <a:cxnLst/>
              <a:rect l="l" t="t" r="r" b="b"/>
              <a:pathLst>
                <a:path w="81232" h="8020" extrusionOk="0">
                  <a:moveTo>
                    <a:pt x="80176" y="0"/>
                  </a:moveTo>
                  <a:cubicBezTo>
                    <a:pt x="80149" y="0"/>
                    <a:pt x="80121" y="2"/>
                    <a:pt x="80091" y="6"/>
                  </a:cubicBezTo>
                  <a:cubicBezTo>
                    <a:pt x="72871" y="418"/>
                    <a:pt x="65587" y="481"/>
                    <a:pt x="58335" y="481"/>
                  </a:cubicBezTo>
                  <a:cubicBezTo>
                    <a:pt x="51535" y="452"/>
                    <a:pt x="13552" y="32"/>
                    <a:pt x="2862" y="32"/>
                  </a:cubicBezTo>
                  <a:cubicBezTo>
                    <a:pt x="2151" y="32"/>
                    <a:pt x="1561" y="34"/>
                    <a:pt x="1109" y="38"/>
                  </a:cubicBezTo>
                  <a:cubicBezTo>
                    <a:pt x="919" y="38"/>
                    <a:pt x="792" y="133"/>
                    <a:pt x="729" y="228"/>
                  </a:cubicBezTo>
                  <a:cubicBezTo>
                    <a:pt x="650" y="184"/>
                    <a:pt x="558" y="162"/>
                    <a:pt x="467" y="162"/>
                  </a:cubicBezTo>
                  <a:cubicBezTo>
                    <a:pt x="232" y="162"/>
                    <a:pt x="0" y="311"/>
                    <a:pt x="0" y="608"/>
                  </a:cubicBezTo>
                  <a:cubicBezTo>
                    <a:pt x="32" y="1875"/>
                    <a:pt x="127" y="3141"/>
                    <a:pt x="190" y="4408"/>
                  </a:cubicBezTo>
                  <a:cubicBezTo>
                    <a:pt x="222" y="4820"/>
                    <a:pt x="190" y="5263"/>
                    <a:pt x="254" y="5675"/>
                  </a:cubicBezTo>
                  <a:lnTo>
                    <a:pt x="254" y="5770"/>
                  </a:lnTo>
                  <a:cubicBezTo>
                    <a:pt x="190" y="5833"/>
                    <a:pt x="127" y="5928"/>
                    <a:pt x="127" y="6055"/>
                  </a:cubicBezTo>
                  <a:lnTo>
                    <a:pt x="95" y="7322"/>
                  </a:lnTo>
                  <a:cubicBezTo>
                    <a:pt x="95" y="7543"/>
                    <a:pt x="285" y="7702"/>
                    <a:pt x="507" y="7733"/>
                  </a:cubicBezTo>
                  <a:cubicBezTo>
                    <a:pt x="3159" y="7957"/>
                    <a:pt x="5831" y="8019"/>
                    <a:pt x="8509" y="8019"/>
                  </a:cubicBezTo>
                  <a:cubicBezTo>
                    <a:pt x="11523" y="8019"/>
                    <a:pt x="14543" y="7940"/>
                    <a:pt x="17545" y="7923"/>
                  </a:cubicBezTo>
                  <a:cubicBezTo>
                    <a:pt x="21155" y="7892"/>
                    <a:pt x="60267" y="7860"/>
                    <a:pt x="63877" y="7797"/>
                  </a:cubicBezTo>
                  <a:cubicBezTo>
                    <a:pt x="67022" y="7870"/>
                    <a:pt x="70156" y="7943"/>
                    <a:pt x="73286" y="7943"/>
                  </a:cubicBezTo>
                  <a:cubicBezTo>
                    <a:pt x="75577" y="7943"/>
                    <a:pt x="77866" y="7904"/>
                    <a:pt x="80155" y="7797"/>
                  </a:cubicBezTo>
                  <a:cubicBezTo>
                    <a:pt x="81041" y="7733"/>
                    <a:pt x="81200" y="6625"/>
                    <a:pt x="80598" y="6245"/>
                  </a:cubicBezTo>
                  <a:cubicBezTo>
                    <a:pt x="80946" y="6023"/>
                    <a:pt x="81041" y="5548"/>
                    <a:pt x="80883" y="5200"/>
                  </a:cubicBezTo>
                  <a:cubicBezTo>
                    <a:pt x="80851" y="3775"/>
                    <a:pt x="80725" y="2445"/>
                    <a:pt x="81105" y="988"/>
                  </a:cubicBezTo>
                  <a:cubicBezTo>
                    <a:pt x="81231" y="545"/>
                    <a:pt x="80915" y="228"/>
                    <a:pt x="80566" y="196"/>
                  </a:cubicBezTo>
                  <a:cubicBezTo>
                    <a:pt x="80484" y="86"/>
                    <a:pt x="80354" y="0"/>
                    <a:pt x="80176" y="0"/>
                  </a:cubicBezTo>
                  <a:close/>
                </a:path>
              </a:pathLst>
            </a:custGeom>
            <a:solidFill>
              <a:srgbClr val="95D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0"/>
            <p:cNvSpPr/>
            <p:nvPr/>
          </p:nvSpPr>
          <p:spPr>
            <a:xfrm>
              <a:off x="992084" y="2058171"/>
              <a:ext cx="478275" cy="447256"/>
            </a:xfrm>
            <a:custGeom>
              <a:avLst/>
              <a:gdLst/>
              <a:ahLst/>
              <a:cxnLst/>
              <a:rect l="l" t="t" r="r" b="b"/>
              <a:pathLst>
                <a:path w="15912" h="14880" extrusionOk="0">
                  <a:moveTo>
                    <a:pt x="1575" y="1767"/>
                  </a:moveTo>
                  <a:cubicBezTo>
                    <a:pt x="1702" y="1830"/>
                    <a:pt x="1797" y="1862"/>
                    <a:pt x="1923" y="1925"/>
                  </a:cubicBezTo>
                  <a:cubicBezTo>
                    <a:pt x="1828" y="1957"/>
                    <a:pt x="1765" y="2052"/>
                    <a:pt x="1733" y="2115"/>
                  </a:cubicBezTo>
                  <a:cubicBezTo>
                    <a:pt x="1670" y="2020"/>
                    <a:pt x="1638" y="1893"/>
                    <a:pt x="1575" y="1767"/>
                  </a:cubicBezTo>
                  <a:close/>
                  <a:moveTo>
                    <a:pt x="1023" y="0"/>
                  </a:moveTo>
                  <a:cubicBezTo>
                    <a:pt x="417" y="0"/>
                    <a:pt x="0" y="883"/>
                    <a:pt x="593" y="1260"/>
                  </a:cubicBezTo>
                  <a:cubicBezTo>
                    <a:pt x="688" y="1830"/>
                    <a:pt x="973" y="2400"/>
                    <a:pt x="1195" y="2970"/>
                  </a:cubicBezTo>
                  <a:cubicBezTo>
                    <a:pt x="1290" y="3224"/>
                    <a:pt x="1385" y="3477"/>
                    <a:pt x="1512" y="3730"/>
                  </a:cubicBezTo>
                  <a:cubicBezTo>
                    <a:pt x="1353" y="3825"/>
                    <a:pt x="1258" y="4015"/>
                    <a:pt x="1322" y="4237"/>
                  </a:cubicBezTo>
                  <a:cubicBezTo>
                    <a:pt x="1575" y="5409"/>
                    <a:pt x="2145" y="6517"/>
                    <a:pt x="3000" y="7404"/>
                  </a:cubicBezTo>
                  <a:cubicBezTo>
                    <a:pt x="3539" y="8671"/>
                    <a:pt x="4172" y="9842"/>
                    <a:pt x="5122" y="10856"/>
                  </a:cubicBezTo>
                  <a:cubicBezTo>
                    <a:pt x="7561" y="13453"/>
                    <a:pt x="11329" y="14213"/>
                    <a:pt x="14686" y="14783"/>
                  </a:cubicBezTo>
                  <a:cubicBezTo>
                    <a:pt x="14739" y="14796"/>
                    <a:pt x="14786" y="14803"/>
                    <a:pt x="14829" y="14803"/>
                  </a:cubicBezTo>
                  <a:cubicBezTo>
                    <a:pt x="14891" y="14803"/>
                    <a:pt x="14947" y="14788"/>
                    <a:pt x="15003" y="14751"/>
                  </a:cubicBezTo>
                  <a:lnTo>
                    <a:pt x="15066" y="14814"/>
                  </a:lnTo>
                  <a:cubicBezTo>
                    <a:pt x="15103" y="14861"/>
                    <a:pt x="15148" y="14880"/>
                    <a:pt x="15194" y="14880"/>
                  </a:cubicBezTo>
                  <a:cubicBezTo>
                    <a:pt x="15304" y="14880"/>
                    <a:pt x="15415" y="14768"/>
                    <a:pt x="15415" y="14656"/>
                  </a:cubicBezTo>
                  <a:cubicBezTo>
                    <a:pt x="15510" y="14688"/>
                    <a:pt x="15605" y="14719"/>
                    <a:pt x="15700" y="14751"/>
                  </a:cubicBezTo>
                  <a:cubicBezTo>
                    <a:pt x="15712" y="14753"/>
                    <a:pt x="15723" y="14755"/>
                    <a:pt x="15734" y="14755"/>
                  </a:cubicBezTo>
                  <a:cubicBezTo>
                    <a:pt x="15866" y="14755"/>
                    <a:pt x="15912" y="14588"/>
                    <a:pt x="15795" y="14529"/>
                  </a:cubicBezTo>
                  <a:cubicBezTo>
                    <a:pt x="15700" y="14466"/>
                    <a:pt x="15605" y="14371"/>
                    <a:pt x="15510" y="14308"/>
                  </a:cubicBezTo>
                  <a:cubicBezTo>
                    <a:pt x="15492" y="14290"/>
                    <a:pt x="15472" y="14282"/>
                    <a:pt x="15452" y="14282"/>
                  </a:cubicBezTo>
                  <a:cubicBezTo>
                    <a:pt x="15401" y="14282"/>
                    <a:pt x="15351" y="14334"/>
                    <a:pt x="15351" y="14403"/>
                  </a:cubicBezTo>
                  <a:lnTo>
                    <a:pt x="15319" y="14403"/>
                  </a:lnTo>
                  <a:cubicBezTo>
                    <a:pt x="15351" y="14213"/>
                    <a:pt x="15288" y="13991"/>
                    <a:pt x="15066" y="13864"/>
                  </a:cubicBezTo>
                  <a:cubicBezTo>
                    <a:pt x="11393" y="11521"/>
                    <a:pt x="10917" y="6675"/>
                    <a:pt x="10886" y="2717"/>
                  </a:cubicBezTo>
                  <a:cubicBezTo>
                    <a:pt x="10886" y="2414"/>
                    <a:pt x="10625" y="2081"/>
                    <a:pt x="10297" y="2081"/>
                  </a:cubicBezTo>
                  <a:cubicBezTo>
                    <a:pt x="10282" y="2081"/>
                    <a:pt x="10267" y="2082"/>
                    <a:pt x="10252" y="2083"/>
                  </a:cubicBezTo>
                  <a:cubicBezTo>
                    <a:pt x="9893" y="2105"/>
                    <a:pt x="9535" y="2116"/>
                    <a:pt x="9178" y="2116"/>
                  </a:cubicBezTo>
                  <a:cubicBezTo>
                    <a:pt x="6424" y="2116"/>
                    <a:pt x="3765" y="1462"/>
                    <a:pt x="1353" y="88"/>
                  </a:cubicBezTo>
                  <a:cubicBezTo>
                    <a:pt x="1240" y="27"/>
                    <a:pt x="1129" y="0"/>
                    <a:pt x="1023" y="0"/>
                  </a:cubicBezTo>
                  <a:close/>
                </a:path>
              </a:pathLst>
            </a:custGeom>
            <a:solidFill>
              <a:srgbClr val="95D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0"/>
            <p:cNvSpPr/>
            <p:nvPr/>
          </p:nvSpPr>
          <p:spPr>
            <a:xfrm>
              <a:off x="3306360" y="1768687"/>
              <a:ext cx="92818" cy="610227"/>
            </a:xfrm>
            <a:custGeom>
              <a:avLst/>
              <a:gdLst/>
              <a:ahLst/>
              <a:cxnLst/>
              <a:rect l="l" t="t" r="r" b="b"/>
              <a:pathLst>
                <a:path w="3088" h="20302" extrusionOk="0">
                  <a:moveTo>
                    <a:pt x="2221" y="1"/>
                  </a:moveTo>
                  <a:cubicBezTo>
                    <a:pt x="2122" y="1"/>
                    <a:pt x="2026" y="49"/>
                    <a:pt x="2011" y="155"/>
                  </a:cubicBezTo>
                  <a:cubicBezTo>
                    <a:pt x="1726" y="2055"/>
                    <a:pt x="1726" y="4019"/>
                    <a:pt x="1568" y="5919"/>
                  </a:cubicBezTo>
                  <a:cubicBezTo>
                    <a:pt x="1378" y="7883"/>
                    <a:pt x="1251" y="9878"/>
                    <a:pt x="1029" y="11841"/>
                  </a:cubicBezTo>
                  <a:cubicBezTo>
                    <a:pt x="776" y="13868"/>
                    <a:pt x="491" y="15895"/>
                    <a:pt x="174" y="17922"/>
                  </a:cubicBezTo>
                  <a:cubicBezTo>
                    <a:pt x="1" y="18992"/>
                    <a:pt x="144" y="20301"/>
                    <a:pt x="1379" y="20301"/>
                  </a:cubicBezTo>
                  <a:cubicBezTo>
                    <a:pt x="1495" y="20301"/>
                    <a:pt x="1621" y="20290"/>
                    <a:pt x="1758" y="20265"/>
                  </a:cubicBezTo>
                  <a:cubicBezTo>
                    <a:pt x="2423" y="20107"/>
                    <a:pt x="2708" y="19125"/>
                    <a:pt x="2264" y="18618"/>
                  </a:cubicBezTo>
                  <a:cubicBezTo>
                    <a:pt x="2264" y="18587"/>
                    <a:pt x="2264" y="18523"/>
                    <a:pt x="2264" y="18428"/>
                  </a:cubicBezTo>
                  <a:cubicBezTo>
                    <a:pt x="2296" y="18302"/>
                    <a:pt x="2328" y="18143"/>
                    <a:pt x="2328" y="17985"/>
                  </a:cubicBezTo>
                  <a:cubicBezTo>
                    <a:pt x="2391" y="17573"/>
                    <a:pt x="2423" y="17193"/>
                    <a:pt x="2486" y="16781"/>
                  </a:cubicBezTo>
                  <a:cubicBezTo>
                    <a:pt x="2581" y="16021"/>
                    <a:pt x="2644" y="15230"/>
                    <a:pt x="2739" y="14438"/>
                  </a:cubicBezTo>
                  <a:cubicBezTo>
                    <a:pt x="2866" y="12791"/>
                    <a:pt x="2961" y="11144"/>
                    <a:pt x="2993" y="9466"/>
                  </a:cubicBezTo>
                  <a:cubicBezTo>
                    <a:pt x="3088" y="6457"/>
                    <a:pt x="3088" y="3132"/>
                    <a:pt x="2454" y="155"/>
                  </a:cubicBezTo>
                  <a:cubicBezTo>
                    <a:pt x="2438" y="57"/>
                    <a:pt x="2328" y="1"/>
                    <a:pt x="2221" y="1"/>
                  </a:cubicBezTo>
                  <a:close/>
                </a:path>
              </a:pathLst>
            </a:custGeom>
            <a:solidFill>
              <a:srgbClr val="EEED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0"/>
            <p:cNvSpPr/>
            <p:nvPr/>
          </p:nvSpPr>
          <p:spPr>
            <a:xfrm>
              <a:off x="1010869" y="2071276"/>
              <a:ext cx="411247" cy="429341"/>
            </a:xfrm>
            <a:custGeom>
              <a:avLst/>
              <a:gdLst/>
              <a:ahLst/>
              <a:cxnLst/>
              <a:rect l="l" t="t" r="r" b="b"/>
              <a:pathLst>
                <a:path w="13682" h="14284" extrusionOk="0">
                  <a:moveTo>
                    <a:pt x="0" y="1"/>
                  </a:moveTo>
                  <a:lnTo>
                    <a:pt x="0" y="1"/>
                  </a:lnTo>
                  <a:cubicBezTo>
                    <a:pt x="253" y="1426"/>
                    <a:pt x="538" y="2851"/>
                    <a:pt x="982" y="4213"/>
                  </a:cubicBezTo>
                  <a:cubicBezTo>
                    <a:pt x="2565" y="9248"/>
                    <a:pt x="6271" y="12573"/>
                    <a:pt x="11401" y="13840"/>
                  </a:cubicBezTo>
                  <a:cubicBezTo>
                    <a:pt x="12161" y="14030"/>
                    <a:pt x="12921" y="14157"/>
                    <a:pt x="13681" y="14283"/>
                  </a:cubicBezTo>
                  <a:cubicBezTo>
                    <a:pt x="10958" y="12035"/>
                    <a:pt x="9247" y="8646"/>
                    <a:pt x="9121" y="5099"/>
                  </a:cubicBezTo>
                  <a:cubicBezTo>
                    <a:pt x="9121" y="4593"/>
                    <a:pt x="9501" y="2661"/>
                    <a:pt x="9121" y="2408"/>
                  </a:cubicBezTo>
                  <a:cubicBezTo>
                    <a:pt x="9046" y="2361"/>
                    <a:pt x="8903" y="2345"/>
                    <a:pt x="8730" y="2345"/>
                  </a:cubicBezTo>
                  <a:cubicBezTo>
                    <a:pt x="8313" y="2345"/>
                    <a:pt x="7720" y="2439"/>
                    <a:pt x="7474" y="2439"/>
                  </a:cubicBezTo>
                  <a:cubicBezTo>
                    <a:pt x="6967" y="2408"/>
                    <a:pt x="6492" y="2376"/>
                    <a:pt x="5986" y="2281"/>
                  </a:cubicBezTo>
                  <a:cubicBezTo>
                    <a:pt x="3864" y="1996"/>
                    <a:pt x="1805" y="1204"/>
                    <a:pt x="0" y="1"/>
                  </a:cubicBezTo>
                  <a:close/>
                </a:path>
              </a:pathLst>
            </a:custGeom>
            <a:solidFill>
              <a:srgbClr val="A3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0"/>
            <p:cNvSpPr/>
            <p:nvPr/>
          </p:nvSpPr>
          <p:spPr>
            <a:xfrm>
              <a:off x="983247" y="1133300"/>
              <a:ext cx="2472109" cy="1383457"/>
            </a:xfrm>
            <a:custGeom>
              <a:avLst/>
              <a:gdLst/>
              <a:ahLst/>
              <a:cxnLst/>
              <a:rect l="l" t="t" r="r" b="b"/>
              <a:pathLst>
                <a:path w="82246" h="46027" extrusionOk="0">
                  <a:moveTo>
                    <a:pt x="951" y="31207"/>
                  </a:moveTo>
                  <a:lnTo>
                    <a:pt x="951" y="31207"/>
                  </a:lnTo>
                  <a:cubicBezTo>
                    <a:pt x="2724" y="32410"/>
                    <a:pt x="4783" y="33202"/>
                    <a:pt x="6936" y="33487"/>
                  </a:cubicBezTo>
                  <a:cubicBezTo>
                    <a:pt x="7411" y="33582"/>
                    <a:pt x="7918" y="33614"/>
                    <a:pt x="8393" y="33645"/>
                  </a:cubicBezTo>
                  <a:cubicBezTo>
                    <a:pt x="8417" y="33647"/>
                    <a:pt x="8444" y="33648"/>
                    <a:pt x="8474" y="33648"/>
                  </a:cubicBezTo>
                  <a:cubicBezTo>
                    <a:pt x="8763" y="33648"/>
                    <a:pt x="9315" y="33556"/>
                    <a:pt x="9694" y="33556"/>
                  </a:cubicBezTo>
                  <a:cubicBezTo>
                    <a:pt x="9847" y="33556"/>
                    <a:pt x="9972" y="33571"/>
                    <a:pt x="10040" y="33614"/>
                  </a:cubicBezTo>
                  <a:cubicBezTo>
                    <a:pt x="10420" y="33867"/>
                    <a:pt x="10040" y="35799"/>
                    <a:pt x="10071" y="36305"/>
                  </a:cubicBezTo>
                  <a:cubicBezTo>
                    <a:pt x="10166" y="39852"/>
                    <a:pt x="11877" y="43241"/>
                    <a:pt x="14600" y="45489"/>
                  </a:cubicBezTo>
                  <a:cubicBezTo>
                    <a:pt x="13840" y="45363"/>
                    <a:pt x="13080" y="45236"/>
                    <a:pt x="12320" y="45046"/>
                  </a:cubicBezTo>
                  <a:cubicBezTo>
                    <a:pt x="7221" y="43779"/>
                    <a:pt x="3484" y="40454"/>
                    <a:pt x="1901" y="35419"/>
                  </a:cubicBezTo>
                  <a:cubicBezTo>
                    <a:pt x="1489" y="34057"/>
                    <a:pt x="1172" y="32632"/>
                    <a:pt x="951" y="31207"/>
                  </a:cubicBezTo>
                  <a:close/>
                  <a:moveTo>
                    <a:pt x="76387" y="377"/>
                  </a:moveTo>
                  <a:cubicBezTo>
                    <a:pt x="78004" y="377"/>
                    <a:pt x="79619" y="417"/>
                    <a:pt x="81232" y="520"/>
                  </a:cubicBezTo>
                  <a:lnTo>
                    <a:pt x="81263" y="520"/>
                  </a:lnTo>
                  <a:cubicBezTo>
                    <a:pt x="80757" y="3908"/>
                    <a:pt x="80978" y="7423"/>
                    <a:pt x="81168" y="10812"/>
                  </a:cubicBezTo>
                  <a:cubicBezTo>
                    <a:pt x="81422" y="14612"/>
                    <a:pt x="81644" y="18381"/>
                    <a:pt x="81739" y="22181"/>
                  </a:cubicBezTo>
                  <a:cubicBezTo>
                    <a:pt x="81992" y="29718"/>
                    <a:pt x="81865" y="37287"/>
                    <a:pt x="81422" y="44793"/>
                  </a:cubicBezTo>
                  <a:lnTo>
                    <a:pt x="81358" y="44793"/>
                  </a:lnTo>
                  <a:cubicBezTo>
                    <a:pt x="75658" y="44983"/>
                    <a:pt x="69958" y="45204"/>
                    <a:pt x="64257" y="45426"/>
                  </a:cubicBezTo>
                  <a:cubicBezTo>
                    <a:pt x="61327" y="45552"/>
                    <a:pt x="42795" y="45815"/>
                    <a:pt x="29273" y="45815"/>
                  </a:cubicBezTo>
                  <a:cubicBezTo>
                    <a:pt x="22335" y="45815"/>
                    <a:pt x="16716" y="45746"/>
                    <a:pt x="15202" y="45553"/>
                  </a:cubicBezTo>
                  <a:cubicBezTo>
                    <a:pt x="11528" y="42766"/>
                    <a:pt x="9691" y="38015"/>
                    <a:pt x="10610" y="33487"/>
                  </a:cubicBezTo>
                  <a:cubicBezTo>
                    <a:pt x="10610" y="33392"/>
                    <a:pt x="10546" y="33297"/>
                    <a:pt x="10451" y="33297"/>
                  </a:cubicBezTo>
                  <a:cubicBezTo>
                    <a:pt x="9982" y="33340"/>
                    <a:pt x="9517" y="33362"/>
                    <a:pt x="9055" y="33362"/>
                  </a:cubicBezTo>
                  <a:cubicBezTo>
                    <a:pt x="6151" y="33362"/>
                    <a:pt x="3401" y="32515"/>
                    <a:pt x="887" y="30985"/>
                  </a:cubicBezTo>
                  <a:cubicBezTo>
                    <a:pt x="317" y="27185"/>
                    <a:pt x="317" y="23226"/>
                    <a:pt x="286" y="19426"/>
                  </a:cubicBezTo>
                  <a:cubicBezTo>
                    <a:pt x="254" y="13155"/>
                    <a:pt x="349" y="6853"/>
                    <a:pt x="254" y="551"/>
                  </a:cubicBezTo>
                  <a:lnTo>
                    <a:pt x="254" y="551"/>
                  </a:lnTo>
                  <a:cubicBezTo>
                    <a:pt x="5954" y="907"/>
                    <a:pt x="31660" y="1032"/>
                    <a:pt x="47363" y="1032"/>
                  </a:cubicBezTo>
                  <a:cubicBezTo>
                    <a:pt x="52597" y="1032"/>
                    <a:pt x="56720" y="1018"/>
                    <a:pt x="58620" y="995"/>
                  </a:cubicBezTo>
                  <a:cubicBezTo>
                    <a:pt x="64538" y="920"/>
                    <a:pt x="70476" y="377"/>
                    <a:pt x="76387" y="377"/>
                  </a:cubicBezTo>
                  <a:close/>
                  <a:moveTo>
                    <a:pt x="76536" y="0"/>
                  </a:moveTo>
                  <a:cubicBezTo>
                    <a:pt x="70565" y="0"/>
                    <a:pt x="64583" y="571"/>
                    <a:pt x="58620" y="646"/>
                  </a:cubicBezTo>
                  <a:cubicBezTo>
                    <a:pt x="57662" y="662"/>
                    <a:pt x="56144" y="669"/>
                    <a:pt x="54208" y="669"/>
                  </a:cubicBezTo>
                  <a:cubicBezTo>
                    <a:pt x="41258" y="669"/>
                    <a:pt x="9578" y="360"/>
                    <a:pt x="1201" y="360"/>
                  </a:cubicBezTo>
                  <a:cubicBezTo>
                    <a:pt x="855" y="360"/>
                    <a:pt x="549" y="360"/>
                    <a:pt x="286" y="361"/>
                  </a:cubicBezTo>
                  <a:cubicBezTo>
                    <a:pt x="191" y="361"/>
                    <a:pt x="159" y="456"/>
                    <a:pt x="191" y="488"/>
                  </a:cubicBezTo>
                  <a:cubicBezTo>
                    <a:pt x="127" y="488"/>
                    <a:pt x="96" y="520"/>
                    <a:pt x="96" y="583"/>
                  </a:cubicBezTo>
                  <a:cubicBezTo>
                    <a:pt x="1" y="6537"/>
                    <a:pt x="1" y="12490"/>
                    <a:pt x="32" y="18476"/>
                  </a:cubicBezTo>
                  <a:cubicBezTo>
                    <a:pt x="32" y="22561"/>
                    <a:pt x="1" y="26805"/>
                    <a:pt x="602" y="30890"/>
                  </a:cubicBezTo>
                  <a:cubicBezTo>
                    <a:pt x="571" y="30922"/>
                    <a:pt x="571" y="30985"/>
                    <a:pt x="602" y="31017"/>
                  </a:cubicBezTo>
                  <a:cubicBezTo>
                    <a:pt x="824" y="32283"/>
                    <a:pt x="1077" y="33519"/>
                    <a:pt x="1394" y="34754"/>
                  </a:cubicBezTo>
                  <a:cubicBezTo>
                    <a:pt x="2598" y="39092"/>
                    <a:pt x="5226" y="42576"/>
                    <a:pt x="9438" y="44381"/>
                  </a:cubicBezTo>
                  <a:cubicBezTo>
                    <a:pt x="11243" y="45141"/>
                    <a:pt x="13112" y="45584"/>
                    <a:pt x="15043" y="45806"/>
                  </a:cubicBezTo>
                  <a:cubicBezTo>
                    <a:pt x="15075" y="45838"/>
                    <a:pt x="15107" y="45869"/>
                    <a:pt x="15170" y="45901"/>
                  </a:cubicBezTo>
                  <a:cubicBezTo>
                    <a:pt x="15204" y="45923"/>
                    <a:pt x="15233" y="45934"/>
                    <a:pt x="15259" y="45934"/>
                  </a:cubicBezTo>
                  <a:cubicBezTo>
                    <a:pt x="15306" y="45934"/>
                    <a:pt x="15340" y="45899"/>
                    <a:pt x="15360" y="45838"/>
                  </a:cubicBezTo>
                  <a:cubicBezTo>
                    <a:pt x="16712" y="45979"/>
                    <a:pt x="23938" y="46027"/>
                    <a:pt x="32259" y="46027"/>
                  </a:cubicBezTo>
                  <a:cubicBezTo>
                    <a:pt x="44404" y="46027"/>
                    <a:pt x="58882" y="45926"/>
                    <a:pt x="60837" y="45869"/>
                  </a:cubicBezTo>
                  <a:cubicBezTo>
                    <a:pt x="67677" y="45616"/>
                    <a:pt x="74518" y="45394"/>
                    <a:pt x="81358" y="45109"/>
                  </a:cubicBezTo>
                  <a:cubicBezTo>
                    <a:pt x="81453" y="45109"/>
                    <a:pt x="81517" y="45014"/>
                    <a:pt x="81517" y="44951"/>
                  </a:cubicBezTo>
                  <a:cubicBezTo>
                    <a:pt x="81532" y="44958"/>
                    <a:pt x="81550" y="44962"/>
                    <a:pt x="81570" y="44962"/>
                  </a:cubicBezTo>
                  <a:cubicBezTo>
                    <a:pt x="81633" y="44962"/>
                    <a:pt x="81707" y="44921"/>
                    <a:pt x="81707" y="44824"/>
                  </a:cubicBezTo>
                  <a:cubicBezTo>
                    <a:pt x="82150" y="37382"/>
                    <a:pt x="82245" y="29908"/>
                    <a:pt x="82024" y="22434"/>
                  </a:cubicBezTo>
                  <a:cubicBezTo>
                    <a:pt x="81802" y="15087"/>
                    <a:pt x="80852" y="7772"/>
                    <a:pt x="81422" y="456"/>
                  </a:cubicBezTo>
                  <a:cubicBezTo>
                    <a:pt x="81422" y="456"/>
                    <a:pt x="81422" y="425"/>
                    <a:pt x="81390" y="425"/>
                  </a:cubicBezTo>
                  <a:cubicBezTo>
                    <a:pt x="81453" y="330"/>
                    <a:pt x="81390" y="171"/>
                    <a:pt x="81263" y="139"/>
                  </a:cubicBezTo>
                  <a:cubicBezTo>
                    <a:pt x="79689" y="40"/>
                    <a:pt x="78112" y="0"/>
                    <a:pt x="765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1" name="Google Shape;871;p40"/>
          <p:cNvGrpSpPr/>
          <p:nvPr/>
        </p:nvGrpSpPr>
        <p:grpSpPr>
          <a:xfrm>
            <a:off x="971825" y="3313254"/>
            <a:ext cx="2505413" cy="1423343"/>
            <a:chOff x="971825" y="3313254"/>
            <a:chExt cx="2505413" cy="1423343"/>
          </a:xfrm>
        </p:grpSpPr>
        <p:sp>
          <p:nvSpPr>
            <p:cNvPr id="872" name="Google Shape;872;p40"/>
            <p:cNvSpPr/>
            <p:nvPr/>
          </p:nvSpPr>
          <p:spPr>
            <a:xfrm>
              <a:off x="971825" y="3331830"/>
              <a:ext cx="2505413" cy="1404767"/>
            </a:xfrm>
            <a:custGeom>
              <a:avLst/>
              <a:gdLst/>
              <a:ahLst/>
              <a:cxnLst/>
              <a:rect l="l" t="t" r="r" b="b"/>
              <a:pathLst>
                <a:path w="83354" h="46736" extrusionOk="0">
                  <a:moveTo>
                    <a:pt x="82261" y="0"/>
                  </a:moveTo>
                  <a:cubicBezTo>
                    <a:pt x="81707" y="0"/>
                    <a:pt x="81137" y="356"/>
                    <a:pt x="81105" y="1069"/>
                  </a:cubicBezTo>
                  <a:cubicBezTo>
                    <a:pt x="80598" y="12185"/>
                    <a:pt x="80662" y="23237"/>
                    <a:pt x="80535" y="34353"/>
                  </a:cubicBezTo>
                  <a:cubicBezTo>
                    <a:pt x="80503" y="36760"/>
                    <a:pt x="80187" y="39103"/>
                    <a:pt x="78287" y="40782"/>
                  </a:cubicBezTo>
                  <a:cubicBezTo>
                    <a:pt x="76481" y="42397"/>
                    <a:pt x="73948" y="42999"/>
                    <a:pt x="71573" y="43284"/>
                  </a:cubicBezTo>
                  <a:cubicBezTo>
                    <a:pt x="66094" y="43917"/>
                    <a:pt x="60552" y="44139"/>
                    <a:pt x="55073" y="44329"/>
                  </a:cubicBezTo>
                  <a:cubicBezTo>
                    <a:pt x="53004" y="44413"/>
                    <a:pt x="35523" y="44455"/>
                    <a:pt x="23179" y="44455"/>
                  </a:cubicBezTo>
                  <a:cubicBezTo>
                    <a:pt x="17007" y="44455"/>
                    <a:pt x="12119" y="44445"/>
                    <a:pt x="11085" y="44424"/>
                  </a:cubicBezTo>
                  <a:cubicBezTo>
                    <a:pt x="7978" y="44394"/>
                    <a:pt x="4871" y="44105"/>
                    <a:pt x="1791" y="44105"/>
                  </a:cubicBezTo>
                  <a:cubicBezTo>
                    <a:pt x="1638" y="44105"/>
                    <a:pt x="1484" y="44106"/>
                    <a:pt x="1331" y="44107"/>
                  </a:cubicBezTo>
                  <a:cubicBezTo>
                    <a:pt x="286" y="44107"/>
                    <a:pt x="1" y="45785"/>
                    <a:pt x="1077" y="45976"/>
                  </a:cubicBezTo>
                  <a:cubicBezTo>
                    <a:pt x="4393" y="46573"/>
                    <a:pt x="19182" y="46736"/>
                    <a:pt x="32334" y="46736"/>
                  </a:cubicBezTo>
                  <a:cubicBezTo>
                    <a:pt x="42173" y="46736"/>
                    <a:pt x="51096" y="46645"/>
                    <a:pt x="53616" y="46577"/>
                  </a:cubicBezTo>
                  <a:cubicBezTo>
                    <a:pt x="59570" y="46419"/>
                    <a:pt x="65619" y="46166"/>
                    <a:pt x="71573" y="45469"/>
                  </a:cubicBezTo>
                  <a:cubicBezTo>
                    <a:pt x="76133" y="44930"/>
                    <a:pt x="81105" y="43125"/>
                    <a:pt x="82340" y="38153"/>
                  </a:cubicBezTo>
                  <a:cubicBezTo>
                    <a:pt x="83005" y="35588"/>
                    <a:pt x="82720" y="32801"/>
                    <a:pt x="82720" y="30173"/>
                  </a:cubicBezTo>
                  <a:cubicBezTo>
                    <a:pt x="82689" y="27291"/>
                    <a:pt x="82689" y="24377"/>
                    <a:pt x="82720" y="21464"/>
                  </a:cubicBezTo>
                  <a:cubicBezTo>
                    <a:pt x="82784" y="14655"/>
                    <a:pt x="83005" y="7878"/>
                    <a:pt x="83322" y="1069"/>
                  </a:cubicBezTo>
                  <a:cubicBezTo>
                    <a:pt x="83354" y="356"/>
                    <a:pt x="82815" y="0"/>
                    <a:pt x="82261" y="0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0"/>
            <p:cNvSpPr/>
            <p:nvPr/>
          </p:nvSpPr>
          <p:spPr>
            <a:xfrm>
              <a:off x="991813" y="3324316"/>
              <a:ext cx="2434988" cy="1345644"/>
            </a:xfrm>
            <a:custGeom>
              <a:avLst/>
              <a:gdLst/>
              <a:ahLst/>
              <a:cxnLst/>
              <a:rect l="l" t="t" r="r" b="b"/>
              <a:pathLst>
                <a:path w="81011" h="44769" extrusionOk="0">
                  <a:moveTo>
                    <a:pt x="30472" y="1"/>
                  </a:moveTo>
                  <a:cubicBezTo>
                    <a:pt x="17711" y="1"/>
                    <a:pt x="4709" y="77"/>
                    <a:pt x="856" y="337"/>
                  </a:cubicBezTo>
                  <a:cubicBezTo>
                    <a:pt x="602" y="15063"/>
                    <a:pt x="602" y="29853"/>
                    <a:pt x="96" y="44579"/>
                  </a:cubicBezTo>
                  <a:cubicBezTo>
                    <a:pt x="96" y="44642"/>
                    <a:pt x="64" y="44674"/>
                    <a:pt x="1" y="44674"/>
                  </a:cubicBezTo>
                  <a:lnTo>
                    <a:pt x="159" y="44769"/>
                  </a:lnTo>
                  <a:cubicBezTo>
                    <a:pt x="159" y="44737"/>
                    <a:pt x="191" y="44705"/>
                    <a:pt x="222" y="44705"/>
                  </a:cubicBezTo>
                  <a:cubicBezTo>
                    <a:pt x="6936" y="44579"/>
                    <a:pt x="48296" y="44579"/>
                    <a:pt x="55010" y="44547"/>
                  </a:cubicBezTo>
                  <a:cubicBezTo>
                    <a:pt x="57955" y="44515"/>
                    <a:pt x="60869" y="44515"/>
                    <a:pt x="63814" y="44484"/>
                  </a:cubicBezTo>
                  <a:cubicBezTo>
                    <a:pt x="66252" y="44452"/>
                    <a:pt x="68723" y="44547"/>
                    <a:pt x="71161" y="44230"/>
                  </a:cubicBezTo>
                  <a:lnTo>
                    <a:pt x="71288" y="44230"/>
                  </a:lnTo>
                  <a:cubicBezTo>
                    <a:pt x="71288" y="44230"/>
                    <a:pt x="71319" y="44199"/>
                    <a:pt x="71319" y="44199"/>
                  </a:cubicBezTo>
                  <a:cubicBezTo>
                    <a:pt x="74486" y="44040"/>
                    <a:pt x="73473" y="38720"/>
                    <a:pt x="72555" y="37010"/>
                  </a:cubicBezTo>
                  <a:cubicBezTo>
                    <a:pt x="72497" y="36894"/>
                    <a:pt x="72544" y="36752"/>
                    <a:pt x="72673" y="36752"/>
                  </a:cubicBezTo>
                  <a:cubicBezTo>
                    <a:pt x="72686" y="36752"/>
                    <a:pt x="72699" y="36754"/>
                    <a:pt x="72713" y="36757"/>
                  </a:cubicBezTo>
                  <a:cubicBezTo>
                    <a:pt x="72979" y="36772"/>
                    <a:pt x="73243" y="36779"/>
                    <a:pt x="73507" y="36779"/>
                  </a:cubicBezTo>
                  <a:cubicBezTo>
                    <a:pt x="75973" y="36779"/>
                    <a:pt x="78326" y="36112"/>
                    <a:pt x="80472" y="34825"/>
                  </a:cubicBezTo>
                  <a:lnTo>
                    <a:pt x="80535" y="34825"/>
                  </a:lnTo>
                  <a:cubicBezTo>
                    <a:pt x="80535" y="34698"/>
                    <a:pt x="80567" y="34571"/>
                    <a:pt x="80567" y="34476"/>
                  </a:cubicBezTo>
                  <a:cubicBezTo>
                    <a:pt x="80788" y="31880"/>
                    <a:pt x="80725" y="29219"/>
                    <a:pt x="80757" y="26622"/>
                  </a:cubicBezTo>
                  <a:cubicBezTo>
                    <a:pt x="80788" y="23677"/>
                    <a:pt x="80820" y="20764"/>
                    <a:pt x="80852" y="17819"/>
                  </a:cubicBezTo>
                  <a:cubicBezTo>
                    <a:pt x="80915" y="11991"/>
                    <a:pt x="80947" y="6196"/>
                    <a:pt x="81010" y="401"/>
                  </a:cubicBezTo>
                  <a:cubicBezTo>
                    <a:pt x="73378" y="337"/>
                    <a:pt x="65746" y="211"/>
                    <a:pt x="58113" y="116"/>
                  </a:cubicBezTo>
                  <a:cubicBezTo>
                    <a:pt x="54446" y="69"/>
                    <a:pt x="42567" y="1"/>
                    <a:pt x="30472" y="1"/>
                  </a:cubicBezTo>
                  <a:close/>
                </a:path>
              </a:pathLst>
            </a:custGeom>
            <a:solidFill>
              <a:srgbClr val="D3BC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0"/>
            <p:cNvSpPr/>
            <p:nvPr/>
          </p:nvSpPr>
          <p:spPr>
            <a:xfrm>
              <a:off x="1014657" y="3318154"/>
              <a:ext cx="2422604" cy="276830"/>
            </a:xfrm>
            <a:custGeom>
              <a:avLst/>
              <a:gdLst/>
              <a:ahLst/>
              <a:cxnLst/>
              <a:rect l="l" t="t" r="r" b="b"/>
              <a:pathLst>
                <a:path w="80599" h="9210" extrusionOk="0">
                  <a:moveTo>
                    <a:pt x="28146" y="1"/>
                  </a:moveTo>
                  <a:cubicBezTo>
                    <a:pt x="16363" y="1"/>
                    <a:pt x="2964" y="63"/>
                    <a:pt x="919" y="352"/>
                  </a:cubicBezTo>
                  <a:cubicBezTo>
                    <a:pt x="792" y="352"/>
                    <a:pt x="729" y="416"/>
                    <a:pt x="729" y="511"/>
                  </a:cubicBezTo>
                  <a:cubicBezTo>
                    <a:pt x="679" y="494"/>
                    <a:pt x="628" y="486"/>
                    <a:pt x="578" y="486"/>
                  </a:cubicBezTo>
                  <a:cubicBezTo>
                    <a:pt x="344" y="486"/>
                    <a:pt x="133" y="661"/>
                    <a:pt x="159" y="922"/>
                  </a:cubicBezTo>
                  <a:cubicBezTo>
                    <a:pt x="159" y="954"/>
                    <a:pt x="159" y="954"/>
                    <a:pt x="159" y="986"/>
                  </a:cubicBezTo>
                  <a:cubicBezTo>
                    <a:pt x="127" y="1049"/>
                    <a:pt x="96" y="1144"/>
                    <a:pt x="96" y="1239"/>
                  </a:cubicBezTo>
                  <a:cubicBezTo>
                    <a:pt x="127" y="2379"/>
                    <a:pt x="159" y="3519"/>
                    <a:pt x="191" y="4659"/>
                  </a:cubicBezTo>
                  <a:cubicBezTo>
                    <a:pt x="127" y="5356"/>
                    <a:pt x="127" y="6084"/>
                    <a:pt x="191" y="6781"/>
                  </a:cubicBezTo>
                  <a:cubicBezTo>
                    <a:pt x="127" y="6813"/>
                    <a:pt x="96" y="6876"/>
                    <a:pt x="96" y="6939"/>
                  </a:cubicBezTo>
                  <a:cubicBezTo>
                    <a:pt x="32" y="7129"/>
                    <a:pt x="32" y="7319"/>
                    <a:pt x="32" y="7509"/>
                  </a:cubicBezTo>
                  <a:cubicBezTo>
                    <a:pt x="32" y="7604"/>
                    <a:pt x="1" y="7699"/>
                    <a:pt x="1" y="7763"/>
                  </a:cubicBezTo>
                  <a:cubicBezTo>
                    <a:pt x="32" y="7889"/>
                    <a:pt x="32" y="7984"/>
                    <a:pt x="96" y="8111"/>
                  </a:cubicBezTo>
                  <a:cubicBezTo>
                    <a:pt x="1" y="8301"/>
                    <a:pt x="96" y="8555"/>
                    <a:pt x="381" y="8586"/>
                  </a:cubicBezTo>
                  <a:cubicBezTo>
                    <a:pt x="2997" y="8897"/>
                    <a:pt x="22620" y="8943"/>
                    <a:pt x="35451" y="8943"/>
                  </a:cubicBezTo>
                  <a:cubicBezTo>
                    <a:pt x="40950" y="8943"/>
                    <a:pt x="45202" y="8935"/>
                    <a:pt x="46333" y="8935"/>
                  </a:cubicBezTo>
                  <a:cubicBezTo>
                    <a:pt x="50006" y="8966"/>
                    <a:pt x="53648" y="8998"/>
                    <a:pt x="57322" y="9061"/>
                  </a:cubicBezTo>
                  <a:cubicBezTo>
                    <a:pt x="62502" y="9128"/>
                    <a:pt x="67698" y="9210"/>
                    <a:pt x="72888" y="9210"/>
                  </a:cubicBezTo>
                  <a:cubicBezTo>
                    <a:pt x="75122" y="9210"/>
                    <a:pt x="77355" y="9194"/>
                    <a:pt x="79585" y="9156"/>
                  </a:cubicBezTo>
                  <a:cubicBezTo>
                    <a:pt x="80440" y="9156"/>
                    <a:pt x="80599" y="8048"/>
                    <a:pt x="80028" y="7668"/>
                  </a:cubicBezTo>
                  <a:cubicBezTo>
                    <a:pt x="80028" y="7668"/>
                    <a:pt x="80028" y="7636"/>
                    <a:pt x="80028" y="7636"/>
                  </a:cubicBezTo>
                  <a:cubicBezTo>
                    <a:pt x="80345" y="5831"/>
                    <a:pt x="79997" y="3804"/>
                    <a:pt x="80028" y="1967"/>
                  </a:cubicBezTo>
                  <a:cubicBezTo>
                    <a:pt x="80028" y="1904"/>
                    <a:pt x="80028" y="1872"/>
                    <a:pt x="80028" y="1841"/>
                  </a:cubicBezTo>
                  <a:cubicBezTo>
                    <a:pt x="80472" y="1556"/>
                    <a:pt x="80377" y="701"/>
                    <a:pt x="79712" y="669"/>
                  </a:cubicBezTo>
                  <a:cubicBezTo>
                    <a:pt x="72301" y="352"/>
                    <a:pt x="64859" y="257"/>
                    <a:pt x="57448" y="131"/>
                  </a:cubicBezTo>
                  <a:cubicBezTo>
                    <a:pt x="53775" y="99"/>
                    <a:pt x="50133" y="36"/>
                    <a:pt x="46459" y="36"/>
                  </a:cubicBezTo>
                  <a:cubicBezTo>
                    <a:pt x="44912" y="36"/>
                    <a:pt x="36984" y="1"/>
                    <a:pt x="28146" y="1"/>
                  </a:cubicBezTo>
                  <a:close/>
                </a:path>
              </a:pathLst>
            </a:custGeom>
            <a:solidFill>
              <a:srgbClr val="C397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0"/>
            <p:cNvSpPr/>
            <p:nvPr/>
          </p:nvSpPr>
          <p:spPr>
            <a:xfrm>
              <a:off x="3150843" y="4382041"/>
              <a:ext cx="275687" cy="268564"/>
            </a:xfrm>
            <a:custGeom>
              <a:avLst/>
              <a:gdLst/>
              <a:ahLst/>
              <a:cxnLst/>
              <a:rect l="l" t="t" r="r" b="b"/>
              <a:pathLst>
                <a:path w="9172" h="8935" extrusionOk="0">
                  <a:moveTo>
                    <a:pt x="1675" y="7615"/>
                  </a:moveTo>
                  <a:cubicBezTo>
                    <a:pt x="1738" y="7679"/>
                    <a:pt x="1770" y="7774"/>
                    <a:pt x="1833" y="7837"/>
                  </a:cubicBezTo>
                  <a:cubicBezTo>
                    <a:pt x="1706" y="7900"/>
                    <a:pt x="1611" y="7995"/>
                    <a:pt x="1485" y="8059"/>
                  </a:cubicBezTo>
                  <a:cubicBezTo>
                    <a:pt x="1580" y="7932"/>
                    <a:pt x="1643" y="7774"/>
                    <a:pt x="1675" y="7615"/>
                  </a:cubicBezTo>
                  <a:close/>
                  <a:moveTo>
                    <a:pt x="8378" y="0"/>
                  </a:moveTo>
                  <a:cubicBezTo>
                    <a:pt x="8310" y="0"/>
                    <a:pt x="8239" y="14"/>
                    <a:pt x="8167" y="46"/>
                  </a:cubicBezTo>
                  <a:cubicBezTo>
                    <a:pt x="6295" y="859"/>
                    <a:pt x="4309" y="1250"/>
                    <a:pt x="2298" y="1250"/>
                  </a:cubicBezTo>
                  <a:cubicBezTo>
                    <a:pt x="1722" y="1250"/>
                    <a:pt x="1144" y="1218"/>
                    <a:pt x="566" y="1155"/>
                  </a:cubicBezTo>
                  <a:cubicBezTo>
                    <a:pt x="554" y="1153"/>
                    <a:pt x="542" y="1153"/>
                    <a:pt x="530" y="1153"/>
                  </a:cubicBezTo>
                  <a:cubicBezTo>
                    <a:pt x="257" y="1153"/>
                    <a:pt x="0" y="1484"/>
                    <a:pt x="91" y="1757"/>
                  </a:cubicBezTo>
                  <a:cubicBezTo>
                    <a:pt x="915" y="3783"/>
                    <a:pt x="1580" y="6444"/>
                    <a:pt x="439" y="8439"/>
                  </a:cubicBezTo>
                  <a:cubicBezTo>
                    <a:pt x="376" y="8534"/>
                    <a:pt x="439" y="8597"/>
                    <a:pt x="503" y="8597"/>
                  </a:cubicBezTo>
                  <a:cubicBezTo>
                    <a:pt x="554" y="8605"/>
                    <a:pt x="602" y="8609"/>
                    <a:pt x="649" y="8609"/>
                  </a:cubicBezTo>
                  <a:cubicBezTo>
                    <a:pt x="778" y="8609"/>
                    <a:pt x="894" y="8580"/>
                    <a:pt x="1010" y="8534"/>
                  </a:cubicBezTo>
                  <a:lnTo>
                    <a:pt x="1010" y="8534"/>
                  </a:lnTo>
                  <a:cubicBezTo>
                    <a:pt x="983" y="8722"/>
                    <a:pt x="1116" y="8934"/>
                    <a:pt x="1294" y="8934"/>
                  </a:cubicBezTo>
                  <a:cubicBezTo>
                    <a:pt x="1324" y="8934"/>
                    <a:pt x="1357" y="8928"/>
                    <a:pt x="1390" y="8914"/>
                  </a:cubicBezTo>
                  <a:cubicBezTo>
                    <a:pt x="2941" y="8312"/>
                    <a:pt x="4968" y="7457"/>
                    <a:pt x="6108" y="6190"/>
                  </a:cubicBezTo>
                  <a:cubicBezTo>
                    <a:pt x="7280" y="4923"/>
                    <a:pt x="7882" y="2865"/>
                    <a:pt x="8483" y="1313"/>
                  </a:cubicBezTo>
                  <a:cubicBezTo>
                    <a:pt x="8515" y="1155"/>
                    <a:pt x="8515" y="1060"/>
                    <a:pt x="8515" y="965"/>
                  </a:cubicBezTo>
                  <a:cubicBezTo>
                    <a:pt x="8547" y="933"/>
                    <a:pt x="8610" y="901"/>
                    <a:pt x="8673" y="901"/>
                  </a:cubicBezTo>
                  <a:cubicBezTo>
                    <a:pt x="9171" y="680"/>
                    <a:pt x="8848" y="0"/>
                    <a:pt x="8378" y="0"/>
                  </a:cubicBezTo>
                  <a:close/>
                </a:path>
              </a:pathLst>
            </a:custGeom>
            <a:solidFill>
              <a:srgbClr val="C397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0"/>
            <p:cNvSpPr/>
            <p:nvPr/>
          </p:nvSpPr>
          <p:spPr>
            <a:xfrm>
              <a:off x="1040356" y="3951497"/>
              <a:ext cx="73340" cy="608875"/>
            </a:xfrm>
            <a:custGeom>
              <a:avLst/>
              <a:gdLst/>
              <a:ahLst/>
              <a:cxnLst/>
              <a:rect l="l" t="t" r="r" b="b"/>
              <a:pathLst>
                <a:path w="2440" h="20257" extrusionOk="0">
                  <a:moveTo>
                    <a:pt x="1109" y="1"/>
                  </a:moveTo>
                  <a:cubicBezTo>
                    <a:pt x="1006" y="1"/>
                    <a:pt x="903" y="72"/>
                    <a:pt x="888" y="214"/>
                  </a:cubicBezTo>
                  <a:cubicBezTo>
                    <a:pt x="571" y="3445"/>
                    <a:pt x="539" y="6770"/>
                    <a:pt x="412" y="10000"/>
                  </a:cubicBezTo>
                  <a:cubicBezTo>
                    <a:pt x="381" y="11552"/>
                    <a:pt x="317" y="13072"/>
                    <a:pt x="254" y="14624"/>
                  </a:cubicBezTo>
                  <a:cubicBezTo>
                    <a:pt x="222" y="16239"/>
                    <a:pt x="1" y="17949"/>
                    <a:pt x="254" y="19532"/>
                  </a:cubicBezTo>
                  <a:cubicBezTo>
                    <a:pt x="334" y="20011"/>
                    <a:pt x="792" y="20257"/>
                    <a:pt x="1247" y="20257"/>
                  </a:cubicBezTo>
                  <a:cubicBezTo>
                    <a:pt x="1695" y="20257"/>
                    <a:pt x="2139" y="20019"/>
                    <a:pt x="2218" y="19532"/>
                  </a:cubicBezTo>
                  <a:cubicBezTo>
                    <a:pt x="2439" y="18012"/>
                    <a:pt x="2218" y="16397"/>
                    <a:pt x="2154" y="14877"/>
                  </a:cubicBezTo>
                  <a:cubicBezTo>
                    <a:pt x="2091" y="13262"/>
                    <a:pt x="1996" y="11615"/>
                    <a:pt x="1933" y="10000"/>
                  </a:cubicBezTo>
                  <a:cubicBezTo>
                    <a:pt x="1774" y="6770"/>
                    <a:pt x="1679" y="3445"/>
                    <a:pt x="1331" y="214"/>
                  </a:cubicBezTo>
                  <a:cubicBezTo>
                    <a:pt x="1315" y="72"/>
                    <a:pt x="1212" y="1"/>
                    <a:pt x="1109" y="1"/>
                  </a:cubicBezTo>
                  <a:close/>
                </a:path>
              </a:pathLst>
            </a:custGeom>
            <a:solidFill>
              <a:srgbClr val="EEED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0"/>
            <p:cNvSpPr/>
            <p:nvPr/>
          </p:nvSpPr>
          <p:spPr>
            <a:xfrm>
              <a:off x="3176422" y="4382462"/>
              <a:ext cx="234178" cy="264656"/>
            </a:xfrm>
            <a:custGeom>
              <a:avLst/>
              <a:gdLst/>
              <a:ahLst/>
              <a:cxnLst/>
              <a:rect l="l" t="t" r="r" b="b"/>
              <a:pathLst>
                <a:path w="7791" h="8805" extrusionOk="0">
                  <a:moveTo>
                    <a:pt x="7791" y="1"/>
                  </a:moveTo>
                  <a:lnTo>
                    <a:pt x="7791" y="1"/>
                  </a:lnTo>
                  <a:cubicBezTo>
                    <a:pt x="5689" y="1274"/>
                    <a:pt x="3283" y="1910"/>
                    <a:pt x="805" y="1910"/>
                  </a:cubicBezTo>
                  <a:cubicBezTo>
                    <a:pt x="632" y="1910"/>
                    <a:pt x="459" y="1907"/>
                    <a:pt x="285" y="1901"/>
                  </a:cubicBezTo>
                  <a:lnTo>
                    <a:pt x="285" y="1901"/>
                  </a:lnTo>
                  <a:cubicBezTo>
                    <a:pt x="1045" y="3548"/>
                    <a:pt x="1710" y="7601"/>
                    <a:pt x="0" y="8805"/>
                  </a:cubicBezTo>
                  <a:cubicBezTo>
                    <a:pt x="1900" y="8393"/>
                    <a:pt x="3737" y="7665"/>
                    <a:pt x="5131" y="6303"/>
                  </a:cubicBezTo>
                  <a:cubicBezTo>
                    <a:pt x="6841" y="4624"/>
                    <a:pt x="7506" y="2281"/>
                    <a:pt x="7791" y="1"/>
                  </a:cubicBezTo>
                  <a:close/>
                </a:path>
              </a:pathLst>
            </a:custGeom>
            <a:solidFill>
              <a:srgbClr val="D3BC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0"/>
            <p:cNvSpPr/>
            <p:nvPr/>
          </p:nvSpPr>
          <p:spPr>
            <a:xfrm>
              <a:off x="987996" y="3313254"/>
              <a:ext cx="2448304" cy="1361154"/>
            </a:xfrm>
            <a:custGeom>
              <a:avLst/>
              <a:gdLst/>
              <a:ahLst/>
              <a:cxnLst/>
              <a:rect l="l" t="t" r="r" b="b"/>
              <a:pathLst>
                <a:path w="81454" h="45285" extrusionOk="0">
                  <a:moveTo>
                    <a:pt x="80599" y="35573"/>
                  </a:moveTo>
                  <a:cubicBezTo>
                    <a:pt x="80314" y="37853"/>
                    <a:pt x="79649" y="40196"/>
                    <a:pt x="77939" y="41875"/>
                  </a:cubicBezTo>
                  <a:cubicBezTo>
                    <a:pt x="76545" y="43237"/>
                    <a:pt x="74708" y="43965"/>
                    <a:pt x="72808" y="44345"/>
                  </a:cubicBezTo>
                  <a:cubicBezTo>
                    <a:pt x="74518" y="43173"/>
                    <a:pt x="73853" y="39120"/>
                    <a:pt x="73125" y="37473"/>
                  </a:cubicBezTo>
                  <a:lnTo>
                    <a:pt x="73125" y="37473"/>
                  </a:lnTo>
                  <a:cubicBezTo>
                    <a:pt x="73296" y="37479"/>
                    <a:pt x="73468" y="37482"/>
                    <a:pt x="73639" y="37482"/>
                  </a:cubicBezTo>
                  <a:cubicBezTo>
                    <a:pt x="76091" y="37482"/>
                    <a:pt x="78497" y="36846"/>
                    <a:pt x="80599" y="35573"/>
                  </a:cubicBezTo>
                  <a:close/>
                  <a:moveTo>
                    <a:pt x="29556" y="1"/>
                  </a:moveTo>
                  <a:cubicBezTo>
                    <a:pt x="17102" y="1"/>
                    <a:pt x="4656" y="119"/>
                    <a:pt x="919" y="547"/>
                  </a:cubicBezTo>
                  <a:cubicBezTo>
                    <a:pt x="897" y="539"/>
                    <a:pt x="873" y="536"/>
                    <a:pt x="849" y="536"/>
                  </a:cubicBezTo>
                  <a:cubicBezTo>
                    <a:pt x="772" y="536"/>
                    <a:pt x="698" y="577"/>
                    <a:pt x="698" y="674"/>
                  </a:cubicBezTo>
                  <a:cubicBezTo>
                    <a:pt x="476" y="15431"/>
                    <a:pt x="1" y="30189"/>
                    <a:pt x="33" y="44947"/>
                  </a:cubicBezTo>
                  <a:cubicBezTo>
                    <a:pt x="33" y="45010"/>
                    <a:pt x="96" y="45042"/>
                    <a:pt x="128" y="45042"/>
                  </a:cubicBezTo>
                  <a:cubicBezTo>
                    <a:pt x="191" y="45042"/>
                    <a:pt x="223" y="45010"/>
                    <a:pt x="223" y="44947"/>
                  </a:cubicBezTo>
                  <a:cubicBezTo>
                    <a:pt x="729" y="30221"/>
                    <a:pt x="729" y="15431"/>
                    <a:pt x="983" y="705"/>
                  </a:cubicBezTo>
                  <a:cubicBezTo>
                    <a:pt x="4836" y="445"/>
                    <a:pt x="17838" y="369"/>
                    <a:pt x="30599" y="369"/>
                  </a:cubicBezTo>
                  <a:cubicBezTo>
                    <a:pt x="42694" y="369"/>
                    <a:pt x="54573" y="437"/>
                    <a:pt x="58240" y="484"/>
                  </a:cubicBezTo>
                  <a:cubicBezTo>
                    <a:pt x="65873" y="579"/>
                    <a:pt x="73505" y="705"/>
                    <a:pt x="81137" y="769"/>
                  </a:cubicBezTo>
                  <a:cubicBezTo>
                    <a:pt x="81074" y="6564"/>
                    <a:pt x="81042" y="12359"/>
                    <a:pt x="80979" y="18187"/>
                  </a:cubicBezTo>
                  <a:cubicBezTo>
                    <a:pt x="80947" y="21100"/>
                    <a:pt x="80915" y="24045"/>
                    <a:pt x="80884" y="26990"/>
                  </a:cubicBezTo>
                  <a:cubicBezTo>
                    <a:pt x="80852" y="29587"/>
                    <a:pt x="80915" y="32216"/>
                    <a:pt x="80694" y="34844"/>
                  </a:cubicBezTo>
                  <a:cubicBezTo>
                    <a:pt x="80694" y="34939"/>
                    <a:pt x="80662" y="35066"/>
                    <a:pt x="80662" y="35193"/>
                  </a:cubicBezTo>
                  <a:lnTo>
                    <a:pt x="80630" y="35193"/>
                  </a:lnTo>
                  <a:cubicBezTo>
                    <a:pt x="78493" y="36458"/>
                    <a:pt x="76180" y="37125"/>
                    <a:pt x="73759" y="37125"/>
                  </a:cubicBezTo>
                  <a:cubicBezTo>
                    <a:pt x="73454" y="37125"/>
                    <a:pt x="73148" y="37114"/>
                    <a:pt x="72840" y="37093"/>
                  </a:cubicBezTo>
                  <a:cubicBezTo>
                    <a:pt x="72713" y="37093"/>
                    <a:pt x="72618" y="37251"/>
                    <a:pt x="72682" y="37378"/>
                  </a:cubicBezTo>
                  <a:cubicBezTo>
                    <a:pt x="73632" y="39088"/>
                    <a:pt x="74645" y="44408"/>
                    <a:pt x="71446" y="44567"/>
                  </a:cubicBezTo>
                  <a:cubicBezTo>
                    <a:pt x="71446" y="44567"/>
                    <a:pt x="71415" y="44598"/>
                    <a:pt x="71415" y="44598"/>
                  </a:cubicBezTo>
                  <a:lnTo>
                    <a:pt x="71288" y="44598"/>
                  </a:lnTo>
                  <a:cubicBezTo>
                    <a:pt x="68850" y="44915"/>
                    <a:pt x="66411" y="44820"/>
                    <a:pt x="63941" y="44852"/>
                  </a:cubicBezTo>
                  <a:cubicBezTo>
                    <a:pt x="61027" y="44883"/>
                    <a:pt x="58082" y="44883"/>
                    <a:pt x="55137" y="44915"/>
                  </a:cubicBezTo>
                  <a:cubicBezTo>
                    <a:pt x="48455" y="44947"/>
                    <a:pt x="7063" y="44947"/>
                    <a:pt x="349" y="45073"/>
                  </a:cubicBezTo>
                  <a:cubicBezTo>
                    <a:pt x="318" y="45073"/>
                    <a:pt x="286" y="45105"/>
                    <a:pt x="286" y="45137"/>
                  </a:cubicBezTo>
                  <a:cubicBezTo>
                    <a:pt x="254" y="45200"/>
                    <a:pt x="286" y="45263"/>
                    <a:pt x="349" y="45263"/>
                  </a:cubicBezTo>
                  <a:cubicBezTo>
                    <a:pt x="1865" y="45279"/>
                    <a:pt x="5386" y="45285"/>
                    <a:pt x="9947" y="45285"/>
                  </a:cubicBezTo>
                  <a:cubicBezTo>
                    <a:pt x="24354" y="45285"/>
                    <a:pt x="49139" y="45224"/>
                    <a:pt x="53902" y="45200"/>
                  </a:cubicBezTo>
                  <a:cubicBezTo>
                    <a:pt x="57100" y="45168"/>
                    <a:pt x="60267" y="45168"/>
                    <a:pt x="63466" y="45137"/>
                  </a:cubicBezTo>
                  <a:cubicBezTo>
                    <a:pt x="64265" y="45137"/>
                    <a:pt x="65067" y="45143"/>
                    <a:pt x="65870" y="45143"/>
                  </a:cubicBezTo>
                  <a:cubicBezTo>
                    <a:pt x="67677" y="45143"/>
                    <a:pt x="69490" y="45112"/>
                    <a:pt x="71288" y="44915"/>
                  </a:cubicBezTo>
                  <a:cubicBezTo>
                    <a:pt x="75500" y="44408"/>
                    <a:pt x="79079" y="42477"/>
                    <a:pt x="80377" y="38233"/>
                  </a:cubicBezTo>
                  <a:cubicBezTo>
                    <a:pt x="81074" y="35953"/>
                    <a:pt x="81105" y="33514"/>
                    <a:pt x="81137" y="31139"/>
                  </a:cubicBezTo>
                  <a:cubicBezTo>
                    <a:pt x="81169" y="28036"/>
                    <a:pt x="81200" y="24932"/>
                    <a:pt x="81232" y="21828"/>
                  </a:cubicBezTo>
                  <a:cubicBezTo>
                    <a:pt x="81264" y="14766"/>
                    <a:pt x="81390" y="7641"/>
                    <a:pt x="81454" y="547"/>
                  </a:cubicBezTo>
                  <a:cubicBezTo>
                    <a:pt x="81454" y="450"/>
                    <a:pt x="81361" y="409"/>
                    <a:pt x="81275" y="409"/>
                  </a:cubicBezTo>
                  <a:cubicBezTo>
                    <a:pt x="81249" y="409"/>
                    <a:pt x="81223" y="413"/>
                    <a:pt x="81200" y="420"/>
                  </a:cubicBezTo>
                  <a:lnTo>
                    <a:pt x="81169" y="420"/>
                  </a:lnTo>
                  <a:cubicBezTo>
                    <a:pt x="73537" y="325"/>
                    <a:pt x="65873" y="230"/>
                    <a:pt x="58240" y="167"/>
                  </a:cubicBezTo>
                  <a:cubicBezTo>
                    <a:pt x="54472" y="119"/>
                    <a:pt x="42010" y="1"/>
                    <a:pt x="295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9" name="Google Shape;879;p40"/>
          <p:cNvSpPr txBox="1"/>
          <p:nvPr/>
        </p:nvSpPr>
        <p:spPr>
          <a:xfrm>
            <a:off x="1383929" y="1401400"/>
            <a:ext cx="17088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80" name="Google Shape;880;p40"/>
          <p:cNvSpPr txBox="1"/>
          <p:nvPr/>
        </p:nvSpPr>
        <p:spPr>
          <a:xfrm>
            <a:off x="1383928" y="1662100"/>
            <a:ext cx="17088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fourth planet from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Sun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and a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very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1" name="Google Shape;881;p40"/>
          <p:cNvSpPr txBox="1"/>
          <p:nvPr/>
        </p:nvSpPr>
        <p:spPr>
          <a:xfrm>
            <a:off x="1383924" y="3576725"/>
            <a:ext cx="17088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82" name="Google Shape;882;p40"/>
          <p:cNvSpPr txBox="1"/>
          <p:nvPr/>
        </p:nvSpPr>
        <p:spPr>
          <a:xfrm>
            <a:off x="1383924" y="3837425"/>
            <a:ext cx="17088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a gas giant and has several rings around it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3" name="Google Shape;883;p40"/>
          <p:cNvSpPr txBox="1"/>
          <p:nvPr/>
        </p:nvSpPr>
        <p:spPr>
          <a:xfrm>
            <a:off x="6038929" y="1401400"/>
            <a:ext cx="17088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84" name="Google Shape;884;p40"/>
          <p:cNvSpPr txBox="1"/>
          <p:nvPr/>
        </p:nvSpPr>
        <p:spPr>
          <a:xfrm>
            <a:off x="6038928" y="1662100"/>
            <a:ext cx="17088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fifth planet from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Sun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largest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5" name="Google Shape;885;p40"/>
          <p:cNvSpPr txBox="1"/>
          <p:nvPr/>
        </p:nvSpPr>
        <p:spPr>
          <a:xfrm>
            <a:off x="6038924" y="3576725"/>
            <a:ext cx="17088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86" name="Google Shape;886;p40"/>
          <p:cNvSpPr txBox="1"/>
          <p:nvPr/>
        </p:nvSpPr>
        <p:spPr>
          <a:xfrm>
            <a:off x="6038924" y="3837425"/>
            <a:ext cx="17088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eighth and farthest-known solar planet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7" name="Google Shape;887;p40"/>
          <p:cNvSpPr txBox="1"/>
          <p:nvPr/>
        </p:nvSpPr>
        <p:spPr>
          <a:xfrm>
            <a:off x="3795154" y="2631413"/>
            <a:ext cx="155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Title</a:t>
            </a:r>
            <a:endParaRPr sz="25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88" name="Google Shape;888;p40"/>
          <p:cNvSpPr txBox="1"/>
          <p:nvPr/>
        </p:nvSpPr>
        <p:spPr>
          <a:xfrm>
            <a:off x="3795150" y="2998488"/>
            <a:ext cx="15537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Subtitle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41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Post-it Board Infographics</a:t>
            </a:r>
            <a:endParaRPr sz="25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94" name="Google Shape;894;p41"/>
          <p:cNvSpPr/>
          <p:nvPr/>
        </p:nvSpPr>
        <p:spPr>
          <a:xfrm>
            <a:off x="5583405" y="1470036"/>
            <a:ext cx="684619" cy="108274"/>
          </a:xfrm>
          <a:custGeom>
            <a:avLst/>
            <a:gdLst/>
            <a:ahLst/>
            <a:cxnLst/>
            <a:rect l="l" t="t" r="r" b="b"/>
            <a:pathLst>
              <a:path w="23332" h="3690" extrusionOk="0">
                <a:moveTo>
                  <a:pt x="20715" y="1"/>
                </a:moveTo>
                <a:cubicBezTo>
                  <a:pt x="20513" y="1"/>
                  <a:pt x="20348" y="248"/>
                  <a:pt x="20545" y="420"/>
                </a:cubicBezTo>
                <a:cubicBezTo>
                  <a:pt x="21241" y="1022"/>
                  <a:pt x="21906" y="1655"/>
                  <a:pt x="22540" y="2352"/>
                </a:cubicBezTo>
                <a:lnTo>
                  <a:pt x="22508" y="2352"/>
                </a:lnTo>
                <a:cubicBezTo>
                  <a:pt x="19140" y="1423"/>
                  <a:pt x="15653" y="926"/>
                  <a:pt x="12174" y="926"/>
                </a:cubicBezTo>
                <a:cubicBezTo>
                  <a:pt x="8063" y="926"/>
                  <a:pt x="3963" y="1620"/>
                  <a:pt x="86" y="3112"/>
                </a:cubicBezTo>
                <a:cubicBezTo>
                  <a:pt x="0" y="3141"/>
                  <a:pt x="18" y="3274"/>
                  <a:pt x="94" y="3274"/>
                </a:cubicBezTo>
                <a:cubicBezTo>
                  <a:pt x="102" y="3274"/>
                  <a:pt x="110" y="3273"/>
                  <a:pt x="118" y="3270"/>
                </a:cubicBezTo>
                <a:cubicBezTo>
                  <a:pt x="4112" y="2030"/>
                  <a:pt x="8231" y="1347"/>
                  <a:pt x="12344" y="1347"/>
                </a:cubicBezTo>
                <a:cubicBezTo>
                  <a:pt x="15374" y="1347"/>
                  <a:pt x="18399" y="1718"/>
                  <a:pt x="21368" y="2510"/>
                </a:cubicBezTo>
                <a:cubicBezTo>
                  <a:pt x="20735" y="2669"/>
                  <a:pt x="20101" y="2890"/>
                  <a:pt x="19500" y="3239"/>
                </a:cubicBezTo>
                <a:cubicBezTo>
                  <a:pt x="19265" y="3356"/>
                  <a:pt x="19383" y="3689"/>
                  <a:pt x="19627" y="3689"/>
                </a:cubicBezTo>
                <a:cubicBezTo>
                  <a:pt x="19647" y="3689"/>
                  <a:pt x="19668" y="3687"/>
                  <a:pt x="19690" y="3682"/>
                </a:cubicBezTo>
                <a:cubicBezTo>
                  <a:pt x="20830" y="3397"/>
                  <a:pt x="21970" y="3080"/>
                  <a:pt x="23078" y="2795"/>
                </a:cubicBezTo>
                <a:cubicBezTo>
                  <a:pt x="23300" y="2732"/>
                  <a:pt x="23332" y="2510"/>
                  <a:pt x="23205" y="2384"/>
                </a:cubicBezTo>
                <a:cubicBezTo>
                  <a:pt x="22508" y="1528"/>
                  <a:pt x="21748" y="768"/>
                  <a:pt x="20893" y="72"/>
                </a:cubicBezTo>
                <a:cubicBezTo>
                  <a:pt x="20836" y="22"/>
                  <a:pt x="20774" y="1"/>
                  <a:pt x="2071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41"/>
          <p:cNvSpPr/>
          <p:nvPr/>
        </p:nvSpPr>
        <p:spPr>
          <a:xfrm>
            <a:off x="2938542" y="4057771"/>
            <a:ext cx="684619" cy="108068"/>
          </a:xfrm>
          <a:custGeom>
            <a:avLst/>
            <a:gdLst/>
            <a:ahLst/>
            <a:cxnLst/>
            <a:rect l="l" t="t" r="r" b="b"/>
            <a:pathLst>
              <a:path w="23332" h="3683" extrusionOk="0">
                <a:moveTo>
                  <a:pt x="3725" y="0"/>
                </a:moveTo>
                <a:cubicBezTo>
                  <a:pt x="3699" y="0"/>
                  <a:pt x="3671" y="5"/>
                  <a:pt x="3642" y="14"/>
                </a:cubicBezTo>
                <a:cubicBezTo>
                  <a:pt x="2534" y="299"/>
                  <a:pt x="1394" y="584"/>
                  <a:pt x="254" y="869"/>
                </a:cubicBezTo>
                <a:cubicBezTo>
                  <a:pt x="32" y="933"/>
                  <a:pt x="0" y="1154"/>
                  <a:pt x="127" y="1313"/>
                </a:cubicBezTo>
                <a:cubicBezTo>
                  <a:pt x="824" y="2168"/>
                  <a:pt x="1584" y="2928"/>
                  <a:pt x="2439" y="3624"/>
                </a:cubicBezTo>
                <a:cubicBezTo>
                  <a:pt x="2493" y="3665"/>
                  <a:pt x="2552" y="3683"/>
                  <a:pt x="2608" y="3683"/>
                </a:cubicBezTo>
                <a:cubicBezTo>
                  <a:pt x="2814" y="3683"/>
                  <a:pt x="2986" y="3450"/>
                  <a:pt x="2787" y="3276"/>
                </a:cubicBezTo>
                <a:cubicBezTo>
                  <a:pt x="2104" y="2686"/>
                  <a:pt x="1452" y="2036"/>
                  <a:pt x="860" y="1354"/>
                </a:cubicBezTo>
                <a:lnTo>
                  <a:pt x="860" y="1354"/>
                </a:lnTo>
                <a:cubicBezTo>
                  <a:pt x="4226" y="2265"/>
                  <a:pt x="7712" y="2757"/>
                  <a:pt x="11189" y="2757"/>
                </a:cubicBezTo>
                <a:cubicBezTo>
                  <a:pt x="15290" y="2757"/>
                  <a:pt x="19379" y="2073"/>
                  <a:pt x="23245" y="584"/>
                </a:cubicBezTo>
                <a:cubicBezTo>
                  <a:pt x="23332" y="527"/>
                  <a:pt x="23313" y="390"/>
                  <a:pt x="23238" y="390"/>
                </a:cubicBezTo>
                <a:cubicBezTo>
                  <a:pt x="23230" y="390"/>
                  <a:pt x="23222" y="391"/>
                  <a:pt x="23214" y="394"/>
                </a:cubicBezTo>
                <a:cubicBezTo>
                  <a:pt x="19228" y="1650"/>
                  <a:pt x="15117" y="2341"/>
                  <a:pt x="11012" y="2341"/>
                </a:cubicBezTo>
                <a:cubicBezTo>
                  <a:pt x="7975" y="2341"/>
                  <a:pt x="4941" y="1962"/>
                  <a:pt x="1964" y="1154"/>
                </a:cubicBezTo>
                <a:cubicBezTo>
                  <a:pt x="2597" y="996"/>
                  <a:pt x="3231" y="774"/>
                  <a:pt x="3832" y="458"/>
                </a:cubicBezTo>
                <a:cubicBezTo>
                  <a:pt x="4060" y="344"/>
                  <a:pt x="3955" y="0"/>
                  <a:pt x="372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41"/>
          <p:cNvSpPr/>
          <p:nvPr/>
        </p:nvSpPr>
        <p:spPr>
          <a:xfrm>
            <a:off x="7235334" y="2646212"/>
            <a:ext cx="147769" cy="537173"/>
          </a:xfrm>
          <a:custGeom>
            <a:avLst/>
            <a:gdLst/>
            <a:ahLst/>
            <a:cxnLst/>
            <a:rect l="l" t="t" r="r" b="b"/>
            <a:pathLst>
              <a:path w="5036" h="18307" extrusionOk="0">
                <a:moveTo>
                  <a:pt x="2636" y="1"/>
                </a:moveTo>
                <a:cubicBezTo>
                  <a:pt x="2577" y="1"/>
                  <a:pt x="2524" y="49"/>
                  <a:pt x="2565" y="111"/>
                </a:cubicBezTo>
                <a:cubicBezTo>
                  <a:pt x="4529" y="5463"/>
                  <a:pt x="3927" y="11544"/>
                  <a:pt x="918" y="16389"/>
                </a:cubicBezTo>
                <a:cubicBezTo>
                  <a:pt x="792" y="15819"/>
                  <a:pt x="665" y="15217"/>
                  <a:pt x="538" y="14647"/>
                </a:cubicBezTo>
                <a:cubicBezTo>
                  <a:pt x="510" y="14520"/>
                  <a:pt x="413" y="14462"/>
                  <a:pt x="314" y="14462"/>
                </a:cubicBezTo>
                <a:cubicBezTo>
                  <a:pt x="190" y="14462"/>
                  <a:pt x="63" y="14552"/>
                  <a:pt x="63" y="14711"/>
                </a:cubicBezTo>
                <a:cubicBezTo>
                  <a:pt x="0" y="15851"/>
                  <a:pt x="95" y="16991"/>
                  <a:pt x="317" y="18131"/>
                </a:cubicBezTo>
                <a:cubicBezTo>
                  <a:pt x="342" y="18208"/>
                  <a:pt x="452" y="18306"/>
                  <a:pt x="560" y="18306"/>
                </a:cubicBezTo>
                <a:cubicBezTo>
                  <a:pt x="585" y="18306"/>
                  <a:pt x="610" y="18301"/>
                  <a:pt x="633" y="18289"/>
                </a:cubicBezTo>
                <a:cubicBezTo>
                  <a:pt x="2090" y="17719"/>
                  <a:pt x="3389" y="16927"/>
                  <a:pt x="4465" y="15787"/>
                </a:cubicBezTo>
                <a:cubicBezTo>
                  <a:pt x="4637" y="15616"/>
                  <a:pt x="4467" y="15368"/>
                  <a:pt x="4278" y="15368"/>
                </a:cubicBezTo>
                <a:cubicBezTo>
                  <a:pt x="4223" y="15368"/>
                  <a:pt x="4167" y="15389"/>
                  <a:pt x="4117" y="15439"/>
                </a:cubicBezTo>
                <a:cubicBezTo>
                  <a:pt x="3389" y="16167"/>
                  <a:pt x="2470" y="17022"/>
                  <a:pt x="1457" y="17371"/>
                </a:cubicBezTo>
                <a:cubicBezTo>
                  <a:pt x="1225" y="17461"/>
                  <a:pt x="1055" y="17504"/>
                  <a:pt x="932" y="17504"/>
                </a:cubicBezTo>
                <a:cubicBezTo>
                  <a:pt x="753" y="17504"/>
                  <a:pt x="671" y="17413"/>
                  <a:pt x="633" y="17244"/>
                </a:cubicBezTo>
                <a:lnTo>
                  <a:pt x="633" y="17244"/>
                </a:lnTo>
                <a:cubicBezTo>
                  <a:pt x="667" y="17266"/>
                  <a:pt x="713" y="17277"/>
                  <a:pt x="762" y="17277"/>
                </a:cubicBezTo>
                <a:cubicBezTo>
                  <a:pt x="851" y="17277"/>
                  <a:pt x="952" y="17242"/>
                  <a:pt x="1013" y="17181"/>
                </a:cubicBezTo>
                <a:cubicBezTo>
                  <a:pt x="4402" y="12082"/>
                  <a:pt x="5035" y="5685"/>
                  <a:pt x="2724" y="48"/>
                </a:cubicBezTo>
                <a:cubicBezTo>
                  <a:pt x="2702" y="15"/>
                  <a:pt x="2668" y="1"/>
                  <a:pt x="263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41"/>
          <p:cNvSpPr/>
          <p:nvPr/>
        </p:nvSpPr>
        <p:spPr>
          <a:xfrm>
            <a:off x="5598927" y="4011528"/>
            <a:ext cx="722471" cy="134037"/>
          </a:xfrm>
          <a:custGeom>
            <a:avLst/>
            <a:gdLst/>
            <a:ahLst/>
            <a:cxnLst/>
            <a:rect l="l" t="t" r="r" b="b"/>
            <a:pathLst>
              <a:path w="24622" h="4568" extrusionOk="0">
                <a:moveTo>
                  <a:pt x="3631" y="1"/>
                </a:moveTo>
                <a:cubicBezTo>
                  <a:pt x="3614" y="1"/>
                  <a:pt x="3597" y="3"/>
                  <a:pt x="3579" y="7"/>
                </a:cubicBezTo>
                <a:cubicBezTo>
                  <a:pt x="2439" y="165"/>
                  <a:pt x="1331" y="450"/>
                  <a:pt x="223" y="798"/>
                </a:cubicBezTo>
                <a:cubicBezTo>
                  <a:pt x="32" y="862"/>
                  <a:pt x="1" y="1084"/>
                  <a:pt x="128" y="1210"/>
                </a:cubicBezTo>
                <a:cubicBezTo>
                  <a:pt x="793" y="2002"/>
                  <a:pt x="1489" y="2730"/>
                  <a:pt x="2281" y="3427"/>
                </a:cubicBezTo>
                <a:cubicBezTo>
                  <a:pt x="2331" y="3477"/>
                  <a:pt x="2387" y="3498"/>
                  <a:pt x="2442" y="3498"/>
                </a:cubicBezTo>
                <a:cubicBezTo>
                  <a:pt x="2631" y="3498"/>
                  <a:pt x="2801" y="3250"/>
                  <a:pt x="2629" y="3079"/>
                </a:cubicBezTo>
                <a:cubicBezTo>
                  <a:pt x="2313" y="2762"/>
                  <a:pt x="1996" y="2445"/>
                  <a:pt x="1679" y="2129"/>
                </a:cubicBezTo>
                <a:lnTo>
                  <a:pt x="1679" y="2129"/>
                </a:lnTo>
                <a:cubicBezTo>
                  <a:pt x="5276" y="3702"/>
                  <a:pt x="9305" y="4568"/>
                  <a:pt x="13311" y="4568"/>
                </a:cubicBezTo>
                <a:cubicBezTo>
                  <a:pt x="17205" y="4568"/>
                  <a:pt x="21078" y="3750"/>
                  <a:pt x="24513" y="1970"/>
                </a:cubicBezTo>
                <a:cubicBezTo>
                  <a:pt x="24622" y="1916"/>
                  <a:pt x="24567" y="1767"/>
                  <a:pt x="24468" y="1767"/>
                </a:cubicBezTo>
                <a:cubicBezTo>
                  <a:pt x="24452" y="1767"/>
                  <a:pt x="24435" y="1771"/>
                  <a:pt x="24418" y="1780"/>
                </a:cubicBezTo>
                <a:cubicBezTo>
                  <a:pt x="20635" y="3164"/>
                  <a:pt x="16748" y="3936"/>
                  <a:pt x="12883" y="3936"/>
                </a:cubicBezTo>
                <a:cubicBezTo>
                  <a:pt x="8788" y="3936"/>
                  <a:pt x="4718" y="3069"/>
                  <a:pt x="824" y="1147"/>
                </a:cubicBezTo>
                <a:cubicBezTo>
                  <a:pt x="1774" y="862"/>
                  <a:pt x="2724" y="640"/>
                  <a:pt x="3706" y="482"/>
                </a:cubicBezTo>
                <a:cubicBezTo>
                  <a:pt x="4003" y="422"/>
                  <a:pt x="3882" y="1"/>
                  <a:pt x="363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41"/>
          <p:cNvSpPr/>
          <p:nvPr/>
        </p:nvSpPr>
        <p:spPr>
          <a:xfrm>
            <a:off x="2836519" y="1470241"/>
            <a:ext cx="722794" cy="134037"/>
          </a:xfrm>
          <a:custGeom>
            <a:avLst/>
            <a:gdLst/>
            <a:ahLst/>
            <a:cxnLst/>
            <a:rect l="l" t="t" r="r" b="b"/>
            <a:pathLst>
              <a:path w="24633" h="4568" extrusionOk="0">
                <a:moveTo>
                  <a:pt x="11290" y="1"/>
                </a:moveTo>
                <a:cubicBezTo>
                  <a:pt x="7396" y="1"/>
                  <a:pt x="3523" y="819"/>
                  <a:pt x="89" y="2598"/>
                </a:cubicBezTo>
                <a:cubicBezTo>
                  <a:pt x="1" y="2627"/>
                  <a:pt x="48" y="2792"/>
                  <a:pt x="156" y="2792"/>
                </a:cubicBezTo>
                <a:cubicBezTo>
                  <a:pt x="165" y="2792"/>
                  <a:pt x="174" y="2791"/>
                  <a:pt x="184" y="2788"/>
                </a:cubicBezTo>
                <a:cubicBezTo>
                  <a:pt x="3975" y="1401"/>
                  <a:pt x="7879" y="629"/>
                  <a:pt x="11761" y="629"/>
                </a:cubicBezTo>
                <a:cubicBezTo>
                  <a:pt x="15855" y="629"/>
                  <a:pt x="19924" y="1488"/>
                  <a:pt x="23809" y="3390"/>
                </a:cubicBezTo>
                <a:cubicBezTo>
                  <a:pt x="22859" y="3675"/>
                  <a:pt x="21909" y="3897"/>
                  <a:pt x="20927" y="4087"/>
                </a:cubicBezTo>
                <a:cubicBezTo>
                  <a:pt x="20630" y="4146"/>
                  <a:pt x="20723" y="4567"/>
                  <a:pt x="20997" y="4567"/>
                </a:cubicBezTo>
                <a:cubicBezTo>
                  <a:pt x="21015" y="4567"/>
                  <a:pt x="21034" y="4566"/>
                  <a:pt x="21054" y="4562"/>
                </a:cubicBezTo>
                <a:cubicBezTo>
                  <a:pt x="22194" y="4372"/>
                  <a:pt x="23302" y="4118"/>
                  <a:pt x="24379" y="3770"/>
                </a:cubicBezTo>
                <a:cubicBezTo>
                  <a:pt x="24569" y="3707"/>
                  <a:pt x="24632" y="3485"/>
                  <a:pt x="24506" y="3327"/>
                </a:cubicBezTo>
                <a:cubicBezTo>
                  <a:pt x="23840" y="2535"/>
                  <a:pt x="23112" y="1806"/>
                  <a:pt x="22352" y="1110"/>
                </a:cubicBezTo>
                <a:cubicBezTo>
                  <a:pt x="22298" y="1069"/>
                  <a:pt x="22240" y="1052"/>
                  <a:pt x="22184" y="1052"/>
                </a:cubicBezTo>
                <a:cubicBezTo>
                  <a:pt x="21978" y="1052"/>
                  <a:pt x="21804" y="1290"/>
                  <a:pt x="22004" y="1490"/>
                </a:cubicBezTo>
                <a:cubicBezTo>
                  <a:pt x="22289" y="1806"/>
                  <a:pt x="22605" y="2123"/>
                  <a:pt x="22922" y="2440"/>
                </a:cubicBezTo>
                <a:cubicBezTo>
                  <a:pt x="19325" y="866"/>
                  <a:pt x="15296" y="1"/>
                  <a:pt x="1129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41"/>
          <p:cNvSpPr/>
          <p:nvPr/>
        </p:nvSpPr>
        <p:spPr>
          <a:xfrm>
            <a:off x="1583702" y="2692074"/>
            <a:ext cx="225673" cy="612466"/>
          </a:xfrm>
          <a:custGeom>
            <a:avLst/>
            <a:gdLst/>
            <a:ahLst/>
            <a:cxnLst/>
            <a:rect l="l" t="t" r="r" b="b"/>
            <a:pathLst>
              <a:path w="7691" h="20873" extrusionOk="0">
                <a:moveTo>
                  <a:pt x="7017" y="0"/>
                </a:moveTo>
                <a:cubicBezTo>
                  <a:pt x="7001" y="0"/>
                  <a:pt x="6984" y="2"/>
                  <a:pt x="6968" y="5"/>
                </a:cubicBezTo>
                <a:cubicBezTo>
                  <a:pt x="6810" y="68"/>
                  <a:pt x="6651" y="100"/>
                  <a:pt x="6493" y="163"/>
                </a:cubicBezTo>
                <a:lnTo>
                  <a:pt x="6366" y="163"/>
                </a:lnTo>
                <a:cubicBezTo>
                  <a:pt x="6335" y="195"/>
                  <a:pt x="6303" y="195"/>
                  <a:pt x="6271" y="227"/>
                </a:cubicBezTo>
                <a:cubicBezTo>
                  <a:pt x="5321" y="480"/>
                  <a:pt x="4371" y="765"/>
                  <a:pt x="3421" y="1050"/>
                </a:cubicBezTo>
                <a:cubicBezTo>
                  <a:pt x="3116" y="1111"/>
                  <a:pt x="3252" y="1495"/>
                  <a:pt x="3517" y="1495"/>
                </a:cubicBezTo>
                <a:cubicBezTo>
                  <a:pt x="3527" y="1495"/>
                  <a:pt x="3537" y="1495"/>
                  <a:pt x="3548" y="1493"/>
                </a:cubicBezTo>
                <a:cubicBezTo>
                  <a:pt x="4308" y="1398"/>
                  <a:pt x="5036" y="1208"/>
                  <a:pt x="5733" y="923"/>
                </a:cubicBezTo>
                <a:lnTo>
                  <a:pt x="5733" y="923"/>
                </a:lnTo>
                <a:cubicBezTo>
                  <a:pt x="1426" y="6402"/>
                  <a:pt x="1" y="14446"/>
                  <a:pt x="3136" y="20811"/>
                </a:cubicBezTo>
                <a:cubicBezTo>
                  <a:pt x="3158" y="20855"/>
                  <a:pt x="3195" y="20872"/>
                  <a:pt x="3233" y="20872"/>
                </a:cubicBezTo>
                <a:cubicBezTo>
                  <a:pt x="3304" y="20872"/>
                  <a:pt x="3378" y="20810"/>
                  <a:pt x="3358" y="20748"/>
                </a:cubicBezTo>
                <a:cubicBezTo>
                  <a:pt x="856" y="13876"/>
                  <a:pt x="1679" y="6244"/>
                  <a:pt x="6556" y="638"/>
                </a:cubicBezTo>
                <a:cubicBezTo>
                  <a:pt x="6651" y="638"/>
                  <a:pt x="6715" y="607"/>
                  <a:pt x="6778" y="575"/>
                </a:cubicBezTo>
                <a:cubicBezTo>
                  <a:pt x="6778" y="1493"/>
                  <a:pt x="6873" y="2348"/>
                  <a:pt x="7221" y="3204"/>
                </a:cubicBezTo>
                <a:cubicBezTo>
                  <a:pt x="7259" y="3305"/>
                  <a:pt x="7348" y="3350"/>
                  <a:pt x="7435" y="3350"/>
                </a:cubicBezTo>
                <a:cubicBezTo>
                  <a:pt x="7565" y="3350"/>
                  <a:pt x="7690" y="3248"/>
                  <a:pt x="7633" y="3077"/>
                </a:cubicBezTo>
                <a:cubicBezTo>
                  <a:pt x="7380" y="2127"/>
                  <a:pt x="7221" y="1240"/>
                  <a:pt x="7285" y="258"/>
                </a:cubicBezTo>
                <a:cubicBezTo>
                  <a:pt x="7285" y="116"/>
                  <a:pt x="7158" y="0"/>
                  <a:pt x="701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0" name="Google Shape;900;p41"/>
          <p:cNvGrpSpPr/>
          <p:nvPr/>
        </p:nvGrpSpPr>
        <p:grpSpPr>
          <a:xfrm>
            <a:off x="3655896" y="1345097"/>
            <a:ext cx="1928506" cy="1316187"/>
            <a:chOff x="3655896" y="1345097"/>
            <a:chExt cx="1928506" cy="1316187"/>
          </a:xfrm>
        </p:grpSpPr>
        <p:sp>
          <p:nvSpPr>
            <p:cNvPr id="901" name="Google Shape;901;p41"/>
            <p:cNvSpPr/>
            <p:nvPr/>
          </p:nvSpPr>
          <p:spPr>
            <a:xfrm>
              <a:off x="3715725" y="1351787"/>
              <a:ext cx="1868677" cy="1309497"/>
            </a:xfrm>
            <a:custGeom>
              <a:avLst/>
              <a:gdLst/>
              <a:ahLst/>
              <a:cxnLst/>
              <a:rect l="l" t="t" r="r" b="b"/>
              <a:pathLst>
                <a:path w="63685" h="44628" extrusionOk="0">
                  <a:moveTo>
                    <a:pt x="61930" y="0"/>
                  </a:moveTo>
                  <a:cubicBezTo>
                    <a:pt x="60846" y="0"/>
                    <a:pt x="59626" y="531"/>
                    <a:pt x="59558" y="1505"/>
                  </a:cubicBezTo>
                  <a:cubicBezTo>
                    <a:pt x="59083" y="8092"/>
                    <a:pt x="58735" y="14647"/>
                    <a:pt x="58545" y="21235"/>
                  </a:cubicBezTo>
                  <a:cubicBezTo>
                    <a:pt x="58418" y="24528"/>
                    <a:pt x="58386" y="29785"/>
                    <a:pt x="58355" y="33079"/>
                  </a:cubicBezTo>
                  <a:cubicBezTo>
                    <a:pt x="58355" y="35707"/>
                    <a:pt x="58006" y="38526"/>
                    <a:pt x="58576" y="41123"/>
                  </a:cubicBezTo>
                  <a:cubicBezTo>
                    <a:pt x="52379" y="41568"/>
                    <a:pt x="46114" y="41995"/>
                    <a:pt x="39913" y="41995"/>
                  </a:cubicBezTo>
                  <a:cubicBezTo>
                    <a:pt x="34200" y="41995"/>
                    <a:pt x="28542" y="41632"/>
                    <a:pt x="23044" y="40584"/>
                  </a:cubicBezTo>
                  <a:cubicBezTo>
                    <a:pt x="18167" y="39666"/>
                    <a:pt x="13765" y="38114"/>
                    <a:pt x="9743" y="36119"/>
                  </a:cubicBezTo>
                  <a:cubicBezTo>
                    <a:pt x="5499" y="33997"/>
                    <a:pt x="2522" y="31495"/>
                    <a:pt x="274" y="28233"/>
                  </a:cubicBezTo>
                  <a:cubicBezTo>
                    <a:pt x="249" y="28185"/>
                    <a:pt x="202" y="28164"/>
                    <a:pt x="155" y="28164"/>
                  </a:cubicBezTo>
                  <a:cubicBezTo>
                    <a:pt x="78" y="28164"/>
                    <a:pt x="1" y="28218"/>
                    <a:pt x="20" y="28297"/>
                  </a:cubicBezTo>
                  <a:cubicBezTo>
                    <a:pt x="2300" y="35359"/>
                    <a:pt x="11136" y="40268"/>
                    <a:pt x="20605" y="42579"/>
                  </a:cubicBezTo>
                  <a:cubicBezTo>
                    <a:pt x="26894" y="44127"/>
                    <a:pt x="33585" y="44627"/>
                    <a:pt x="40359" y="44627"/>
                  </a:cubicBezTo>
                  <a:cubicBezTo>
                    <a:pt x="46753" y="44627"/>
                    <a:pt x="53221" y="44182"/>
                    <a:pt x="59495" y="43751"/>
                  </a:cubicBezTo>
                  <a:cubicBezTo>
                    <a:pt x="60223" y="43688"/>
                    <a:pt x="60730" y="43403"/>
                    <a:pt x="61015" y="43054"/>
                  </a:cubicBezTo>
                  <a:cubicBezTo>
                    <a:pt x="61395" y="42928"/>
                    <a:pt x="61712" y="42674"/>
                    <a:pt x="61838" y="42358"/>
                  </a:cubicBezTo>
                  <a:cubicBezTo>
                    <a:pt x="62883" y="39286"/>
                    <a:pt x="62313" y="35929"/>
                    <a:pt x="62377" y="32825"/>
                  </a:cubicBezTo>
                  <a:cubicBezTo>
                    <a:pt x="62440" y="29532"/>
                    <a:pt x="62503" y="24243"/>
                    <a:pt x="62598" y="20950"/>
                  </a:cubicBezTo>
                  <a:cubicBezTo>
                    <a:pt x="62788" y="14394"/>
                    <a:pt x="63137" y="7807"/>
                    <a:pt x="63612" y="1220"/>
                  </a:cubicBezTo>
                  <a:cubicBezTo>
                    <a:pt x="63685" y="388"/>
                    <a:pt x="62857" y="0"/>
                    <a:pt x="61930" y="0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1"/>
            <p:cNvSpPr/>
            <p:nvPr/>
          </p:nvSpPr>
          <p:spPr>
            <a:xfrm>
              <a:off x="3681923" y="1355044"/>
              <a:ext cx="1830649" cy="1260906"/>
            </a:xfrm>
            <a:custGeom>
              <a:avLst/>
              <a:gdLst/>
              <a:ahLst/>
              <a:cxnLst/>
              <a:rect l="l" t="t" r="r" b="b"/>
              <a:pathLst>
                <a:path w="62389" h="42972" extrusionOk="0">
                  <a:moveTo>
                    <a:pt x="2312" y="0"/>
                  </a:moveTo>
                  <a:cubicBezTo>
                    <a:pt x="1267" y="6398"/>
                    <a:pt x="381" y="12826"/>
                    <a:pt x="127" y="19223"/>
                  </a:cubicBezTo>
                  <a:cubicBezTo>
                    <a:pt x="64" y="20775"/>
                    <a:pt x="1" y="24354"/>
                    <a:pt x="571" y="25842"/>
                  </a:cubicBezTo>
                  <a:cubicBezTo>
                    <a:pt x="571" y="25874"/>
                    <a:pt x="602" y="25937"/>
                    <a:pt x="634" y="25969"/>
                  </a:cubicBezTo>
                  <a:cubicBezTo>
                    <a:pt x="4297" y="28374"/>
                    <a:pt x="9173" y="28976"/>
                    <a:pt x="14151" y="28976"/>
                  </a:cubicBezTo>
                  <a:cubicBezTo>
                    <a:pt x="16188" y="28976"/>
                    <a:pt x="18242" y="28875"/>
                    <a:pt x="20237" y="28756"/>
                  </a:cubicBezTo>
                  <a:cubicBezTo>
                    <a:pt x="20395" y="28756"/>
                    <a:pt x="20585" y="28851"/>
                    <a:pt x="20585" y="28977"/>
                  </a:cubicBezTo>
                  <a:cubicBezTo>
                    <a:pt x="20142" y="33221"/>
                    <a:pt x="19667" y="37591"/>
                    <a:pt x="23087" y="41233"/>
                  </a:cubicBezTo>
                  <a:cubicBezTo>
                    <a:pt x="28750" y="42538"/>
                    <a:pt x="34917" y="42971"/>
                    <a:pt x="41153" y="42971"/>
                  </a:cubicBezTo>
                  <a:cubicBezTo>
                    <a:pt x="47332" y="42971"/>
                    <a:pt x="53580" y="42546"/>
                    <a:pt x="59475" y="42120"/>
                  </a:cubicBezTo>
                  <a:cubicBezTo>
                    <a:pt x="59538" y="42120"/>
                    <a:pt x="59602" y="42120"/>
                    <a:pt x="59633" y="42152"/>
                  </a:cubicBezTo>
                  <a:cubicBezTo>
                    <a:pt x="60013" y="35406"/>
                    <a:pt x="60520" y="26666"/>
                    <a:pt x="60963" y="19952"/>
                  </a:cubicBezTo>
                  <a:cubicBezTo>
                    <a:pt x="61407" y="13428"/>
                    <a:pt x="61470" y="6873"/>
                    <a:pt x="62389" y="349"/>
                  </a:cubicBezTo>
                  <a:cubicBezTo>
                    <a:pt x="42374" y="254"/>
                    <a:pt x="22296" y="444"/>
                    <a:pt x="2312" y="0"/>
                  </a:cubicBezTo>
                  <a:close/>
                </a:path>
              </a:pathLst>
            </a:custGeom>
            <a:solidFill>
              <a:srgbClr val="F7DE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1"/>
            <p:cNvSpPr/>
            <p:nvPr/>
          </p:nvSpPr>
          <p:spPr>
            <a:xfrm>
              <a:off x="3707010" y="2131875"/>
              <a:ext cx="622619" cy="425613"/>
            </a:xfrm>
            <a:custGeom>
              <a:avLst/>
              <a:gdLst/>
              <a:ahLst/>
              <a:cxnLst/>
              <a:rect l="l" t="t" r="r" b="b"/>
              <a:pathLst>
                <a:path w="21219" h="14505" extrusionOk="0">
                  <a:moveTo>
                    <a:pt x="1" y="1"/>
                  </a:moveTo>
                  <a:lnTo>
                    <a:pt x="1" y="1"/>
                  </a:lnTo>
                  <a:cubicBezTo>
                    <a:pt x="666" y="1362"/>
                    <a:pt x="1774" y="2597"/>
                    <a:pt x="2914" y="3769"/>
                  </a:cubicBezTo>
                  <a:cubicBezTo>
                    <a:pt x="5099" y="6049"/>
                    <a:pt x="7506" y="8298"/>
                    <a:pt x="10451" y="10103"/>
                  </a:cubicBezTo>
                  <a:cubicBezTo>
                    <a:pt x="13682" y="12098"/>
                    <a:pt x="17324" y="13523"/>
                    <a:pt x="21219" y="14505"/>
                  </a:cubicBezTo>
                  <a:cubicBezTo>
                    <a:pt x="19730" y="12795"/>
                    <a:pt x="19034" y="10863"/>
                    <a:pt x="18812" y="8805"/>
                  </a:cubicBezTo>
                  <a:cubicBezTo>
                    <a:pt x="18654" y="7601"/>
                    <a:pt x="18685" y="6366"/>
                    <a:pt x="18780" y="5131"/>
                  </a:cubicBezTo>
                  <a:cubicBezTo>
                    <a:pt x="18844" y="4593"/>
                    <a:pt x="19129" y="3833"/>
                    <a:pt x="18970" y="3294"/>
                  </a:cubicBezTo>
                  <a:cubicBezTo>
                    <a:pt x="18812" y="2724"/>
                    <a:pt x="18844" y="2882"/>
                    <a:pt x="17799" y="2819"/>
                  </a:cubicBezTo>
                  <a:cubicBezTo>
                    <a:pt x="17461" y="2796"/>
                    <a:pt x="17118" y="2786"/>
                    <a:pt x="16772" y="2786"/>
                  </a:cubicBezTo>
                  <a:cubicBezTo>
                    <a:pt x="15333" y="2786"/>
                    <a:pt x="13833" y="2948"/>
                    <a:pt x="12398" y="2948"/>
                  </a:cubicBezTo>
                  <a:cubicBezTo>
                    <a:pt x="12298" y="2948"/>
                    <a:pt x="12198" y="2948"/>
                    <a:pt x="12098" y="2946"/>
                  </a:cubicBezTo>
                  <a:cubicBezTo>
                    <a:pt x="10515" y="2914"/>
                    <a:pt x="8931" y="2819"/>
                    <a:pt x="7411" y="2597"/>
                  </a:cubicBezTo>
                  <a:cubicBezTo>
                    <a:pt x="4593" y="2186"/>
                    <a:pt x="2059" y="1331"/>
                    <a:pt x="1" y="1"/>
                  </a:cubicBezTo>
                  <a:close/>
                </a:path>
              </a:pathLst>
            </a:custGeom>
            <a:solidFill>
              <a:srgbClr val="F7DE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1"/>
            <p:cNvSpPr/>
            <p:nvPr/>
          </p:nvSpPr>
          <p:spPr>
            <a:xfrm>
              <a:off x="3679135" y="1345332"/>
              <a:ext cx="1858525" cy="1229304"/>
            </a:xfrm>
            <a:custGeom>
              <a:avLst/>
              <a:gdLst/>
              <a:ahLst/>
              <a:cxnLst/>
              <a:rect l="l" t="t" r="r" b="b"/>
              <a:pathLst>
                <a:path w="63339" h="41895" extrusionOk="0">
                  <a:moveTo>
                    <a:pt x="38098" y="2453"/>
                  </a:moveTo>
                  <a:lnTo>
                    <a:pt x="35343" y="2517"/>
                  </a:lnTo>
                  <a:lnTo>
                    <a:pt x="33823" y="2453"/>
                  </a:lnTo>
                  <a:close/>
                  <a:moveTo>
                    <a:pt x="3499" y="0"/>
                  </a:moveTo>
                  <a:cubicBezTo>
                    <a:pt x="3275" y="0"/>
                    <a:pt x="3066" y="79"/>
                    <a:pt x="2977" y="268"/>
                  </a:cubicBezTo>
                  <a:cubicBezTo>
                    <a:pt x="1236" y="3530"/>
                    <a:pt x="1046" y="7204"/>
                    <a:pt x="602" y="10624"/>
                  </a:cubicBezTo>
                  <a:cubicBezTo>
                    <a:pt x="159" y="14266"/>
                    <a:pt x="1" y="17908"/>
                    <a:pt x="32" y="21550"/>
                  </a:cubicBezTo>
                  <a:cubicBezTo>
                    <a:pt x="32" y="22785"/>
                    <a:pt x="32" y="26047"/>
                    <a:pt x="1267" y="26997"/>
                  </a:cubicBezTo>
                  <a:cubicBezTo>
                    <a:pt x="2407" y="27915"/>
                    <a:pt x="4181" y="28295"/>
                    <a:pt x="5828" y="28612"/>
                  </a:cubicBezTo>
                  <a:cubicBezTo>
                    <a:pt x="9462" y="29329"/>
                    <a:pt x="13241" y="29667"/>
                    <a:pt x="17055" y="29667"/>
                  </a:cubicBezTo>
                  <a:cubicBezTo>
                    <a:pt x="18293" y="29667"/>
                    <a:pt x="19534" y="29632"/>
                    <a:pt x="20775" y="29562"/>
                  </a:cubicBezTo>
                  <a:lnTo>
                    <a:pt x="20839" y="29562"/>
                  </a:lnTo>
                  <a:cubicBezTo>
                    <a:pt x="20015" y="31367"/>
                    <a:pt x="20332" y="33457"/>
                    <a:pt x="20744" y="35231"/>
                  </a:cubicBezTo>
                  <a:cubicBezTo>
                    <a:pt x="20934" y="35991"/>
                    <a:pt x="21187" y="36751"/>
                    <a:pt x="21504" y="37479"/>
                  </a:cubicBezTo>
                  <a:cubicBezTo>
                    <a:pt x="21250" y="37574"/>
                    <a:pt x="21092" y="37732"/>
                    <a:pt x="21092" y="37986"/>
                  </a:cubicBezTo>
                  <a:cubicBezTo>
                    <a:pt x="21155" y="39664"/>
                    <a:pt x="22612" y="40931"/>
                    <a:pt x="24386" y="41881"/>
                  </a:cubicBezTo>
                  <a:cubicBezTo>
                    <a:pt x="24404" y="41890"/>
                    <a:pt x="24426" y="41894"/>
                    <a:pt x="24448" y="41894"/>
                  </a:cubicBezTo>
                  <a:cubicBezTo>
                    <a:pt x="24502" y="41894"/>
                    <a:pt x="24563" y="41872"/>
                    <a:pt x="24607" y="41849"/>
                  </a:cubicBezTo>
                  <a:cubicBezTo>
                    <a:pt x="24685" y="41864"/>
                    <a:pt x="24764" y="41871"/>
                    <a:pt x="24845" y="41871"/>
                  </a:cubicBezTo>
                  <a:cubicBezTo>
                    <a:pt x="25619" y="41871"/>
                    <a:pt x="26457" y="41217"/>
                    <a:pt x="25969" y="40614"/>
                  </a:cubicBezTo>
                  <a:cubicBezTo>
                    <a:pt x="24417" y="38619"/>
                    <a:pt x="23341" y="36529"/>
                    <a:pt x="22929" y="34280"/>
                  </a:cubicBezTo>
                  <a:cubicBezTo>
                    <a:pt x="22581" y="32412"/>
                    <a:pt x="23024" y="30449"/>
                    <a:pt x="22517" y="28612"/>
                  </a:cubicBezTo>
                  <a:cubicBezTo>
                    <a:pt x="22491" y="28425"/>
                    <a:pt x="22262" y="28351"/>
                    <a:pt x="22020" y="28351"/>
                  </a:cubicBezTo>
                  <a:cubicBezTo>
                    <a:pt x="21975" y="28351"/>
                    <a:pt x="21929" y="28353"/>
                    <a:pt x="21884" y="28358"/>
                  </a:cubicBezTo>
                  <a:cubicBezTo>
                    <a:pt x="21735" y="28060"/>
                    <a:pt x="21360" y="27817"/>
                    <a:pt x="20760" y="27817"/>
                  </a:cubicBezTo>
                  <a:cubicBezTo>
                    <a:pt x="20724" y="27817"/>
                    <a:pt x="20687" y="27818"/>
                    <a:pt x="20649" y="27820"/>
                  </a:cubicBezTo>
                  <a:cubicBezTo>
                    <a:pt x="19695" y="27862"/>
                    <a:pt x="18741" y="27884"/>
                    <a:pt x="17789" y="27884"/>
                  </a:cubicBezTo>
                  <a:cubicBezTo>
                    <a:pt x="14475" y="27884"/>
                    <a:pt x="11187" y="27619"/>
                    <a:pt x="8013" y="27028"/>
                  </a:cubicBezTo>
                  <a:cubicBezTo>
                    <a:pt x="5638" y="26617"/>
                    <a:pt x="3262" y="26300"/>
                    <a:pt x="2882" y="24400"/>
                  </a:cubicBezTo>
                  <a:cubicBezTo>
                    <a:pt x="2629" y="23101"/>
                    <a:pt x="2882" y="19681"/>
                    <a:pt x="2914" y="18351"/>
                  </a:cubicBezTo>
                  <a:cubicBezTo>
                    <a:pt x="3009" y="15374"/>
                    <a:pt x="3231" y="12366"/>
                    <a:pt x="3516" y="9357"/>
                  </a:cubicBezTo>
                  <a:cubicBezTo>
                    <a:pt x="3579" y="8692"/>
                    <a:pt x="3642" y="8027"/>
                    <a:pt x="3737" y="7362"/>
                  </a:cubicBezTo>
                  <a:cubicBezTo>
                    <a:pt x="7181" y="7433"/>
                    <a:pt x="10639" y="7455"/>
                    <a:pt x="14100" y="7455"/>
                  </a:cubicBezTo>
                  <a:cubicBezTo>
                    <a:pt x="19867" y="7455"/>
                    <a:pt x="25645" y="7394"/>
                    <a:pt x="31385" y="7394"/>
                  </a:cubicBezTo>
                  <a:cubicBezTo>
                    <a:pt x="36198" y="7394"/>
                    <a:pt x="40980" y="7425"/>
                    <a:pt x="45762" y="7489"/>
                  </a:cubicBezTo>
                  <a:cubicBezTo>
                    <a:pt x="49504" y="7536"/>
                    <a:pt x="53369" y="7778"/>
                    <a:pt x="57186" y="7778"/>
                  </a:cubicBezTo>
                  <a:cubicBezTo>
                    <a:pt x="58474" y="7778"/>
                    <a:pt x="59757" y="7751"/>
                    <a:pt x="61027" y="7679"/>
                  </a:cubicBezTo>
                  <a:cubicBezTo>
                    <a:pt x="62990" y="7552"/>
                    <a:pt x="63339" y="5525"/>
                    <a:pt x="61502" y="5208"/>
                  </a:cubicBezTo>
                  <a:cubicBezTo>
                    <a:pt x="62072" y="4290"/>
                    <a:pt x="62167" y="3340"/>
                    <a:pt x="62135" y="2327"/>
                  </a:cubicBezTo>
                  <a:cubicBezTo>
                    <a:pt x="62135" y="2263"/>
                    <a:pt x="62135" y="2232"/>
                    <a:pt x="62104" y="2200"/>
                  </a:cubicBezTo>
                  <a:cubicBezTo>
                    <a:pt x="63085" y="1725"/>
                    <a:pt x="62737" y="426"/>
                    <a:pt x="61249" y="426"/>
                  </a:cubicBezTo>
                  <a:cubicBezTo>
                    <a:pt x="53046" y="481"/>
                    <a:pt x="44844" y="559"/>
                    <a:pt x="36642" y="559"/>
                  </a:cubicBezTo>
                  <a:cubicBezTo>
                    <a:pt x="35343" y="559"/>
                    <a:pt x="34045" y="557"/>
                    <a:pt x="32746" y="553"/>
                  </a:cubicBezTo>
                  <a:cubicBezTo>
                    <a:pt x="27996" y="521"/>
                    <a:pt x="23246" y="490"/>
                    <a:pt x="18495" y="426"/>
                  </a:cubicBezTo>
                  <a:cubicBezTo>
                    <a:pt x="15784" y="389"/>
                    <a:pt x="12929" y="230"/>
                    <a:pt x="10101" y="230"/>
                  </a:cubicBezTo>
                  <a:cubicBezTo>
                    <a:pt x="8138" y="230"/>
                    <a:pt x="6188" y="307"/>
                    <a:pt x="4308" y="553"/>
                  </a:cubicBezTo>
                  <a:cubicBezTo>
                    <a:pt x="4276" y="553"/>
                    <a:pt x="4276" y="553"/>
                    <a:pt x="4244" y="585"/>
                  </a:cubicBezTo>
                  <a:cubicBezTo>
                    <a:pt x="4244" y="521"/>
                    <a:pt x="4244" y="458"/>
                    <a:pt x="4244" y="426"/>
                  </a:cubicBezTo>
                  <a:cubicBezTo>
                    <a:pt x="4206" y="179"/>
                    <a:pt x="3836" y="0"/>
                    <a:pt x="3499" y="0"/>
                  </a:cubicBezTo>
                  <a:close/>
                </a:path>
              </a:pathLst>
            </a:custGeom>
            <a:solidFill>
              <a:srgbClr val="F2C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1"/>
            <p:cNvSpPr/>
            <p:nvPr/>
          </p:nvSpPr>
          <p:spPr>
            <a:xfrm>
              <a:off x="5261552" y="2071108"/>
              <a:ext cx="123679" cy="446241"/>
            </a:xfrm>
            <a:custGeom>
              <a:avLst/>
              <a:gdLst/>
              <a:ahLst/>
              <a:cxnLst/>
              <a:rect l="l" t="t" r="r" b="b"/>
              <a:pathLst>
                <a:path w="4215" h="15208" extrusionOk="0">
                  <a:moveTo>
                    <a:pt x="3662" y="1"/>
                  </a:moveTo>
                  <a:cubicBezTo>
                    <a:pt x="3620" y="1"/>
                    <a:pt x="3582" y="16"/>
                    <a:pt x="3582" y="45"/>
                  </a:cubicBezTo>
                  <a:cubicBezTo>
                    <a:pt x="2948" y="2388"/>
                    <a:pt x="2758" y="4732"/>
                    <a:pt x="2220" y="7075"/>
                  </a:cubicBezTo>
                  <a:cubicBezTo>
                    <a:pt x="1650" y="9419"/>
                    <a:pt x="700" y="11699"/>
                    <a:pt x="161" y="14042"/>
                  </a:cubicBezTo>
                  <a:cubicBezTo>
                    <a:pt x="0" y="14777"/>
                    <a:pt x="822" y="15208"/>
                    <a:pt x="1630" y="15208"/>
                  </a:cubicBezTo>
                  <a:cubicBezTo>
                    <a:pt x="2250" y="15208"/>
                    <a:pt x="2860" y="14954"/>
                    <a:pt x="3012" y="14391"/>
                  </a:cubicBezTo>
                  <a:cubicBezTo>
                    <a:pt x="3677" y="12079"/>
                    <a:pt x="3708" y="9735"/>
                    <a:pt x="3835" y="7392"/>
                  </a:cubicBezTo>
                  <a:cubicBezTo>
                    <a:pt x="3962" y="4953"/>
                    <a:pt x="4215" y="2452"/>
                    <a:pt x="3772" y="76"/>
                  </a:cubicBezTo>
                  <a:cubicBezTo>
                    <a:pt x="3772" y="24"/>
                    <a:pt x="3714" y="1"/>
                    <a:pt x="3662" y="1"/>
                  </a:cubicBezTo>
                  <a:close/>
                </a:path>
              </a:pathLst>
            </a:custGeom>
            <a:solidFill>
              <a:srgbClr val="FFFFFF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1"/>
            <p:cNvSpPr/>
            <p:nvPr/>
          </p:nvSpPr>
          <p:spPr>
            <a:xfrm>
              <a:off x="3655896" y="1345097"/>
              <a:ext cx="1872462" cy="1284937"/>
            </a:xfrm>
            <a:custGeom>
              <a:avLst/>
              <a:gdLst/>
              <a:ahLst/>
              <a:cxnLst/>
              <a:rect l="l" t="t" r="r" b="b"/>
              <a:pathLst>
                <a:path w="63814" h="43791" extrusionOk="0">
                  <a:moveTo>
                    <a:pt x="1743" y="26815"/>
                  </a:moveTo>
                  <a:lnTo>
                    <a:pt x="1743" y="26815"/>
                  </a:lnTo>
                  <a:cubicBezTo>
                    <a:pt x="3801" y="28176"/>
                    <a:pt x="6335" y="29000"/>
                    <a:pt x="9153" y="29411"/>
                  </a:cubicBezTo>
                  <a:cubicBezTo>
                    <a:pt x="10705" y="29633"/>
                    <a:pt x="12257" y="29728"/>
                    <a:pt x="13840" y="29760"/>
                  </a:cubicBezTo>
                  <a:cubicBezTo>
                    <a:pt x="13940" y="29762"/>
                    <a:pt x="14040" y="29762"/>
                    <a:pt x="14140" y="29762"/>
                  </a:cubicBezTo>
                  <a:cubicBezTo>
                    <a:pt x="15575" y="29762"/>
                    <a:pt x="17075" y="29600"/>
                    <a:pt x="18514" y="29600"/>
                  </a:cubicBezTo>
                  <a:cubicBezTo>
                    <a:pt x="18860" y="29600"/>
                    <a:pt x="19203" y="29610"/>
                    <a:pt x="19541" y="29633"/>
                  </a:cubicBezTo>
                  <a:cubicBezTo>
                    <a:pt x="20617" y="29696"/>
                    <a:pt x="20554" y="29538"/>
                    <a:pt x="20744" y="30140"/>
                  </a:cubicBezTo>
                  <a:cubicBezTo>
                    <a:pt x="20871" y="30647"/>
                    <a:pt x="20586" y="31407"/>
                    <a:pt x="20522" y="31977"/>
                  </a:cubicBezTo>
                  <a:cubicBezTo>
                    <a:pt x="20427" y="33180"/>
                    <a:pt x="20396" y="34415"/>
                    <a:pt x="20554" y="35619"/>
                  </a:cubicBezTo>
                  <a:cubicBezTo>
                    <a:pt x="20776" y="37677"/>
                    <a:pt x="21472" y="39609"/>
                    <a:pt x="22961" y="41319"/>
                  </a:cubicBezTo>
                  <a:cubicBezTo>
                    <a:pt x="19066" y="40337"/>
                    <a:pt x="15424" y="38912"/>
                    <a:pt x="12193" y="36917"/>
                  </a:cubicBezTo>
                  <a:cubicBezTo>
                    <a:pt x="9248" y="35112"/>
                    <a:pt x="6841" y="32863"/>
                    <a:pt x="4656" y="30583"/>
                  </a:cubicBezTo>
                  <a:cubicBezTo>
                    <a:pt x="3516" y="29411"/>
                    <a:pt x="2408" y="28176"/>
                    <a:pt x="1743" y="26815"/>
                  </a:cubicBezTo>
                  <a:close/>
                  <a:moveTo>
                    <a:pt x="3199" y="339"/>
                  </a:moveTo>
                  <a:cubicBezTo>
                    <a:pt x="23183" y="783"/>
                    <a:pt x="43261" y="593"/>
                    <a:pt x="63276" y="688"/>
                  </a:cubicBezTo>
                  <a:cubicBezTo>
                    <a:pt x="62357" y="7212"/>
                    <a:pt x="62294" y="13767"/>
                    <a:pt x="61850" y="20291"/>
                  </a:cubicBezTo>
                  <a:cubicBezTo>
                    <a:pt x="61407" y="27036"/>
                    <a:pt x="60932" y="35745"/>
                    <a:pt x="60520" y="42491"/>
                  </a:cubicBezTo>
                  <a:cubicBezTo>
                    <a:pt x="60489" y="42459"/>
                    <a:pt x="60425" y="42459"/>
                    <a:pt x="60362" y="42459"/>
                  </a:cubicBezTo>
                  <a:cubicBezTo>
                    <a:pt x="54467" y="42885"/>
                    <a:pt x="48219" y="43310"/>
                    <a:pt x="42040" y="43310"/>
                  </a:cubicBezTo>
                  <a:cubicBezTo>
                    <a:pt x="35804" y="43310"/>
                    <a:pt x="29637" y="42877"/>
                    <a:pt x="23974" y="41572"/>
                  </a:cubicBezTo>
                  <a:cubicBezTo>
                    <a:pt x="20554" y="37930"/>
                    <a:pt x="21029" y="33560"/>
                    <a:pt x="21472" y="29316"/>
                  </a:cubicBezTo>
                  <a:cubicBezTo>
                    <a:pt x="21472" y="29190"/>
                    <a:pt x="21282" y="29095"/>
                    <a:pt x="21124" y="29095"/>
                  </a:cubicBezTo>
                  <a:cubicBezTo>
                    <a:pt x="19129" y="29214"/>
                    <a:pt x="17075" y="29315"/>
                    <a:pt x="15038" y="29315"/>
                  </a:cubicBezTo>
                  <a:cubicBezTo>
                    <a:pt x="10060" y="29315"/>
                    <a:pt x="5184" y="28713"/>
                    <a:pt x="1521" y="26308"/>
                  </a:cubicBezTo>
                  <a:cubicBezTo>
                    <a:pt x="1489" y="26276"/>
                    <a:pt x="1458" y="26245"/>
                    <a:pt x="1458" y="26181"/>
                  </a:cubicBezTo>
                  <a:cubicBezTo>
                    <a:pt x="888" y="24693"/>
                    <a:pt x="951" y="21146"/>
                    <a:pt x="1014" y="19562"/>
                  </a:cubicBezTo>
                  <a:cubicBezTo>
                    <a:pt x="1268" y="13165"/>
                    <a:pt x="2154" y="6737"/>
                    <a:pt x="3199" y="339"/>
                  </a:cubicBezTo>
                  <a:close/>
                  <a:moveTo>
                    <a:pt x="17571" y="0"/>
                  </a:moveTo>
                  <a:cubicBezTo>
                    <a:pt x="12675" y="0"/>
                    <a:pt x="7779" y="25"/>
                    <a:pt x="2883" y="86"/>
                  </a:cubicBezTo>
                  <a:cubicBezTo>
                    <a:pt x="2661" y="86"/>
                    <a:pt x="2661" y="276"/>
                    <a:pt x="2819" y="339"/>
                  </a:cubicBezTo>
                  <a:cubicBezTo>
                    <a:pt x="1711" y="5438"/>
                    <a:pt x="1078" y="10568"/>
                    <a:pt x="666" y="15699"/>
                  </a:cubicBezTo>
                  <a:cubicBezTo>
                    <a:pt x="444" y="18232"/>
                    <a:pt x="1" y="22919"/>
                    <a:pt x="603" y="25421"/>
                  </a:cubicBezTo>
                  <a:cubicBezTo>
                    <a:pt x="1109" y="27638"/>
                    <a:pt x="2788" y="29475"/>
                    <a:pt x="4529" y="31280"/>
                  </a:cubicBezTo>
                  <a:cubicBezTo>
                    <a:pt x="7950" y="34795"/>
                    <a:pt x="11908" y="37899"/>
                    <a:pt x="17292" y="39989"/>
                  </a:cubicBezTo>
                  <a:cubicBezTo>
                    <a:pt x="19256" y="40749"/>
                    <a:pt x="21346" y="41382"/>
                    <a:pt x="23499" y="41889"/>
                  </a:cubicBezTo>
                  <a:cubicBezTo>
                    <a:pt x="23546" y="41935"/>
                    <a:pt x="23609" y="41965"/>
                    <a:pt x="23689" y="41965"/>
                  </a:cubicBezTo>
                  <a:cubicBezTo>
                    <a:pt x="23719" y="41965"/>
                    <a:pt x="23750" y="41961"/>
                    <a:pt x="23784" y="41952"/>
                  </a:cubicBezTo>
                  <a:cubicBezTo>
                    <a:pt x="27331" y="42807"/>
                    <a:pt x="31068" y="43314"/>
                    <a:pt x="34837" y="43567"/>
                  </a:cubicBezTo>
                  <a:cubicBezTo>
                    <a:pt x="37170" y="43725"/>
                    <a:pt x="39512" y="43790"/>
                    <a:pt x="41861" y="43790"/>
                  </a:cubicBezTo>
                  <a:cubicBezTo>
                    <a:pt x="48023" y="43790"/>
                    <a:pt x="54225" y="43338"/>
                    <a:pt x="60394" y="42902"/>
                  </a:cubicBezTo>
                  <a:cubicBezTo>
                    <a:pt x="60457" y="42902"/>
                    <a:pt x="60489" y="42871"/>
                    <a:pt x="60520" y="42871"/>
                  </a:cubicBezTo>
                  <a:cubicBezTo>
                    <a:pt x="60568" y="42931"/>
                    <a:pt x="60666" y="42959"/>
                    <a:pt x="60770" y="42959"/>
                  </a:cubicBezTo>
                  <a:cubicBezTo>
                    <a:pt x="60943" y="42959"/>
                    <a:pt x="61134" y="42882"/>
                    <a:pt x="61154" y="42744"/>
                  </a:cubicBezTo>
                  <a:cubicBezTo>
                    <a:pt x="61629" y="35999"/>
                    <a:pt x="62041" y="27290"/>
                    <a:pt x="62452" y="20544"/>
                  </a:cubicBezTo>
                  <a:cubicBezTo>
                    <a:pt x="62864" y="13957"/>
                    <a:pt x="63687" y="7275"/>
                    <a:pt x="63592" y="688"/>
                  </a:cubicBezTo>
                  <a:cubicBezTo>
                    <a:pt x="63814" y="624"/>
                    <a:pt x="63814" y="371"/>
                    <a:pt x="63529" y="308"/>
                  </a:cubicBezTo>
                  <a:cubicBezTo>
                    <a:pt x="63513" y="292"/>
                    <a:pt x="63489" y="284"/>
                    <a:pt x="63462" y="284"/>
                  </a:cubicBezTo>
                  <a:cubicBezTo>
                    <a:pt x="63434" y="284"/>
                    <a:pt x="63402" y="292"/>
                    <a:pt x="63371" y="308"/>
                  </a:cubicBezTo>
                  <a:cubicBezTo>
                    <a:pt x="48118" y="236"/>
                    <a:pt x="32846" y="0"/>
                    <a:pt x="175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41"/>
          <p:cNvGrpSpPr/>
          <p:nvPr/>
        </p:nvGrpSpPr>
        <p:grpSpPr>
          <a:xfrm>
            <a:off x="4078715" y="1108600"/>
            <a:ext cx="1177368" cy="382978"/>
            <a:chOff x="4078715" y="1108600"/>
            <a:chExt cx="1177368" cy="382978"/>
          </a:xfrm>
        </p:grpSpPr>
        <p:sp>
          <p:nvSpPr>
            <p:cNvPr id="908" name="Google Shape;908;p41"/>
            <p:cNvSpPr/>
            <p:nvPr/>
          </p:nvSpPr>
          <p:spPr>
            <a:xfrm>
              <a:off x="4095440" y="1108600"/>
              <a:ext cx="1160643" cy="382978"/>
            </a:xfrm>
            <a:custGeom>
              <a:avLst/>
              <a:gdLst/>
              <a:ahLst/>
              <a:cxnLst/>
              <a:rect l="l" t="t" r="r" b="b"/>
              <a:pathLst>
                <a:path w="39555" h="13052" extrusionOk="0">
                  <a:moveTo>
                    <a:pt x="34972" y="1"/>
                  </a:moveTo>
                  <a:cubicBezTo>
                    <a:pt x="34131" y="1"/>
                    <a:pt x="33209" y="433"/>
                    <a:pt x="33284" y="1116"/>
                  </a:cubicBezTo>
                  <a:cubicBezTo>
                    <a:pt x="33569" y="3111"/>
                    <a:pt x="34551" y="5359"/>
                    <a:pt x="36388" y="6974"/>
                  </a:cubicBezTo>
                  <a:cubicBezTo>
                    <a:pt x="33791" y="7608"/>
                    <a:pt x="31289" y="8494"/>
                    <a:pt x="28661" y="9064"/>
                  </a:cubicBezTo>
                  <a:cubicBezTo>
                    <a:pt x="25526" y="9761"/>
                    <a:pt x="22295" y="10331"/>
                    <a:pt x="19065" y="10743"/>
                  </a:cubicBezTo>
                  <a:cubicBezTo>
                    <a:pt x="14322" y="11333"/>
                    <a:pt x="9674" y="11465"/>
                    <a:pt x="4959" y="11465"/>
                  </a:cubicBezTo>
                  <a:cubicBezTo>
                    <a:pt x="3598" y="11465"/>
                    <a:pt x="2232" y="11454"/>
                    <a:pt x="855" y="11440"/>
                  </a:cubicBezTo>
                  <a:cubicBezTo>
                    <a:pt x="840" y="11439"/>
                    <a:pt x="826" y="11439"/>
                    <a:pt x="811" y="11439"/>
                  </a:cubicBezTo>
                  <a:cubicBezTo>
                    <a:pt x="0" y="11439"/>
                    <a:pt x="13" y="12297"/>
                    <a:pt x="729" y="12421"/>
                  </a:cubicBezTo>
                  <a:cubicBezTo>
                    <a:pt x="3722" y="12867"/>
                    <a:pt x="6858" y="13051"/>
                    <a:pt x="10015" y="13051"/>
                  </a:cubicBezTo>
                  <a:cubicBezTo>
                    <a:pt x="13371" y="13051"/>
                    <a:pt x="16752" y="12843"/>
                    <a:pt x="20015" y="12516"/>
                  </a:cubicBezTo>
                  <a:cubicBezTo>
                    <a:pt x="23119" y="12200"/>
                    <a:pt x="26191" y="11725"/>
                    <a:pt x="29231" y="11091"/>
                  </a:cubicBezTo>
                  <a:cubicBezTo>
                    <a:pt x="32271" y="10458"/>
                    <a:pt x="35691" y="9761"/>
                    <a:pt x="38415" y="8558"/>
                  </a:cubicBezTo>
                  <a:cubicBezTo>
                    <a:pt x="38605" y="8463"/>
                    <a:pt x="38732" y="8368"/>
                    <a:pt x="38858" y="8273"/>
                  </a:cubicBezTo>
                  <a:cubicBezTo>
                    <a:pt x="39238" y="8178"/>
                    <a:pt x="39555" y="7893"/>
                    <a:pt x="39428" y="7544"/>
                  </a:cubicBezTo>
                  <a:cubicBezTo>
                    <a:pt x="38985" y="6373"/>
                    <a:pt x="38225" y="5296"/>
                    <a:pt x="37623" y="4156"/>
                  </a:cubicBezTo>
                  <a:cubicBezTo>
                    <a:pt x="36990" y="3016"/>
                    <a:pt x="36673" y="1844"/>
                    <a:pt x="36230" y="641"/>
                  </a:cubicBezTo>
                  <a:cubicBezTo>
                    <a:pt x="36064" y="195"/>
                    <a:pt x="35536" y="1"/>
                    <a:pt x="34972" y="1"/>
                  </a:cubicBezTo>
                  <a:close/>
                </a:path>
              </a:pathLst>
            </a:custGeom>
            <a:solidFill>
              <a:srgbClr val="000000">
                <a:alpha val="25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1"/>
            <p:cNvSpPr/>
            <p:nvPr/>
          </p:nvSpPr>
          <p:spPr>
            <a:xfrm>
              <a:off x="4085200" y="1126440"/>
              <a:ext cx="1084469" cy="332715"/>
            </a:xfrm>
            <a:custGeom>
              <a:avLst/>
              <a:gdLst/>
              <a:ahLst/>
              <a:cxnLst/>
              <a:rect l="l" t="t" r="r" b="b"/>
              <a:pathLst>
                <a:path w="36959" h="11339" extrusionOk="0">
                  <a:moveTo>
                    <a:pt x="34647" y="1"/>
                  </a:moveTo>
                  <a:cubicBezTo>
                    <a:pt x="29453" y="1743"/>
                    <a:pt x="23721" y="2661"/>
                    <a:pt x="18052" y="3136"/>
                  </a:cubicBezTo>
                  <a:cubicBezTo>
                    <a:pt x="14885" y="3389"/>
                    <a:pt x="11718" y="3516"/>
                    <a:pt x="8552" y="3579"/>
                  </a:cubicBezTo>
                  <a:cubicBezTo>
                    <a:pt x="6988" y="3616"/>
                    <a:pt x="5361" y="3694"/>
                    <a:pt x="3756" y="3694"/>
                  </a:cubicBezTo>
                  <a:cubicBezTo>
                    <a:pt x="2566" y="3694"/>
                    <a:pt x="1387" y="3651"/>
                    <a:pt x="254" y="3516"/>
                  </a:cubicBezTo>
                  <a:lnTo>
                    <a:pt x="223" y="3516"/>
                  </a:lnTo>
                  <a:lnTo>
                    <a:pt x="1" y="3738"/>
                  </a:lnTo>
                  <a:cubicBezTo>
                    <a:pt x="128" y="3738"/>
                    <a:pt x="254" y="3801"/>
                    <a:pt x="286" y="3896"/>
                  </a:cubicBezTo>
                  <a:cubicBezTo>
                    <a:pt x="729" y="6240"/>
                    <a:pt x="729" y="8583"/>
                    <a:pt x="318" y="10958"/>
                  </a:cubicBezTo>
                  <a:cubicBezTo>
                    <a:pt x="12827" y="10895"/>
                    <a:pt x="25716" y="11338"/>
                    <a:pt x="36959" y="6335"/>
                  </a:cubicBezTo>
                  <a:cubicBezTo>
                    <a:pt x="35565" y="4403"/>
                    <a:pt x="35027" y="2123"/>
                    <a:pt x="34647" y="1"/>
                  </a:cubicBezTo>
                  <a:close/>
                </a:path>
              </a:pathLst>
            </a:custGeom>
            <a:solidFill>
              <a:srgbClr val="F7DE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1"/>
            <p:cNvSpPr/>
            <p:nvPr/>
          </p:nvSpPr>
          <p:spPr>
            <a:xfrm>
              <a:off x="4087224" y="1128201"/>
              <a:ext cx="1037991" cy="327638"/>
            </a:xfrm>
            <a:custGeom>
              <a:avLst/>
              <a:gdLst/>
              <a:ahLst/>
              <a:cxnLst/>
              <a:rect l="l" t="t" r="r" b="b"/>
              <a:pathLst>
                <a:path w="35375" h="11166" extrusionOk="0">
                  <a:moveTo>
                    <a:pt x="2845" y="8998"/>
                  </a:moveTo>
                  <a:cubicBezTo>
                    <a:pt x="2909" y="9188"/>
                    <a:pt x="2972" y="9378"/>
                    <a:pt x="3035" y="9537"/>
                  </a:cubicBezTo>
                  <a:lnTo>
                    <a:pt x="2782" y="9537"/>
                  </a:lnTo>
                  <a:cubicBezTo>
                    <a:pt x="2814" y="9347"/>
                    <a:pt x="2845" y="9188"/>
                    <a:pt x="2845" y="8998"/>
                  </a:cubicBezTo>
                  <a:close/>
                  <a:moveTo>
                    <a:pt x="34161" y="1"/>
                  </a:moveTo>
                  <a:cubicBezTo>
                    <a:pt x="34043" y="1"/>
                    <a:pt x="33917" y="21"/>
                    <a:pt x="33786" y="68"/>
                  </a:cubicBezTo>
                  <a:cubicBezTo>
                    <a:pt x="29004" y="1714"/>
                    <a:pt x="23715" y="2253"/>
                    <a:pt x="18553" y="2728"/>
                  </a:cubicBezTo>
                  <a:cubicBezTo>
                    <a:pt x="13898" y="3139"/>
                    <a:pt x="9179" y="3424"/>
                    <a:pt x="4524" y="3583"/>
                  </a:cubicBezTo>
                  <a:cubicBezTo>
                    <a:pt x="4257" y="3330"/>
                    <a:pt x="3864" y="3217"/>
                    <a:pt x="3463" y="3217"/>
                  </a:cubicBezTo>
                  <a:cubicBezTo>
                    <a:pt x="3010" y="3217"/>
                    <a:pt x="2546" y="3362"/>
                    <a:pt x="2244" y="3614"/>
                  </a:cubicBezTo>
                  <a:cubicBezTo>
                    <a:pt x="2013" y="3494"/>
                    <a:pt x="1722" y="3436"/>
                    <a:pt x="1430" y="3436"/>
                  </a:cubicBezTo>
                  <a:cubicBezTo>
                    <a:pt x="721" y="3436"/>
                    <a:pt x="1" y="3778"/>
                    <a:pt x="90" y="4406"/>
                  </a:cubicBezTo>
                  <a:cubicBezTo>
                    <a:pt x="344" y="6401"/>
                    <a:pt x="407" y="8396"/>
                    <a:pt x="185" y="10392"/>
                  </a:cubicBezTo>
                  <a:cubicBezTo>
                    <a:pt x="134" y="10902"/>
                    <a:pt x="783" y="11166"/>
                    <a:pt x="1402" y="11166"/>
                  </a:cubicBezTo>
                  <a:cubicBezTo>
                    <a:pt x="1550" y="11166"/>
                    <a:pt x="1697" y="11151"/>
                    <a:pt x="1832" y="11120"/>
                  </a:cubicBezTo>
                  <a:cubicBezTo>
                    <a:pt x="2465" y="10993"/>
                    <a:pt x="3130" y="10898"/>
                    <a:pt x="3732" y="10772"/>
                  </a:cubicBezTo>
                  <a:cubicBezTo>
                    <a:pt x="3891" y="10909"/>
                    <a:pt x="4112" y="10969"/>
                    <a:pt x="4344" y="10969"/>
                  </a:cubicBezTo>
                  <a:cubicBezTo>
                    <a:pt x="4809" y="10969"/>
                    <a:pt x="5316" y="10729"/>
                    <a:pt x="5442" y="10392"/>
                  </a:cubicBezTo>
                  <a:cubicBezTo>
                    <a:pt x="5854" y="9315"/>
                    <a:pt x="5664" y="8206"/>
                    <a:pt x="5474" y="7130"/>
                  </a:cubicBezTo>
                  <a:cubicBezTo>
                    <a:pt x="5316" y="6148"/>
                    <a:pt x="5252" y="5103"/>
                    <a:pt x="4841" y="4153"/>
                  </a:cubicBezTo>
                  <a:lnTo>
                    <a:pt x="4841" y="4153"/>
                  </a:lnTo>
                  <a:cubicBezTo>
                    <a:pt x="6548" y="4230"/>
                    <a:pt x="8251" y="4269"/>
                    <a:pt x="9955" y="4269"/>
                  </a:cubicBezTo>
                  <a:cubicBezTo>
                    <a:pt x="13121" y="4269"/>
                    <a:pt x="16292" y="4135"/>
                    <a:pt x="19503" y="3868"/>
                  </a:cubicBezTo>
                  <a:cubicBezTo>
                    <a:pt x="24539" y="3424"/>
                    <a:pt x="30049" y="2981"/>
                    <a:pt x="34578" y="1176"/>
                  </a:cubicBezTo>
                  <a:cubicBezTo>
                    <a:pt x="35374" y="874"/>
                    <a:pt x="34933" y="1"/>
                    <a:pt x="34161" y="1"/>
                  </a:cubicBezTo>
                  <a:close/>
                </a:path>
              </a:pathLst>
            </a:custGeom>
            <a:solidFill>
              <a:srgbClr val="F2C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1"/>
            <p:cNvSpPr/>
            <p:nvPr/>
          </p:nvSpPr>
          <p:spPr>
            <a:xfrm>
              <a:off x="5048822" y="1199238"/>
              <a:ext cx="73914" cy="109917"/>
            </a:xfrm>
            <a:custGeom>
              <a:avLst/>
              <a:gdLst/>
              <a:ahLst/>
              <a:cxnLst/>
              <a:rect l="l" t="t" r="r" b="b"/>
              <a:pathLst>
                <a:path w="2519" h="3746" extrusionOk="0">
                  <a:moveTo>
                    <a:pt x="434" y="0"/>
                  </a:moveTo>
                  <a:cubicBezTo>
                    <a:pt x="239" y="0"/>
                    <a:pt x="23" y="123"/>
                    <a:pt x="1" y="275"/>
                  </a:cubicBezTo>
                  <a:cubicBezTo>
                    <a:pt x="1" y="1320"/>
                    <a:pt x="539" y="2682"/>
                    <a:pt x="1331" y="3569"/>
                  </a:cubicBezTo>
                  <a:cubicBezTo>
                    <a:pt x="1446" y="3693"/>
                    <a:pt x="1604" y="3745"/>
                    <a:pt x="1764" y="3745"/>
                  </a:cubicBezTo>
                  <a:cubicBezTo>
                    <a:pt x="2135" y="3745"/>
                    <a:pt x="2518" y="3466"/>
                    <a:pt x="2408" y="3157"/>
                  </a:cubicBezTo>
                  <a:cubicBezTo>
                    <a:pt x="2218" y="2587"/>
                    <a:pt x="1838" y="2049"/>
                    <a:pt x="1553" y="1542"/>
                  </a:cubicBezTo>
                  <a:cubicBezTo>
                    <a:pt x="1267" y="1067"/>
                    <a:pt x="1014" y="560"/>
                    <a:pt x="666" y="85"/>
                  </a:cubicBezTo>
                  <a:cubicBezTo>
                    <a:pt x="606" y="26"/>
                    <a:pt x="522" y="0"/>
                    <a:pt x="434" y="0"/>
                  </a:cubicBezTo>
                  <a:close/>
                </a:path>
              </a:pathLst>
            </a:custGeom>
            <a:solidFill>
              <a:srgbClr val="FFFFFF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1"/>
            <p:cNvSpPr/>
            <p:nvPr/>
          </p:nvSpPr>
          <p:spPr>
            <a:xfrm>
              <a:off x="4078715" y="1110096"/>
              <a:ext cx="1115220" cy="351905"/>
            </a:xfrm>
            <a:custGeom>
              <a:avLst/>
              <a:gdLst/>
              <a:ahLst/>
              <a:cxnLst/>
              <a:rect l="l" t="t" r="r" b="b"/>
              <a:pathLst>
                <a:path w="38007" h="11993" extrusionOk="0">
                  <a:moveTo>
                    <a:pt x="35306" y="0"/>
                  </a:moveTo>
                  <a:cubicBezTo>
                    <a:pt x="35269" y="0"/>
                    <a:pt x="35228" y="6"/>
                    <a:pt x="35185" y="19"/>
                  </a:cubicBezTo>
                  <a:cubicBezTo>
                    <a:pt x="29611" y="1761"/>
                    <a:pt x="23847" y="2806"/>
                    <a:pt x="17830" y="3281"/>
                  </a:cubicBezTo>
                  <a:cubicBezTo>
                    <a:pt x="15075" y="3503"/>
                    <a:pt x="12319" y="3630"/>
                    <a:pt x="9564" y="3725"/>
                  </a:cubicBezTo>
                  <a:cubicBezTo>
                    <a:pt x="8882" y="3739"/>
                    <a:pt x="8192" y="3742"/>
                    <a:pt x="7498" y="3742"/>
                  </a:cubicBezTo>
                  <a:cubicBezTo>
                    <a:pt x="7042" y="3742"/>
                    <a:pt x="6583" y="3741"/>
                    <a:pt x="6124" y="3741"/>
                  </a:cubicBezTo>
                  <a:cubicBezTo>
                    <a:pt x="4234" y="3741"/>
                    <a:pt x="2334" y="3762"/>
                    <a:pt x="507" y="3978"/>
                  </a:cubicBezTo>
                  <a:cubicBezTo>
                    <a:pt x="444" y="3978"/>
                    <a:pt x="412" y="4041"/>
                    <a:pt x="444" y="4073"/>
                  </a:cubicBezTo>
                  <a:lnTo>
                    <a:pt x="475" y="4073"/>
                  </a:lnTo>
                  <a:cubicBezTo>
                    <a:pt x="1608" y="4208"/>
                    <a:pt x="2787" y="4251"/>
                    <a:pt x="3977" y="4251"/>
                  </a:cubicBezTo>
                  <a:cubicBezTo>
                    <a:pt x="5582" y="4251"/>
                    <a:pt x="7209" y="4173"/>
                    <a:pt x="8773" y="4136"/>
                  </a:cubicBezTo>
                  <a:cubicBezTo>
                    <a:pt x="11939" y="4073"/>
                    <a:pt x="15106" y="3946"/>
                    <a:pt x="18273" y="3693"/>
                  </a:cubicBezTo>
                  <a:cubicBezTo>
                    <a:pt x="23942" y="3218"/>
                    <a:pt x="29674" y="2300"/>
                    <a:pt x="34900" y="558"/>
                  </a:cubicBezTo>
                  <a:cubicBezTo>
                    <a:pt x="35280" y="2680"/>
                    <a:pt x="35786" y="4960"/>
                    <a:pt x="37180" y="6892"/>
                  </a:cubicBezTo>
                  <a:cubicBezTo>
                    <a:pt x="25937" y="11895"/>
                    <a:pt x="13048" y="11452"/>
                    <a:pt x="539" y="11515"/>
                  </a:cubicBezTo>
                  <a:cubicBezTo>
                    <a:pt x="950" y="9140"/>
                    <a:pt x="950" y="6797"/>
                    <a:pt x="507" y="4453"/>
                  </a:cubicBezTo>
                  <a:cubicBezTo>
                    <a:pt x="475" y="4358"/>
                    <a:pt x="349" y="4295"/>
                    <a:pt x="222" y="4295"/>
                  </a:cubicBezTo>
                  <a:cubicBezTo>
                    <a:pt x="95" y="4326"/>
                    <a:pt x="0" y="4390"/>
                    <a:pt x="0" y="4485"/>
                  </a:cubicBezTo>
                  <a:cubicBezTo>
                    <a:pt x="380" y="6892"/>
                    <a:pt x="444" y="9330"/>
                    <a:pt x="222" y="11769"/>
                  </a:cubicBezTo>
                  <a:cubicBezTo>
                    <a:pt x="222" y="11832"/>
                    <a:pt x="285" y="11864"/>
                    <a:pt x="353" y="11864"/>
                  </a:cubicBezTo>
                  <a:cubicBezTo>
                    <a:pt x="420" y="11864"/>
                    <a:pt x="491" y="11832"/>
                    <a:pt x="507" y="11769"/>
                  </a:cubicBezTo>
                  <a:cubicBezTo>
                    <a:pt x="3384" y="11901"/>
                    <a:pt x="6329" y="11992"/>
                    <a:pt x="9295" y="11992"/>
                  </a:cubicBezTo>
                  <a:cubicBezTo>
                    <a:pt x="19125" y="11992"/>
                    <a:pt x="29178" y="10989"/>
                    <a:pt x="37718" y="7145"/>
                  </a:cubicBezTo>
                  <a:cubicBezTo>
                    <a:pt x="38006" y="7030"/>
                    <a:pt x="37822" y="6757"/>
                    <a:pt x="37548" y="6757"/>
                  </a:cubicBezTo>
                  <a:cubicBezTo>
                    <a:pt x="37521" y="6757"/>
                    <a:pt x="37493" y="6759"/>
                    <a:pt x="37465" y="6765"/>
                  </a:cubicBezTo>
                  <a:cubicBezTo>
                    <a:pt x="36800" y="4643"/>
                    <a:pt x="35881" y="2648"/>
                    <a:pt x="35501" y="463"/>
                  </a:cubicBezTo>
                  <a:cubicBezTo>
                    <a:pt x="35501" y="400"/>
                    <a:pt x="35470" y="368"/>
                    <a:pt x="35406" y="336"/>
                  </a:cubicBezTo>
                  <a:cubicBezTo>
                    <a:pt x="35624" y="227"/>
                    <a:pt x="35537" y="0"/>
                    <a:pt x="353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3" name="Google Shape;913;p41"/>
          <p:cNvGrpSpPr/>
          <p:nvPr/>
        </p:nvGrpSpPr>
        <p:grpSpPr>
          <a:xfrm>
            <a:off x="6177846" y="1298854"/>
            <a:ext cx="2136044" cy="1277807"/>
            <a:chOff x="6177846" y="1298854"/>
            <a:chExt cx="2136044" cy="1277807"/>
          </a:xfrm>
        </p:grpSpPr>
        <p:sp>
          <p:nvSpPr>
            <p:cNvPr id="914" name="Google Shape;914;p41"/>
            <p:cNvSpPr/>
            <p:nvPr/>
          </p:nvSpPr>
          <p:spPr>
            <a:xfrm>
              <a:off x="6177846" y="1298854"/>
              <a:ext cx="1878037" cy="1277807"/>
            </a:xfrm>
            <a:custGeom>
              <a:avLst/>
              <a:gdLst/>
              <a:ahLst/>
              <a:cxnLst/>
              <a:rect l="l" t="t" r="r" b="b"/>
              <a:pathLst>
                <a:path w="64004" h="43548" extrusionOk="0">
                  <a:moveTo>
                    <a:pt x="10679" y="1"/>
                  </a:moveTo>
                  <a:cubicBezTo>
                    <a:pt x="9875" y="1"/>
                    <a:pt x="9090" y="327"/>
                    <a:pt x="8900" y="1060"/>
                  </a:cubicBezTo>
                  <a:cubicBezTo>
                    <a:pt x="7253" y="7521"/>
                    <a:pt x="6018" y="14013"/>
                    <a:pt x="4846" y="20473"/>
                  </a:cubicBezTo>
                  <a:cubicBezTo>
                    <a:pt x="3833" y="26079"/>
                    <a:pt x="2914" y="31684"/>
                    <a:pt x="1932" y="37290"/>
                  </a:cubicBezTo>
                  <a:cubicBezTo>
                    <a:pt x="1679" y="38873"/>
                    <a:pt x="1" y="42420"/>
                    <a:pt x="2914" y="43212"/>
                  </a:cubicBezTo>
                  <a:cubicBezTo>
                    <a:pt x="3658" y="43402"/>
                    <a:pt x="4521" y="43449"/>
                    <a:pt x="5396" y="43449"/>
                  </a:cubicBezTo>
                  <a:cubicBezTo>
                    <a:pt x="6271" y="43449"/>
                    <a:pt x="7158" y="43402"/>
                    <a:pt x="7950" y="43402"/>
                  </a:cubicBezTo>
                  <a:cubicBezTo>
                    <a:pt x="9881" y="43433"/>
                    <a:pt x="11813" y="43465"/>
                    <a:pt x="13745" y="43465"/>
                  </a:cubicBezTo>
                  <a:cubicBezTo>
                    <a:pt x="18080" y="43507"/>
                    <a:pt x="22455" y="43547"/>
                    <a:pt x="26848" y="43547"/>
                  </a:cubicBezTo>
                  <a:cubicBezTo>
                    <a:pt x="38953" y="43547"/>
                    <a:pt x="51197" y="43244"/>
                    <a:pt x="63117" y="41850"/>
                  </a:cubicBezTo>
                  <a:cubicBezTo>
                    <a:pt x="63782" y="41755"/>
                    <a:pt x="64004" y="41026"/>
                    <a:pt x="63244" y="40963"/>
                  </a:cubicBezTo>
                  <a:cubicBezTo>
                    <a:pt x="59103" y="40814"/>
                    <a:pt x="54946" y="40770"/>
                    <a:pt x="50785" y="40770"/>
                  </a:cubicBezTo>
                  <a:cubicBezTo>
                    <a:pt x="45208" y="40770"/>
                    <a:pt x="39627" y="40850"/>
                    <a:pt x="34077" y="40868"/>
                  </a:cubicBezTo>
                  <a:cubicBezTo>
                    <a:pt x="29010" y="40868"/>
                    <a:pt x="23974" y="40868"/>
                    <a:pt x="18939" y="40805"/>
                  </a:cubicBezTo>
                  <a:cubicBezTo>
                    <a:pt x="16564" y="40805"/>
                    <a:pt x="14188" y="40773"/>
                    <a:pt x="11813" y="40741"/>
                  </a:cubicBezTo>
                  <a:cubicBezTo>
                    <a:pt x="10483" y="40710"/>
                    <a:pt x="9153" y="40678"/>
                    <a:pt x="7791" y="40678"/>
                  </a:cubicBezTo>
                  <a:cubicBezTo>
                    <a:pt x="7698" y="40673"/>
                    <a:pt x="7597" y="40672"/>
                    <a:pt x="7488" y="40672"/>
                  </a:cubicBezTo>
                  <a:cubicBezTo>
                    <a:pt x="6965" y="40672"/>
                    <a:pt x="6282" y="40716"/>
                    <a:pt x="5663" y="40716"/>
                  </a:cubicBezTo>
                  <a:cubicBezTo>
                    <a:pt x="5535" y="40716"/>
                    <a:pt x="5410" y="40714"/>
                    <a:pt x="5289" y="40710"/>
                  </a:cubicBezTo>
                  <a:cubicBezTo>
                    <a:pt x="5321" y="40045"/>
                    <a:pt x="5669" y="39190"/>
                    <a:pt x="5764" y="38683"/>
                  </a:cubicBezTo>
                  <a:cubicBezTo>
                    <a:pt x="5891" y="37891"/>
                    <a:pt x="6018" y="37100"/>
                    <a:pt x="6144" y="36308"/>
                  </a:cubicBezTo>
                  <a:cubicBezTo>
                    <a:pt x="6429" y="34693"/>
                    <a:pt x="6714" y="33109"/>
                    <a:pt x="6968" y="31494"/>
                  </a:cubicBezTo>
                  <a:cubicBezTo>
                    <a:pt x="7538" y="28201"/>
                    <a:pt x="8076" y="24907"/>
                    <a:pt x="8678" y="21613"/>
                  </a:cubicBezTo>
                  <a:cubicBezTo>
                    <a:pt x="9850" y="14900"/>
                    <a:pt x="11180" y="8218"/>
                    <a:pt x="12637" y="1535"/>
                  </a:cubicBezTo>
                  <a:cubicBezTo>
                    <a:pt x="12854" y="577"/>
                    <a:pt x="11749" y="1"/>
                    <a:pt x="10679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1"/>
            <p:cNvSpPr/>
            <p:nvPr/>
          </p:nvSpPr>
          <p:spPr>
            <a:xfrm>
              <a:off x="6298647" y="1314141"/>
              <a:ext cx="1996053" cy="1195061"/>
            </a:xfrm>
            <a:custGeom>
              <a:avLst/>
              <a:gdLst/>
              <a:ahLst/>
              <a:cxnLst/>
              <a:rect l="l" t="t" r="r" b="b"/>
              <a:pathLst>
                <a:path w="68026" h="40728" extrusionOk="0">
                  <a:moveTo>
                    <a:pt x="7158" y="1"/>
                  </a:moveTo>
                  <a:cubicBezTo>
                    <a:pt x="6968" y="223"/>
                    <a:pt x="6778" y="476"/>
                    <a:pt x="6619" y="729"/>
                  </a:cubicBezTo>
                  <a:cubicBezTo>
                    <a:pt x="6556" y="1964"/>
                    <a:pt x="6144" y="3231"/>
                    <a:pt x="5923" y="4435"/>
                  </a:cubicBezTo>
                  <a:cubicBezTo>
                    <a:pt x="5638" y="6113"/>
                    <a:pt x="5384" y="7792"/>
                    <a:pt x="5131" y="9438"/>
                  </a:cubicBezTo>
                  <a:cubicBezTo>
                    <a:pt x="4561" y="12954"/>
                    <a:pt x="3991" y="16469"/>
                    <a:pt x="3421" y="19984"/>
                  </a:cubicBezTo>
                  <a:cubicBezTo>
                    <a:pt x="2281" y="26888"/>
                    <a:pt x="1141" y="33792"/>
                    <a:pt x="1" y="40727"/>
                  </a:cubicBezTo>
                  <a:cubicBezTo>
                    <a:pt x="18907" y="40284"/>
                    <a:pt x="37813" y="39080"/>
                    <a:pt x="56625" y="36927"/>
                  </a:cubicBezTo>
                  <a:cubicBezTo>
                    <a:pt x="56646" y="36923"/>
                    <a:pt x="56666" y="36921"/>
                    <a:pt x="56686" y="36921"/>
                  </a:cubicBezTo>
                  <a:cubicBezTo>
                    <a:pt x="56814" y="36921"/>
                    <a:pt x="56910" y="37007"/>
                    <a:pt x="56910" y="37117"/>
                  </a:cubicBezTo>
                  <a:cubicBezTo>
                    <a:pt x="56985" y="37541"/>
                    <a:pt x="57649" y="39773"/>
                    <a:pt x="58996" y="39773"/>
                  </a:cubicBezTo>
                  <a:cubicBezTo>
                    <a:pt x="59359" y="39773"/>
                    <a:pt x="59771" y="39611"/>
                    <a:pt x="60235" y="39207"/>
                  </a:cubicBezTo>
                  <a:cubicBezTo>
                    <a:pt x="60869" y="38669"/>
                    <a:pt x="60932" y="37307"/>
                    <a:pt x="61122" y="36642"/>
                  </a:cubicBezTo>
                  <a:cubicBezTo>
                    <a:pt x="61565" y="35027"/>
                    <a:pt x="62009" y="33412"/>
                    <a:pt x="62420" y="31797"/>
                  </a:cubicBezTo>
                  <a:cubicBezTo>
                    <a:pt x="63212" y="28756"/>
                    <a:pt x="63940" y="25684"/>
                    <a:pt x="64606" y="22644"/>
                  </a:cubicBezTo>
                  <a:cubicBezTo>
                    <a:pt x="65967" y="16437"/>
                    <a:pt x="66696" y="10198"/>
                    <a:pt x="68026" y="4023"/>
                  </a:cubicBezTo>
                  <a:cubicBezTo>
                    <a:pt x="47663" y="3326"/>
                    <a:pt x="27299" y="1838"/>
                    <a:pt x="7158" y="1"/>
                  </a:cubicBezTo>
                  <a:close/>
                </a:path>
              </a:pathLst>
            </a:custGeom>
            <a:solidFill>
              <a:srgbClr val="D3BC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1"/>
            <p:cNvSpPr/>
            <p:nvPr/>
          </p:nvSpPr>
          <p:spPr>
            <a:xfrm>
              <a:off x="6407360" y="2413002"/>
              <a:ext cx="1601132" cy="111912"/>
            </a:xfrm>
            <a:custGeom>
              <a:avLst/>
              <a:gdLst/>
              <a:ahLst/>
              <a:cxnLst/>
              <a:rect l="l" t="t" r="r" b="b"/>
              <a:pathLst>
                <a:path w="54567" h="3814" extrusionOk="0">
                  <a:moveTo>
                    <a:pt x="51969" y="1"/>
                  </a:moveTo>
                  <a:cubicBezTo>
                    <a:pt x="51552" y="1"/>
                    <a:pt x="51078" y="104"/>
                    <a:pt x="50703" y="142"/>
                  </a:cubicBezTo>
                  <a:cubicBezTo>
                    <a:pt x="42216" y="1124"/>
                    <a:pt x="33665" y="1915"/>
                    <a:pt x="25114" y="2485"/>
                  </a:cubicBezTo>
                  <a:cubicBezTo>
                    <a:pt x="16786" y="3055"/>
                    <a:pt x="8393" y="3467"/>
                    <a:pt x="1" y="3657"/>
                  </a:cubicBezTo>
                  <a:cubicBezTo>
                    <a:pt x="6216" y="3703"/>
                    <a:pt x="12398" y="3814"/>
                    <a:pt x="18594" y="3814"/>
                  </a:cubicBezTo>
                  <a:cubicBezTo>
                    <a:pt x="21018" y="3814"/>
                    <a:pt x="23444" y="3797"/>
                    <a:pt x="25875" y="3752"/>
                  </a:cubicBezTo>
                  <a:cubicBezTo>
                    <a:pt x="35439" y="3562"/>
                    <a:pt x="45003" y="2992"/>
                    <a:pt x="54567" y="2675"/>
                  </a:cubicBezTo>
                  <a:cubicBezTo>
                    <a:pt x="53965" y="2422"/>
                    <a:pt x="53553" y="1884"/>
                    <a:pt x="53300" y="1504"/>
                  </a:cubicBezTo>
                  <a:cubicBezTo>
                    <a:pt x="53078" y="1187"/>
                    <a:pt x="52983" y="427"/>
                    <a:pt x="52698" y="205"/>
                  </a:cubicBezTo>
                  <a:cubicBezTo>
                    <a:pt x="52517" y="50"/>
                    <a:pt x="52257" y="1"/>
                    <a:pt x="51969" y="1"/>
                  </a:cubicBezTo>
                  <a:close/>
                </a:path>
              </a:pathLst>
            </a:custGeom>
            <a:solidFill>
              <a:srgbClr val="D3BC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1"/>
            <p:cNvSpPr/>
            <p:nvPr/>
          </p:nvSpPr>
          <p:spPr>
            <a:xfrm>
              <a:off x="6339550" y="1317662"/>
              <a:ext cx="1947726" cy="1195942"/>
            </a:xfrm>
            <a:custGeom>
              <a:avLst/>
              <a:gdLst/>
              <a:ahLst/>
              <a:cxnLst/>
              <a:rect l="l" t="t" r="r" b="b"/>
              <a:pathLst>
                <a:path w="66379" h="40758" extrusionOk="0">
                  <a:moveTo>
                    <a:pt x="6708" y="1"/>
                  </a:moveTo>
                  <a:cubicBezTo>
                    <a:pt x="6031" y="1"/>
                    <a:pt x="5540" y="362"/>
                    <a:pt x="5510" y="831"/>
                  </a:cubicBezTo>
                  <a:cubicBezTo>
                    <a:pt x="5479" y="1559"/>
                    <a:pt x="5225" y="2129"/>
                    <a:pt x="4655" y="2731"/>
                  </a:cubicBezTo>
                  <a:cubicBezTo>
                    <a:pt x="4339" y="3111"/>
                    <a:pt x="4560" y="3523"/>
                    <a:pt x="4972" y="3745"/>
                  </a:cubicBezTo>
                  <a:cubicBezTo>
                    <a:pt x="4719" y="3966"/>
                    <a:pt x="4560" y="4220"/>
                    <a:pt x="4529" y="4505"/>
                  </a:cubicBezTo>
                  <a:cubicBezTo>
                    <a:pt x="4149" y="4853"/>
                    <a:pt x="4180" y="5423"/>
                    <a:pt x="4877" y="5613"/>
                  </a:cubicBezTo>
                  <a:cubicBezTo>
                    <a:pt x="6144" y="6025"/>
                    <a:pt x="7601" y="6183"/>
                    <a:pt x="9057" y="6310"/>
                  </a:cubicBezTo>
                  <a:cubicBezTo>
                    <a:pt x="12763" y="6753"/>
                    <a:pt x="16595" y="7006"/>
                    <a:pt x="20332" y="7323"/>
                  </a:cubicBezTo>
                  <a:cubicBezTo>
                    <a:pt x="21852" y="7450"/>
                    <a:pt x="23372" y="7577"/>
                    <a:pt x="24892" y="7672"/>
                  </a:cubicBezTo>
                  <a:cubicBezTo>
                    <a:pt x="28059" y="7957"/>
                    <a:pt x="31257" y="8210"/>
                    <a:pt x="34456" y="8432"/>
                  </a:cubicBezTo>
                  <a:cubicBezTo>
                    <a:pt x="39586" y="8812"/>
                    <a:pt x="44748" y="9097"/>
                    <a:pt x="49879" y="9350"/>
                  </a:cubicBezTo>
                  <a:cubicBezTo>
                    <a:pt x="53248" y="9523"/>
                    <a:pt x="56636" y="9716"/>
                    <a:pt x="60028" y="9716"/>
                  </a:cubicBezTo>
                  <a:cubicBezTo>
                    <a:pt x="60973" y="9716"/>
                    <a:pt x="61918" y="9701"/>
                    <a:pt x="62863" y="9667"/>
                  </a:cubicBezTo>
                  <a:lnTo>
                    <a:pt x="62863" y="9667"/>
                  </a:lnTo>
                  <a:cubicBezTo>
                    <a:pt x="62230" y="14005"/>
                    <a:pt x="61565" y="18312"/>
                    <a:pt x="60710" y="22651"/>
                  </a:cubicBezTo>
                  <a:cubicBezTo>
                    <a:pt x="60140" y="25659"/>
                    <a:pt x="59443" y="28668"/>
                    <a:pt x="58810" y="31708"/>
                  </a:cubicBezTo>
                  <a:cubicBezTo>
                    <a:pt x="58493" y="33102"/>
                    <a:pt x="58208" y="34527"/>
                    <a:pt x="57923" y="35920"/>
                  </a:cubicBezTo>
                  <a:cubicBezTo>
                    <a:pt x="57828" y="36300"/>
                    <a:pt x="57764" y="37504"/>
                    <a:pt x="57289" y="37725"/>
                  </a:cubicBezTo>
                  <a:cubicBezTo>
                    <a:pt x="57094" y="37826"/>
                    <a:pt x="56911" y="37869"/>
                    <a:pt x="56742" y="37869"/>
                  </a:cubicBezTo>
                  <a:cubicBezTo>
                    <a:pt x="55949" y="37869"/>
                    <a:pt x="55440" y="36922"/>
                    <a:pt x="55231" y="36427"/>
                  </a:cubicBezTo>
                  <a:cubicBezTo>
                    <a:pt x="55168" y="36300"/>
                    <a:pt x="55041" y="36269"/>
                    <a:pt x="54883" y="36269"/>
                  </a:cubicBezTo>
                  <a:cubicBezTo>
                    <a:pt x="54800" y="36186"/>
                    <a:pt x="54671" y="36104"/>
                    <a:pt x="54493" y="36104"/>
                  </a:cubicBezTo>
                  <a:cubicBezTo>
                    <a:pt x="54466" y="36104"/>
                    <a:pt x="54437" y="36106"/>
                    <a:pt x="54408" y="36110"/>
                  </a:cubicBezTo>
                  <a:cubicBezTo>
                    <a:pt x="51177" y="36364"/>
                    <a:pt x="47947" y="36839"/>
                    <a:pt x="44717" y="37345"/>
                  </a:cubicBezTo>
                  <a:cubicBezTo>
                    <a:pt x="38953" y="37979"/>
                    <a:pt x="33189" y="38549"/>
                    <a:pt x="27394" y="38992"/>
                  </a:cubicBezTo>
                  <a:cubicBezTo>
                    <a:pt x="22960" y="39309"/>
                    <a:pt x="18495" y="39562"/>
                    <a:pt x="14061" y="39720"/>
                  </a:cubicBezTo>
                  <a:cubicBezTo>
                    <a:pt x="9596" y="39847"/>
                    <a:pt x="5130" y="39752"/>
                    <a:pt x="697" y="39974"/>
                  </a:cubicBezTo>
                  <a:cubicBezTo>
                    <a:pt x="127" y="39974"/>
                    <a:pt x="0" y="40639"/>
                    <a:pt x="602" y="40671"/>
                  </a:cubicBezTo>
                  <a:cubicBezTo>
                    <a:pt x="1846" y="40733"/>
                    <a:pt x="3102" y="40758"/>
                    <a:pt x="4365" y="40758"/>
                  </a:cubicBezTo>
                  <a:cubicBezTo>
                    <a:pt x="7602" y="40758"/>
                    <a:pt x="10880" y="40594"/>
                    <a:pt x="14093" y="40481"/>
                  </a:cubicBezTo>
                  <a:cubicBezTo>
                    <a:pt x="18558" y="40290"/>
                    <a:pt x="22992" y="40037"/>
                    <a:pt x="27457" y="39752"/>
                  </a:cubicBezTo>
                  <a:cubicBezTo>
                    <a:pt x="31922" y="39404"/>
                    <a:pt x="36356" y="38992"/>
                    <a:pt x="40790" y="38485"/>
                  </a:cubicBezTo>
                  <a:cubicBezTo>
                    <a:pt x="45350" y="38327"/>
                    <a:pt x="50164" y="37915"/>
                    <a:pt x="54503" y="36870"/>
                  </a:cubicBezTo>
                  <a:cubicBezTo>
                    <a:pt x="54534" y="38105"/>
                    <a:pt x="55674" y="39277"/>
                    <a:pt x="57036" y="39277"/>
                  </a:cubicBezTo>
                  <a:cubicBezTo>
                    <a:pt x="57099" y="39423"/>
                    <a:pt x="57300" y="39542"/>
                    <a:pt x="57520" y="39542"/>
                  </a:cubicBezTo>
                  <a:cubicBezTo>
                    <a:pt x="57633" y="39542"/>
                    <a:pt x="57752" y="39511"/>
                    <a:pt x="57859" y="39435"/>
                  </a:cubicBezTo>
                  <a:cubicBezTo>
                    <a:pt x="58049" y="39309"/>
                    <a:pt x="58208" y="39214"/>
                    <a:pt x="58366" y="39087"/>
                  </a:cubicBezTo>
                  <a:cubicBezTo>
                    <a:pt x="58493" y="39024"/>
                    <a:pt x="58525" y="38929"/>
                    <a:pt x="58525" y="38865"/>
                  </a:cubicBezTo>
                  <a:cubicBezTo>
                    <a:pt x="58746" y="38707"/>
                    <a:pt x="58968" y="38549"/>
                    <a:pt x="59158" y="38359"/>
                  </a:cubicBezTo>
                  <a:cubicBezTo>
                    <a:pt x="60520" y="37092"/>
                    <a:pt x="60710" y="35318"/>
                    <a:pt x="61090" y="33862"/>
                  </a:cubicBezTo>
                  <a:cubicBezTo>
                    <a:pt x="61596" y="31962"/>
                    <a:pt x="62040" y="30061"/>
                    <a:pt x="62451" y="28130"/>
                  </a:cubicBezTo>
                  <a:cubicBezTo>
                    <a:pt x="64003" y="21004"/>
                    <a:pt x="65270" y="13847"/>
                    <a:pt x="66030" y="6690"/>
                  </a:cubicBezTo>
                  <a:cubicBezTo>
                    <a:pt x="66062" y="6626"/>
                    <a:pt x="66062" y="6595"/>
                    <a:pt x="66030" y="6531"/>
                  </a:cubicBezTo>
                  <a:cubicBezTo>
                    <a:pt x="66125" y="5866"/>
                    <a:pt x="66188" y="5233"/>
                    <a:pt x="66252" y="4568"/>
                  </a:cubicBezTo>
                  <a:cubicBezTo>
                    <a:pt x="66252" y="4505"/>
                    <a:pt x="66252" y="4473"/>
                    <a:pt x="66252" y="4410"/>
                  </a:cubicBezTo>
                  <a:cubicBezTo>
                    <a:pt x="66378" y="4188"/>
                    <a:pt x="66252" y="3903"/>
                    <a:pt x="65808" y="3871"/>
                  </a:cubicBezTo>
                  <a:lnTo>
                    <a:pt x="65682" y="3871"/>
                  </a:lnTo>
                  <a:cubicBezTo>
                    <a:pt x="65449" y="3774"/>
                    <a:pt x="65180" y="3737"/>
                    <a:pt x="64913" y="3737"/>
                  </a:cubicBezTo>
                  <a:cubicBezTo>
                    <a:pt x="64743" y="3737"/>
                    <a:pt x="64574" y="3752"/>
                    <a:pt x="64415" y="3776"/>
                  </a:cubicBezTo>
                  <a:cubicBezTo>
                    <a:pt x="60425" y="3586"/>
                    <a:pt x="56371" y="3586"/>
                    <a:pt x="52349" y="3523"/>
                  </a:cubicBezTo>
                  <a:cubicBezTo>
                    <a:pt x="47155" y="2826"/>
                    <a:pt x="41582" y="2795"/>
                    <a:pt x="36324" y="2446"/>
                  </a:cubicBezTo>
                  <a:cubicBezTo>
                    <a:pt x="30466" y="2066"/>
                    <a:pt x="24607" y="1654"/>
                    <a:pt x="18748" y="1179"/>
                  </a:cubicBezTo>
                  <a:cubicBezTo>
                    <a:pt x="18672" y="1171"/>
                    <a:pt x="18598" y="1167"/>
                    <a:pt x="18526" y="1167"/>
                  </a:cubicBezTo>
                  <a:cubicBezTo>
                    <a:pt x="18330" y="1167"/>
                    <a:pt x="18150" y="1196"/>
                    <a:pt x="17988" y="1243"/>
                  </a:cubicBezTo>
                  <a:cubicBezTo>
                    <a:pt x="14378" y="578"/>
                    <a:pt x="10578" y="324"/>
                    <a:pt x="6872" y="8"/>
                  </a:cubicBezTo>
                  <a:cubicBezTo>
                    <a:pt x="6817" y="3"/>
                    <a:pt x="6762" y="1"/>
                    <a:pt x="6708" y="1"/>
                  </a:cubicBezTo>
                  <a:close/>
                </a:path>
              </a:pathLst>
            </a:custGeom>
            <a:solidFill>
              <a:srgbClr val="C397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1"/>
            <p:cNvSpPr/>
            <p:nvPr/>
          </p:nvSpPr>
          <p:spPr>
            <a:xfrm>
              <a:off x="6336763" y="1893999"/>
              <a:ext cx="143133" cy="529632"/>
            </a:xfrm>
            <a:custGeom>
              <a:avLst/>
              <a:gdLst/>
              <a:ahLst/>
              <a:cxnLst/>
              <a:rect l="l" t="t" r="r" b="b"/>
              <a:pathLst>
                <a:path w="4878" h="18050" extrusionOk="0">
                  <a:moveTo>
                    <a:pt x="4715" y="0"/>
                  </a:moveTo>
                  <a:cubicBezTo>
                    <a:pt x="4632" y="0"/>
                    <a:pt x="4545" y="32"/>
                    <a:pt x="4529" y="95"/>
                  </a:cubicBezTo>
                  <a:cubicBezTo>
                    <a:pt x="3642" y="3009"/>
                    <a:pt x="2977" y="5922"/>
                    <a:pt x="2154" y="8804"/>
                  </a:cubicBezTo>
                  <a:cubicBezTo>
                    <a:pt x="1710" y="10324"/>
                    <a:pt x="1267" y="11813"/>
                    <a:pt x="855" y="13333"/>
                  </a:cubicBezTo>
                  <a:cubicBezTo>
                    <a:pt x="538" y="14600"/>
                    <a:pt x="0" y="15993"/>
                    <a:pt x="317" y="17228"/>
                  </a:cubicBezTo>
                  <a:cubicBezTo>
                    <a:pt x="433" y="17692"/>
                    <a:pt x="1091" y="18049"/>
                    <a:pt x="1723" y="18049"/>
                  </a:cubicBezTo>
                  <a:cubicBezTo>
                    <a:pt x="2127" y="18049"/>
                    <a:pt x="2521" y="17903"/>
                    <a:pt x="2755" y="17545"/>
                  </a:cubicBezTo>
                  <a:cubicBezTo>
                    <a:pt x="3579" y="16247"/>
                    <a:pt x="3579" y="14790"/>
                    <a:pt x="3705" y="13428"/>
                  </a:cubicBezTo>
                  <a:cubicBezTo>
                    <a:pt x="3832" y="12003"/>
                    <a:pt x="3927" y="10609"/>
                    <a:pt x="4054" y="9184"/>
                  </a:cubicBezTo>
                  <a:cubicBezTo>
                    <a:pt x="4275" y="6144"/>
                    <a:pt x="4687" y="3136"/>
                    <a:pt x="4877" y="95"/>
                  </a:cubicBezTo>
                  <a:cubicBezTo>
                    <a:pt x="4877" y="32"/>
                    <a:pt x="4798" y="0"/>
                    <a:pt x="4715" y="0"/>
                  </a:cubicBezTo>
                  <a:close/>
                </a:path>
              </a:pathLst>
            </a:custGeom>
            <a:solidFill>
              <a:srgbClr val="FFFFFF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1"/>
            <p:cNvSpPr/>
            <p:nvPr/>
          </p:nvSpPr>
          <p:spPr>
            <a:xfrm>
              <a:off x="6278401" y="1299206"/>
              <a:ext cx="2035489" cy="1242508"/>
            </a:xfrm>
            <a:custGeom>
              <a:avLst/>
              <a:gdLst/>
              <a:ahLst/>
              <a:cxnLst/>
              <a:rect l="l" t="t" r="r" b="b"/>
              <a:pathLst>
                <a:path w="69370" h="42345" extrusionOk="0">
                  <a:moveTo>
                    <a:pt x="7848" y="478"/>
                  </a:moveTo>
                  <a:cubicBezTo>
                    <a:pt x="27989" y="2347"/>
                    <a:pt x="48353" y="3835"/>
                    <a:pt x="68716" y="4532"/>
                  </a:cubicBezTo>
                  <a:cubicBezTo>
                    <a:pt x="67386" y="10707"/>
                    <a:pt x="66657" y="16946"/>
                    <a:pt x="65296" y="23153"/>
                  </a:cubicBezTo>
                  <a:cubicBezTo>
                    <a:pt x="64630" y="26193"/>
                    <a:pt x="63902" y="29234"/>
                    <a:pt x="63110" y="32274"/>
                  </a:cubicBezTo>
                  <a:cubicBezTo>
                    <a:pt x="62699" y="33921"/>
                    <a:pt x="62255" y="35536"/>
                    <a:pt x="61812" y="37151"/>
                  </a:cubicBezTo>
                  <a:cubicBezTo>
                    <a:pt x="61622" y="37816"/>
                    <a:pt x="61590" y="39178"/>
                    <a:pt x="60957" y="39716"/>
                  </a:cubicBezTo>
                  <a:cubicBezTo>
                    <a:pt x="60486" y="40120"/>
                    <a:pt x="60068" y="40282"/>
                    <a:pt x="59701" y="40282"/>
                  </a:cubicBezTo>
                  <a:cubicBezTo>
                    <a:pt x="58339" y="40282"/>
                    <a:pt x="57675" y="38050"/>
                    <a:pt x="57600" y="37626"/>
                  </a:cubicBezTo>
                  <a:cubicBezTo>
                    <a:pt x="57600" y="37516"/>
                    <a:pt x="57504" y="37430"/>
                    <a:pt x="57376" y="37430"/>
                  </a:cubicBezTo>
                  <a:cubicBezTo>
                    <a:pt x="57356" y="37430"/>
                    <a:pt x="57336" y="37432"/>
                    <a:pt x="57315" y="37436"/>
                  </a:cubicBezTo>
                  <a:cubicBezTo>
                    <a:pt x="38503" y="39589"/>
                    <a:pt x="19597" y="40793"/>
                    <a:pt x="691" y="41236"/>
                  </a:cubicBezTo>
                  <a:cubicBezTo>
                    <a:pt x="1831" y="34301"/>
                    <a:pt x="2971" y="27397"/>
                    <a:pt x="4111" y="20493"/>
                  </a:cubicBezTo>
                  <a:cubicBezTo>
                    <a:pt x="4681" y="16978"/>
                    <a:pt x="5251" y="13463"/>
                    <a:pt x="5821" y="9947"/>
                  </a:cubicBezTo>
                  <a:cubicBezTo>
                    <a:pt x="6074" y="8301"/>
                    <a:pt x="6328" y="6622"/>
                    <a:pt x="6644" y="4944"/>
                  </a:cubicBezTo>
                  <a:cubicBezTo>
                    <a:pt x="6834" y="3740"/>
                    <a:pt x="7246" y="2473"/>
                    <a:pt x="7309" y="1238"/>
                  </a:cubicBezTo>
                  <a:cubicBezTo>
                    <a:pt x="7468" y="985"/>
                    <a:pt x="7658" y="732"/>
                    <a:pt x="7848" y="478"/>
                  </a:cubicBezTo>
                  <a:close/>
                  <a:moveTo>
                    <a:pt x="56364" y="37960"/>
                  </a:moveTo>
                  <a:cubicBezTo>
                    <a:pt x="56652" y="37960"/>
                    <a:pt x="56912" y="38009"/>
                    <a:pt x="57093" y="38164"/>
                  </a:cubicBezTo>
                  <a:cubicBezTo>
                    <a:pt x="57378" y="38386"/>
                    <a:pt x="57473" y="39146"/>
                    <a:pt x="57695" y="39463"/>
                  </a:cubicBezTo>
                  <a:cubicBezTo>
                    <a:pt x="57948" y="39843"/>
                    <a:pt x="58360" y="40381"/>
                    <a:pt x="58962" y="40634"/>
                  </a:cubicBezTo>
                  <a:cubicBezTo>
                    <a:pt x="49398" y="40951"/>
                    <a:pt x="39834" y="41521"/>
                    <a:pt x="30270" y="41711"/>
                  </a:cubicBezTo>
                  <a:cubicBezTo>
                    <a:pt x="27621" y="41760"/>
                    <a:pt x="24979" y="41778"/>
                    <a:pt x="22340" y="41778"/>
                  </a:cubicBezTo>
                  <a:cubicBezTo>
                    <a:pt x="16361" y="41778"/>
                    <a:pt x="10394" y="41682"/>
                    <a:pt x="4396" y="41616"/>
                  </a:cubicBezTo>
                  <a:cubicBezTo>
                    <a:pt x="12788" y="41426"/>
                    <a:pt x="21149" y="41014"/>
                    <a:pt x="29509" y="40444"/>
                  </a:cubicBezTo>
                  <a:cubicBezTo>
                    <a:pt x="38060" y="39874"/>
                    <a:pt x="46611" y="39083"/>
                    <a:pt x="55098" y="38101"/>
                  </a:cubicBezTo>
                  <a:cubicBezTo>
                    <a:pt x="55473" y="38063"/>
                    <a:pt x="55947" y="37960"/>
                    <a:pt x="56364" y="37960"/>
                  </a:cubicBezTo>
                  <a:close/>
                  <a:moveTo>
                    <a:pt x="7921" y="1"/>
                  </a:moveTo>
                  <a:cubicBezTo>
                    <a:pt x="7637" y="1"/>
                    <a:pt x="7475" y="234"/>
                    <a:pt x="7594" y="383"/>
                  </a:cubicBezTo>
                  <a:cubicBezTo>
                    <a:pt x="7499" y="510"/>
                    <a:pt x="7404" y="637"/>
                    <a:pt x="7309" y="763"/>
                  </a:cubicBezTo>
                  <a:cubicBezTo>
                    <a:pt x="7309" y="668"/>
                    <a:pt x="7309" y="605"/>
                    <a:pt x="7309" y="542"/>
                  </a:cubicBezTo>
                  <a:cubicBezTo>
                    <a:pt x="7309" y="519"/>
                    <a:pt x="7262" y="497"/>
                    <a:pt x="7234" y="497"/>
                  </a:cubicBezTo>
                  <a:cubicBezTo>
                    <a:pt x="7223" y="497"/>
                    <a:pt x="7214" y="501"/>
                    <a:pt x="7214" y="510"/>
                  </a:cubicBezTo>
                  <a:cubicBezTo>
                    <a:pt x="6391" y="1967"/>
                    <a:pt x="6296" y="3645"/>
                    <a:pt x="6011" y="5165"/>
                  </a:cubicBezTo>
                  <a:cubicBezTo>
                    <a:pt x="5726" y="6844"/>
                    <a:pt x="5441" y="8522"/>
                    <a:pt x="5188" y="10169"/>
                  </a:cubicBezTo>
                  <a:cubicBezTo>
                    <a:pt x="4618" y="13589"/>
                    <a:pt x="4016" y="17009"/>
                    <a:pt x="3478" y="20398"/>
                  </a:cubicBezTo>
                  <a:cubicBezTo>
                    <a:pt x="2306" y="27460"/>
                    <a:pt x="1134" y="34491"/>
                    <a:pt x="26" y="41521"/>
                  </a:cubicBezTo>
                  <a:cubicBezTo>
                    <a:pt x="1" y="41672"/>
                    <a:pt x="154" y="41762"/>
                    <a:pt x="313" y="41762"/>
                  </a:cubicBezTo>
                  <a:cubicBezTo>
                    <a:pt x="355" y="41762"/>
                    <a:pt x="398" y="41756"/>
                    <a:pt x="437" y="41743"/>
                  </a:cubicBezTo>
                  <a:lnTo>
                    <a:pt x="437" y="41743"/>
                  </a:lnTo>
                  <a:cubicBezTo>
                    <a:pt x="374" y="41870"/>
                    <a:pt x="437" y="42028"/>
                    <a:pt x="659" y="42028"/>
                  </a:cubicBezTo>
                  <a:cubicBezTo>
                    <a:pt x="5473" y="42265"/>
                    <a:pt x="10342" y="42345"/>
                    <a:pt x="15223" y="42345"/>
                  </a:cubicBezTo>
                  <a:cubicBezTo>
                    <a:pt x="20104" y="42345"/>
                    <a:pt x="24997" y="42265"/>
                    <a:pt x="29858" y="42186"/>
                  </a:cubicBezTo>
                  <a:cubicBezTo>
                    <a:pt x="39834" y="41996"/>
                    <a:pt x="49968" y="41806"/>
                    <a:pt x="59912" y="40856"/>
                  </a:cubicBezTo>
                  <a:cubicBezTo>
                    <a:pt x="59943" y="40856"/>
                    <a:pt x="59975" y="40824"/>
                    <a:pt x="60007" y="40824"/>
                  </a:cubicBezTo>
                  <a:cubicBezTo>
                    <a:pt x="61527" y="40666"/>
                    <a:pt x="61907" y="38893"/>
                    <a:pt x="62129" y="38133"/>
                  </a:cubicBezTo>
                  <a:cubicBezTo>
                    <a:pt x="63744" y="32369"/>
                    <a:pt x="65169" y="26573"/>
                    <a:pt x="66372" y="20778"/>
                  </a:cubicBezTo>
                  <a:cubicBezTo>
                    <a:pt x="67481" y="15394"/>
                    <a:pt x="68716" y="9947"/>
                    <a:pt x="69064" y="4532"/>
                  </a:cubicBezTo>
                  <a:lnTo>
                    <a:pt x="69127" y="4532"/>
                  </a:lnTo>
                  <a:cubicBezTo>
                    <a:pt x="69139" y="4534"/>
                    <a:pt x="69150" y="4534"/>
                    <a:pt x="69161" y="4534"/>
                  </a:cubicBezTo>
                  <a:cubicBezTo>
                    <a:pt x="69352" y="4534"/>
                    <a:pt x="69369" y="4277"/>
                    <a:pt x="69159" y="4247"/>
                  </a:cubicBezTo>
                  <a:lnTo>
                    <a:pt x="69096" y="4247"/>
                  </a:lnTo>
                  <a:cubicBezTo>
                    <a:pt x="69096" y="4247"/>
                    <a:pt x="69096" y="4215"/>
                    <a:pt x="69096" y="4215"/>
                  </a:cubicBezTo>
                  <a:cubicBezTo>
                    <a:pt x="69096" y="4152"/>
                    <a:pt x="69025" y="4120"/>
                    <a:pt x="68949" y="4120"/>
                  </a:cubicBezTo>
                  <a:cubicBezTo>
                    <a:pt x="68874" y="4120"/>
                    <a:pt x="68795" y="4152"/>
                    <a:pt x="68779" y="4215"/>
                  </a:cubicBezTo>
                  <a:cubicBezTo>
                    <a:pt x="48448" y="3012"/>
                    <a:pt x="28179" y="1745"/>
                    <a:pt x="7975" y="3"/>
                  </a:cubicBezTo>
                  <a:cubicBezTo>
                    <a:pt x="7956" y="1"/>
                    <a:pt x="7938" y="1"/>
                    <a:pt x="79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0" name="Google Shape;920;p41"/>
          <p:cNvGrpSpPr/>
          <p:nvPr/>
        </p:nvGrpSpPr>
        <p:grpSpPr>
          <a:xfrm>
            <a:off x="6779704" y="1156069"/>
            <a:ext cx="1165835" cy="328489"/>
            <a:chOff x="6779704" y="1156069"/>
            <a:chExt cx="1165835" cy="328489"/>
          </a:xfrm>
        </p:grpSpPr>
        <p:sp>
          <p:nvSpPr>
            <p:cNvPr id="921" name="Google Shape;921;p41"/>
            <p:cNvSpPr/>
            <p:nvPr/>
          </p:nvSpPr>
          <p:spPr>
            <a:xfrm>
              <a:off x="6885452" y="1257886"/>
              <a:ext cx="75469" cy="122534"/>
            </a:xfrm>
            <a:custGeom>
              <a:avLst/>
              <a:gdLst/>
              <a:ahLst/>
              <a:cxnLst/>
              <a:rect l="l" t="t" r="r" b="b"/>
              <a:pathLst>
                <a:path w="2572" h="4176" extrusionOk="0">
                  <a:moveTo>
                    <a:pt x="1745" y="0"/>
                  </a:moveTo>
                  <a:cubicBezTo>
                    <a:pt x="1592" y="0"/>
                    <a:pt x="1419" y="100"/>
                    <a:pt x="1400" y="235"/>
                  </a:cubicBezTo>
                  <a:cubicBezTo>
                    <a:pt x="1337" y="805"/>
                    <a:pt x="1210" y="1375"/>
                    <a:pt x="988" y="1945"/>
                  </a:cubicBezTo>
                  <a:cubicBezTo>
                    <a:pt x="798" y="2484"/>
                    <a:pt x="450" y="2991"/>
                    <a:pt x="197" y="3497"/>
                  </a:cubicBezTo>
                  <a:cubicBezTo>
                    <a:pt x="0" y="3909"/>
                    <a:pt x="485" y="4175"/>
                    <a:pt x="979" y="4175"/>
                  </a:cubicBezTo>
                  <a:cubicBezTo>
                    <a:pt x="1283" y="4175"/>
                    <a:pt x="1592" y="4075"/>
                    <a:pt x="1748" y="3846"/>
                  </a:cubicBezTo>
                  <a:cubicBezTo>
                    <a:pt x="2572" y="2737"/>
                    <a:pt x="2540" y="1249"/>
                    <a:pt x="1970" y="140"/>
                  </a:cubicBezTo>
                  <a:cubicBezTo>
                    <a:pt x="1933" y="41"/>
                    <a:pt x="1843" y="0"/>
                    <a:pt x="1745" y="0"/>
                  </a:cubicBezTo>
                  <a:close/>
                </a:path>
              </a:pathLst>
            </a:custGeom>
            <a:solidFill>
              <a:srgbClr val="FFFFFF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1"/>
            <p:cNvSpPr/>
            <p:nvPr/>
          </p:nvSpPr>
          <p:spPr>
            <a:xfrm>
              <a:off x="6779704" y="1170711"/>
              <a:ext cx="1144475" cy="313847"/>
            </a:xfrm>
            <a:custGeom>
              <a:avLst/>
              <a:gdLst/>
              <a:ahLst/>
              <a:cxnLst/>
              <a:rect l="l" t="t" r="r" b="b"/>
              <a:pathLst>
                <a:path w="39004" h="10696" extrusionOk="0">
                  <a:moveTo>
                    <a:pt x="3234" y="0"/>
                  </a:moveTo>
                  <a:cubicBezTo>
                    <a:pt x="2608" y="0"/>
                    <a:pt x="1934" y="305"/>
                    <a:pt x="1900" y="863"/>
                  </a:cubicBezTo>
                  <a:cubicBezTo>
                    <a:pt x="1837" y="3301"/>
                    <a:pt x="950" y="5455"/>
                    <a:pt x="159" y="7830"/>
                  </a:cubicBezTo>
                  <a:cubicBezTo>
                    <a:pt x="0" y="8273"/>
                    <a:pt x="475" y="8558"/>
                    <a:pt x="982" y="8558"/>
                  </a:cubicBezTo>
                  <a:cubicBezTo>
                    <a:pt x="1109" y="8748"/>
                    <a:pt x="1299" y="8875"/>
                    <a:pt x="1647" y="9002"/>
                  </a:cubicBezTo>
                  <a:cubicBezTo>
                    <a:pt x="5948" y="10312"/>
                    <a:pt x="11253" y="10696"/>
                    <a:pt x="16251" y="10696"/>
                  </a:cubicBezTo>
                  <a:cubicBezTo>
                    <a:pt x="17655" y="10696"/>
                    <a:pt x="19036" y="10665"/>
                    <a:pt x="20364" y="10617"/>
                  </a:cubicBezTo>
                  <a:cubicBezTo>
                    <a:pt x="26222" y="10427"/>
                    <a:pt x="33475" y="9762"/>
                    <a:pt x="38605" y="7418"/>
                  </a:cubicBezTo>
                  <a:cubicBezTo>
                    <a:pt x="39003" y="7234"/>
                    <a:pt x="38808" y="6783"/>
                    <a:pt x="38336" y="6783"/>
                  </a:cubicBezTo>
                  <a:cubicBezTo>
                    <a:pt x="38320" y="6783"/>
                    <a:pt x="38304" y="6784"/>
                    <a:pt x="38288" y="6785"/>
                  </a:cubicBezTo>
                  <a:cubicBezTo>
                    <a:pt x="35375" y="7007"/>
                    <a:pt x="32493" y="7672"/>
                    <a:pt x="29579" y="7988"/>
                  </a:cubicBezTo>
                  <a:cubicBezTo>
                    <a:pt x="26602" y="8337"/>
                    <a:pt x="23625" y="8558"/>
                    <a:pt x="20649" y="8622"/>
                  </a:cubicBezTo>
                  <a:cubicBezTo>
                    <a:pt x="20124" y="8632"/>
                    <a:pt x="19599" y="8638"/>
                    <a:pt x="19075" y="8638"/>
                  </a:cubicBezTo>
                  <a:cubicBezTo>
                    <a:pt x="16497" y="8638"/>
                    <a:pt x="13922" y="8510"/>
                    <a:pt x="11370" y="8273"/>
                  </a:cubicBezTo>
                  <a:cubicBezTo>
                    <a:pt x="8424" y="7988"/>
                    <a:pt x="5606" y="7355"/>
                    <a:pt x="2724" y="7038"/>
                  </a:cubicBezTo>
                  <a:cubicBezTo>
                    <a:pt x="3927" y="5075"/>
                    <a:pt x="4339" y="2795"/>
                    <a:pt x="4307" y="736"/>
                  </a:cubicBezTo>
                  <a:cubicBezTo>
                    <a:pt x="4293" y="234"/>
                    <a:pt x="3781" y="0"/>
                    <a:pt x="3234" y="0"/>
                  </a:cubicBezTo>
                  <a:close/>
                </a:path>
              </a:pathLst>
            </a:custGeom>
            <a:solidFill>
              <a:srgbClr val="000000">
                <a:alpha val="25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1"/>
            <p:cNvSpPr/>
            <p:nvPr/>
          </p:nvSpPr>
          <p:spPr>
            <a:xfrm>
              <a:off x="6851239" y="1158857"/>
              <a:ext cx="1083530" cy="275203"/>
            </a:xfrm>
            <a:custGeom>
              <a:avLst/>
              <a:gdLst/>
              <a:ahLst/>
              <a:cxnLst/>
              <a:rect l="l" t="t" r="r" b="b"/>
              <a:pathLst>
                <a:path w="36927" h="9379" extrusionOk="0">
                  <a:moveTo>
                    <a:pt x="36040" y="0"/>
                  </a:moveTo>
                  <a:cubicBezTo>
                    <a:pt x="33443" y="633"/>
                    <a:pt x="30530" y="823"/>
                    <a:pt x="27838" y="1108"/>
                  </a:cubicBezTo>
                  <a:cubicBezTo>
                    <a:pt x="24671" y="1457"/>
                    <a:pt x="21504" y="1742"/>
                    <a:pt x="18337" y="1869"/>
                  </a:cubicBezTo>
                  <a:cubicBezTo>
                    <a:pt x="16849" y="1935"/>
                    <a:pt x="15351" y="1973"/>
                    <a:pt x="13855" y="1973"/>
                  </a:cubicBezTo>
                  <a:cubicBezTo>
                    <a:pt x="9653" y="1973"/>
                    <a:pt x="5459" y="1672"/>
                    <a:pt x="1489" y="855"/>
                  </a:cubicBezTo>
                  <a:cubicBezTo>
                    <a:pt x="1363" y="3040"/>
                    <a:pt x="1141" y="5352"/>
                    <a:pt x="1" y="7442"/>
                  </a:cubicBezTo>
                  <a:cubicBezTo>
                    <a:pt x="4788" y="8871"/>
                    <a:pt x="9732" y="9379"/>
                    <a:pt x="14748" y="9379"/>
                  </a:cubicBezTo>
                  <a:cubicBezTo>
                    <a:pt x="22076" y="9379"/>
                    <a:pt x="29557" y="8294"/>
                    <a:pt x="36927" y="7411"/>
                  </a:cubicBezTo>
                  <a:cubicBezTo>
                    <a:pt x="36230" y="5099"/>
                    <a:pt x="35914" y="2755"/>
                    <a:pt x="36072" y="380"/>
                  </a:cubicBezTo>
                  <a:cubicBezTo>
                    <a:pt x="36072" y="285"/>
                    <a:pt x="36199" y="222"/>
                    <a:pt x="36325" y="190"/>
                  </a:cubicBezTo>
                  <a:lnTo>
                    <a:pt x="36072" y="0"/>
                  </a:lnTo>
                  <a:close/>
                </a:path>
              </a:pathLst>
            </a:custGeom>
            <a:solidFill>
              <a:srgbClr val="D3BC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1"/>
            <p:cNvSpPr/>
            <p:nvPr/>
          </p:nvSpPr>
          <p:spPr>
            <a:xfrm>
              <a:off x="6848833" y="1171826"/>
              <a:ext cx="1090602" cy="234740"/>
            </a:xfrm>
            <a:custGeom>
              <a:avLst/>
              <a:gdLst/>
              <a:ahLst/>
              <a:cxnLst/>
              <a:rect l="l" t="t" r="r" b="b"/>
              <a:pathLst>
                <a:path w="37168" h="8000" extrusionOk="0">
                  <a:moveTo>
                    <a:pt x="35280" y="0"/>
                  </a:moveTo>
                  <a:cubicBezTo>
                    <a:pt x="35255" y="0"/>
                    <a:pt x="35229" y="0"/>
                    <a:pt x="35204" y="1"/>
                  </a:cubicBezTo>
                  <a:cubicBezTo>
                    <a:pt x="33367" y="65"/>
                    <a:pt x="31530" y="255"/>
                    <a:pt x="29757" y="635"/>
                  </a:cubicBezTo>
                  <a:cubicBezTo>
                    <a:pt x="29567" y="666"/>
                    <a:pt x="29377" y="761"/>
                    <a:pt x="29218" y="856"/>
                  </a:cubicBezTo>
                  <a:cubicBezTo>
                    <a:pt x="25799" y="1114"/>
                    <a:pt x="22384" y="1225"/>
                    <a:pt x="18975" y="1225"/>
                  </a:cubicBezTo>
                  <a:cubicBezTo>
                    <a:pt x="13164" y="1225"/>
                    <a:pt x="7371" y="904"/>
                    <a:pt x="1603" y="445"/>
                  </a:cubicBezTo>
                  <a:cubicBezTo>
                    <a:pt x="1557" y="441"/>
                    <a:pt x="1513" y="440"/>
                    <a:pt x="1469" y="440"/>
                  </a:cubicBezTo>
                  <a:cubicBezTo>
                    <a:pt x="340" y="440"/>
                    <a:pt x="1" y="1591"/>
                    <a:pt x="1160" y="1743"/>
                  </a:cubicBezTo>
                  <a:cubicBezTo>
                    <a:pt x="5296" y="2338"/>
                    <a:pt x="9519" y="2601"/>
                    <a:pt x="13762" y="2601"/>
                  </a:cubicBezTo>
                  <a:cubicBezTo>
                    <a:pt x="18776" y="2601"/>
                    <a:pt x="23817" y="2234"/>
                    <a:pt x="28775" y="1617"/>
                  </a:cubicBezTo>
                  <a:cubicBezTo>
                    <a:pt x="29028" y="3612"/>
                    <a:pt x="29155" y="5670"/>
                    <a:pt x="29947" y="7570"/>
                  </a:cubicBezTo>
                  <a:cubicBezTo>
                    <a:pt x="30067" y="7856"/>
                    <a:pt x="30466" y="7999"/>
                    <a:pt x="30862" y="7999"/>
                  </a:cubicBezTo>
                  <a:cubicBezTo>
                    <a:pt x="31300" y="7999"/>
                    <a:pt x="31734" y="7824"/>
                    <a:pt x="31784" y="7475"/>
                  </a:cubicBezTo>
                  <a:cubicBezTo>
                    <a:pt x="32130" y="7706"/>
                    <a:pt x="32569" y="7791"/>
                    <a:pt x="33049" y="7791"/>
                  </a:cubicBezTo>
                  <a:cubicBezTo>
                    <a:pt x="34017" y="7791"/>
                    <a:pt x="35148" y="7444"/>
                    <a:pt x="35996" y="7254"/>
                  </a:cubicBezTo>
                  <a:cubicBezTo>
                    <a:pt x="36661" y="7095"/>
                    <a:pt x="37167" y="6494"/>
                    <a:pt x="36882" y="6050"/>
                  </a:cubicBezTo>
                  <a:cubicBezTo>
                    <a:pt x="35806" y="4467"/>
                    <a:pt x="36122" y="2788"/>
                    <a:pt x="36502" y="1047"/>
                  </a:cubicBezTo>
                  <a:cubicBezTo>
                    <a:pt x="36625" y="493"/>
                    <a:pt x="36092" y="0"/>
                    <a:pt x="35280" y="0"/>
                  </a:cubicBezTo>
                  <a:close/>
                </a:path>
              </a:pathLst>
            </a:custGeom>
            <a:solidFill>
              <a:srgbClr val="C397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1"/>
            <p:cNvSpPr/>
            <p:nvPr/>
          </p:nvSpPr>
          <p:spPr>
            <a:xfrm>
              <a:off x="6827560" y="1156069"/>
              <a:ext cx="1117979" cy="293220"/>
            </a:xfrm>
            <a:custGeom>
              <a:avLst/>
              <a:gdLst/>
              <a:ahLst/>
              <a:cxnLst/>
              <a:rect l="l" t="t" r="r" b="b"/>
              <a:pathLst>
                <a:path w="38101" h="9993" extrusionOk="0">
                  <a:moveTo>
                    <a:pt x="36816" y="0"/>
                  </a:moveTo>
                  <a:cubicBezTo>
                    <a:pt x="33839" y="32"/>
                    <a:pt x="30767" y="602"/>
                    <a:pt x="27790" y="918"/>
                  </a:cubicBezTo>
                  <a:cubicBezTo>
                    <a:pt x="25066" y="1172"/>
                    <a:pt x="22311" y="1393"/>
                    <a:pt x="19556" y="1520"/>
                  </a:cubicBezTo>
                  <a:cubicBezTo>
                    <a:pt x="18149" y="1586"/>
                    <a:pt x="16754" y="1620"/>
                    <a:pt x="15370" y="1620"/>
                  </a:cubicBezTo>
                  <a:cubicBezTo>
                    <a:pt x="10800" y="1620"/>
                    <a:pt x="6340" y="1253"/>
                    <a:pt x="1916" y="475"/>
                  </a:cubicBezTo>
                  <a:cubicBezTo>
                    <a:pt x="1885" y="469"/>
                    <a:pt x="1856" y="467"/>
                    <a:pt x="1829" y="467"/>
                  </a:cubicBezTo>
                  <a:cubicBezTo>
                    <a:pt x="1554" y="467"/>
                    <a:pt x="1496" y="740"/>
                    <a:pt x="1726" y="855"/>
                  </a:cubicBezTo>
                  <a:cubicBezTo>
                    <a:pt x="1695" y="855"/>
                    <a:pt x="1663" y="918"/>
                    <a:pt x="1663" y="950"/>
                  </a:cubicBezTo>
                  <a:cubicBezTo>
                    <a:pt x="1568" y="3167"/>
                    <a:pt x="903" y="5289"/>
                    <a:pt x="523" y="7474"/>
                  </a:cubicBezTo>
                  <a:cubicBezTo>
                    <a:pt x="508" y="7472"/>
                    <a:pt x="493" y="7472"/>
                    <a:pt x="479" y="7472"/>
                  </a:cubicBezTo>
                  <a:cubicBezTo>
                    <a:pt x="186" y="7472"/>
                    <a:pt x="1" y="7765"/>
                    <a:pt x="333" y="7886"/>
                  </a:cubicBezTo>
                  <a:cubicBezTo>
                    <a:pt x="5329" y="9410"/>
                    <a:pt x="10689" y="9993"/>
                    <a:pt x="16149" y="9993"/>
                  </a:cubicBezTo>
                  <a:cubicBezTo>
                    <a:pt x="23391" y="9993"/>
                    <a:pt x="30810" y="8969"/>
                    <a:pt x="37797" y="7759"/>
                  </a:cubicBezTo>
                  <a:lnTo>
                    <a:pt x="37829" y="7759"/>
                  </a:lnTo>
                  <a:cubicBezTo>
                    <a:pt x="37842" y="7799"/>
                    <a:pt x="37894" y="7816"/>
                    <a:pt x="37948" y="7816"/>
                  </a:cubicBezTo>
                  <a:cubicBezTo>
                    <a:pt x="38023" y="7816"/>
                    <a:pt x="38101" y="7782"/>
                    <a:pt x="38082" y="7727"/>
                  </a:cubicBezTo>
                  <a:cubicBezTo>
                    <a:pt x="37544" y="5320"/>
                    <a:pt x="37354" y="2914"/>
                    <a:pt x="37386" y="475"/>
                  </a:cubicBezTo>
                  <a:cubicBezTo>
                    <a:pt x="37386" y="370"/>
                    <a:pt x="37299" y="309"/>
                    <a:pt x="37197" y="309"/>
                  </a:cubicBezTo>
                  <a:cubicBezTo>
                    <a:pt x="37176" y="309"/>
                    <a:pt x="37154" y="311"/>
                    <a:pt x="37132" y="317"/>
                  </a:cubicBezTo>
                  <a:cubicBezTo>
                    <a:pt x="37006" y="317"/>
                    <a:pt x="36879" y="380"/>
                    <a:pt x="36879" y="507"/>
                  </a:cubicBezTo>
                  <a:cubicBezTo>
                    <a:pt x="36721" y="2882"/>
                    <a:pt x="37037" y="5194"/>
                    <a:pt x="37734" y="7506"/>
                  </a:cubicBezTo>
                  <a:cubicBezTo>
                    <a:pt x="30376" y="8407"/>
                    <a:pt x="22918" y="9497"/>
                    <a:pt x="15604" y="9497"/>
                  </a:cubicBezTo>
                  <a:cubicBezTo>
                    <a:pt x="10577" y="9497"/>
                    <a:pt x="5619" y="8982"/>
                    <a:pt x="808" y="7537"/>
                  </a:cubicBezTo>
                  <a:cubicBezTo>
                    <a:pt x="1948" y="5479"/>
                    <a:pt x="2170" y="3135"/>
                    <a:pt x="2296" y="950"/>
                  </a:cubicBezTo>
                  <a:cubicBezTo>
                    <a:pt x="6266" y="1767"/>
                    <a:pt x="10477" y="2068"/>
                    <a:pt x="14688" y="2068"/>
                  </a:cubicBezTo>
                  <a:cubicBezTo>
                    <a:pt x="16188" y="2068"/>
                    <a:pt x="17687" y="2030"/>
                    <a:pt x="19176" y="1964"/>
                  </a:cubicBezTo>
                  <a:cubicBezTo>
                    <a:pt x="22343" y="1837"/>
                    <a:pt x="25478" y="1552"/>
                    <a:pt x="28645" y="1235"/>
                  </a:cubicBezTo>
                  <a:cubicBezTo>
                    <a:pt x="31337" y="918"/>
                    <a:pt x="34250" y="760"/>
                    <a:pt x="36847" y="127"/>
                  </a:cubicBezTo>
                  <a:cubicBezTo>
                    <a:pt x="36879" y="95"/>
                    <a:pt x="36911" y="95"/>
                    <a:pt x="36911" y="95"/>
                  </a:cubicBezTo>
                  <a:cubicBezTo>
                    <a:pt x="36942" y="63"/>
                    <a:pt x="36911" y="0"/>
                    <a:pt x="368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41"/>
          <p:cNvGrpSpPr/>
          <p:nvPr/>
        </p:nvGrpSpPr>
        <p:grpSpPr>
          <a:xfrm>
            <a:off x="830110" y="1298678"/>
            <a:ext cx="1905913" cy="1348053"/>
            <a:chOff x="830110" y="1298678"/>
            <a:chExt cx="1905913" cy="1348053"/>
          </a:xfrm>
        </p:grpSpPr>
        <p:sp>
          <p:nvSpPr>
            <p:cNvPr id="927" name="Google Shape;927;p41"/>
            <p:cNvSpPr/>
            <p:nvPr/>
          </p:nvSpPr>
          <p:spPr>
            <a:xfrm>
              <a:off x="830110" y="1304869"/>
              <a:ext cx="1905913" cy="1341862"/>
            </a:xfrm>
            <a:custGeom>
              <a:avLst/>
              <a:gdLst/>
              <a:ahLst/>
              <a:cxnLst/>
              <a:rect l="l" t="t" r="r" b="b"/>
              <a:pathLst>
                <a:path w="64954" h="45731" extrusionOk="0">
                  <a:moveTo>
                    <a:pt x="63275" y="0"/>
                  </a:moveTo>
                  <a:cubicBezTo>
                    <a:pt x="62412" y="0"/>
                    <a:pt x="61501" y="380"/>
                    <a:pt x="61406" y="1140"/>
                  </a:cubicBezTo>
                  <a:cubicBezTo>
                    <a:pt x="60615" y="8266"/>
                    <a:pt x="60266" y="15391"/>
                    <a:pt x="60298" y="22549"/>
                  </a:cubicBezTo>
                  <a:cubicBezTo>
                    <a:pt x="60361" y="29389"/>
                    <a:pt x="60931" y="36293"/>
                    <a:pt x="59443" y="43070"/>
                  </a:cubicBezTo>
                  <a:cubicBezTo>
                    <a:pt x="49942" y="42627"/>
                    <a:pt x="40442" y="42405"/>
                    <a:pt x="30909" y="42373"/>
                  </a:cubicBezTo>
                  <a:cubicBezTo>
                    <a:pt x="25969" y="42373"/>
                    <a:pt x="20997" y="42405"/>
                    <a:pt x="16056" y="42500"/>
                  </a:cubicBezTo>
                  <a:cubicBezTo>
                    <a:pt x="11179" y="42627"/>
                    <a:pt x="6176" y="42658"/>
                    <a:pt x="1394" y="43418"/>
                  </a:cubicBezTo>
                  <a:cubicBezTo>
                    <a:pt x="0" y="43672"/>
                    <a:pt x="475" y="44907"/>
                    <a:pt x="1679" y="45002"/>
                  </a:cubicBezTo>
                  <a:cubicBezTo>
                    <a:pt x="3854" y="45198"/>
                    <a:pt x="6048" y="45258"/>
                    <a:pt x="8247" y="45258"/>
                  </a:cubicBezTo>
                  <a:cubicBezTo>
                    <a:pt x="11010" y="45258"/>
                    <a:pt x="13780" y="45164"/>
                    <a:pt x="16531" y="45128"/>
                  </a:cubicBezTo>
                  <a:cubicBezTo>
                    <a:pt x="20025" y="45106"/>
                    <a:pt x="23518" y="45084"/>
                    <a:pt x="27012" y="45084"/>
                  </a:cubicBezTo>
                  <a:cubicBezTo>
                    <a:pt x="28459" y="45084"/>
                    <a:pt x="29906" y="45088"/>
                    <a:pt x="31353" y="45097"/>
                  </a:cubicBezTo>
                  <a:cubicBezTo>
                    <a:pt x="41233" y="45128"/>
                    <a:pt x="51146" y="45382"/>
                    <a:pt x="60995" y="45730"/>
                  </a:cubicBezTo>
                  <a:cubicBezTo>
                    <a:pt x="61723" y="45730"/>
                    <a:pt x="62673" y="45318"/>
                    <a:pt x="62800" y="44780"/>
                  </a:cubicBezTo>
                  <a:cubicBezTo>
                    <a:pt x="64352" y="37591"/>
                    <a:pt x="63940" y="30371"/>
                    <a:pt x="63782" y="23150"/>
                  </a:cubicBezTo>
                  <a:cubicBezTo>
                    <a:pt x="63655" y="15803"/>
                    <a:pt x="64035" y="8456"/>
                    <a:pt x="64858" y="1140"/>
                  </a:cubicBezTo>
                  <a:cubicBezTo>
                    <a:pt x="64953" y="380"/>
                    <a:pt x="64138" y="0"/>
                    <a:pt x="63275" y="0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1"/>
            <p:cNvSpPr/>
            <p:nvPr/>
          </p:nvSpPr>
          <p:spPr>
            <a:xfrm>
              <a:off x="860772" y="1314141"/>
              <a:ext cx="1805561" cy="1279891"/>
            </a:xfrm>
            <a:custGeom>
              <a:avLst/>
              <a:gdLst/>
              <a:ahLst/>
              <a:cxnLst/>
              <a:rect l="l" t="t" r="r" b="b"/>
              <a:pathLst>
                <a:path w="61534" h="43619" extrusionOk="0">
                  <a:moveTo>
                    <a:pt x="159" y="1"/>
                  </a:moveTo>
                  <a:lnTo>
                    <a:pt x="159" y="1"/>
                  </a:lnTo>
                  <a:cubicBezTo>
                    <a:pt x="349" y="9280"/>
                    <a:pt x="127" y="18559"/>
                    <a:pt x="190" y="27806"/>
                  </a:cubicBezTo>
                  <a:cubicBezTo>
                    <a:pt x="190" y="32050"/>
                    <a:pt x="254" y="36294"/>
                    <a:pt x="317" y="40537"/>
                  </a:cubicBezTo>
                  <a:cubicBezTo>
                    <a:pt x="317" y="40981"/>
                    <a:pt x="0" y="42374"/>
                    <a:pt x="349" y="42722"/>
                  </a:cubicBezTo>
                  <a:cubicBezTo>
                    <a:pt x="647" y="43000"/>
                    <a:pt x="845" y="43042"/>
                    <a:pt x="1147" y="43042"/>
                  </a:cubicBezTo>
                  <a:cubicBezTo>
                    <a:pt x="1274" y="43042"/>
                    <a:pt x="1421" y="43034"/>
                    <a:pt x="1601" y="43034"/>
                  </a:cubicBezTo>
                  <a:cubicBezTo>
                    <a:pt x="1674" y="43034"/>
                    <a:pt x="1752" y="43036"/>
                    <a:pt x="1837" y="43039"/>
                  </a:cubicBezTo>
                  <a:cubicBezTo>
                    <a:pt x="2117" y="43058"/>
                    <a:pt x="2405" y="43065"/>
                    <a:pt x="2698" y="43065"/>
                  </a:cubicBezTo>
                  <a:cubicBezTo>
                    <a:pt x="3892" y="43065"/>
                    <a:pt x="5164" y="42938"/>
                    <a:pt x="6334" y="42912"/>
                  </a:cubicBezTo>
                  <a:cubicBezTo>
                    <a:pt x="9184" y="42849"/>
                    <a:pt x="12034" y="42786"/>
                    <a:pt x="14885" y="42786"/>
                  </a:cubicBezTo>
                  <a:cubicBezTo>
                    <a:pt x="16473" y="42773"/>
                    <a:pt x="18060" y="42767"/>
                    <a:pt x="19648" y="42767"/>
                  </a:cubicBezTo>
                  <a:cubicBezTo>
                    <a:pt x="30063" y="42767"/>
                    <a:pt x="40478" y="43022"/>
                    <a:pt x="50892" y="43324"/>
                  </a:cubicBezTo>
                  <a:lnTo>
                    <a:pt x="55833" y="43482"/>
                  </a:lnTo>
                  <a:cubicBezTo>
                    <a:pt x="56365" y="43500"/>
                    <a:pt x="57381" y="43619"/>
                    <a:pt x="58295" y="43619"/>
                  </a:cubicBezTo>
                  <a:cubicBezTo>
                    <a:pt x="59068" y="43619"/>
                    <a:pt x="59769" y="43534"/>
                    <a:pt x="60045" y="43229"/>
                  </a:cubicBezTo>
                  <a:cubicBezTo>
                    <a:pt x="60583" y="42659"/>
                    <a:pt x="60266" y="40791"/>
                    <a:pt x="60330" y="40157"/>
                  </a:cubicBezTo>
                  <a:cubicBezTo>
                    <a:pt x="60425" y="39239"/>
                    <a:pt x="60488" y="38320"/>
                    <a:pt x="60552" y="37370"/>
                  </a:cubicBezTo>
                  <a:cubicBezTo>
                    <a:pt x="60868" y="33158"/>
                    <a:pt x="61122" y="28946"/>
                    <a:pt x="61248" y="24734"/>
                  </a:cubicBezTo>
                  <a:cubicBezTo>
                    <a:pt x="61533" y="16532"/>
                    <a:pt x="61470" y="8362"/>
                    <a:pt x="61090" y="159"/>
                  </a:cubicBezTo>
                  <a:lnTo>
                    <a:pt x="60171" y="159"/>
                  </a:lnTo>
                  <a:cubicBezTo>
                    <a:pt x="59186" y="158"/>
                    <a:pt x="58200" y="157"/>
                    <a:pt x="57214" y="157"/>
                  </a:cubicBezTo>
                  <a:cubicBezTo>
                    <a:pt x="46621" y="157"/>
                    <a:pt x="36013" y="240"/>
                    <a:pt x="25407" y="240"/>
                  </a:cubicBezTo>
                  <a:cubicBezTo>
                    <a:pt x="16986" y="240"/>
                    <a:pt x="8567" y="188"/>
                    <a:pt x="159" y="1"/>
                  </a:cubicBezTo>
                  <a:close/>
                </a:path>
              </a:pathLst>
            </a:custGeom>
            <a:solidFill>
              <a:srgbClr val="B0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1"/>
            <p:cNvSpPr/>
            <p:nvPr/>
          </p:nvSpPr>
          <p:spPr>
            <a:xfrm>
              <a:off x="845896" y="1298678"/>
              <a:ext cx="1846435" cy="1280800"/>
            </a:xfrm>
            <a:custGeom>
              <a:avLst/>
              <a:gdLst/>
              <a:ahLst/>
              <a:cxnLst/>
              <a:rect l="l" t="t" r="r" b="b"/>
              <a:pathLst>
                <a:path w="62927" h="43650" extrusionOk="0">
                  <a:moveTo>
                    <a:pt x="25194" y="1"/>
                  </a:moveTo>
                  <a:cubicBezTo>
                    <a:pt x="23196" y="1"/>
                    <a:pt x="21195" y="29"/>
                    <a:pt x="19192" y="85"/>
                  </a:cubicBezTo>
                  <a:cubicBezTo>
                    <a:pt x="18464" y="116"/>
                    <a:pt x="17957" y="401"/>
                    <a:pt x="17704" y="781"/>
                  </a:cubicBezTo>
                  <a:cubicBezTo>
                    <a:pt x="13777" y="750"/>
                    <a:pt x="9850" y="718"/>
                    <a:pt x="5923" y="686"/>
                  </a:cubicBezTo>
                  <a:cubicBezTo>
                    <a:pt x="5574" y="686"/>
                    <a:pt x="5258" y="750"/>
                    <a:pt x="5004" y="845"/>
                  </a:cubicBezTo>
                  <a:cubicBezTo>
                    <a:pt x="4656" y="781"/>
                    <a:pt x="4308" y="718"/>
                    <a:pt x="3991" y="623"/>
                  </a:cubicBezTo>
                  <a:cubicBezTo>
                    <a:pt x="3605" y="532"/>
                    <a:pt x="3219" y="458"/>
                    <a:pt x="2834" y="458"/>
                  </a:cubicBezTo>
                  <a:cubicBezTo>
                    <a:pt x="2681" y="458"/>
                    <a:pt x="2528" y="469"/>
                    <a:pt x="2376" y="496"/>
                  </a:cubicBezTo>
                  <a:cubicBezTo>
                    <a:pt x="2166" y="429"/>
                    <a:pt x="1938" y="394"/>
                    <a:pt x="1719" y="394"/>
                  </a:cubicBezTo>
                  <a:cubicBezTo>
                    <a:pt x="1213" y="394"/>
                    <a:pt x="754" y="583"/>
                    <a:pt x="666" y="1003"/>
                  </a:cubicBezTo>
                  <a:cubicBezTo>
                    <a:pt x="602" y="1415"/>
                    <a:pt x="539" y="1890"/>
                    <a:pt x="761" y="2301"/>
                  </a:cubicBezTo>
                  <a:cubicBezTo>
                    <a:pt x="602" y="2428"/>
                    <a:pt x="476" y="2586"/>
                    <a:pt x="444" y="2840"/>
                  </a:cubicBezTo>
                  <a:cubicBezTo>
                    <a:pt x="1" y="11612"/>
                    <a:pt x="127" y="20321"/>
                    <a:pt x="951" y="29062"/>
                  </a:cubicBezTo>
                  <a:cubicBezTo>
                    <a:pt x="919" y="30107"/>
                    <a:pt x="887" y="31152"/>
                    <a:pt x="856" y="32229"/>
                  </a:cubicBezTo>
                  <a:cubicBezTo>
                    <a:pt x="729" y="35712"/>
                    <a:pt x="349" y="39227"/>
                    <a:pt x="729" y="42679"/>
                  </a:cubicBezTo>
                  <a:cubicBezTo>
                    <a:pt x="784" y="43265"/>
                    <a:pt x="1633" y="43650"/>
                    <a:pt x="2382" y="43650"/>
                  </a:cubicBezTo>
                  <a:cubicBezTo>
                    <a:pt x="2929" y="43650"/>
                    <a:pt x="3422" y="43445"/>
                    <a:pt x="3516" y="42964"/>
                  </a:cubicBezTo>
                  <a:cubicBezTo>
                    <a:pt x="4149" y="39702"/>
                    <a:pt x="4118" y="36409"/>
                    <a:pt x="4244" y="33147"/>
                  </a:cubicBezTo>
                  <a:cubicBezTo>
                    <a:pt x="4371" y="29663"/>
                    <a:pt x="4466" y="26180"/>
                    <a:pt x="4529" y="22665"/>
                  </a:cubicBezTo>
                  <a:cubicBezTo>
                    <a:pt x="4624" y="19276"/>
                    <a:pt x="4688" y="15919"/>
                    <a:pt x="4719" y="12530"/>
                  </a:cubicBezTo>
                  <a:cubicBezTo>
                    <a:pt x="4751" y="10535"/>
                    <a:pt x="4941" y="8509"/>
                    <a:pt x="4941" y="6482"/>
                  </a:cubicBezTo>
                  <a:cubicBezTo>
                    <a:pt x="6334" y="6703"/>
                    <a:pt x="7823" y="6672"/>
                    <a:pt x="9216" y="6703"/>
                  </a:cubicBezTo>
                  <a:cubicBezTo>
                    <a:pt x="11623" y="6767"/>
                    <a:pt x="14030" y="6798"/>
                    <a:pt x="16437" y="6798"/>
                  </a:cubicBezTo>
                  <a:cubicBezTo>
                    <a:pt x="18923" y="6814"/>
                    <a:pt x="21401" y="6822"/>
                    <a:pt x="23879" y="6822"/>
                  </a:cubicBezTo>
                  <a:cubicBezTo>
                    <a:pt x="26357" y="6822"/>
                    <a:pt x="28835" y="6814"/>
                    <a:pt x="31321" y="6798"/>
                  </a:cubicBezTo>
                  <a:cubicBezTo>
                    <a:pt x="31924" y="6796"/>
                    <a:pt x="32526" y="6796"/>
                    <a:pt x="33130" y="6796"/>
                  </a:cubicBezTo>
                  <a:cubicBezTo>
                    <a:pt x="37765" y="6796"/>
                    <a:pt x="42426" y="6847"/>
                    <a:pt x="47080" y="6847"/>
                  </a:cubicBezTo>
                  <a:cubicBezTo>
                    <a:pt x="51596" y="6847"/>
                    <a:pt x="56107" y="6799"/>
                    <a:pt x="60583" y="6608"/>
                  </a:cubicBezTo>
                  <a:cubicBezTo>
                    <a:pt x="62135" y="6545"/>
                    <a:pt x="62515" y="5342"/>
                    <a:pt x="61660" y="4740"/>
                  </a:cubicBezTo>
                  <a:cubicBezTo>
                    <a:pt x="62420" y="3663"/>
                    <a:pt x="62927" y="2175"/>
                    <a:pt x="61755" y="1161"/>
                  </a:cubicBezTo>
                  <a:cubicBezTo>
                    <a:pt x="61499" y="969"/>
                    <a:pt x="61184" y="877"/>
                    <a:pt x="60861" y="877"/>
                  </a:cubicBezTo>
                  <a:cubicBezTo>
                    <a:pt x="60705" y="877"/>
                    <a:pt x="60548" y="899"/>
                    <a:pt x="60393" y="940"/>
                  </a:cubicBezTo>
                  <a:cubicBezTo>
                    <a:pt x="60117" y="694"/>
                    <a:pt x="59678" y="575"/>
                    <a:pt x="59237" y="575"/>
                  </a:cubicBezTo>
                  <a:cubicBezTo>
                    <a:pt x="58767" y="575"/>
                    <a:pt x="58296" y="710"/>
                    <a:pt x="58018" y="971"/>
                  </a:cubicBezTo>
                  <a:cubicBezTo>
                    <a:pt x="57733" y="686"/>
                    <a:pt x="57322" y="496"/>
                    <a:pt x="56720" y="496"/>
                  </a:cubicBezTo>
                  <a:cubicBezTo>
                    <a:pt x="54541" y="444"/>
                    <a:pt x="52361" y="421"/>
                    <a:pt x="50182" y="421"/>
                  </a:cubicBezTo>
                  <a:cubicBezTo>
                    <a:pt x="48403" y="421"/>
                    <a:pt x="46623" y="436"/>
                    <a:pt x="44844" y="465"/>
                  </a:cubicBezTo>
                  <a:cubicBezTo>
                    <a:pt x="44084" y="465"/>
                    <a:pt x="43292" y="496"/>
                    <a:pt x="42532" y="528"/>
                  </a:cubicBezTo>
                  <a:cubicBezTo>
                    <a:pt x="42120" y="528"/>
                    <a:pt x="41804" y="623"/>
                    <a:pt x="41550" y="781"/>
                  </a:cubicBezTo>
                  <a:cubicBezTo>
                    <a:pt x="41339" y="697"/>
                    <a:pt x="41086" y="655"/>
                    <a:pt x="40837" y="655"/>
                  </a:cubicBezTo>
                  <a:cubicBezTo>
                    <a:pt x="40713" y="655"/>
                    <a:pt x="40590" y="665"/>
                    <a:pt x="40474" y="686"/>
                  </a:cubicBezTo>
                  <a:cubicBezTo>
                    <a:pt x="40252" y="591"/>
                    <a:pt x="40030" y="528"/>
                    <a:pt x="39745" y="528"/>
                  </a:cubicBezTo>
                  <a:cubicBezTo>
                    <a:pt x="34899" y="169"/>
                    <a:pt x="30052" y="1"/>
                    <a:pt x="25194" y="1"/>
                  </a:cubicBezTo>
                  <a:close/>
                </a:path>
              </a:pathLst>
            </a:custGeom>
            <a:solidFill>
              <a:srgbClr val="A4A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1"/>
            <p:cNvSpPr/>
            <p:nvPr/>
          </p:nvSpPr>
          <p:spPr>
            <a:xfrm>
              <a:off x="2475788" y="2011866"/>
              <a:ext cx="105017" cy="505571"/>
            </a:xfrm>
            <a:custGeom>
              <a:avLst/>
              <a:gdLst/>
              <a:ahLst/>
              <a:cxnLst/>
              <a:rect l="l" t="t" r="r" b="b"/>
              <a:pathLst>
                <a:path w="3579" h="17230" extrusionOk="0">
                  <a:moveTo>
                    <a:pt x="3020" y="0"/>
                  </a:moveTo>
                  <a:cubicBezTo>
                    <a:pt x="2989" y="0"/>
                    <a:pt x="2959" y="10"/>
                    <a:pt x="2945" y="37"/>
                  </a:cubicBezTo>
                  <a:cubicBezTo>
                    <a:pt x="2375" y="2666"/>
                    <a:pt x="1615" y="5167"/>
                    <a:pt x="1362" y="7828"/>
                  </a:cubicBezTo>
                  <a:cubicBezTo>
                    <a:pt x="1045" y="10583"/>
                    <a:pt x="0" y="13433"/>
                    <a:pt x="348" y="16220"/>
                  </a:cubicBezTo>
                  <a:cubicBezTo>
                    <a:pt x="428" y="16889"/>
                    <a:pt x="1173" y="17229"/>
                    <a:pt x="1905" y="17229"/>
                  </a:cubicBezTo>
                  <a:cubicBezTo>
                    <a:pt x="2629" y="17229"/>
                    <a:pt x="3341" y="16897"/>
                    <a:pt x="3389" y="16220"/>
                  </a:cubicBezTo>
                  <a:cubicBezTo>
                    <a:pt x="3579" y="13496"/>
                    <a:pt x="2629" y="10836"/>
                    <a:pt x="2724" y="8113"/>
                  </a:cubicBezTo>
                  <a:cubicBezTo>
                    <a:pt x="2850" y="5452"/>
                    <a:pt x="2755" y="2729"/>
                    <a:pt x="3104" y="37"/>
                  </a:cubicBezTo>
                  <a:cubicBezTo>
                    <a:pt x="3104" y="19"/>
                    <a:pt x="3061" y="0"/>
                    <a:pt x="3020" y="0"/>
                  </a:cubicBezTo>
                  <a:close/>
                </a:path>
              </a:pathLst>
            </a:custGeom>
            <a:solidFill>
              <a:srgbClr val="FFFFFF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1"/>
            <p:cNvSpPr/>
            <p:nvPr/>
          </p:nvSpPr>
          <p:spPr>
            <a:xfrm>
              <a:off x="832897" y="1299940"/>
              <a:ext cx="1860373" cy="1307766"/>
            </a:xfrm>
            <a:custGeom>
              <a:avLst/>
              <a:gdLst/>
              <a:ahLst/>
              <a:cxnLst/>
              <a:rect l="l" t="t" r="r" b="b"/>
              <a:pathLst>
                <a:path w="63402" h="44569" extrusionOk="0">
                  <a:moveTo>
                    <a:pt x="1077" y="485"/>
                  </a:moveTo>
                  <a:lnTo>
                    <a:pt x="1077" y="485"/>
                  </a:lnTo>
                  <a:cubicBezTo>
                    <a:pt x="9485" y="672"/>
                    <a:pt x="17910" y="724"/>
                    <a:pt x="26337" y="724"/>
                  </a:cubicBezTo>
                  <a:cubicBezTo>
                    <a:pt x="36951" y="724"/>
                    <a:pt x="47570" y="641"/>
                    <a:pt x="58164" y="641"/>
                  </a:cubicBezTo>
                  <a:cubicBezTo>
                    <a:pt x="59150" y="641"/>
                    <a:pt x="60136" y="642"/>
                    <a:pt x="61121" y="643"/>
                  </a:cubicBezTo>
                  <a:lnTo>
                    <a:pt x="62040" y="643"/>
                  </a:lnTo>
                  <a:cubicBezTo>
                    <a:pt x="62420" y="8846"/>
                    <a:pt x="62483" y="17016"/>
                    <a:pt x="62198" y="25218"/>
                  </a:cubicBezTo>
                  <a:cubicBezTo>
                    <a:pt x="62072" y="29430"/>
                    <a:pt x="61818" y="33642"/>
                    <a:pt x="61502" y="37854"/>
                  </a:cubicBezTo>
                  <a:cubicBezTo>
                    <a:pt x="61438" y="38773"/>
                    <a:pt x="61343" y="39691"/>
                    <a:pt x="61280" y="40641"/>
                  </a:cubicBezTo>
                  <a:cubicBezTo>
                    <a:pt x="61216" y="41275"/>
                    <a:pt x="61533" y="43143"/>
                    <a:pt x="60995" y="43713"/>
                  </a:cubicBezTo>
                  <a:cubicBezTo>
                    <a:pt x="60719" y="44018"/>
                    <a:pt x="60018" y="44103"/>
                    <a:pt x="59245" y="44103"/>
                  </a:cubicBezTo>
                  <a:cubicBezTo>
                    <a:pt x="58331" y="44103"/>
                    <a:pt x="57315" y="43984"/>
                    <a:pt x="56783" y="43966"/>
                  </a:cubicBezTo>
                  <a:cubicBezTo>
                    <a:pt x="55136" y="43903"/>
                    <a:pt x="53489" y="43871"/>
                    <a:pt x="51811" y="43808"/>
                  </a:cubicBezTo>
                  <a:cubicBezTo>
                    <a:pt x="41550" y="43482"/>
                    <a:pt x="31266" y="43250"/>
                    <a:pt x="20959" y="43250"/>
                  </a:cubicBezTo>
                  <a:cubicBezTo>
                    <a:pt x="19241" y="43250"/>
                    <a:pt x="17522" y="43256"/>
                    <a:pt x="15803" y="43270"/>
                  </a:cubicBezTo>
                  <a:cubicBezTo>
                    <a:pt x="12953" y="43270"/>
                    <a:pt x="10103" y="43333"/>
                    <a:pt x="7252" y="43396"/>
                  </a:cubicBezTo>
                  <a:cubicBezTo>
                    <a:pt x="6108" y="43422"/>
                    <a:pt x="4840" y="43549"/>
                    <a:pt x="3631" y="43549"/>
                  </a:cubicBezTo>
                  <a:cubicBezTo>
                    <a:pt x="3335" y="43549"/>
                    <a:pt x="3042" y="43542"/>
                    <a:pt x="2755" y="43523"/>
                  </a:cubicBezTo>
                  <a:cubicBezTo>
                    <a:pt x="2674" y="43520"/>
                    <a:pt x="2598" y="43518"/>
                    <a:pt x="2528" y="43518"/>
                  </a:cubicBezTo>
                  <a:cubicBezTo>
                    <a:pt x="2355" y="43518"/>
                    <a:pt x="2213" y="43526"/>
                    <a:pt x="2089" y="43526"/>
                  </a:cubicBezTo>
                  <a:cubicBezTo>
                    <a:pt x="1795" y="43526"/>
                    <a:pt x="1597" y="43484"/>
                    <a:pt x="1299" y="43206"/>
                  </a:cubicBezTo>
                  <a:cubicBezTo>
                    <a:pt x="950" y="42858"/>
                    <a:pt x="1267" y="41465"/>
                    <a:pt x="1267" y="41021"/>
                  </a:cubicBezTo>
                  <a:cubicBezTo>
                    <a:pt x="1204" y="36778"/>
                    <a:pt x="1140" y="32534"/>
                    <a:pt x="1109" y="28290"/>
                  </a:cubicBezTo>
                  <a:cubicBezTo>
                    <a:pt x="1077" y="19011"/>
                    <a:pt x="1299" y="9764"/>
                    <a:pt x="1077" y="485"/>
                  </a:cubicBezTo>
                  <a:close/>
                  <a:moveTo>
                    <a:pt x="22929" y="1"/>
                  </a:moveTo>
                  <a:cubicBezTo>
                    <a:pt x="15565" y="1"/>
                    <a:pt x="8204" y="50"/>
                    <a:pt x="855" y="200"/>
                  </a:cubicBezTo>
                  <a:cubicBezTo>
                    <a:pt x="729" y="200"/>
                    <a:pt x="665" y="295"/>
                    <a:pt x="665" y="358"/>
                  </a:cubicBezTo>
                  <a:cubicBezTo>
                    <a:pt x="0" y="14831"/>
                    <a:pt x="412" y="29335"/>
                    <a:pt x="634" y="43808"/>
                  </a:cubicBezTo>
                  <a:cubicBezTo>
                    <a:pt x="634" y="43921"/>
                    <a:pt x="760" y="44035"/>
                    <a:pt x="923" y="44035"/>
                  </a:cubicBezTo>
                  <a:cubicBezTo>
                    <a:pt x="942" y="44035"/>
                    <a:pt x="962" y="44033"/>
                    <a:pt x="982" y="44030"/>
                  </a:cubicBezTo>
                  <a:cubicBezTo>
                    <a:pt x="7367" y="43798"/>
                    <a:pt x="13758" y="43704"/>
                    <a:pt x="20152" y="43704"/>
                  </a:cubicBezTo>
                  <a:cubicBezTo>
                    <a:pt x="33864" y="43704"/>
                    <a:pt x="47587" y="44136"/>
                    <a:pt x="61280" y="44568"/>
                  </a:cubicBezTo>
                  <a:cubicBezTo>
                    <a:pt x="61470" y="44568"/>
                    <a:pt x="61597" y="44441"/>
                    <a:pt x="61628" y="44346"/>
                  </a:cubicBezTo>
                  <a:cubicBezTo>
                    <a:pt x="63053" y="29747"/>
                    <a:pt x="63402" y="15116"/>
                    <a:pt x="62705" y="517"/>
                  </a:cubicBezTo>
                  <a:cubicBezTo>
                    <a:pt x="62705" y="356"/>
                    <a:pt x="62535" y="276"/>
                    <a:pt x="62363" y="276"/>
                  </a:cubicBezTo>
                  <a:cubicBezTo>
                    <a:pt x="62230" y="276"/>
                    <a:pt x="62095" y="325"/>
                    <a:pt x="62040" y="422"/>
                  </a:cubicBezTo>
                  <a:lnTo>
                    <a:pt x="61597" y="422"/>
                  </a:lnTo>
                  <a:cubicBezTo>
                    <a:pt x="61628" y="295"/>
                    <a:pt x="61502" y="168"/>
                    <a:pt x="61280" y="168"/>
                  </a:cubicBezTo>
                  <a:cubicBezTo>
                    <a:pt x="48518" y="148"/>
                    <a:pt x="35719" y="1"/>
                    <a:pt x="229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2" name="Google Shape;932;p41"/>
          <p:cNvGrpSpPr/>
          <p:nvPr/>
        </p:nvGrpSpPr>
        <p:grpSpPr>
          <a:xfrm>
            <a:off x="1179427" y="1142054"/>
            <a:ext cx="1202544" cy="340109"/>
            <a:chOff x="1179427" y="1142054"/>
            <a:chExt cx="1202544" cy="340109"/>
          </a:xfrm>
        </p:grpSpPr>
        <p:sp>
          <p:nvSpPr>
            <p:cNvPr id="933" name="Google Shape;933;p41"/>
            <p:cNvSpPr/>
            <p:nvPr/>
          </p:nvSpPr>
          <p:spPr>
            <a:xfrm>
              <a:off x="1179427" y="1147922"/>
              <a:ext cx="1202544" cy="334240"/>
            </a:xfrm>
            <a:custGeom>
              <a:avLst/>
              <a:gdLst/>
              <a:ahLst/>
              <a:cxnLst/>
              <a:rect l="l" t="t" r="r" b="b"/>
              <a:pathLst>
                <a:path w="40983" h="11391" extrusionOk="0">
                  <a:moveTo>
                    <a:pt x="36293" y="1"/>
                  </a:moveTo>
                  <a:cubicBezTo>
                    <a:pt x="35700" y="1"/>
                    <a:pt x="35116" y="292"/>
                    <a:pt x="35029" y="831"/>
                  </a:cubicBezTo>
                  <a:cubicBezTo>
                    <a:pt x="34775" y="2700"/>
                    <a:pt x="35725" y="5075"/>
                    <a:pt x="37436" y="6722"/>
                  </a:cubicBezTo>
                  <a:cubicBezTo>
                    <a:pt x="31957" y="8178"/>
                    <a:pt x="26193" y="9129"/>
                    <a:pt x="20334" y="9509"/>
                  </a:cubicBezTo>
                  <a:cubicBezTo>
                    <a:pt x="18912" y="9598"/>
                    <a:pt x="17512" y="9638"/>
                    <a:pt x="16127" y="9638"/>
                  </a:cubicBezTo>
                  <a:cubicBezTo>
                    <a:pt x="11124" y="9638"/>
                    <a:pt x="6304" y="9115"/>
                    <a:pt x="1269" y="8495"/>
                  </a:cubicBezTo>
                  <a:cubicBezTo>
                    <a:pt x="1207" y="8487"/>
                    <a:pt x="1146" y="8483"/>
                    <a:pt x="1089" y="8483"/>
                  </a:cubicBezTo>
                  <a:cubicBezTo>
                    <a:pt x="275" y="8483"/>
                    <a:pt x="0" y="9272"/>
                    <a:pt x="858" y="9509"/>
                  </a:cubicBezTo>
                  <a:cubicBezTo>
                    <a:pt x="6313" y="10944"/>
                    <a:pt x="12628" y="11391"/>
                    <a:pt x="18527" y="11391"/>
                  </a:cubicBezTo>
                  <a:cubicBezTo>
                    <a:pt x="19134" y="11391"/>
                    <a:pt x="19737" y="11386"/>
                    <a:pt x="20334" y="11377"/>
                  </a:cubicBezTo>
                  <a:cubicBezTo>
                    <a:pt x="26985" y="11250"/>
                    <a:pt x="33477" y="10269"/>
                    <a:pt x="39652" y="8527"/>
                  </a:cubicBezTo>
                  <a:cubicBezTo>
                    <a:pt x="40887" y="8178"/>
                    <a:pt x="40983" y="7133"/>
                    <a:pt x="40349" y="6595"/>
                  </a:cubicBezTo>
                  <a:cubicBezTo>
                    <a:pt x="39969" y="5677"/>
                    <a:pt x="39399" y="4790"/>
                    <a:pt x="38956" y="3871"/>
                  </a:cubicBezTo>
                  <a:cubicBezTo>
                    <a:pt x="38417" y="2795"/>
                    <a:pt x="38101" y="1655"/>
                    <a:pt x="37499" y="610"/>
                  </a:cubicBezTo>
                  <a:cubicBezTo>
                    <a:pt x="37271" y="196"/>
                    <a:pt x="36779" y="1"/>
                    <a:pt x="36293" y="1"/>
                  </a:cubicBezTo>
                  <a:close/>
                </a:path>
              </a:pathLst>
            </a:custGeom>
            <a:solidFill>
              <a:srgbClr val="000000">
                <a:alpha val="25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1"/>
            <p:cNvSpPr/>
            <p:nvPr/>
          </p:nvSpPr>
          <p:spPr>
            <a:xfrm>
              <a:off x="1200876" y="1157429"/>
              <a:ext cx="1081653" cy="276494"/>
            </a:xfrm>
            <a:custGeom>
              <a:avLst/>
              <a:gdLst/>
              <a:ahLst/>
              <a:cxnLst/>
              <a:rect l="l" t="t" r="r" b="b"/>
              <a:pathLst>
                <a:path w="36863" h="9423" extrusionOk="0">
                  <a:moveTo>
                    <a:pt x="35026" y="1"/>
                  </a:moveTo>
                  <a:cubicBezTo>
                    <a:pt x="29706" y="1394"/>
                    <a:pt x="23910" y="1901"/>
                    <a:pt x="18210" y="1996"/>
                  </a:cubicBezTo>
                  <a:cubicBezTo>
                    <a:pt x="17682" y="2001"/>
                    <a:pt x="17154" y="2004"/>
                    <a:pt x="16626" y="2004"/>
                  </a:cubicBezTo>
                  <a:cubicBezTo>
                    <a:pt x="13987" y="2004"/>
                    <a:pt x="11348" y="1938"/>
                    <a:pt x="8709" y="1806"/>
                  </a:cubicBezTo>
                  <a:cubicBezTo>
                    <a:pt x="5986" y="1679"/>
                    <a:pt x="3104" y="1647"/>
                    <a:pt x="443" y="1172"/>
                  </a:cubicBezTo>
                  <a:cubicBezTo>
                    <a:pt x="443" y="1172"/>
                    <a:pt x="412" y="1172"/>
                    <a:pt x="412" y="1141"/>
                  </a:cubicBezTo>
                  <a:lnTo>
                    <a:pt x="190" y="1394"/>
                  </a:lnTo>
                  <a:cubicBezTo>
                    <a:pt x="317" y="1394"/>
                    <a:pt x="443" y="1457"/>
                    <a:pt x="443" y="1552"/>
                  </a:cubicBezTo>
                  <a:cubicBezTo>
                    <a:pt x="729" y="3928"/>
                    <a:pt x="570" y="6271"/>
                    <a:pt x="0" y="8583"/>
                  </a:cubicBezTo>
                  <a:cubicBezTo>
                    <a:pt x="5723" y="8946"/>
                    <a:pt x="11518" y="9422"/>
                    <a:pt x="17231" y="9422"/>
                  </a:cubicBezTo>
                  <a:cubicBezTo>
                    <a:pt x="23976" y="9422"/>
                    <a:pt x="30605" y="8758"/>
                    <a:pt x="36863" y="6461"/>
                  </a:cubicBezTo>
                  <a:cubicBezTo>
                    <a:pt x="35628" y="4466"/>
                    <a:pt x="35248" y="2154"/>
                    <a:pt x="35026" y="1"/>
                  </a:cubicBezTo>
                  <a:close/>
                </a:path>
              </a:pathLst>
            </a:custGeom>
            <a:solidFill>
              <a:srgbClr val="B0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1"/>
            <p:cNvSpPr/>
            <p:nvPr/>
          </p:nvSpPr>
          <p:spPr>
            <a:xfrm>
              <a:off x="1192953" y="1157752"/>
              <a:ext cx="1059294" cy="269276"/>
            </a:xfrm>
            <a:custGeom>
              <a:avLst/>
              <a:gdLst/>
              <a:ahLst/>
              <a:cxnLst/>
              <a:rect l="l" t="t" r="r" b="b"/>
              <a:pathLst>
                <a:path w="36101" h="9177" extrusionOk="0">
                  <a:moveTo>
                    <a:pt x="34836" y="0"/>
                  </a:moveTo>
                  <a:cubicBezTo>
                    <a:pt x="34761" y="0"/>
                    <a:pt x="34682" y="7"/>
                    <a:pt x="34599" y="21"/>
                  </a:cubicBezTo>
                  <a:cubicBezTo>
                    <a:pt x="29247" y="971"/>
                    <a:pt x="23769" y="1541"/>
                    <a:pt x="18226" y="1700"/>
                  </a:cubicBezTo>
                  <a:cubicBezTo>
                    <a:pt x="16960" y="1731"/>
                    <a:pt x="15693" y="1747"/>
                    <a:pt x="14426" y="1747"/>
                  </a:cubicBezTo>
                  <a:cubicBezTo>
                    <a:pt x="13159" y="1747"/>
                    <a:pt x="11893" y="1731"/>
                    <a:pt x="10626" y="1700"/>
                  </a:cubicBezTo>
                  <a:cubicBezTo>
                    <a:pt x="8821" y="1636"/>
                    <a:pt x="6984" y="1478"/>
                    <a:pt x="5147" y="1383"/>
                  </a:cubicBezTo>
                  <a:cubicBezTo>
                    <a:pt x="5006" y="1266"/>
                    <a:pt x="4796" y="1200"/>
                    <a:pt x="4528" y="1200"/>
                  </a:cubicBezTo>
                  <a:cubicBezTo>
                    <a:pt x="4435" y="1200"/>
                    <a:pt x="4335" y="1208"/>
                    <a:pt x="4229" y="1225"/>
                  </a:cubicBezTo>
                  <a:cubicBezTo>
                    <a:pt x="3215" y="1383"/>
                    <a:pt x="2139" y="1256"/>
                    <a:pt x="1157" y="1415"/>
                  </a:cubicBezTo>
                  <a:cubicBezTo>
                    <a:pt x="555" y="1510"/>
                    <a:pt x="523" y="2080"/>
                    <a:pt x="1030" y="2238"/>
                  </a:cubicBezTo>
                  <a:cubicBezTo>
                    <a:pt x="1030" y="2301"/>
                    <a:pt x="1030" y="2333"/>
                    <a:pt x="1030" y="2365"/>
                  </a:cubicBezTo>
                  <a:cubicBezTo>
                    <a:pt x="935" y="4202"/>
                    <a:pt x="777" y="6070"/>
                    <a:pt x="872" y="7875"/>
                  </a:cubicBezTo>
                  <a:cubicBezTo>
                    <a:pt x="808" y="7970"/>
                    <a:pt x="745" y="8033"/>
                    <a:pt x="650" y="8065"/>
                  </a:cubicBezTo>
                  <a:cubicBezTo>
                    <a:pt x="1" y="8432"/>
                    <a:pt x="560" y="9177"/>
                    <a:pt x="1295" y="9177"/>
                  </a:cubicBezTo>
                  <a:cubicBezTo>
                    <a:pt x="1384" y="9177"/>
                    <a:pt x="1476" y="9166"/>
                    <a:pt x="1569" y="9142"/>
                  </a:cubicBezTo>
                  <a:cubicBezTo>
                    <a:pt x="1790" y="9110"/>
                    <a:pt x="1980" y="9047"/>
                    <a:pt x="2139" y="8952"/>
                  </a:cubicBezTo>
                  <a:cubicBezTo>
                    <a:pt x="2614" y="8984"/>
                    <a:pt x="3025" y="9047"/>
                    <a:pt x="3500" y="9047"/>
                  </a:cubicBezTo>
                  <a:cubicBezTo>
                    <a:pt x="3541" y="9051"/>
                    <a:pt x="3581" y="9053"/>
                    <a:pt x="3620" y="9053"/>
                  </a:cubicBezTo>
                  <a:cubicBezTo>
                    <a:pt x="3880" y="9053"/>
                    <a:pt x="4087" y="8963"/>
                    <a:pt x="4197" y="8825"/>
                  </a:cubicBezTo>
                  <a:cubicBezTo>
                    <a:pt x="4342" y="8898"/>
                    <a:pt x="4522" y="8933"/>
                    <a:pt x="4703" y="8933"/>
                  </a:cubicBezTo>
                  <a:cubicBezTo>
                    <a:pt x="5074" y="8933"/>
                    <a:pt x="5452" y="8785"/>
                    <a:pt x="5559" y="8509"/>
                  </a:cubicBezTo>
                  <a:cubicBezTo>
                    <a:pt x="6319" y="6640"/>
                    <a:pt x="6287" y="4582"/>
                    <a:pt x="6382" y="2650"/>
                  </a:cubicBezTo>
                  <a:cubicBezTo>
                    <a:pt x="8795" y="2935"/>
                    <a:pt x="11345" y="3026"/>
                    <a:pt x="13827" y="3026"/>
                  </a:cubicBezTo>
                  <a:cubicBezTo>
                    <a:pt x="15481" y="3026"/>
                    <a:pt x="17105" y="2985"/>
                    <a:pt x="18638" y="2935"/>
                  </a:cubicBezTo>
                  <a:cubicBezTo>
                    <a:pt x="24180" y="2776"/>
                    <a:pt x="29691" y="2175"/>
                    <a:pt x="35074" y="1193"/>
                  </a:cubicBezTo>
                  <a:cubicBezTo>
                    <a:pt x="36100" y="1017"/>
                    <a:pt x="35770" y="0"/>
                    <a:pt x="34836" y="0"/>
                  </a:cubicBezTo>
                  <a:close/>
                </a:path>
              </a:pathLst>
            </a:custGeom>
            <a:solidFill>
              <a:srgbClr val="A4A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1"/>
            <p:cNvSpPr/>
            <p:nvPr/>
          </p:nvSpPr>
          <p:spPr>
            <a:xfrm>
              <a:off x="2170044" y="1234246"/>
              <a:ext cx="65815" cy="107834"/>
            </a:xfrm>
            <a:custGeom>
              <a:avLst/>
              <a:gdLst/>
              <a:ahLst/>
              <a:cxnLst/>
              <a:rect l="l" t="t" r="r" b="b"/>
              <a:pathLst>
                <a:path w="2243" h="3675" extrusionOk="0">
                  <a:moveTo>
                    <a:pt x="1096" y="1"/>
                  </a:moveTo>
                  <a:cubicBezTo>
                    <a:pt x="933" y="1"/>
                    <a:pt x="772" y="57"/>
                    <a:pt x="729" y="169"/>
                  </a:cubicBezTo>
                  <a:cubicBezTo>
                    <a:pt x="318" y="1151"/>
                    <a:pt x="1" y="2291"/>
                    <a:pt x="508" y="3273"/>
                  </a:cubicBezTo>
                  <a:cubicBezTo>
                    <a:pt x="648" y="3553"/>
                    <a:pt x="971" y="3674"/>
                    <a:pt x="1293" y="3674"/>
                  </a:cubicBezTo>
                  <a:cubicBezTo>
                    <a:pt x="1771" y="3674"/>
                    <a:pt x="2243" y="3405"/>
                    <a:pt x="2091" y="2988"/>
                  </a:cubicBezTo>
                  <a:cubicBezTo>
                    <a:pt x="1774" y="2038"/>
                    <a:pt x="1331" y="1215"/>
                    <a:pt x="1489" y="264"/>
                  </a:cubicBezTo>
                  <a:cubicBezTo>
                    <a:pt x="1507" y="89"/>
                    <a:pt x="1300" y="1"/>
                    <a:pt x="1096" y="1"/>
                  </a:cubicBezTo>
                  <a:close/>
                </a:path>
              </a:pathLst>
            </a:custGeom>
            <a:solidFill>
              <a:srgbClr val="FFFFFF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1"/>
            <p:cNvSpPr/>
            <p:nvPr/>
          </p:nvSpPr>
          <p:spPr>
            <a:xfrm>
              <a:off x="1191046" y="1142054"/>
              <a:ext cx="1115749" cy="307862"/>
            </a:xfrm>
            <a:custGeom>
              <a:avLst/>
              <a:gdLst/>
              <a:ahLst/>
              <a:cxnLst/>
              <a:rect l="l" t="t" r="r" b="b"/>
              <a:pathLst>
                <a:path w="38025" h="10492" extrusionOk="0">
                  <a:moveTo>
                    <a:pt x="35821" y="0"/>
                  </a:moveTo>
                  <a:cubicBezTo>
                    <a:pt x="35787" y="0"/>
                    <a:pt x="35750" y="6"/>
                    <a:pt x="35709" y="18"/>
                  </a:cubicBezTo>
                  <a:cubicBezTo>
                    <a:pt x="30009" y="1380"/>
                    <a:pt x="24214" y="2013"/>
                    <a:pt x="18165" y="2108"/>
                  </a:cubicBezTo>
                  <a:cubicBezTo>
                    <a:pt x="17692" y="2113"/>
                    <a:pt x="17219" y="2116"/>
                    <a:pt x="16747" y="2116"/>
                  </a:cubicBezTo>
                  <a:cubicBezTo>
                    <a:pt x="14464" y="2116"/>
                    <a:pt x="12182" y="2055"/>
                    <a:pt x="9899" y="1950"/>
                  </a:cubicBezTo>
                  <a:cubicBezTo>
                    <a:pt x="7422" y="1844"/>
                    <a:pt x="4834" y="1563"/>
                    <a:pt x="2320" y="1563"/>
                  </a:cubicBezTo>
                  <a:cubicBezTo>
                    <a:pt x="1813" y="1563"/>
                    <a:pt x="1310" y="1575"/>
                    <a:pt x="810" y="1601"/>
                  </a:cubicBezTo>
                  <a:cubicBezTo>
                    <a:pt x="747" y="1601"/>
                    <a:pt x="715" y="1633"/>
                    <a:pt x="747" y="1665"/>
                  </a:cubicBezTo>
                  <a:cubicBezTo>
                    <a:pt x="747" y="1696"/>
                    <a:pt x="778" y="1696"/>
                    <a:pt x="810" y="1696"/>
                  </a:cubicBezTo>
                  <a:cubicBezTo>
                    <a:pt x="3439" y="2171"/>
                    <a:pt x="6352" y="2203"/>
                    <a:pt x="9076" y="2330"/>
                  </a:cubicBezTo>
                  <a:cubicBezTo>
                    <a:pt x="11715" y="2462"/>
                    <a:pt x="14354" y="2528"/>
                    <a:pt x="16993" y="2528"/>
                  </a:cubicBezTo>
                  <a:cubicBezTo>
                    <a:pt x="17521" y="2528"/>
                    <a:pt x="18049" y="2525"/>
                    <a:pt x="18577" y="2520"/>
                  </a:cubicBezTo>
                  <a:cubicBezTo>
                    <a:pt x="24245" y="2425"/>
                    <a:pt x="30041" y="1918"/>
                    <a:pt x="35361" y="525"/>
                  </a:cubicBezTo>
                  <a:cubicBezTo>
                    <a:pt x="35583" y="2678"/>
                    <a:pt x="35963" y="4990"/>
                    <a:pt x="37198" y="6985"/>
                  </a:cubicBezTo>
                  <a:cubicBezTo>
                    <a:pt x="30940" y="9282"/>
                    <a:pt x="24311" y="9946"/>
                    <a:pt x="17566" y="9946"/>
                  </a:cubicBezTo>
                  <a:cubicBezTo>
                    <a:pt x="11853" y="9946"/>
                    <a:pt x="6058" y="9470"/>
                    <a:pt x="335" y="9107"/>
                  </a:cubicBezTo>
                  <a:cubicBezTo>
                    <a:pt x="905" y="6795"/>
                    <a:pt x="1064" y="4452"/>
                    <a:pt x="778" y="2076"/>
                  </a:cubicBezTo>
                  <a:cubicBezTo>
                    <a:pt x="778" y="1950"/>
                    <a:pt x="652" y="1918"/>
                    <a:pt x="525" y="1918"/>
                  </a:cubicBezTo>
                  <a:cubicBezTo>
                    <a:pt x="398" y="1918"/>
                    <a:pt x="272" y="1981"/>
                    <a:pt x="272" y="2076"/>
                  </a:cubicBezTo>
                  <a:cubicBezTo>
                    <a:pt x="462" y="4515"/>
                    <a:pt x="398" y="6922"/>
                    <a:pt x="18" y="9360"/>
                  </a:cubicBezTo>
                  <a:cubicBezTo>
                    <a:pt x="0" y="9415"/>
                    <a:pt x="89" y="9449"/>
                    <a:pt x="166" y="9449"/>
                  </a:cubicBezTo>
                  <a:cubicBezTo>
                    <a:pt x="222" y="9449"/>
                    <a:pt x="272" y="9432"/>
                    <a:pt x="272" y="9392"/>
                  </a:cubicBezTo>
                  <a:lnTo>
                    <a:pt x="303" y="9392"/>
                  </a:lnTo>
                  <a:cubicBezTo>
                    <a:pt x="5714" y="10002"/>
                    <a:pt x="11373" y="10491"/>
                    <a:pt x="16986" y="10491"/>
                  </a:cubicBezTo>
                  <a:cubicBezTo>
                    <a:pt x="24187" y="10491"/>
                    <a:pt x="31312" y="9686"/>
                    <a:pt x="37736" y="7302"/>
                  </a:cubicBezTo>
                  <a:cubicBezTo>
                    <a:pt x="38025" y="7186"/>
                    <a:pt x="37840" y="6913"/>
                    <a:pt x="37590" y="6913"/>
                  </a:cubicBezTo>
                  <a:cubicBezTo>
                    <a:pt x="37565" y="6913"/>
                    <a:pt x="37540" y="6916"/>
                    <a:pt x="37515" y="6922"/>
                  </a:cubicBezTo>
                  <a:cubicBezTo>
                    <a:pt x="37008" y="4737"/>
                    <a:pt x="36216" y="2678"/>
                    <a:pt x="35963" y="493"/>
                  </a:cubicBezTo>
                  <a:cubicBezTo>
                    <a:pt x="35963" y="430"/>
                    <a:pt x="35931" y="398"/>
                    <a:pt x="35899" y="366"/>
                  </a:cubicBezTo>
                  <a:cubicBezTo>
                    <a:pt x="36121" y="256"/>
                    <a:pt x="36052" y="0"/>
                    <a:pt x="358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8" name="Google Shape;938;p41"/>
          <p:cNvGrpSpPr/>
          <p:nvPr/>
        </p:nvGrpSpPr>
        <p:grpSpPr>
          <a:xfrm>
            <a:off x="3680074" y="3404505"/>
            <a:ext cx="1906382" cy="1348082"/>
            <a:chOff x="3680074" y="3404505"/>
            <a:chExt cx="1906382" cy="1348082"/>
          </a:xfrm>
        </p:grpSpPr>
        <p:sp>
          <p:nvSpPr>
            <p:cNvPr id="939" name="Google Shape;939;p41"/>
            <p:cNvSpPr/>
            <p:nvPr/>
          </p:nvSpPr>
          <p:spPr>
            <a:xfrm>
              <a:off x="3680074" y="3410726"/>
              <a:ext cx="1906382" cy="1341862"/>
            </a:xfrm>
            <a:custGeom>
              <a:avLst/>
              <a:gdLst/>
              <a:ahLst/>
              <a:cxnLst/>
              <a:rect l="l" t="t" r="r" b="b"/>
              <a:pathLst>
                <a:path w="64970" h="45731" extrusionOk="0">
                  <a:moveTo>
                    <a:pt x="63283" y="0"/>
                  </a:moveTo>
                  <a:cubicBezTo>
                    <a:pt x="62420" y="0"/>
                    <a:pt x="61517" y="380"/>
                    <a:pt x="61438" y="1140"/>
                  </a:cubicBezTo>
                  <a:cubicBezTo>
                    <a:pt x="60646" y="8266"/>
                    <a:pt x="60266" y="15391"/>
                    <a:pt x="60330" y="22548"/>
                  </a:cubicBezTo>
                  <a:cubicBezTo>
                    <a:pt x="60393" y="29389"/>
                    <a:pt x="60963" y="36293"/>
                    <a:pt x="59475" y="43070"/>
                  </a:cubicBezTo>
                  <a:cubicBezTo>
                    <a:pt x="49974" y="42627"/>
                    <a:pt x="40442" y="42405"/>
                    <a:pt x="30941" y="42373"/>
                  </a:cubicBezTo>
                  <a:cubicBezTo>
                    <a:pt x="25969" y="42373"/>
                    <a:pt x="21028" y="42405"/>
                    <a:pt x="16088" y="42500"/>
                  </a:cubicBezTo>
                  <a:cubicBezTo>
                    <a:pt x="11179" y="42627"/>
                    <a:pt x="6176" y="42658"/>
                    <a:pt x="1394" y="43418"/>
                  </a:cubicBezTo>
                  <a:cubicBezTo>
                    <a:pt x="0" y="43672"/>
                    <a:pt x="507" y="44907"/>
                    <a:pt x="1710" y="45002"/>
                  </a:cubicBezTo>
                  <a:cubicBezTo>
                    <a:pt x="3886" y="45198"/>
                    <a:pt x="6080" y="45258"/>
                    <a:pt x="8276" y="45258"/>
                  </a:cubicBezTo>
                  <a:cubicBezTo>
                    <a:pt x="11035" y="45258"/>
                    <a:pt x="13798" y="45164"/>
                    <a:pt x="16531" y="45128"/>
                  </a:cubicBezTo>
                  <a:cubicBezTo>
                    <a:pt x="20025" y="45106"/>
                    <a:pt x="23518" y="45084"/>
                    <a:pt x="27023" y="45084"/>
                  </a:cubicBezTo>
                  <a:cubicBezTo>
                    <a:pt x="28474" y="45084"/>
                    <a:pt x="29928" y="45087"/>
                    <a:pt x="31384" y="45097"/>
                  </a:cubicBezTo>
                  <a:cubicBezTo>
                    <a:pt x="41265" y="45128"/>
                    <a:pt x="51146" y="45382"/>
                    <a:pt x="61026" y="45730"/>
                  </a:cubicBezTo>
                  <a:cubicBezTo>
                    <a:pt x="61755" y="45730"/>
                    <a:pt x="62705" y="45318"/>
                    <a:pt x="62832" y="44780"/>
                  </a:cubicBezTo>
                  <a:cubicBezTo>
                    <a:pt x="64383" y="37591"/>
                    <a:pt x="63940" y="30371"/>
                    <a:pt x="63813" y="23150"/>
                  </a:cubicBezTo>
                  <a:cubicBezTo>
                    <a:pt x="63687" y="15803"/>
                    <a:pt x="64067" y="8456"/>
                    <a:pt x="64890" y="1140"/>
                  </a:cubicBezTo>
                  <a:cubicBezTo>
                    <a:pt x="64969" y="380"/>
                    <a:pt x="64146" y="0"/>
                    <a:pt x="63283" y="0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1"/>
            <p:cNvSpPr/>
            <p:nvPr/>
          </p:nvSpPr>
          <p:spPr>
            <a:xfrm>
              <a:off x="3711646" y="3419998"/>
              <a:ext cx="1805561" cy="1279891"/>
            </a:xfrm>
            <a:custGeom>
              <a:avLst/>
              <a:gdLst/>
              <a:ahLst/>
              <a:cxnLst/>
              <a:rect l="l" t="t" r="r" b="b"/>
              <a:pathLst>
                <a:path w="61534" h="43619" extrusionOk="0">
                  <a:moveTo>
                    <a:pt x="128" y="1"/>
                  </a:moveTo>
                  <a:lnTo>
                    <a:pt x="128" y="1"/>
                  </a:lnTo>
                  <a:cubicBezTo>
                    <a:pt x="349" y="9280"/>
                    <a:pt x="128" y="18559"/>
                    <a:pt x="159" y="27806"/>
                  </a:cubicBezTo>
                  <a:cubicBezTo>
                    <a:pt x="191" y="32050"/>
                    <a:pt x="254" y="36293"/>
                    <a:pt x="318" y="40537"/>
                  </a:cubicBezTo>
                  <a:cubicBezTo>
                    <a:pt x="318" y="40980"/>
                    <a:pt x="1" y="42374"/>
                    <a:pt x="349" y="42722"/>
                  </a:cubicBezTo>
                  <a:cubicBezTo>
                    <a:pt x="647" y="43000"/>
                    <a:pt x="846" y="43042"/>
                    <a:pt x="1140" y="43042"/>
                  </a:cubicBezTo>
                  <a:cubicBezTo>
                    <a:pt x="1264" y="43042"/>
                    <a:pt x="1406" y="43034"/>
                    <a:pt x="1579" y="43034"/>
                  </a:cubicBezTo>
                  <a:cubicBezTo>
                    <a:pt x="1649" y="43034"/>
                    <a:pt x="1724" y="43036"/>
                    <a:pt x="1806" y="43039"/>
                  </a:cubicBezTo>
                  <a:cubicBezTo>
                    <a:pt x="2093" y="43058"/>
                    <a:pt x="2386" y="43065"/>
                    <a:pt x="2682" y="43065"/>
                  </a:cubicBezTo>
                  <a:cubicBezTo>
                    <a:pt x="3891" y="43065"/>
                    <a:pt x="5158" y="42938"/>
                    <a:pt x="6303" y="42912"/>
                  </a:cubicBezTo>
                  <a:cubicBezTo>
                    <a:pt x="9153" y="42849"/>
                    <a:pt x="12004" y="42786"/>
                    <a:pt x="14854" y="42786"/>
                  </a:cubicBezTo>
                  <a:cubicBezTo>
                    <a:pt x="16442" y="42773"/>
                    <a:pt x="18029" y="42767"/>
                    <a:pt x="19617" y="42767"/>
                  </a:cubicBezTo>
                  <a:cubicBezTo>
                    <a:pt x="30032" y="42767"/>
                    <a:pt x="40447" y="43022"/>
                    <a:pt x="50861" y="43324"/>
                  </a:cubicBezTo>
                  <a:lnTo>
                    <a:pt x="55834" y="43482"/>
                  </a:lnTo>
                  <a:cubicBezTo>
                    <a:pt x="56348" y="43499"/>
                    <a:pt x="57356" y="43619"/>
                    <a:pt x="58272" y="43619"/>
                  </a:cubicBezTo>
                  <a:cubicBezTo>
                    <a:pt x="59047" y="43619"/>
                    <a:pt x="59755" y="43534"/>
                    <a:pt x="60046" y="43229"/>
                  </a:cubicBezTo>
                  <a:cubicBezTo>
                    <a:pt x="60584" y="42659"/>
                    <a:pt x="60267" y="40790"/>
                    <a:pt x="60331" y="40157"/>
                  </a:cubicBezTo>
                  <a:cubicBezTo>
                    <a:pt x="60394" y="39239"/>
                    <a:pt x="60489" y="38289"/>
                    <a:pt x="60552" y="37370"/>
                  </a:cubicBezTo>
                  <a:cubicBezTo>
                    <a:pt x="60869" y="33158"/>
                    <a:pt x="61091" y="28946"/>
                    <a:pt x="61249" y="24734"/>
                  </a:cubicBezTo>
                  <a:cubicBezTo>
                    <a:pt x="61534" y="16532"/>
                    <a:pt x="61439" y="8361"/>
                    <a:pt x="61059" y="159"/>
                  </a:cubicBezTo>
                  <a:lnTo>
                    <a:pt x="60172" y="159"/>
                  </a:lnTo>
                  <a:cubicBezTo>
                    <a:pt x="59187" y="158"/>
                    <a:pt x="58201" y="157"/>
                    <a:pt x="57214" y="157"/>
                  </a:cubicBezTo>
                  <a:cubicBezTo>
                    <a:pt x="46620" y="157"/>
                    <a:pt x="36002" y="239"/>
                    <a:pt x="25388" y="239"/>
                  </a:cubicBezTo>
                  <a:cubicBezTo>
                    <a:pt x="16960" y="239"/>
                    <a:pt x="8536" y="187"/>
                    <a:pt x="128" y="1"/>
                  </a:cubicBezTo>
                  <a:close/>
                </a:path>
              </a:pathLst>
            </a:custGeom>
            <a:solidFill>
              <a:srgbClr val="84F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1"/>
            <p:cNvSpPr/>
            <p:nvPr/>
          </p:nvSpPr>
          <p:spPr>
            <a:xfrm>
              <a:off x="3695860" y="3404505"/>
              <a:ext cx="1847374" cy="1280829"/>
            </a:xfrm>
            <a:custGeom>
              <a:avLst/>
              <a:gdLst/>
              <a:ahLst/>
              <a:cxnLst/>
              <a:rect l="l" t="t" r="r" b="b"/>
              <a:pathLst>
                <a:path w="62959" h="43651" extrusionOk="0">
                  <a:moveTo>
                    <a:pt x="25279" y="1"/>
                  </a:moveTo>
                  <a:cubicBezTo>
                    <a:pt x="23253" y="1"/>
                    <a:pt x="21224" y="29"/>
                    <a:pt x="19192" y="86"/>
                  </a:cubicBezTo>
                  <a:cubicBezTo>
                    <a:pt x="18464" y="117"/>
                    <a:pt x="17957" y="402"/>
                    <a:pt x="17704" y="782"/>
                  </a:cubicBezTo>
                  <a:cubicBezTo>
                    <a:pt x="13777" y="751"/>
                    <a:pt x="9881" y="719"/>
                    <a:pt x="5954" y="687"/>
                  </a:cubicBezTo>
                  <a:cubicBezTo>
                    <a:pt x="5574" y="687"/>
                    <a:pt x="5289" y="751"/>
                    <a:pt x="5004" y="846"/>
                  </a:cubicBezTo>
                  <a:cubicBezTo>
                    <a:pt x="4688" y="782"/>
                    <a:pt x="4339" y="719"/>
                    <a:pt x="3991" y="624"/>
                  </a:cubicBezTo>
                  <a:cubicBezTo>
                    <a:pt x="3605" y="533"/>
                    <a:pt x="3236" y="459"/>
                    <a:pt x="2847" y="459"/>
                  </a:cubicBezTo>
                  <a:cubicBezTo>
                    <a:pt x="2694" y="459"/>
                    <a:pt x="2537" y="470"/>
                    <a:pt x="2376" y="497"/>
                  </a:cubicBezTo>
                  <a:cubicBezTo>
                    <a:pt x="2175" y="430"/>
                    <a:pt x="1951" y="395"/>
                    <a:pt x="1734" y="395"/>
                  </a:cubicBezTo>
                  <a:cubicBezTo>
                    <a:pt x="1232" y="395"/>
                    <a:pt x="764" y="584"/>
                    <a:pt x="697" y="1004"/>
                  </a:cubicBezTo>
                  <a:cubicBezTo>
                    <a:pt x="602" y="1416"/>
                    <a:pt x="571" y="1891"/>
                    <a:pt x="792" y="2302"/>
                  </a:cubicBezTo>
                  <a:cubicBezTo>
                    <a:pt x="602" y="2429"/>
                    <a:pt x="476" y="2587"/>
                    <a:pt x="476" y="2841"/>
                  </a:cubicBezTo>
                  <a:cubicBezTo>
                    <a:pt x="1" y="11613"/>
                    <a:pt x="159" y="20322"/>
                    <a:pt x="951" y="29063"/>
                  </a:cubicBezTo>
                  <a:cubicBezTo>
                    <a:pt x="919" y="30108"/>
                    <a:pt x="887" y="31153"/>
                    <a:pt x="856" y="32229"/>
                  </a:cubicBezTo>
                  <a:cubicBezTo>
                    <a:pt x="761" y="35713"/>
                    <a:pt x="381" y="39228"/>
                    <a:pt x="729" y="42680"/>
                  </a:cubicBezTo>
                  <a:cubicBezTo>
                    <a:pt x="802" y="43266"/>
                    <a:pt x="1648" y="43651"/>
                    <a:pt x="2392" y="43651"/>
                  </a:cubicBezTo>
                  <a:cubicBezTo>
                    <a:pt x="2934" y="43651"/>
                    <a:pt x="3422" y="43446"/>
                    <a:pt x="3516" y="42965"/>
                  </a:cubicBezTo>
                  <a:cubicBezTo>
                    <a:pt x="4149" y="39703"/>
                    <a:pt x="4118" y="36410"/>
                    <a:pt x="4244" y="33148"/>
                  </a:cubicBezTo>
                  <a:cubicBezTo>
                    <a:pt x="4371" y="29664"/>
                    <a:pt x="4466" y="26181"/>
                    <a:pt x="4561" y="22665"/>
                  </a:cubicBezTo>
                  <a:cubicBezTo>
                    <a:pt x="4624" y="19277"/>
                    <a:pt x="4688" y="15920"/>
                    <a:pt x="4719" y="12531"/>
                  </a:cubicBezTo>
                  <a:cubicBezTo>
                    <a:pt x="4751" y="10536"/>
                    <a:pt x="4941" y="8509"/>
                    <a:pt x="4973" y="6483"/>
                  </a:cubicBezTo>
                  <a:cubicBezTo>
                    <a:pt x="6334" y="6704"/>
                    <a:pt x="7823" y="6673"/>
                    <a:pt x="9248" y="6704"/>
                  </a:cubicBezTo>
                  <a:cubicBezTo>
                    <a:pt x="11655" y="6768"/>
                    <a:pt x="14062" y="6799"/>
                    <a:pt x="16437" y="6799"/>
                  </a:cubicBezTo>
                  <a:cubicBezTo>
                    <a:pt x="18923" y="6815"/>
                    <a:pt x="21401" y="6823"/>
                    <a:pt x="23879" y="6823"/>
                  </a:cubicBezTo>
                  <a:cubicBezTo>
                    <a:pt x="26357" y="6823"/>
                    <a:pt x="28835" y="6815"/>
                    <a:pt x="31321" y="6799"/>
                  </a:cubicBezTo>
                  <a:cubicBezTo>
                    <a:pt x="31924" y="6797"/>
                    <a:pt x="32526" y="6797"/>
                    <a:pt x="33130" y="6797"/>
                  </a:cubicBezTo>
                  <a:cubicBezTo>
                    <a:pt x="37765" y="6797"/>
                    <a:pt x="42426" y="6848"/>
                    <a:pt x="47085" y="6848"/>
                  </a:cubicBezTo>
                  <a:cubicBezTo>
                    <a:pt x="51606" y="6848"/>
                    <a:pt x="56124" y="6800"/>
                    <a:pt x="60615" y="6609"/>
                  </a:cubicBezTo>
                  <a:cubicBezTo>
                    <a:pt x="62167" y="6546"/>
                    <a:pt x="62547" y="5343"/>
                    <a:pt x="61692" y="4741"/>
                  </a:cubicBezTo>
                  <a:cubicBezTo>
                    <a:pt x="62452" y="3664"/>
                    <a:pt x="62959" y="2176"/>
                    <a:pt x="61755" y="1162"/>
                  </a:cubicBezTo>
                  <a:cubicBezTo>
                    <a:pt x="61520" y="970"/>
                    <a:pt x="61198" y="878"/>
                    <a:pt x="60877" y="878"/>
                  </a:cubicBezTo>
                  <a:cubicBezTo>
                    <a:pt x="60723" y="878"/>
                    <a:pt x="60569" y="899"/>
                    <a:pt x="60425" y="941"/>
                  </a:cubicBezTo>
                  <a:cubicBezTo>
                    <a:pt x="60134" y="695"/>
                    <a:pt x="59694" y="576"/>
                    <a:pt x="59252" y="576"/>
                  </a:cubicBezTo>
                  <a:cubicBezTo>
                    <a:pt x="58783" y="576"/>
                    <a:pt x="58312" y="711"/>
                    <a:pt x="58018" y="972"/>
                  </a:cubicBezTo>
                  <a:cubicBezTo>
                    <a:pt x="57765" y="687"/>
                    <a:pt x="57322" y="497"/>
                    <a:pt x="56720" y="497"/>
                  </a:cubicBezTo>
                  <a:cubicBezTo>
                    <a:pt x="54541" y="445"/>
                    <a:pt x="52371" y="421"/>
                    <a:pt x="50200" y="421"/>
                  </a:cubicBezTo>
                  <a:cubicBezTo>
                    <a:pt x="48428" y="421"/>
                    <a:pt x="46655" y="437"/>
                    <a:pt x="44876" y="466"/>
                  </a:cubicBezTo>
                  <a:cubicBezTo>
                    <a:pt x="44084" y="466"/>
                    <a:pt x="43324" y="497"/>
                    <a:pt x="42532" y="529"/>
                  </a:cubicBezTo>
                  <a:cubicBezTo>
                    <a:pt x="42152" y="529"/>
                    <a:pt x="41804" y="624"/>
                    <a:pt x="41550" y="782"/>
                  </a:cubicBezTo>
                  <a:cubicBezTo>
                    <a:pt x="41339" y="698"/>
                    <a:pt x="41100" y="656"/>
                    <a:pt x="40851" y="656"/>
                  </a:cubicBezTo>
                  <a:cubicBezTo>
                    <a:pt x="40727" y="656"/>
                    <a:pt x="40600" y="666"/>
                    <a:pt x="40474" y="687"/>
                  </a:cubicBezTo>
                  <a:cubicBezTo>
                    <a:pt x="40284" y="592"/>
                    <a:pt x="40030" y="529"/>
                    <a:pt x="39745" y="497"/>
                  </a:cubicBezTo>
                  <a:cubicBezTo>
                    <a:pt x="34927" y="163"/>
                    <a:pt x="30109" y="1"/>
                    <a:pt x="25279" y="1"/>
                  </a:cubicBezTo>
                  <a:close/>
                </a:path>
              </a:pathLst>
            </a:custGeom>
            <a:solidFill>
              <a:srgbClr val="58E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1"/>
            <p:cNvSpPr/>
            <p:nvPr/>
          </p:nvSpPr>
          <p:spPr>
            <a:xfrm>
              <a:off x="5326662" y="4117723"/>
              <a:ext cx="104107" cy="505571"/>
            </a:xfrm>
            <a:custGeom>
              <a:avLst/>
              <a:gdLst/>
              <a:ahLst/>
              <a:cxnLst/>
              <a:rect l="l" t="t" r="r" b="b"/>
              <a:pathLst>
                <a:path w="3548" h="17230" extrusionOk="0">
                  <a:moveTo>
                    <a:pt x="3005" y="0"/>
                  </a:moveTo>
                  <a:cubicBezTo>
                    <a:pt x="2974" y="0"/>
                    <a:pt x="2946" y="10"/>
                    <a:pt x="2946" y="37"/>
                  </a:cubicBezTo>
                  <a:cubicBezTo>
                    <a:pt x="2376" y="2665"/>
                    <a:pt x="1616" y="5167"/>
                    <a:pt x="1331" y="7827"/>
                  </a:cubicBezTo>
                  <a:cubicBezTo>
                    <a:pt x="1046" y="10583"/>
                    <a:pt x="1" y="13433"/>
                    <a:pt x="349" y="16220"/>
                  </a:cubicBezTo>
                  <a:cubicBezTo>
                    <a:pt x="429" y="16889"/>
                    <a:pt x="1173" y="17229"/>
                    <a:pt x="1906" y="17229"/>
                  </a:cubicBezTo>
                  <a:cubicBezTo>
                    <a:pt x="2630" y="17229"/>
                    <a:pt x="3342" y="16897"/>
                    <a:pt x="3389" y="16220"/>
                  </a:cubicBezTo>
                  <a:cubicBezTo>
                    <a:pt x="3548" y="13496"/>
                    <a:pt x="2629" y="10836"/>
                    <a:pt x="2724" y="8112"/>
                  </a:cubicBezTo>
                  <a:cubicBezTo>
                    <a:pt x="2819" y="5452"/>
                    <a:pt x="2756" y="2729"/>
                    <a:pt x="3073" y="37"/>
                  </a:cubicBezTo>
                  <a:cubicBezTo>
                    <a:pt x="3091" y="19"/>
                    <a:pt x="3046" y="0"/>
                    <a:pt x="3005" y="0"/>
                  </a:cubicBezTo>
                  <a:close/>
                </a:path>
              </a:pathLst>
            </a:custGeom>
            <a:solidFill>
              <a:srgbClr val="FFFFFF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1"/>
            <p:cNvSpPr/>
            <p:nvPr/>
          </p:nvSpPr>
          <p:spPr>
            <a:xfrm>
              <a:off x="3682862" y="3405796"/>
              <a:ext cx="1861312" cy="1307737"/>
            </a:xfrm>
            <a:custGeom>
              <a:avLst/>
              <a:gdLst/>
              <a:ahLst/>
              <a:cxnLst/>
              <a:rect l="l" t="t" r="r" b="b"/>
              <a:pathLst>
                <a:path w="63434" h="44568" extrusionOk="0">
                  <a:moveTo>
                    <a:pt x="1109" y="485"/>
                  </a:moveTo>
                  <a:cubicBezTo>
                    <a:pt x="9337" y="667"/>
                    <a:pt x="17581" y="721"/>
                    <a:pt x="25829" y="721"/>
                  </a:cubicBezTo>
                  <a:cubicBezTo>
                    <a:pt x="37611" y="721"/>
                    <a:pt x="49398" y="612"/>
                    <a:pt x="61153" y="612"/>
                  </a:cubicBezTo>
                  <a:cubicBezTo>
                    <a:pt x="61438" y="643"/>
                    <a:pt x="61755" y="643"/>
                    <a:pt x="62040" y="643"/>
                  </a:cubicBezTo>
                  <a:cubicBezTo>
                    <a:pt x="62420" y="8845"/>
                    <a:pt x="62515" y="17016"/>
                    <a:pt x="62230" y="25218"/>
                  </a:cubicBezTo>
                  <a:cubicBezTo>
                    <a:pt x="62072" y="29430"/>
                    <a:pt x="61850" y="33642"/>
                    <a:pt x="61533" y="37854"/>
                  </a:cubicBezTo>
                  <a:cubicBezTo>
                    <a:pt x="61438" y="38773"/>
                    <a:pt x="61375" y="39691"/>
                    <a:pt x="61280" y="40641"/>
                  </a:cubicBezTo>
                  <a:cubicBezTo>
                    <a:pt x="61248" y="41274"/>
                    <a:pt x="61565" y="43143"/>
                    <a:pt x="61027" y="43713"/>
                  </a:cubicBezTo>
                  <a:cubicBezTo>
                    <a:pt x="60736" y="44018"/>
                    <a:pt x="60028" y="44103"/>
                    <a:pt x="59250" y="44103"/>
                  </a:cubicBezTo>
                  <a:cubicBezTo>
                    <a:pt x="58331" y="44103"/>
                    <a:pt x="57315" y="43983"/>
                    <a:pt x="56783" y="43966"/>
                  </a:cubicBezTo>
                  <a:cubicBezTo>
                    <a:pt x="55136" y="43903"/>
                    <a:pt x="53489" y="43840"/>
                    <a:pt x="51842" y="43808"/>
                  </a:cubicBezTo>
                  <a:cubicBezTo>
                    <a:pt x="41418" y="43478"/>
                    <a:pt x="30994" y="43219"/>
                    <a:pt x="20569" y="43219"/>
                  </a:cubicBezTo>
                  <a:cubicBezTo>
                    <a:pt x="18991" y="43219"/>
                    <a:pt x="17413" y="43225"/>
                    <a:pt x="15835" y="43238"/>
                  </a:cubicBezTo>
                  <a:cubicBezTo>
                    <a:pt x="12985" y="43270"/>
                    <a:pt x="10134" y="43333"/>
                    <a:pt x="7284" y="43396"/>
                  </a:cubicBezTo>
                  <a:cubicBezTo>
                    <a:pt x="6139" y="43422"/>
                    <a:pt x="4852" y="43549"/>
                    <a:pt x="3651" y="43549"/>
                  </a:cubicBezTo>
                  <a:cubicBezTo>
                    <a:pt x="3357" y="43549"/>
                    <a:pt x="3068" y="43542"/>
                    <a:pt x="2787" y="43523"/>
                  </a:cubicBezTo>
                  <a:cubicBezTo>
                    <a:pt x="2701" y="43519"/>
                    <a:pt x="2621" y="43518"/>
                    <a:pt x="2547" y="43518"/>
                  </a:cubicBezTo>
                  <a:cubicBezTo>
                    <a:pt x="2382" y="43518"/>
                    <a:pt x="2246" y="43524"/>
                    <a:pt x="2126" y="43524"/>
                  </a:cubicBezTo>
                  <a:cubicBezTo>
                    <a:pt x="1808" y="43524"/>
                    <a:pt x="1606" y="43482"/>
                    <a:pt x="1299" y="43175"/>
                  </a:cubicBezTo>
                  <a:cubicBezTo>
                    <a:pt x="950" y="42858"/>
                    <a:pt x="1267" y="41464"/>
                    <a:pt x="1267" y="41021"/>
                  </a:cubicBezTo>
                  <a:cubicBezTo>
                    <a:pt x="1204" y="36777"/>
                    <a:pt x="1172" y="32534"/>
                    <a:pt x="1140" y="28290"/>
                  </a:cubicBezTo>
                  <a:cubicBezTo>
                    <a:pt x="1077" y="19011"/>
                    <a:pt x="1330" y="9732"/>
                    <a:pt x="1109" y="485"/>
                  </a:cubicBezTo>
                  <a:close/>
                  <a:moveTo>
                    <a:pt x="22953" y="0"/>
                  </a:moveTo>
                  <a:cubicBezTo>
                    <a:pt x="15592" y="0"/>
                    <a:pt x="8235" y="49"/>
                    <a:pt x="887" y="200"/>
                  </a:cubicBezTo>
                  <a:cubicBezTo>
                    <a:pt x="729" y="200"/>
                    <a:pt x="665" y="295"/>
                    <a:pt x="697" y="358"/>
                  </a:cubicBezTo>
                  <a:cubicBezTo>
                    <a:pt x="0" y="14831"/>
                    <a:pt x="412" y="29335"/>
                    <a:pt x="665" y="43808"/>
                  </a:cubicBezTo>
                  <a:cubicBezTo>
                    <a:pt x="665" y="43921"/>
                    <a:pt x="792" y="44035"/>
                    <a:pt x="932" y="44035"/>
                  </a:cubicBezTo>
                  <a:cubicBezTo>
                    <a:pt x="949" y="44035"/>
                    <a:pt x="965" y="44033"/>
                    <a:pt x="982" y="44030"/>
                  </a:cubicBezTo>
                  <a:cubicBezTo>
                    <a:pt x="7377" y="43798"/>
                    <a:pt x="13772" y="43704"/>
                    <a:pt x="20167" y="43704"/>
                  </a:cubicBezTo>
                  <a:cubicBezTo>
                    <a:pt x="33882" y="43704"/>
                    <a:pt x="47597" y="44136"/>
                    <a:pt x="61312" y="44568"/>
                  </a:cubicBezTo>
                  <a:cubicBezTo>
                    <a:pt x="61502" y="44568"/>
                    <a:pt x="61628" y="44441"/>
                    <a:pt x="61628" y="44346"/>
                  </a:cubicBezTo>
                  <a:cubicBezTo>
                    <a:pt x="63053" y="29747"/>
                    <a:pt x="63433" y="15116"/>
                    <a:pt x="62737" y="517"/>
                  </a:cubicBezTo>
                  <a:cubicBezTo>
                    <a:pt x="62719" y="356"/>
                    <a:pt x="62541" y="276"/>
                    <a:pt x="62371" y="276"/>
                  </a:cubicBezTo>
                  <a:cubicBezTo>
                    <a:pt x="62240" y="276"/>
                    <a:pt x="62113" y="325"/>
                    <a:pt x="62072" y="422"/>
                  </a:cubicBezTo>
                  <a:lnTo>
                    <a:pt x="61628" y="422"/>
                  </a:lnTo>
                  <a:cubicBezTo>
                    <a:pt x="61628" y="295"/>
                    <a:pt x="61533" y="168"/>
                    <a:pt x="61312" y="168"/>
                  </a:cubicBezTo>
                  <a:cubicBezTo>
                    <a:pt x="48530" y="148"/>
                    <a:pt x="35736" y="0"/>
                    <a:pt x="229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4" name="Google Shape;944;p41"/>
          <p:cNvGrpSpPr/>
          <p:nvPr/>
        </p:nvGrpSpPr>
        <p:grpSpPr>
          <a:xfrm>
            <a:off x="4030301" y="3310198"/>
            <a:ext cx="1201634" cy="340109"/>
            <a:chOff x="4030301" y="3310198"/>
            <a:chExt cx="1201634" cy="340109"/>
          </a:xfrm>
        </p:grpSpPr>
        <p:sp>
          <p:nvSpPr>
            <p:cNvPr id="945" name="Google Shape;945;p41"/>
            <p:cNvSpPr/>
            <p:nvPr/>
          </p:nvSpPr>
          <p:spPr>
            <a:xfrm>
              <a:off x="4030301" y="3316066"/>
              <a:ext cx="1201634" cy="334240"/>
            </a:xfrm>
            <a:custGeom>
              <a:avLst/>
              <a:gdLst/>
              <a:ahLst/>
              <a:cxnLst/>
              <a:rect l="l" t="t" r="r" b="b"/>
              <a:pathLst>
                <a:path w="40952" h="11391" extrusionOk="0">
                  <a:moveTo>
                    <a:pt x="36283" y="1"/>
                  </a:moveTo>
                  <a:cubicBezTo>
                    <a:pt x="35685" y="1"/>
                    <a:pt x="35099" y="292"/>
                    <a:pt x="35029" y="831"/>
                  </a:cubicBezTo>
                  <a:cubicBezTo>
                    <a:pt x="34776" y="2700"/>
                    <a:pt x="35726" y="5075"/>
                    <a:pt x="37436" y="6722"/>
                  </a:cubicBezTo>
                  <a:cubicBezTo>
                    <a:pt x="31958" y="8178"/>
                    <a:pt x="26162" y="9128"/>
                    <a:pt x="20303" y="9508"/>
                  </a:cubicBezTo>
                  <a:cubicBezTo>
                    <a:pt x="18888" y="9598"/>
                    <a:pt x="17492" y="9638"/>
                    <a:pt x="16109" y="9638"/>
                  </a:cubicBezTo>
                  <a:cubicBezTo>
                    <a:pt x="11114" y="9638"/>
                    <a:pt x="6280" y="9115"/>
                    <a:pt x="1270" y="8495"/>
                  </a:cubicBezTo>
                  <a:cubicBezTo>
                    <a:pt x="1205" y="8487"/>
                    <a:pt x="1143" y="8483"/>
                    <a:pt x="1084" y="8483"/>
                  </a:cubicBezTo>
                  <a:cubicBezTo>
                    <a:pt x="248" y="8483"/>
                    <a:pt x="1" y="9272"/>
                    <a:pt x="859" y="9508"/>
                  </a:cubicBezTo>
                  <a:cubicBezTo>
                    <a:pt x="6314" y="10944"/>
                    <a:pt x="12629" y="11391"/>
                    <a:pt x="18504" y="11391"/>
                  </a:cubicBezTo>
                  <a:cubicBezTo>
                    <a:pt x="19109" y="11391"/>
                    <a:pt x="19709" y="11386"/>
                    <a:pt x="20303" y="11377"/>
                  </a:cubicBezTo>
                  <a:cubicBezTo>
                    <a:pt x="26985" y="11250"/>
                    <a:pt x="33478" y="10269"/>
                    <a:pt x="39621" y="8527"/>
                  </a:cubicBezTo>
                  <a:cubicBezTo>
                    <a:pt x="40888" y="8178"/>
                    <a:pt x="40952" y="7133"/>
                    <a:pt x="40318" y="6595"/>
                  </a:cubicBezTo>
                  <a:cubicBezTo>
                    <a:pt x="39970" y="5677"/>
                    <a:pt x="39368" y="4790"/>
                    <a:pt x="38925" y="3871"/>
                  </a:cubicBezTo>
                  <a:cubicBezTo>
                    <a:pt x="38418" y="2795"/>
                    <a:pt x="38101" y="1655"/>
                    <a:pt x="37500" y="610"/>
                  </a:cubicBezTo>
                  <a:cubicBezTo>
                    <a:pt x="37271" y="196"/>
                    <a:pt x="36774" y="1"/>
                    <a:pt x="36283" y="1"/>
                  </a:cubicBezTo>
                  <a:close/>
                </a:path>
              </a:pathLst>
            </a:custGeom>
            <a:solidFill>
              <a:srgbClr val="000000">
                <a:alpha val="25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1"/>
            <p:cNvSpPr/>
            <p:nvPr/>
          </p:nvSpPr>
          <p:spPr>
            <a:xfrm>
              <a:off x="4051750" y="3325573"/>
              <a:ext cx="1081682" cy="276494"/>
            </a:xfrm>
            <a:custGeom>
              <a:avLst/>
              <a:gdLst/>
              <a:ahLst/>
              <a:cxnLst/>
              <a:rect l="l" t="t" r="r" b="b"/>
              <a:pathLst>
                <a:path w="36864" h="9423" extrusionOk="0">
                  <a:moveTo>
                    <a:pt x="34995" y="0"/>
                  </a:moveTo>
                  <a:cubicBezTo>
                    <a:pt x="29675" y="1394"/>
                    <a:pt x="23911" y="1901"/>
                    <a:pt x="18211" y="1996"/>
                  </a:cubicBezTo>
                  <a:cubicBezTo>
                    <a:pt x="17683" y="2001"/>
                    <a:pt x="17155" y="2004"/>
                    <a:pt x="16627" y="2004"/>
                  </a:cubicBezTo>
                  <a:cubicBezTo>
                    <a:pt x="13988" y="2004"/>
                    <a:pt x="11349" y="1938"/>
                    <a:pt x="8710" y="1806"/>
                  </a:cubicBezTo>
                  <a:cubicBezTo>
                    <a:pt x="5986" y="1679"/>
                    <a:pt x="3073" y="1647"/>
                    <a:pt x="444" y="1172"/>
                  </a:cubicBezTo>
                  <a:cubicBezTo>
                    <a:pt x="413" y="1172"/>
                    <a:pt x="413" y="1172"/>
                    <a:pt x="413" y="1141"/>
                  </a:cubicBezTo>
                  <a:lnTo>
                    <a:pt x="159" y="1394"/>
                  </a:lnTo>
                  <a:cubicBezTo>
                    <a:pt x="286" y="1394"/>
                    <a:pt x="444" y="1457"/>
                    <a:pt x="444" y="1552"/>
                  </a:cubicBezTo>
                  <a:cubicBezTo>
                    <a:pt x="729" y="3927"/>
                    <a:pt x="571" y="6271"/>
                    <a:pt x="1" y="8583"/>
                  </a:cubicBezTo>
                  <a:cubicBezTo>
                    <a:pt x="5723" y="8946"/>
                    <a:pt x="11519" y="9422"/>
                    <a:pt x="17232" y="9422"/>
                  </a:cubicBezTo>
                  <a:cubicBezTo>
                    <a:pt x="23976" y="9422"/>
                    <a:pt x="30606" y="8758"/>
                    <a:pt x="36864" y="6461"/>
                  </a:cubicBezTo>
                  <a:cubicBezTo>
                    <a:pt x="35629" y="4466"/>
                    <a:pt x="35248" y="2154"/>
                    <a:pt x="34995" y="0"/>
                  </a:cubicBezTo>
                  <a:close/>
                </a:path>
              </a:pathLst>
            </a:custGeom>
            <a:solidFill>
              <a:srgbClr val="84F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1"/>
            <p:cNvSpPr/>
            <p:nvPr/>
          </p:nvSpPr>
          <p:spPr>
            <a:xfrm>
              <a:off x="4042713" y="3325896"/>
              <a:ext cx="1060409" cy="269951"/>
            </a:xfrm>
            <a:custGeom>
              <a:avLst/>
              <a:gdLst/>
              <a:ahLst/>
              <a:cxnLst/>
              <a:rect l="l" t="t" r="r" b="b"/>
              <a:pathLst>
                <a:path w="36139" h="9200" extrusionOk="0">
                  <a:moveTo>
                    <a:pt x="3476" y="2396"/>
                  </a:moveTo>
                  <a:cubicBezTo>
                    <a:pt x="3571" y="2396"/>
                    <a:pt x="3634" y="2428"/>
                    <a:pt x="3697" y="2428"/>
                  </a:cubicBezTo>
                  <a:cubicBezTo>
                    <a:pt x="3697" y="2681"/>
                    <a:pt x="3697" y="2935"/>
                    <a:pt x="3666" y="3220"/>
                  </a:cubicBezTo>
                  <a:cubicBezTo>
                    <a:pt x="3602" y="2935"/>
                    <a:pt x="3539" y="2681"/>
                    <a:pt x="3476" y="2396"/>
                  </a:cubicBezTo>
                  <a:close/>
                  <a:moveTo>
                    <a:pt x="3761" y="7685"/>
                  </a:moveTo>
                  <a:cubicBezTo>
                    <a:pt x="3761" y="7780"/>
                    <a:pt x="3792" y="7875"/>
                    <a:pt x="3792" y="7938"/>
                  </a:cubicBezTo>
                  <a:lnTo>
                    <a:pt x="3761" y="7938"/>
                  </a:lnTo>
                  <a:cubicBezTo>
                    <a:pt x="3539" y="7907"/>
                    <a:pt x="3317" y="7875"/>
                    <a:pt x="3096" y="7812"/>
                  </a:cubicBezTo>
                  <a:cubicBezTo>
                    <a:pt x="3127" y="7780"/>
                    <a:pt x="3127" y="7780"/>
                    <a:pt x="3127" y="7780"/>
                  </a:cubicBezTo>
                  <a:cubicBezTo>
                    <a:pt x="3317" y="7780"/>
                    <a:pt x="3539" y="7748"/>
                    <a:pt x="3761" y="7685"/>
                  </a:cubicBezTo>
                  <a:close/>
                  <a:moveTo>
                    <a:pt x="34875" y="0"/>
                  </a:moveTo>
                  <a:cubicBezTo>
                    <a:pt x="34800" y="0"/>
                    <a:pt x="34721" y="7"/>
                    <a:pt x="34638" y="21"/>
                  </a:cubicBezTo>
                  <a:cubicBezTo>
                    <a:pt x="29254" y="971"/>
                    <a:pt x="23776" y="1541"/>
                    <a:pt x="18234" y="1700"/>
                  </a:cubicBezTo>
                  <a:cubicBezTo>
                    <a:pt x="16967" y="1731"/>
                    <a:pt x="15708" y="1747"/>
                    <a:pt x="14449" y="1747"/>
                  </a:cubicBezTo>
                  <a:cubicBezTo>
                    <a:pt x="13190" y="1747"/>
                    <a:pt x="11931" y="1731"/>
                    <a:pt x="10665" y="1700"/>
                  </a:cubicBezTo>
                  <a:cubicBezTo>
                    <a:pt x="8828" y="1636"/>
                    <a:pt x="6991" y="1478"/>
                    <a:pt x="5154" y="1383"/>
                  </a:cubicBezTo>
                  <a:cubicBezTo>
                    <a:pt x="5013" y="1265"/>
                    <a:pt x="4820" y="1200"/>
                    <a:pt x="4549" y="1200"/>
                  </a:cubicBezTo>
                  <a:cubicBezTo>
                    <a:pt x="4454" y="1200"/>
                    <a:pt x="4350" y="1208"/>
                    <a:pt x="4236" y="1225"/>
                  </a:cubicBezTo>
                  <a:cubicBezTo>
                    <a:pt x="3254" y="1383"/>
                    <a:pt x="2177" y="1256"/>
                    <a:pt x="1164" y="1415"/>
                  </a:cubicBezTo>
                  <a:cubicBezTo>
                    <a:pt x="594" y="1510"/>
                    <a:pt x="562" y="2111"/>
                    <a:pt x="1069" y="2238"/>
                  </a:cubicBezTo>
                  <a:cubicBezTo>
                    <a:pt x="1069" y="2301"/>
                    <a:pt x="1037" y="2333"/>
                    <a:pt x="1037" y="2365"/>
                  </a:cubicBezTo>
                  <a:cubicBezTo>
                    <a:pt x="974" y="4201"/>
                    <a:pt x="784" y="6070"/>
                    <a:pt x="911" y="7907"/>
                  </a:cubicBezTo>
                  <a:cubicBezTo>
                    <a:pt x="847" y="7970"/>
                    <a:pt x="752" y="8033"/>
                    <a:pt x="689" y="8065"/>
                  </a:cubicBezTo>
                  <a:cubicBezTo>
                    <a:pt x="1" y="8438"/>
                    <a:pt x="610" y="9200"/>
                    <a:pt x="1367" y="9200"/>
                  </a:cubicBezTo>
                  <a:cubicBezTo>
                    <a:pt x="1446" y="9200"/>
                    <a:pt x="1526" y="9191"/>
                    <a:pt x="1607" y="9173"/>
                  </a:cubicBezTo>
                  <a:cubicBezTo>
                    <a:pt x="1829" y="9110"/>
                    <a:pt x="2019" y="9047"/>
                    <a:pt x="2177" y="8952"/>
                  </a:cubicBezTo>
                  <a:cubicBezTo>
                    <a:pt x="2652" y="8983"/>
                    <a:pt x="3064" y="9047"/>
                    <a:pt x="3539" y="9047"/>
                  </a:cubicBezTo>
                  <a:cubicBezTo>
                    <a:pt x="3580" y="9051"/>
                    <a:pt x="3619" y="9053"/>
                    <a:pt x="3657" y="9053"/>
                  </a:cubicBezTo>
                  <a:cubicBezTo>
                    <a:pt x="3911" y="9053"/>
                    <a:pt x="4094" y="8963"/>
                    <a:pt x="4204" y="8825"/>
                  </a:cubicBezTo>
                  <a:cubicBezTo>
                    <a:pt x="4350" y="8898"/>
                    <a:pt x="4532" y="8933"/>
                    <a:pt x="4718" y="8933"/>
                  </a:cubicBezTo>
                  <a:cubicBezTo>
                    <a:pt x="5099" y="8933"/>
                    <a:pt x="5491" y="8785"/>
                    <a:pt x="5598" y="8508"/>
                  </a:cubicBezTo>
                  <a:cubicBezTo>
                    <a:pt x="6326" y="6640"/>
                    <a:pt x="6294" y="4581"/>
                    <a:pt x="6389" y="2650"/>
                  </a:cubicBezTo>
                  <a:cubicBezTo>
                    <a:pt x="8821" y="2935"/>
                    <a:pt x="11379" y="3026"/>
                    <a:pt x="13857" y="3026"/>
                  </a:cubicBezTo>
                  <a:cubicBezTo>
                    <a:pt x="15509" y="3026"/>
                    <a:pt x="17125" y="2985"/>
                    <a:pt x="18645" y="2935"/>
                  </a:cubicBezTo>
                  <a:cubicBezTo>
                    <a:pt x="24219" y="2776"/>
                    <a:pt x="29729" y="2175"/>
                    <a:pt x="35113" y="1193"/>
                  </a:cubicBezTo>
                  <a:cubicBezTo>
                    <a:pt x="36139" y="1017"/>
                    <a:pt x="35809" y="0"/>
                    <a:pt x="34875" y="0"/>
                  </a:cubicBezTo>
                  <a:close/>
                </a:path>
              </a:pathLst>
            </a:custGeom>
            <a:solidFill>
              <a:srgbClr val="58E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1"/>
            <p:cNvSpPr/>
            <p:nvPr/>
          </p:nvSpPr>
          <p:spPr>
            <a:xfrm>
              <a:off x="5020947" y="3402391"/>
              <a:ext cx="65815" cy="107834"/>
            </a:xfrm>
            <a:custGeom>
              <a:avLst/>
              <a:gdLst/>
              <a:ahLst/>
              <a:cxnLst/>
              <a:rect l="l" t="t" r="r" b="b"/>
              <a:pathLst>
                <a:path w="2243" h="3675" extrusionOk="0">
                  <a:moveTo>
                    <a:pt x="1087" y="0"/>
                  </a:moveTo>
                  <a:cubicBezTo>
                    <a:pt x="923" y="0"/>
                    <a:pt x="754" y="57"/>
                    <a:pt x="697" y="169"/>
                  </a:cubicBezTo>
                  <a:cubicBezTo>
                    <a:pt x="317" y="1151"/>
                    <a:pt x="1" y="2291"/>
                    <a:pt x="507" y="3273"/>
                  </a:cubicBezTo>
                  <a:cubicBezTo>
                    <a:pt x="647" y="3553"/>
                    <a:pt x="971" y="3674"/>
                    <a:pt x="1292" y="3674"/>
                  </a:cubicBezTo>
                  <a:cubicBezTo>
                    <a:pt x="1770" y="3674"/>
                    <a:pt x="2242" y="3405"/>
                    <a:pt x="2091" y="2988"/>
                  </a:cubicBezTo>
                  <a:cubicBezTo>
                    <a:pt x="1774" y="2038"/>
                    <a:pt x="1331" y="1214"/>
                    <a:pt x="1457" y="264"/>
                  </a:cubicBezTo>
                  <a:cubicBezTo>
                    <a:pt x="1493" y="88"/>
                    <a:pt x="1293" y="0"/>
                    <a:pt x="1087" y="0"/>
                  </a:cubicBezTo>
                  <a:close/>
                </a:path>
              </a:pathLst>
            </a:custGeom>
            <a:solidFill>
              <a:srgbClr val="FFFFFF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1"/>
            <p:cNvSpPr/>
            <p:nvPr/>
          </p:nvSpPr>
          <p:spPr>
            <a:xfrm>
              <a:off x="4041539" y="3310198"/>
              <a:ext cx="1116071" cy="307832"/>
            </a:xfrm>
            <a:custGeom>
              <a:avLst/>
              <a:gdLst/>
              <a:ahLst/>
              <a:cxnLst/>
              <a:rect l="l" t="t" r="r" b="b"/>
              <a:pathLst>
                <a:path w="38036" h="10491" extrusionOk="0">
                  <a:moveTo>
                    <a:pt x="35813" y="0"/>
                  </a:moveTo>
                  <a:cubicBezTo>
                    <a:pt x="35777" y="0"/>
                    <a:pt x="35736" y="6"/>
                    <a:pt x="35692" y="18"/>
                  </a:cubicBezTo>
                  <a:cubicBezTo>
                    <a:pt x="30023" y="1380"/>
                    <a:pt x="24196" y="2013"/>
                    <a:pt x="18179" y="2108"/>
                  </a:cubicBezTo>
                  <a:cubicBezTo>
                    <a:pt x="17706" y="2113"/>
                    <a:pt x="17232" y="2116"/>
                    <a:pt x="16758" y="2116"/>
                  </a:cubicBezTo>
                  <a:cubicBezTo>
                    <a:pt x="14469" y="2116"/>
                    <a:pt x="12169" y="2055"/>
                    <a:pt x="9913" y="1950"/>
                  </a:cubicBezTo>
                  <a:cubicBezTo>
                    <a:pt x="7435" y="1844"/>
                    <a:pt x="4848" y="1563"/>
                    <a:pt x="2334" y="1563"/>
                  </a:cubicBezTo>
                  <a:cubicBezTo>
                    <a:pt x="1827" y="1563"/>
                    <a:pt x="1323" y="1575"/>
                    <a:pt x="824" y="1601"/>
                  </a:cubicBezTo>
                  <a:cubicBezTo>
                    <a:pt x="761" y="1601"/>
                    <a:pt x="729" y="1633"/>
                    <a:pt x="761" y="1665"/>
                  </a:cubicBezTo>
                  <a:cubicBezTo>
                    <a:pt x="761" y="1696"/>
                    <a:pt x="792" y="1696"/>
                    <a:pt x="792" y="1696"/>
                  </a:cubicBezTo>
                  <a:cubicBezTo>
                    <a:pt x="3452" y="2171"/>
                    <a:pt x="6366" y="2203"/>
                    <a:pt x="9058" y="2330"/>
                  </a:cubicBezTo>
                  <a:cubicBezTo>
                    <a:pt x="11697" y="2462"/>
                    <a:pt x="14336" y="2528"/>
                    <a:pt x="16993" y="2528"/>
                  </a:cubicBezTo>
                  <a:cubicBezTo>
                    <a:pt x="17525" y="2528"/>
                    <a:pt x="18057" y="2525"/>
                    <a:pt x="18590" y="2520"/>
                  </a:cubicBezTo>
                  <a:cubicBezTo>
                    <a:pt x="24259" y="2425"/>
                    <a:pt x="30023" y="1918"/>
                    <a:pt x="35343" y="524"/>
                  </a:cubicBezTo>
                  <a:cubicBezTo>
                    <a:pt x="35596" y="2678"/>
                    <a:pt x="35977" y="4990"/>
                    <a:pt x="37212" y="6985"/>
                  </a:cubicBezTo>
                  <a:cubicBezTo>
                    <a:pt x="30954" y="9282"/>
                    <a:pt x="24324" y="9946"/>
                    <a:pt x="17580" y="9946"/>
                  </a:cubicBezTo>
                  <a:cubicBezTo>
                    <a:pt x="11867" y="9946"/>
                    <a:pt x="6071" y="9470"/>
                    <a:pt x="349" y="9107"/>
                  </a:cubicBezTo>
                  <a:cubicBezTo>
                    <a:pt x="919" y="6795"/>
                    <a:pt x="1077" y="4451"/>
                    <a:pt x="792" y="2076"/>
                  </a:cubicBezTo>
                  <a:cubicBezTo>
                    <a:pt x="792" y="1950"/>
                    <a:pt x="666" y="1918"/>
                    <a:pt x="539" y="1918"/>
                  </a:cubicBezTo>
                  <a:cubicBezTo>
                    <a:pt x="412" y="1918"/>
                    <a:pt x="285" y="1981"/>
                    <a:pt x="285" y="2076"/>
                  </a:cubicBezTo>
                  <a:cubicBezTo>
                    <a:pt x="476" y="4515"/>
                    <a:pt x="412" y="6922"/>
                    <a:pt x="0" y="9360"/>
                  </a:cubicBezTo>
                  <a:cubicBezTo>
                    <a:pt x="0" y="9415"/>
                    <a:pt x="86" y="9449"/>
                    <a:pt x="164" y="9449"/>
                  </a:cubicBezTo>
                  <a:cubicBezTo>
                    <a:pt x="220" y="9449"/>
                    <a:pt x="272" y="9432"/>
                    <a:pt x="285" y="9392"/>
                  </a:cubicBezTo>
                  <a:cubicBezTo>
                    <a:pt x="5696" y="10002"/>
                    <a:pt x="11361" y="10491"/>
                    <a:pt x="16978" y="10491"/>
                  </a:cubicBezTo>
                  <a:cubicBezTo>
                    <a:pt x="24184" y="10491"/>
                    <a:pt x="31311" y="9686"/>
                    <a:pt x="37718" y="7302"/>
                  </a:cubicBezTo>
                  <a:cubicBezTo>
                    <a:pt x="38036" y="7186"/>
                    <a:pt x="37854" y="6913"/>
                    <a:pt x="37580" y="6913"/>
                  </a:cubicBezTo>
                  <a:cubicBezTo>
                    <a:pt x="37553" y="6913"/>
                    <a:pt x="37525" y="6916"/>
                    <a:pt x="37497" y="6922"/>
                  </a:cubicBezTo>
                  <a:cubicBezTo>
                    <a:pt x="36990" y="4736"/>
                    <a:pt x="36198" y="2678"/>
                    <a:pt x="35977" y="493"/>
                  </a:cubicBezTo>
                  <a:cubicBezTo>
                    <a:pt x="35977" y="429"/>
                    <a:pt x="35945" y="398"/>
                    <a:pt x="35913" y="366"/>
                  </a:cubicBezTo>
                  <a:cubicBezTo>
                    <a:pt x="36134" y="256"/>
                    <a:pt x="36066" y="0"/>
                    <a:pt x="358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0" name="Google Shape;950;p41"/>
          <p:cNvGrpSpPr/>
          <p:nvPr/>
        </p:nvGrpSpPr>
        <p:grpSpPr>
          <a:xfrm>
            <a:off x="6322708" y="3461326"/>
            <a:ext cx="1990126" cy="1315893"/>
            <a:chOff x="6322708" y="3461326"/>
            <a:chExt cx="1990126" cy="1315893"/>
          </a:xfrm>
        </p:grpSpPr>
        <p:sp>
          <p:nvSpPr>
            <p:cNvPr id="951" name="Google Shape;951;p41"/>
            <p:cNvSpPr/>
            <p:nvPr/>
          </p:nvSpPr>
          <p:spPr>
            <a:xfrm>
              <a:off x="6322708" y="3527287"/>
              <a:ext cx="1990126" cy="1249932"/>
            </a:xfrm>
            <a:custGeom>
              <a:avLst/>
              <a:gdLst/>
              <a:ahLst/>
              <a:cxnLst/>
              <a:rect l="l" t="t" r="r" b="b"/>
              <a:pathLst>
                <a:path w="67824" h="42598" extrusionOk="0">
                  <a:moveTo>
                    <a:pt x="65979" y="1"/>
                  </a:moveTo>
                  <a:cubicBezTo>
                    <a:pt x="65052" y="1"/>
                    <a:pt x="64118" y="413"/>
                    <a:pt x="64102" y="1236"/>
                  </a:cubicBezTo>
                  <a:cubicBezTo>
                    <a:pt x="64007" y="6461"/>
                    <a:pt x="63912" y="11655"/>
                    <a:pt x="63817" y="16880"/>
                  </a:cubicBezTo>
                  <a:cubicBezTo>
                    <a:pt x="63754" y="19414"/>
                    <a:pt x="63722" y="21979"/>
                    <a:pt x="63659" y="24544"/>
                  </a:cubicBezTo>
                  <a:cubicBezTo>
                    <a:pt x="63627" y="26951"/>
                    <a:pt x="63976" y="29580"/>
                    <a:pt x="63120" y="31955"/>
                  </a:cubicBezTo>
                  <a:cubicBezTo>
                    <a:pt x="61569" y="36293"/>
                    <a:pt x="55108" y="38479"/>
                    <a:pt x="49218" y="39270"/>
                  </a:cubicBezTo>
                  <a:cubicBezTo>
                    <a:pt x="44438" y="39916"/>
                    <a:pt x="39423" y="40035"/>
                    <a:pt x="34464" y="40035"/>
                  </a:cubicBezTo>
                  <a:cubicBezTo>
                    <a:pt x="32128" y="40035"/>
                    <a:pt x="29805" y="40009"/>
                    <a:pt x="27524" y="39999"/>
                  </a:cubicBezTo>
                  <a:cubicBezTo>
                    <a:pt x="18879" y="39935"/>
                    <a:pt x="10328" y="39270"/>
                    <a:pt x="1714" y="39017"/>
                  </a:cubicBezTo>
                  <a:cubicBezTo>
                    <a:pt x="1686" y="39016"/>
                    <a:pt x="1658" y="39015"/>
                    <a:pt x="1630" y="39015"/>
                  </a:cubicBezTo>
                  <a:cubicBezTo>
                    <a:pt x="277" y="39015"/>
                    <a:pt x="0" y="40510"/>
                    <a:pt x="1366" y="40727"/>
                  </a:cubicBezTo>
                  <a:cubicBezTo>
                    <a:pt x="9315" y="41994"/>
                    <a:pt x="17612" y="42310"/>
                    <a:pt x="25719" y="42500"/>
                  </a:cubicBezTo>
                  <a:cubicBezTo>
                    <a:pt x="28359" y="42555"/>
                    <a:pt x="31033" y="42598"/>
                    <a:pt x="33714" y="42598"/>
                  </a:cubicBezTo>
                  <a:cubicBezTo>
                    <a:pt x="38849" y="42598"/>
                    <a:pt x="44014" y="42440"/>
                    <a:pt x="49028" y="41899"/>
                  </a:cubicBezTo>
                  <a:cubicBezTo>
                    <a:pt x="55298" y="41202"/>
                    <a:pt x="61600" y="39270"/>
                    <a:pt x="65021" y="35438"/>
                  </a:cubicBezTo>
                  <a:cubicBezTo>
                    <a:pt x="66794" y="33507"/>
                    <a:pt x="67269" y="31290"/>
                    <a:pt x="67364" y="29041"/>
                  </a:cubicBezTo>
                  <a:cubicBezTo>
                    <a:pt x="67459" y="26223"/>
                    <a:pt x="67459" y="23372"/>
                    <a:pt x="67491" y="20554"/>
                  </a:cubicBezTo>
                  <a:cubicBezTo>
                    <a:pt x="67617" y="14125"/>
                    <a:pt x="67713" y="7665"/>
                    <a:pt x="67808" y="1236"/>
                  </a:cubicBezTo>
                  <a:cubicBezTo>
                    <a:pt x="67823" y="413"/>
                    <a:pt x="66905" y="1"/>
                    <a:pt x="65979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1"/>
            <p:cNvSpPr/>
            <p:nvPr/>
          </p:nvSpPr>
          <p:spPr>
            <a:xfrm>
              <a:off x="6356275" y="3467840"/>
              <a:ext cx="1884522" cy="1236581"/>
            </a:xfrm>
            <a:custGeom>
              <a:avLst/>
              <a:gdLst/>
              <a:ahLst/>
              <a:cxnLst/>
              <a:rect l="l" t="t" r="r" b="b"/>
              <a:pathLst>
                <a:path w="64225" h="42143" extrusionOk="0">
                  <a:moveTo>
                    <a:pt x="3040" y="0"/>
                  </a:moveTo>
                  <a:cubicBezTo>
                    <a:pt x="2787" y="6841"/>
                    <a:pt x="1964" y="13681"/>
                    <a:pt x="1457" y="20490"/>
                  </a:cubicBezTo>
                  <a:cubicBezTo>
                    <a:pt x="982" y="27299"/>
                    <a:pt x="697" y="34076"/>
                    <a:pt x="0" y="40853"/>
                  </a:cubicBezTo>
                  <a:cubicBezTo>
                    <a:pt x="7634" y="41511"/>
                    <a:pt x="15295" y="42142"/>
                    <a:pt x="23004" y="42142"/>
                  </a:cubicBezTo>
                  <a:cubicBezTo>
                    <a:pt x="23833" y="42142"/>
                    <a:pt x="24663" y="42135"/>
                    <a:pt x="25494" y="42120"/>
                  </a:cubicBezTo>
                  <a:cubicBezTo>
                    <a:pt x="30022" y="42056"/>
                    <a:pt x="34551" y="41708"/>
                    <a:pt x="38985" y="40980"/>
                  </a:cubicBezTo>
                  <a:cubicBezTo>
                    <a:pt x="42500" y="40410"/>
                    <a:pt x="48137" y="39713"/>
                    <a:pt x="49182" y="36894"/>
                  </a:cubicBezTo>
                  <a:cubicBezTo>
                    <a:pt x="49218" y="36786"/>
                    <a:pt x="49356" y="36730"/>
                    <a:pt x="49492" y="36730"/>
                  </a:cubicBezTo>
                  <a:cubicBezTo>
                    <a:pt x="49595" y="36730"/>
                    <a:pt x="49697" y="36763"/>
                    <a:pt x="49752" y="36831"/>
                  </a:cubicBezTo>
                  <a:cubicBezTo>
                    <a:pt x="50934" y="38358"/>
                    <a:pt x="52901" y="40278"/>
                    <a:pt x="55632" y="40278"/>
                  </a:cubicBezTo>
                  <a:cubicBezTo>
                    <a:pt x="55902" y="40278"/>
                    <a:pt x="56180" y="40260"/>
                    <a:pt x="56466" y="40220"/>
                  </a:cubicBezTo>
                  <a:cubicBezTo>
                    <a:pt x="59063" y="39871"/>
                    <a:pt x="60456" y="37939"/>
                    <a:pt x="61185" y="36388"/>
                  </a:cubicBezTo>
                  <a:cubicBezTo>
                    <a:pt x="62863" y="32809"/>
                    <a:pt x="63022" y="28882"/>
                    <a:pt x="63212" y="25177"/>
                  </a:cubicBezTo>
                  <a:cubicBezTo>
                    <a:pt x="63560" y="17418"/>
                    <a:pt x="63528" y="9596"/>
                    <a:pt x="64225" y="1837"/>
                  </a:cubicBezTo>
                  <a:cubicBezTo>
                    <a:pt x="64204" y="1837"/>
                    <a:pt x="64183" y="1851"/>
                    <a:pt x="64162" y="1851"/>
                  </a:cubicBezTo>
                  <a:cubicBezTo>
                    <a:pt x="64151" y="1851"/>
                    <a:pt x="64141" y="1847"/>
                    <a:pt x="64130" y="1837"/>
                  </a:cubicBezTo>
                  <a:cubicBezTo>
                    <a:pt x="43830" y="1267"/>
                    <a:pt x="23467" y="855"/>
                    <a:pt x="3199" y="32"/>
                  </a:cubicBezTo>
                  <a:cubicBezTo>
                    <a:pt x="3135" y="32"/>
                    <a:pt x="3072" y="32"/>
                    <a:pt x="3040" y="0"/>
                  </a:cubicBezTo>
                  <a:close/>
                </a:path>
              </a:pathLst>
            </a:custGeom>
            <a:solidFill>
              <a:srgbClr val="A3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1"/>
            <p:cNvSpPr/>
            <p:nvPr/>
          </p:nvSpPr>
          <p:spPr>
            <a:xfrm>
              <a:off x="7183281" y="4567111"/>
              <a:ext cx="780599" cy="149529"/>
            </a:xfrm>
            <a:custGeom>
              <a:avLst/>
              <a:gdLst/>
              <a:ahLst/>
              <a:cxnLst/>
              <a:rect l="l" t="t" r="r" b="b"/>
              <a:pathLst>
                <a:path w="26603" h="5096" extrusionOk="0">
                  <a:moveTo>
                    <a:pt x="21377" y="0"/>
                  </a:moveTo>
                  <a:cubicBezTo>
                    <a:pt x="20332" y="1805"/>
                    <a:pt x="17545" y="2597"/>
                    <a:pt x="14980" y="3199"/>
                  </a:cubicBezTo>
                  <a:cubicBezTo>
                    <a:pt x="10610" y="4181"/>
                    <a:pt x="6049" y="4719"/>
                    <a:pt x="1457" y="4972"/>
                  </a:cubicBezTo>
                  <a:cubicBezTo>
                    <a:pt x="982" y="5004"/>
                    <a:pt x="476" y="5004"/>
                    <a:pt x="1" y="5036"/>
                  </a:cubicBezTo>
                  <a:cubicBezTo>
                    <a:pt x="1554" y="5073"/>
                    <a:pt x="3108" y="5096"/>
                    <a:pt x="4660" y="5096"/>
                  </a:cubicBezTo>
                  <a:cubicBezTo>
                    <a:pt x="7030" y="5096"/>
                    <a:pt x="9396" y="5043"/>
                    <a:pt x="11750" y="4909"/>
                  </a:cubicBezTo>
                  <a:cubicBezTo>
                    <a:pt x="16817" y="4624"/>
                    <a:pt x="21694" y="3959"/>
                    <a:pt x="26603" y="3167"/>
                  </a:cubicBezTo>
                  <a:cubicBezTo>
                    <a:pt x="24417" y="2819"/>
                    <a:pt x="22581" y="1394"/>
                    <a:pt x="21377" y="0"/>
                  </a:cubicBezTo>
                  <a:close/>
                </a:path>
              </a:pathLst>
            </a:custGeom>
            <a:solidFill>
              <a:srgbClr val="A3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1"/>
            <p:cNvSpPr/>
            <p:nvPr/>
          </p:nvSpPr>
          <p:spPr>
            <a:xfrm>
              <a:off x="6338611" y="3462499"/>
              <a:ext cx="1931001" cy="1216863"/>
            </a:xfrm>
            <a:custGeom>
              <a:avLst/>
              <a:gdLst/>
              <a:ahLst/>
              <a:cxnLst/>
              <a:rect l="l" t="t" r="r" b="b"/>
              <a:pathLst>
                <a:path w="65809" h="41471" extrusionOk="0">
                  <a:moveTo>
                    <a:pt x="5024" y="0"/>
                  </a:moveTo>
                  <a:cubicBezTo>
                    <a:pt x="4290" y="0"/>
                    <a:pt x="3528" y="327"/>
                    <a:pt x="3452" y="974"/>
                  </a:cubicBezTo>
                  <a:cubicBezTo>
                    <a:pt x="2629" y="7814"/>
                    <a:pt x="2312" y="14686"/>
                    <a:pt x="1774" y="21527"/>
                  </a:cubicBezTo>
                  <a:cubicBezTo>
                    <a:pt x="1489" y="24852"/>
                    <a:pt x="1235" y="28177"/>
                    <a:pt x="950" y="31503"/>
                  </a:cubicBezTo>
                  <a:cubicBezTo>
                    <a:pt x="824" y="33276"/>
                    <a:pt x="697" y="35018"/>
                    <a:pt x="570" y="36791"/>
                  </a:cubicBezTo>
                  <a:cubicBezTo>
                    <a:pt x="444" y="38248"/>
                    <a:pt x="0" y="39800"/>
                    <a:pt x="919" y="41162"/>
                  </a:cubicBezTo>
                  <a:cubicBezTo>
                    <a:pt x="1071" y="41375"/>
                    <a:pt x="1362" y="41471"/>
                    <a:pt x="1663" y="41471"/>
                  </a:cubicBezTo>
                  <a:cubicBezTo>
                    <a:pt x="1987" y="41471"/>
                    <a:pt x="2321" y="41359"/>
                    <a:pt x="2502" y="41162"/>
                  </a:cubicBezTo>
                  <a:cubicBezTo>
                    <a:pt x="3579" y="39990"/>
                    <a:pt x="3389" y="38438"/>
                    <a:pt x="3484" y="37108"/>
                  </a:cubicBezTo>
                  <a:cubicBezTo>
                    <a:pt x="3642" y="35335"/>
                    <a:pt x="3801" y="33561"/>
                    <a:pt x="3927" y="31819"/>
                  </a:cubicBezTo>
                  <a:cubicBezTo>
                    <a:pt x="4212" y="28367"/>
                    <a:pt x="4497" y="24947"/>
                    <a:pt x="4782" y="21527"/>
                  </a:cubicBezTo>
                  <a:cubicBezTo>
                    <a:pt x="5194" y="16492"/>
                    <a:pt x="5701" y="11456"/>
                    <a:pt x="6081" y="6452"/>
                  </a:cubicBezTo>
                  <a:cubicBezTo>
                    <a:pt x="15075" y="7149"/>
                    <a:pt x="24259" y="6959"/>
                    <a:pt x="33253" y="7244"/>
                  </a:cubicBezTo>
                  <a:cubicBezTo>
                    <a:pt x="43197" y="7561"/>
                    <a:pt x="53109" y="8321"/>
                    <a:pt x="63022" y="8574"/>
                  </a:cubicBezTo>
                  <a:cubicBezTo>
                    <a:pt x="63066" y="8576"/>
                    <a:pt x="63108" y="8577"/>
                    <a:pt x="63150" y="8577"/>
                  </a:cubicBezTo>
                  <a:cubicBezTo>
                    <a:pt x="64845" y="8577"/>
                    <a:pt x="65188" y="7352"/>
                    <a:pt x="64415" y="6611"/>
                  </a:cubicBezTo>
                  <a:cubicBezTo>
                    <a:pt x="65017" y="6452"/>
                    <a:pt x="65492" y="6104"/>
                    <a:pt x="65429" y="5629"/>
                  </a:cubicBezTo>
                  <a:cubicBezTo>
                    <a:pt x="65270" y="3887"/>
                    <a:pt x="65809" y="1829"/>
                    <a:pt x="62578" y="1607"/>
                  </a:cubicBezTo>
                  <a:cubicBezTo>
                    <a:pt x="58398" y="1322"/>
                    <a:pt x="54155" y="1322"/>
                    <a:pt x="49943" y="1227"/>
                  </a:cubicBezTo>
                  <a:cubicBezTo>
                    <a:pt x="43563" y="1035"/>
                    <a:pt x="37147" y="750"/>
                    <a:pt x="30750" y="750"/>
                  </a:cubicBezTo>
                  <a:cubicBezTo>
                    <a:pt x="28732" y="750"/>
                    <a:pt x="26715" y="779"/>
                    <a:pt x="24702" y="847"/>
                  </a:cubicBezTo>
                  <a:cubicBezTo>
                    <a:pt x="24512" y="847"/>
                    <a:pt x="24386" y="910"/>
                    <a:pt x="24291" y="1005"/>
                  </a:cubicBezTo>
                  <a:cubicBezTo>
                    <a:pt x="22390" y="910"/>
                    <a:pt x="20490" y="847"/>
                    <a:pt x="18590" y="784"/>
                  </a:cubicBezTo>
                  <a:cubicBezTo>
                    <a:pt x="15067" y="647"/>
                    <a:pt x="11473" y="416"/>
                    <a:pt x="7931" y="416"/>
                  </a:cubicBezTo>
                  <a:cubicBezTo>
                    <a:pt x="7366" y="416"/>
                    <a:pt x="6801" y="422"/>
                    <a:pt x="6239" y="435"/>
                  </a:cubicBezTo>
                  <a:cubicBezTo>
                    <a:pt x="5986" y="145"/>
                    <a:pt x="5511" y="0"/>
                    <a:pt x="5024" y="0"/>
                  </a:cubicBezTo>
                  <a:close/>
                </a:path>
              </a:pathLst>
            </a:custGeom>
            <a:solidFill>
              <a:srgbClr val="95D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1"/>
            <p:cNvSpPr/>
            <p:nvPr/>
          </p:nvSpPr>
          <p:spPr>
            <a:xfrm>
              <a:off x="7140529" y="4514207"/>
              <a:ext cx="955949" cy="195685"/>
            </a:xfrm>
            <a:custGeom>
              <a:avLst/>
              <a:gdLst/>
              <a:ahLst/>
              <a:cxnLst/>
              <a:rect l="l" t="t" r="r" b="b"/>
              <a:pathLst>
                <a:path w="32579" h="6669" extrusionOk="0">
                  <a:moveTo>
                    <a:pt x="22587" y="0"/>
                  </a:moveTo>
                  <a:cubicBezTo>
                    <a:pt x="22327" y="0"/>
                    <a:pt x="22077" y="92"/>
                    <a:pt x="21947" y="315"/>
                  </a:cubicBezTo>
                  <a:cubicBezTo>
                    <a:pt x="20269" y="3038"/>
                    <a:pt x="16342" y="3925"/>
                    <a:pt x="12478" y="4654"/>
                  </a:cubicBezTo>
                  <a:cubicBezTo>
                    <a:pt x="8456" y="5382"/>
                    <a:pt x="4308" y="5794"/>
                    <a:pt x="254" y="6395"/>
                  </a:cubicBezTo>
                  <a:cubicBezTo>
                    <a:pt x="1" y="6427"/>
                    <a:pt x="64" y="6649"/>
                    <a:pt x="286" y="6649"/>
                  </a:cubicBezTo>
                  <a:cubicBezTo>
                    <a:pt x="727" y="6662"/>
                    <a:pt x="1167" y="6669"/>
                    <a:pt x="1606" y="6669"/>
                  </a:cubicBezTo>
                  <a:cubicBezTo>
                    <a:pt x="6249" y="6669"/>
                    <a:pt x="10810" y="5933"/>
                    <a:pt x="15265" y="5065"/>
                  </a:cubicBezTo>
                  <a:cubicBezTo>
                    <a:pt x="18337" y="4495"/>
                    <a:pt x="21662" y="3703"/>
                    <a:pt x="23088" y="1677"/>
                  </a:cubicBezTo>
                  <a:cubicBezTo>
                    <a:pt x="24147" y="3443"/>
                    <a:pt x="26521" y="4736"/>
                    <a:pt x="29166" y="4736"/>
                  </a:cubicBezTo>
                  <a:cubicBezTo>
                    <a:pt x="30077" y="4736"/>
                    <a:pt x="31021" y="4583"/>
                    <a:pt x="31955" y="4242"/>
                  </a:cubicBezTo>
                  <a:cubicBezTo>
                    <a:pt x="32578" y="4015"/>
                    <a:pt x="32264" y="3358"/>
                    <a:pt x="31669" y="3358"/>
                  </a:cubicBezTo>
                  <a:cubicBezTo>
                    <a:pt x="31599" y="3358"/>
                    <a:pt x="31525" y="3367"/>
                    <a:pt x="31448" y="3387"/>
                  </a:cubicBezTo>
                  <a:cubicBezTo>
                    <a:pt x="30848" y="3533"/>
                    <a:pt x="30277" y="3599"/>
                    <a:pt x="29733" y="3599"/>
                  </a:cubicBezTo>
                  <a:cubicBezTo>
                    <a:pt x="26976" y="3599"/>
                    <a:pt x="24933" y="1897"/>
                    <a:pt x="23531" y="283"/>
                  </a:cubicBezTo>
                  <a:cubicBezTo>
                    <a:pt x="23436" y="157"/>
                    <a:pt x="23278" y="125"/>
                    <a:pt x="23119" y="125"/>
                  </a:cubicBezTo>
                  <a:cubicBezTo>
                    <a:pt x="22962" y="46"/>
                    <a:pt x="22772" y="0"/>
                    <a:pt x="22587" y="0"/>
                  </a:cubicBezTo>
                  <a:close/>
                </a:path>
              </a:pathLst>
            </a:custGeom>
            <a:solidFill>
              <a:srgbClr val="95D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1"/>
            <p:cNvSpPr/>
            <p:nvPr/>
          </p:nvSpPr>
          <p:spPr>
            <a:xfrm>
              <a:off x="8015862" y="4152390"/>
              <a:ext cx="182188" cy="417192"/>
            </a:xfrm>
            <a:custGeom>
              <a:avLst/>
              <a:gdLst/>
              <a:ahLst/>
              <a:cxnLst/>
              <a:rect l="l" t="t" r="r" b="b"/>
              <a:pathLst>
                <a:path w="6209" h="14218" extrusionOk="0">
                  <a:moveTo>
                    <a:pt x="4278" y="1"/>
                  </a:moveTo>
                  <a:cubicBezTo>
                    <a:pt x="4169" y="1"/>
                    <a:pt x="4055" y="50"/>
                    <a:pt x="4055" y="137"/>
                  </a:cubicBezTo>
                  <a:cubicBezTo>
                    <a:pt x="3896" y="4475"/>
                    <a:pt x="3675" y="8719"/>
                    <a:pt x="634" y="12646"/>
                  </a:cubicBezTo>
                  <a:cubicBezTo>
                    <a:pt x="1" y="13455"/>
                    <a:pt x="1086" y="14218"/>
                    <a:pt x="2090" y="14218"/>
                  </a:cubicBezTo>
                  <a:cubicBezTo>
                    <a:pt x="2542" y="14218"/>
                    <a:pt x="2976" y="14064"/>
                    <a:pt x="3231" y="13691"/>
                  </a:cubicBezTo>
                  <a:cubicBezTo>
                    <a:pt x="6208" y="9447"/>
                    <a:pt x="5448" y="4634"/>
                    <a:pt x="4466" y="105"/>
                  </a:cubicBezTo>
                  <a:cubicBezTo>
                    <a:pt x="4452" y="34"/>
                    <a:pt x="4367" y="1"/>
                    <a:pt x="4278" y="1"/>
                  </a:cubicBezTo>
                  <a:close/>
                </a:path>
              </a:pathLst>
            </a:custGeom>
            <a:solidFill>
              <a:srgbClr val="FFFFFF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1"/>
            <p:cNvSpPr/>
            <p:nvPr/>
          </p:nvSpPr>
          <p:spPr>
            <a:xfrm>
              <a:off x="6340460" y="3461326"/>
              <a:ext cx="1915214" cy="1265571"/>
            </a:xfrm>
            <a:custGeom>
              <a:avLst/>
              <a:gdLst/>
              <a:ahLst/>
              <a:cxnLst/>
              <a:rect l="l" t="t" r="r" b="b"/>
              <a:pathLst>
                <a:path w="65271" h="43131" extrusionOk="0">
                  <a:moveTo>
                    <a:pt x="3579" y="222"/>
                  </a:moveTo>
                  <a:cubicBezTo>
                    <a:pt x="3611" y="254"/>
                    <a:pt x="3674" y="285"/>
                    <a:pt x="3738" y="285"/>
                  </a:cubicBezTo>
                  <a:cubicBezTo>
                    <a:pt x="24006" y="1077"/>
                    <a:pt x="44369" y="1489"/>
                    <a:pt x="64669" y="2091"/>
                  </a:cubicBezTo>
                  <a:cubicBezTo>
                    <a:pt x="64701" y="2091"/>
                    <a:pt x="64732" y="2059"/>
                    <a:pt x="64764" y="2059"/>
                  </a:cubicBezTo>
                  <a:cubicBezTo>
                    <a:pt x="64067" y="9818"/>
                    <a:pt x="64099" y="17640"/>
                    <a:pt x="63751" y="25399"/>
                  </a:cubicBezTo>
                  <a:cubicBezTo>
                    <a:pt x="63561" y="29136"/>
                    <a:pt x="63402" y="33031"/>
                    <a:pt x="61724" y="36610"/>
                  </a:cubicBezTo>
                  <a:cubicBezTo>
                    <a:pt x="61027" y="38161"/>
                    <a:pt x="59602" y="40093"/>
                    <a:pt x="57005" y="40442"/>
                  </a:cubicBezTo>
                  <a:cubicBezTo>
                    <a:pt x="56719" y="40482"/>
                    <a:pt x="56441" y="40500"/>
                    <a:pt x="56171" y="40500"/>
                  </a:cubicBezTo>
                  <a:cubicBezTo>
                    <a:pt x="53440" y="40500"/>
                    <a:pt x="51473" y="38580"/>
                    <a:pt x="50291" y="37053"/>
                  </a:cubicBezTo>
                  <a:cubicBezTo>
                    <a:pt x="50236" y="36985"/>
                    <a:pt x="50134" y="36952"/>
                    <a:pt x="50031" y="36952"/>
                  </a:cubicBezTo>
                  <a:cubicBezTo>
                    <a:pt x="49895" y="36952"/>
                    <a:pt x="49757" y="37008"/>
                    <a:pt x="49721" y="37116"/>
                  </a:cubicBezTo>
                  <a:cubicBezTo>
                    <a:pt x="48676" y="39935"/>
                    <a:pt x="43039" y="40632"/>
                    <a:pt x="39524" y="41202"/>
                  </a:cubicBezTo>
                  <a:cubicBezTo>
                    <a:pt x="35090" y="41930"/>
                    <a:pt x="30561" y="42278"/>
                    <a:pt x="26033" y="42342"/>
                  </a:cubicBezTo>
                  <a:cubicBezTo>
                    <a:pt x="25202" y="42357"/>
                    <a:pt x="24372" y="42364"/>
                    <a:pt x="23543" y="42364"/>
                  </a:cubicBezTo>
                  <a:cubicBezTo>
                    <a:pt x="15834" y="42364"/>
                    <a:pt x="8173" y="41733"/>
                    <a:pt x="539" y="41075"/>
                  </a:cubicBezTo>
                  <a:cubicBezTo>
                    <a:pt x="1236" y="34329"/>
                    <a:pt x="1521" y="27521"/>
                    <a:pt x="1996" y="20743"/>
                  </a:cubicBezTo>
                  <a:cubicBezTo>
                    <a:pt x="2503" y="13903"/>
                    <a:pt x="3326" y="7063"/>
                    <a:pt x="3579" y="222"/>
                  </a:cubicBezTo>
                  <a:close/>
                  <a:moveTo>
                    <a:pt x="50101" y="37686"/>
                  </a:moveTo>
                  <a:cubicBezTo>
                    <a:pt x="51305" y="39080"/>
                    <a:pt x="53141" y="40505"/>
                    <a:pt x="55327" y="40853"/>
                  </a:cubicBezTo>
                  <a:cubicBezTo>
                    <a:pt x="50418" y="41613"/>
                    <a:pt x="45541" y="42310"/>
                    <a:pt x="40474" y="42595"/>
                  </a:cubicBezTo>
                  <a:cubicBezTo>
                    <a:pt x="38120" y="42729"/>
                    <a:pt x="35754" y="42782"/>
                    <a:pt x="33384" y="42782"/>
                  </a:cubicBezTo>
                  <a:cubicBezTo>
                    <a:pt x="31832" y="42782"/>
                    <a:pt x="30278" y="42759"/>
                    <a:pt x="28725" y="42722"/>
                  </a:cubicBezTo>
                  <a:cubicBezTo>
                    <a:pt x="29200" y="42690"/>
                    <a:pt x="29706" y="42690"/>
                    <a:pt x="30181" y="42658"/>
                  </a:cubicBezTo>
                  <a:cubicBezTo>
                    <a:pt x="34773" y="42405"/>
                    <a:pt x="39334" y="41867"/>
                    <a:pt x="43704" y="40885"/>
                  </a:cubicBezTo>
                  <a:cubicBezTo>
                    <a:pt x="46269" y="40283"/>
                    <a:pt x="49056" y="39491"/>
                    <a:pt x="50101" y="37686"/>
                  </a:cubicBezTo>
                  <a:close/>
                  <a:moveTo>
                    <a:pt x="3738" y="0"/>
                  </a:moveTo>
                  <a:cubicBezTo>
                    <a:pt x="3611" y="0"/>
                    <a:pt x="3579" y="32"/>
                    <a:pt x="3548" y="95"/>
                  </a:cubicBezTo>
                  <a:cubicBezTo>
                    <a:pt x="3525" y="73"/>
                    <a:pt x="3487" y="62"/>
                    <a:pt x="3447" y="62"/>
                  </a:cubicBezTo>
                  <a:cubicBezTo>
                    <a:pt x="3374" y="62"/>
                    <a:pt x="3294" y="97"/>
                    <a:pt x="3294" y="159"/>
                  </a:cubicBezTo>
                  <a:cubicBezTo>
                    <a:pt x="2313" y="6999"/>
                    <a:pt x="1996" y="13871"/>
                    <a:pt x="1489" y="20712"/>
                  </a:cubicBezTo>
                  <a:cubicBezTo>
                    <a:pt x="951" y="27521"/>
                    <a:pt x="286" y="34361"/>
                    <a:pt x="1" y="41170"/>
                  </a:cubicBezTo>
                  <a:cubicBezTo>
                    <a:pt x="1" y="41265"/>
                    <a:pt x="64" y="41297"/>
                    <a:pt x="127" y="41328"/>
                  </a:cubicBezTo>
                  <a:cubicBezTo>
                    <a:pt x="159" y="41423"/>
                    <a:pt x="254" y="41518"/>
                    <a:pt x="412" y="41518"/>
                  </a:cubicBezTo>
                  <a:cubicBezTo>
                    <a:pt x="7999" y="42167"/>
                    <a:pt x="15636" y="42816"/>
                    <a:pt x="23256" y="42816"/>
                  </a:cubicBezTo>
                  <a:cubicBezTo>
                    <a:pt x="24192" y="42816"/>
                    <a:pt x="25129" y="42806"/>
                    <a:pt x="26064" y="42785"/>
                  </a:cubicBezTo>
                  <a:cubicBezTo>
                    <a:pt x="29053" y="43013"/>
                    <a:pt x="32103" y="43131"/>
                    <a:pt x="35167" y="43131"/>
                  </a:cubicBezTo>
                  <a:cubicBezTo>
                    <a:pt x="42752" y="43131"/>
                    <a:pt x="50429" y="42410"/>
                    <a:pt x="57512" y="40853"/>
                  </a:cubicBezTo>
                  <a:cubicBezTo>
                    <a:pt x="57575" y="40822"/>
                    <a:pt x="57607" y="40790"/>
                    <a:pt x="57638" y="40758"/>
                  </a:cubicBezTo>
                  <a:cubicBezTo>
                    <a:pt x="58018" y="40663"/>
                    <a:pt x="58399" y="40568"/>
                    <a:pt x="58779" y="40378"/>
                  </a:cubicBezTo>
                  <a:cubicBezTo>
                    <a:pt x="62832" y="38605"/>
                    <a:pt x="63371" y="34108"/>
                    <a:pt x="63814" y="31194"/>
                  </a:cubicBezTo>
                  <a:cubicBezTo>
                    <a:pt x="64574" y="26444"/>
                    <a:pt x="64479" y="21630"/>
                    <a:pt x="64669" y="16880"/>
                  </a:cubicBezTo>
                  <a:cubicBezTo>
                    <a:pt x="64891" y="11845"/>
                    <a:pt x="65271" y="6809"/>
                    <a:pt x="65239" y="1805"/>
                  </a:cubicBezTo>
                  <a:cubicBezTo>
                    <a:pt x="65239" y="1707"/>
                    <a:pt x="65128" y="1657"/>
                    <a:pt x="65013" y="1657"/>
                  </a:cubicBezTo>
                  <a:cubicBezTo>
                    <a:pt x="64945" y="1657"/>
                    <a:pt x="64875" y="1675"/>
                    <a:pt x="64827" y="1710"/>
                  </a:cubicBezTo>
                  <a:cubicBezTo>
                    <a:pt x="64796" y="1679"/>
                    <a:pt x="64732" y="1647"/>
                    <a:pt x="64669" y="1647"/>
                  </a:cubicBezTo>
                  <a:cubicBezTo>
                    <a:pt x="44401" y="919"/>
                    <a:pt x="24038" y="190"/>
                    <a:pt x="37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8" name="Google Shape;958;p41"/>
          <p:cNvGrpSpPr/>
          <p:nvPr/>
        </p:nvGrpSpPr>
        <p:grpSpPr>
          <a:xfrm>
            <a:off x="6779707" y="3309110"/>
            <a:ext cx="1177955" cy="342280"/>
            <a:chOff x="6779707" y="3309110"/>
            <a:chExt cx="1177955" cy="342280"/>
          </a:xfrm>
        </p:grpSpPr>
        <p:sp>
          <p:nvSpPr>
            <p:cNvPr id="959" name="Google Shape;959;p41"/>
            <p:cNvSpPr/>
            <p:nvPr/>
          </p:nvSpPr>
          <p:spPr>
            <a:xfrm>
              <a:off x="6779707" y="3313306"/>
              <a:ext cx="1177955" cy="338084"/>
            </a:xfrm>
            <a:custGeom>
              <a:avLst/>
              <a:gdLst/>
              <a:ahLst/>
              <a:cxnLst/>
              <a:rect l="l" t="t" r="r" b="b"/>
              <a:pathLst>
                <a:path w="40145" h="11522" extrusionOk="0">
                  <a:moveTo>
                    <a:pt x="35909" y="0"/>
                  </a:moveTo>
                  <a:cubicBezTo>
                    <a:pt x="35183" y="0"/>
                    <a:pt x="34424" y="419"/>
                    <a:pt x="34634" y="1070"/>
                  </a:cubicBezTo>
                  <a:cubicBezTo>
                    <a:pt x="35299" y="3065"/>
                    <a:pt x="36217" y="5123"/>
                    <a:pt x="37769" y="6865"/>
                  </a:cubicBezTo>
                  <a:cubicBezTo>
                    <a:pt x="31752" y="8322"/>
                    <a:pt x="25672" y="9240"/>
                    <a:pt x="19306" y="9589"/>
                  </a:cubicBezTo>
                  <a:cubicBezTo>
                    <a:pt x="17818" y="9668"/>
                    <a:pt x="16321" y="9707"/>
                    <a:pt x="14825" y="9707"/>
                  </a:cubicBezTo>
                  <a:cubicBezTo>
                    <a:pt x="13329" y="9707"/>
                    <a:pt x="11832" y="9668"/>
                    <a:pt x="10344" y="9589"/>
                  </a:cubicBezTo>
                  <a:cubicBezTo>
                    <a:pt x="7145" y="9399"/>
                    <a:pt x="3978" y="8860"/>
                    <a:pt x="748" y="8702"/>
                  </a:cubicBezTo>
                  <a:cubicBezTo>
                    <a:pt x="734" y="8701"/>
                    <a:pt x="721" y="8701"/>
                    <a:pt x="707" y="8701"/>
                  </a:cubicBezTo>
                  <a:cubicBezTo>
                    <a:pt x="199" y="8701"/>
                    <a:pt x="0" y="9276"/>
                    <a:pt x="463" y="9430"/>
                  </a:cubicBezTo>
                  <a:cubicBezTo>
                    <a:pt x="5973" y="11267"/>
                    <a:pt x="13289" y="11520"/>
                    <a:pt x="19306" y="11520"/>
                  </a:cubicBezTo>
                  <a:cubicBezTo>
                    <a:pt x="19416" y="11521"/>
                    <a:pt x="19526" y="11521"/>
                    <a:pt x="19636" y="11521"/>
                  </a:cubicBezTo>
                  <a:cubicBezTo>
                    <a:pt x="26119" y="11521"/>
                    <a:pt x="32774" y="10607"/>
                    <a:pt x="38846" y="9019"/>
                  </a:cubicBezTo>
                  <a:cubicBezTo>
                    <a:pt x="39574" y="8797"/>
                    <a:pt x="39923" y="8354"/>
                    <a:pt x="39954" y="7910"/>
                  </a:cubicBezTo>
                  <a:cubicBezTo>
                    <a:pt x="40081" y="7815"/>
                    <a:pt x="40144" y="7657"/>
                    <a:pt x="40113" y="7498"/>
                  </a:cubicBezTo>
                  <a:cubicBezTo>
                    <a:pt x="39258" y="5155"/>
                    <a:pt x="37896" y="2938"/>
                    <a:pt x="37009" y="595"/>
                  </a:cubicBezTo>
                  <a:cubicBezTo>
                    <a:pt x="36846" y="181"/>
                    <a:pt x="36385" y="0"/>
                    <a:pt x="35909" y="0"/>
                  </a:cubicBezTo>
                  <a:close/>
                </a:path>
              </a:pathLst>
            </a:custGeom>
            <a:solidFill>
              <a:srgbClr val="000000">
                <a:alpha val="25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1"/>
            <p:cNvSpPr/>
            <p:nvPr/>
          </p:nvSpPr>
          <p:spPr>
            <a:xfrm>
              <a:off x="6792354" y="3324221"/>
              <a:ext cx="1081682" cy="277111"/>
            </a:xfrm>
            <a:custGeom>
              <a:avLst/>
              <a:gdLst/>
              <a:ahLst/>
              <a:cxnLst/>
              <a:rect l="l" t="t" r="r" b="b"/>
              <a:pathLst>
                <a:path w="36864" h="9444" extrusionOk="0">
                  <a:moveTo>
                    <a:pt x="34995" y="1"/>
                  </a:moveTo>
                  <a:cubicBezTo>
                    <a:pt x="29674" y="1426"/>
                    <a:pt x="23879" y="1901"/>
                    <a:pt x="18210" y="1996"/>
                  </a:cubicBezTo>
                  <a:cubicBezTo>
                    <a:pt x="17533" y="2010"/>
                    <a:pt x="16856" y="2016"/>
                    <a:pt x="16180" y="2016"/>
                  </a:cubicBezTo>
                  <a:cubicBezTo>
                    <a:pt x="13690" y="2016"/>
                    <a:pt x="11199" y="1931"/>
                    <a:pt x="8709" y="1806"/>
                  </a:cubicBezTo>
                  <a:cubicBezTo>
                    <a:pt x="5986" y="1679"/>
                    <a:pt x="3072" y="1679"/>
                    <a:pt x="444" y="1173"/>
                  </a:cubicBezTo>
                  <a:lnTo>
                    <a:pt x="380" y="1173"/>
                  </a:lnTo>
                  <a:lnTo>
                    <a:pt x="159" y="1394"/>
                  </a:lnTo>
                  <a:cubicBezTo>
                    <a:pt x="285" y="1394"/>
                    <a:pt x="444" y="1458"/>
                    <a:pt x="444" y="1553"/>
                  </a:cubicBezTo>
                  <a:cubicBezTo>
                    <a:pt x="729" y="3928"/>
                    <a:pt x="570" y="6271"/>
                    <a:pt x="0" y="8615"/>
                  </a:cubicBezTo>
                  <a:cubicBezTo>
                    <a:pt x="5698" y="8976"/>
                    <a:pt x="11467" y="9444"/>
                    <a:pt x="17156" y="9444"/>
                  </a:cubicBezTo>
                  <a:cubicBezTo>
                    <a:pt x="23926" y="9444"/>
                    <a:pt x="30582" y="8782"/>
                    <a:pt x="36863" y="6493"/>
                  </a:cubicBezTo>
                  <a:cubicBezTo>
                    <a:pt x="35596" y="4466"/>
                    <a:pt x="35248" y="2154"/>
                    <a:pt x="34995" y="1"/>
                  </a:cubicBezTo>
                  <a:close/>
                </a:path>
              </a:pathLst>
            </a:custGeom>
            <a:solidFill>
              <a:srgbClr val="A3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1"/>
            <p:cNvSpPr/>
            <p:nvPr/>
          </p:nvSpPr>
          <p:spPr>
            <a:xfrm>
              <a:off x="6788656" y="3332965"/>
              <a:ext cx="1053924" cy="258126"/>
            </a:xfrm>
            <a:custGeom>
              <a:avLst/>
              <a:gdLst/>
              <a:ahLst/>
              <a:cxnLst/>
              <a:rect l="l" t="t" r="r" b="b"/>
              <a:pathLst>
                <a:path w="35918" h="8797" extrusionOk="0">
                  <a:moveTo>
                    <a:pt x="2058" y="6892"/>
                  </a:moveTo>
                  <a:cubicBezTo>
                    <a:pt x="2121" y="7082"/>
                    <a:pt x="2216" y="7209"/>
                    <a:pt x="2343" y="7367"/>
                  </a:cubicBezTo>
                  <a:cubicBezTo>
                    <a:pt x="2216" y="7367"/>
                    <a:pt x="2153" y="7335"/>
                    <a:pt x="2058" y="7335"/>
                  </a:cubicBezTo>
                  <a:cubicBezTo>
                    <a:pt x="2058" y="7209"/>
                    <a:pt x="2058" y="7050"/>
                    <a:pt x="2058" y="6892"/>
                  </a:cubicBezTo>
                  <a:close/>
                  <a:moveTo>
                    <a:pt x="34751" y="1"/>
                  </a:moveTo>
                  <a:cubicBezTo>
                    <a:pt x="34641" y="1"/>
                    <a:pt x="34521" y="17"/>
                    <a:pt x="34392" y="51"/>
                  </a:cubicBezTo>
                  <a:cubicBezTo>
                    <a:pt x="30363" y="1110"/>
                    <a:pt x="26144" y="1348"/>
                    <a:pt x="21873" y="1348"/>
                  </a:cubicBezTo>
                  <a:cubicBezTo>
                    <a:pt x="20907" y="1348"/>
                    <a:pt x="19939" y="1336"/>
                    <a:pt x="18969" y="1318"/>
                  </a:cubicBezTo>
                  <a:cubicBezTo>
                    <a:pt x="15286" y="1229"/>
                    <a:pt x="11602" y="1125"/>
                    <a:pt x="7918" y="1125"/>
                  </a:cubicBezTo>
                  <a:cubicBezTo>
                    <a:pt x="6345" y="1125"/>
                    <a:pt x="4771" y="1144"/>
                    <a:pt x="3198" y="1191"/>
                  </a:cubicBezTo>
                  <a:lnTo>
                    <a:pt x="2185" y="1191"/>
                  </a:lnTo>
                  <a:cubicBezTo>
                    <a:pt x="1984" y="1008"/>
                    <a:pt x="1661" y="886"/>
                    <a:pt x="1353" y="886"/>
                  </a:cubicBezTo>
                  <a:cubicBezTo>
                    <a:pt x="1077" y="886"/>
                    <a:pt x="814" y="984"/>
                    <a:pt x="665" y="1223"/>
                  </a:cubicBezTo>
                  <a:cubicBezTo>
                    <a:pt x="95" y="2110"/>
                    <a:pt x="158" y="3028"/>
                    <a:pt x="126" y="3978"/>
                  </a:cubicBezTo>
                  <a:cubicBezTo>
                    <a:pt x="63" y="5308"/>
                    <a:pt x="63" y="6638"/>
                    <a:pt x="31" y="7969"/>
                  </a:cubicBezTo>
                  <a:cubicBezTo>
                    <a:pt x="1" y="8303"/>
                    <a:pt x="438" y="8667"/>
                    <a:pt x="950" y="8667"/>
                  </a:cubicBezTo>
                  <a:cubicBezTo>
                    <a:pt x="971" y="8667"/>
                    <a:pt x="992" y="8667"/>
                    <a:pt x="1013" y="8665"/>
                  </a:cubicBezTo>
                  <a:cubicBezTo>
                    <a:pt x="2248" y="8570"/>
                    <a:pt x="3483" y="8602"/>
                    <a:pt x="4687" y="8507"/>
                  </a:cubicBezTo>
                  <a:cubicBezTo>
                    <a:pt x="4718" y="8507"/>
                    <a:pt x="4718" y="8539"/>
                    <a:pt x="4750" y="8570"/>
                  </a:cubicBezTo>
                  <a:cubicBezTo>
                    <a:pt x="4861" y="8723"/>
                    <a:pt x="5111" y="8796"/>
                    <a:pt x="5366" y="8796"/>
                  </a:cubicBezTo>
                  <a:cubicBezTo>
                    <a:pt x="5693" y="8796"/>
                    <a:pt x="6027" y="8675"/>
                    <a:pt x="6080" y="8444"/>
                  </a:cubicBezTo>
                  <a:cubicBezTo>
                    <a:pt x="6302" y="7399"/>
                    <a:pt x="6207" y="6353"/>
                    <a:pt x="6207" y="5308"/>
                  </a:cubicBezTo>
                  <a:cubicBezTo>
                    <a:pt x="6207" y="4295"/>
                    <a:pt x="6365" y="3250"/>
                    <a:pt x="6143" y="2236"/>
                  </a:cubicBezTo>
                  <a:lnTo>
                    <a:pt x="6143" y="2236"/>
                  </a:lnTo>
                  <a:cubicBezTo>
                    <a:pt x="10672" y="2490"/>
                    <a:pt x="15232" y="2585"/>
                    <a:pt x="19761" y="2648"/>
                  </a:cubicBezTo>
                  <a:cubicBezTo>
                    <a:pt x="20585" y="2663"/>
                    <a:pt x="21409" y="2673"/>
                    <a:pt x="22232" y="2673"/>
                  </a:cubicBezTo>
                  <a:cubicBezTo>
                    <a:pt x="26563" y="2673"/>
                    <a:pt x="30859" y="2409"/>
                    <a:pt x="34931" y="1318"/>
                  </a:cubicBezTo>
                  <a:cubicBezTo>
                    <a:pt x="35918" y="1036"/>
                    <a:pt x="35649" y="1"/>
                    <a:pt x="34751" y="1"/>
                  </a:cubicBezTo>
                  <a:close/>
                </a:path>
              </a:pathLst>
            </a:custGeom>
            <a:solidFill>
              <a:srgbClr val="95D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1"/>
            <p:cNvSpPr/>
            <p:nvPr/>
          </p:nvSpPr>
          <p:spPr>
            <a:xfrm>
              <a:off x="7767126" y="3412072"/>
              <a:ext cx="69864" cy="104782"/>
            </a:xfrm>
            <a:custGeom>
              <a:avLst/>
              <a:gdLst/>
              <a:ahLst/>
              <a:cxnLst/>
              <a:rect l="l" t="t" r="r" b="b"/>
              <a:pathLst>
                <a:path w="2381" h="3571" extrusionOk="0">
                  <a:moveTo>
                    <a:pt x="840" y="0"/>
                  </a:moveTo>
                  <a:cubicBezTo>
                    <a:pt x="662" y="0"/>
                    <a:pt x="482" y="66"/>
                    <a:pt x="412" y="206"/>
                  </a:cubicBezTo>
                  <a:cubicBezTo>
                    <a:pt x="0" y="1187"/>
                    <a:pt x="0" y="2517"/>
                    <a:pt x="919" y="3372"/>
                  </a:cubicBezTo>
                  <a:cubicBezTo>
                    <a:pt x="1076" y="3507"/>
                    <a:pt x="1316" y="3570"/>
                    <a:pt x="1550" y="3570"/>
                  </a:cubicBezTo>
                  <a:cubicBezTo>
                    <a:pt x="1976" y="3570"/>
                    <a:pt x="2381" y="3361"/>
                    <a:pt x="2217" y="2992"/>
                  </a:cubicBezTo>
                  <a:cubicBezTo>
                    <a:pt x="1995" y="2549"/>
                    <a:pt x="1647" y="2169"/>
                    <a:pt x="1489" y="1726"/>
                  </a:cubicBezTo>
                  <a:cubicBezTo>
                    <a:pt x="1330" y="1251"/>
                    <a:pt x="1267" y="776"/>
                    <a:pt x="1267" y="301"/>
                  </a:cubicBezTo>
                  <a:cubicBezTo>
                    <a:pt x="1285" y="106"/>
                    <a:pt x="1065" y="0"/>
                    <a:pt x="840" y="0"/>
                  </a:cubicBezTo>
                  <a:close/>
                </a:path>
              </a:pathLst>
            </a:custGeom>
            <a:solidFill>
              <a:srgbClr val="FFFFFF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1"/>
            <p:cNvSpPr/>
            <p:nvPr/>
          </p:nvSpPr>
          <p:spPr>
            <a:xfrm>
              <a:off x="6782113" y="3309110"/>
              <a:ext cx="1115631" cy="308067"/>
            </a:xfrm>
            <a:custGeom>
              <a:avLst/>
              <a:gdLst/>
              <a:ahLst/>
              <a:cxnLst/>
              <a:rect l="l" t="t" r="r" b="b"/>
              <a:pathLst>
                <a:path w="38021" h="10499" extrusionOk="0">
                  <a:moveTo>
                    <a:pt x="35788" y="0"/>
                  </a:moveTo>
                  <a:cubicBezTo>
                    <a:pt x="35758" y="0"/>
                    <a:pt x="35726" y="3"/>
                    <a:pt x="35692" y="9"/>
                  </a:cubicBezTo>
                  <a:cubicBezTo>
                    <a:pt x="29992" y="1371"/>
                    <a:pt x="24196" y="2004"/>
                    <a:pt x="18179" y="2099"/>
                  </a:cubicBezTo>
                  <a:cubicBezTo>
                    <a:pt x="17706" y="2105"/>
                    <a:pt x="17233" y="2108"/>
                    <a:pt x="16758" y="2108"/>
                  </a:cubicBezTo>
                  <a:cubicBezTo>
                    <a:pt x="14468" y="2108"/>
                    <a:pt x="12164" y="2046"/>
                    <a:pt x="9882" y="1941"/>
                  </a:cubicBezTo>
                  <a:cubicBezTo>
                    <a:pt x="7376" y="1861"/>
                    <a:pt x="4781" y="1557"/>
                    <a:pt x="2248" y="1557"/>
                  </a:cubicBezTo>
                  <a:cubicBezTo>
                    <a:pt x="1771" y="1557"/>
                    <a:pt x="1296" y="1568"/>
                    <a:pt x="824" y="1593"/>
                  </a:cubicBezTo>
                  <a:cubicBezTo>
                    <a:pt x="761" y="1593"/>
                    <a:pt x="729" y="1624"/>
                    <a:pt x="761" y="1688"/>
                  </a:cubicBezTo>
                  <a:lnTo>
                    <a:pt x="793" y="1688"/>
                  </a:lnTo>
                  <a:cubicBezTo>
                    <a:pt x="3421" y="2163"/>
                    <a:pt x="6335" y="2194"/>
                    <a:pt x="9058" y="2321"/>
                  </a:cubicBezTo>
                  <a:cubicBezTo>
                    <a:pt x="11548" y="2446"/>
                    <a:pt x="14039" y="2531"/>
                    <a:pt x="16529" y="2531"/>
                  </a:cubicBezTo>
                  <a:cubicBezTo>
                    <a:pt x="17205" y="2531"/>
                    <a:pt x="17882" y="2525"/>
                    <a:pt x="18559" y="2511"/>
                  </a:cubicBezTo>
                  <a:cubicBezTo>
                    <a:pt x="24259" y="2416"/>
                    <a:pt x="30023" y="1941"/>
                    <a:pt x="35344" y="516"/>
                  </a:cubicBezTo>
                  <a:cubicBezTo>
                    <a:pt x="35597" y="2669"/>
                    <a:pt x="35945" y="4981"/>
                    <a:pt x="37212" y="7008"/>
                  </a:cubicBezTo>
                  <a:cubicBezTo>
                    <a:pt x="30931" y="9297"/>
                    <a:pt x="24275" y="9959"/>
                    <a:pt x="17505" y="9959"/>
                  </a:cubicBezTo>
                  <a:cubicBezTo>
                    <a:pt x="11816" y="9959"/>
                    <a:pt x="6047" y="9491"/>
                    <a:pt x="349" y="9130"/>
                  </a:cubicBezTo>
                  <a:cubicBezTo>
                    <a:pt x="919" y="6786"/>
                    <a:pt x="1078" y="4443"/>
                    <a:pt x="793" y="2068"/>
                  </a:cubicBezTo>
                  <a:cubicBezTo>
                    <a:pt x="793" y="1973"/>
                    <a:pt x="634" y="1909"/>
                    <a:pt x="508" y="1909"/>
                  </a:cubicBezTo>
                  <a:cubicBezTo>
                    <a:pt x="381" y="1909"/>
                    <a:pt x="286" y="1973"/>
                    <a:pt x="286" y="2068"/>
                  </a:cubicBezTo>
                  <a:cubicBezTo>
                    <a:pt x="476" y="4506"/>
                    <a:pt x="413" y="6945"/>
                    <a:pt x="1" y="9352"/>
                  </a:cubicBezTo>
                  <a:cubicBezTo>
                    <a:pt x="1" y="9423"/>
                    <a:pt x="81" y="9464"/>
                    <a:pt x="157" y="9464"/>
                  </a:cubicBezTo>
                  <a:cubicBezTo>
                    <a:pt x="216" y="9464"/>
                    <a:pt x="272" y="9439"/>
                    <a:pt x="286" y="9383"/>
                  </a:cubicBezTo>
                  <a:cubicBezTo>
                    <a:pt x="5697" y="10008"/>
                    <a:pt x="11364" y="10498"/>
                    <a:pt x="16982" y="10498"/>
                  </a:cubicBezTo>
                  <a:cubicBezTo>
                    <a:pt x="24187" y="10498"/>
                    <a:pt x="31313" y="9691"/>
                    <a:pt x="37719" y="7325"/>
                  </a:cubicBezTo>
                  <a:cubicBezTo>
                    <a:pt x="38021" y="7204"/>
                    <a:pt x="37834" y="6911"/>
                    <a:pt x="37541" y="6911"/>
                  </a:cubicBezTo>
                  <a:cubicBezTo>
                    <a:pt x="37527" y="6911"/>
                    <a:pt x="37512" y="6912"/>
                    <a:pt x="37497" y="6913"/>
                  </a:cubicBezTo>
                  <a:cubicBezTo>
                    <a:pt x="36990" y="4760"/>
                    <a:pt x="36199" y="2669"/>
                    <a:pt x="35977" y="484"/>
                  </a:cubicBezTo>
                  <a:cubicBezTo>
                    <a:pt x="35977" y="421"/>
                    <a:pt x="35945" y="389"/>
                    <a:pt x="35914" y="358"/>
                  </a:cubicBezTo>
                  <a:cubicBezTo>
                    <a:pt x="36142" y="243"/>
                    <a:pt x="36062" y="0"/>
                    <a:pt x="357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4" name="Google Shape;964;p41"/>
          <p:cNvGrpSpPr/>
          <p:nvPr/>
        </p:nvGrpSpPr>
        <p:grpSpPr>
          <a:xfrm>
            <a:off x="807432" y="3439240"/>
            <a:ext cx="2136394" cy="1277954"/>
            <a:chOff x="807432" y="3439240"/>
            <a:chExt cx="2136394" cy="1277954"/>
          </a:xfrm>
        </p:grpSpPr>
        <p:sp>
          <p:nvSpPr>
            <p:cNvPr id="965" name="Google Shape;965;p41"/>
            <p:cNvSpPr/>
            <p:nvPr/>
          </p:nvSpPr>
          <p:spPr>
            <a:xfrm>
              <a:off x="1066698" y="3439270"/>
              <a:ext cx="1877128" cy="1277925"/>
            </a:xfrm>
            <a:custGeom>
              <a:avLst/>
              <a:gdLst/>
              <a:ahLst/>
              <a:cxnLst/>
              <a:rect l="l" t="t" r="r" b="b"/>
              <a:pathLst>
                <a:path w="63973" h="43552" extrusionOk="0">
                  <a:moveTo>
                    <a:pt x="53295" y="1"/>
                  </a:moveTo>
                  <a:cubicBezTo>
                    <a:pt x="52233" y="1"/>
                    <a:pt x="51138" y="566"/>
                    <a:pt x="51336" y="1522"/>
                  </a:cubicBezTo>
                  <a:cubicBezTo>
                    <a:pt x="52793" y="8236"/>
                    <a:pt x="54155" y="14918"/>
                    <a:pt x="55326" y="21600"/>
                  </a:cubicBezTo>
                  <a:cubicBezTo>
                    <a:pt x="55896" y="24925"/>
                    <a:pt x="56466" y="28219"/>
                    <a:pt x="57037" y="31512"/>
                  </a:cubicBezTo>
                  <a:cubicBezTo>
                    <a:pt x="57290" y="33096"/>
                    <a:pt x="57575" y="34711"/>
                    <a:pt x="57828" y="36294"/>
                  </a:cubicBezTo>
                  <a:cubicBezTo>
                    <a:pt x="57987" y="37086"/>
                    <a:pt x="58113" y="37909"/>
                    <a:pt x="58240" y="38701"/>
                  </a:cubicBezTo>
                  <a:cubicBezTo>
                    <a:pt x="58335" y="39176"/>
                    <a:pt x="58652" y="40031"/>
                    <a:pt x="58715" y="40696"/>
                  </a:cubicBezTo>
                  <a:cubicBezTo>
                    <a:pt x="58501" y="40712"/>
                    <a:pt x="58278" y="40718"/>
                    <a:pt x="58052" y="40718"/>
                  </a:cubicBezTo>
                  <a:cubicBezTo>
                    <a:pt x="57375" y="40718"/>
                    <a:pt x="56680" y="40665"/>
                    <a:pt x="56181" y="40665"/>
                  </a:cubicBezTo>
                  <a:cubicBezTo>
                    <a:pt x="54851" y="40696"/>
                    <a:pt x="53521" y="40728"/>
                    <a:pt x="52191" y="40728"/>
                  </a:cubicBezTo>
                  <a:cubicBezTo>
                    <a:pt x="49816" y="40760"/>
                    <a:pt x="47441" y="40791"/>
                    <a:pt x="45066" y="40823"/>
                  </a:cubicBezTo>
                  <a:cubicBezTo>
                    <a:pt x="41505" y="40845"/>
                    <a:pt x="37945" y="40868"/>
                    <a:pt x="34373" y="40868"/>
                  </a:cubicBezTo>
                  <a:cubicBezTo>
                    <a:pt x="32893" y="40868"/>
                    <a:pt x="31412" y="40864"/>
                    <a:pt x="29928" y="40855"/>
                  </a:cubicBezTo>
                  <a:cubicBezTo>
                    <a:pt x="24390" y="40855"/>
                    <a:pt x="18811" y="40772"/>
                    <a:pt x="13244" y="40772"/>
                  </a:cubicBezTo>
                  <a:cubicBezTo>
                    <a:pt x="9069" y="40772"/>
                    <a:pt x="4900" y="40818"/>
                    <a:pt x="761" y="40981"/>
                  </a:cubicBezTo>
                  <a:cubicBezTo>
                    <a:pt x="1" y="41013"/>
                    <a:pt x="222" y="41773"/>
                    <a:pt x="887" y="41836"/>
                  </a:cubicBezTo>
                  <a:cubicBezTo>
                    <a:pt x="12891" y="43266"/>
                    <a:pt x="25241" y="43551"/>
                    <a:pt x="37463" y="43551"/>
                  </a:cubicBezTo>
                  <a:cubicBezTo>
                    <a:pt x="41751" y="43551"/>
                    <a:pt x="46023" y="43516"/>
                    <a:pt x="50259" y="43483"/>
                  </a:cubicBezTo>
                  <a:cubicBezTo>
                    <a:pt x="52191" y="43451"/>
                    <a:pt x="54091" y="43451"/>
                    <a:pt x="56023" y="43420"/>
                  </a:cubicBezTo>
                  <a:cubicBezTo>
                    <a:pt x="56136" y="43418"/>
                    <a:pt x="56251" y="43417"/>
                    <a:pt x="56368" y="43417"/>
                  </a:cubicBezTo>
                  <a:cubicBezTo>
                    <a:pt x="57070" y="43417"/>
                    <a:pt x="57835" y="43451"/>
                    <a:pt x="58588" y="43451"/>
                  </a:cubicBezTo>
                  <a:cubicBezTo>
                    <a:pt x="59467" y="43451"/>
                    <a:pt x="60330" y="43404"/>
                    <a:pt x="61058" y="43198"/>
                  </a:cubicBezTo>
                  <a:cubicBezTo>
                    <a:pt x="63972" y="42406"/>
                    <a:pt x="62325" y="38891"/>
                    <a:pt x="62040" y="37276"/>
                  </a:cubicBezTo>
                  <a:cubicBezTo>
                    <a:pt x="61090" y="31671"/>
                    <a:pt x="60140" y="26097"/>
                    <a:pt x="59158" y="20492"/>
                  </a:cubicBezTo>
                  <a:cubicBezTo>
                    <a:pt x="57987" y="13999"/>
                    <a:pt x="56751" y="7507"/>
                    <a:pt x="55073" y="1047"/>
                  </a:cubicBezTo>
                  <a:cubicBezTo>
                    <a:pt x="54882" y="324"/>
                    <a:pt x="54098" y="1"/>
                    <a:pt x="53295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1"/>
            <p:cNvSpPr/>
            <p:nvPr/>
          </p:nvSpPr>
          <p:spPr>
            <a:xfrm>
              <a:off x="827883" y="3454176"/>
              <a:ext cx="1996053" cy="1195032"/>
            </a:xfrm>
            <a:custGeom>
              <a:avLst/>
              <a:gdLst/>
              <a:ahLst/>
              <a:cxnLst/>
              <a:rect l="l" t="t" r="r" b="b"/>
              <a:pathLst>
                <a:path w="68026" h="40727" extrusionOk="0">
                  <a:moveTo>
                    <a:pt x="60837" y="0"/>
                  </a:moveTo>
                  <a:cubicBezTo>
                    <a:pt x="40727" y="1869"/>
                    <a:pt x="20364" y="3357"/>
                    <a:pt x="1" y="4022"/>
                  </a:cubicBezTo>
                  <a:cubicBezTo>
                    <a:pt x="1331" y="10229"/>
                    <a:pt x="2059" y="16468"/>
                    <a:pt x="3421" y="22644"/>
                  </a:cubicBezTo>
                  <a:cubicBezTo>
                    <a:pt x="4086" y="25716"/>
                    <a:pt x="4814" y="28756"/>
                    <a:pt x="5606" y="31796"/>
                  </a:cubicBezTo>
                  <a:cubicBezTo>
                    <a:pt x="6018" y="33411"/>
                    <a:pt x="6461" y="35026"/>
                    <a:pt x="6904" y="36641"/>
                  </a:cubicBezTo>
                  <a:cubicBezTo>
                    <a:pt x="7094" y="37306"/>
                    <a:pt x="7126" y="38668"/>
                    <a:pt x="7759" y="39207"/>
                  </a:cubicBezTo>
                  <a:cubicBezTo>
                    <a:pt x="8233" y="39612"/>
                    <a:pt x="8653" y="39776"/>
                    <a:pt x="9022" y="39776"/>
                  </a:cubicBezTo>
                  <a:cubicBezTo>
                    <a:pt x="10378" y="39776"/>
                    <a:pt x="11035" y="37565"/>
                    <a:pt x="11085" y="37116"/>
                  </a:cubicBezTo>
                  <a:cubicBezTo>
                    <a:pt x="11116" y="37021"/>
                    <a:pt x="11243" y="36926"/>
                    <a:pt x="11401" y="36926"/>
                  </a:cubicBezTo>
                  <a:cubicBezTo>
                    <a:pt x="30213" y="39112"/>
                    <a:pt x="49088" y="40283"/>
                    <a:pt x="68026" y="40727"/>
                  </a:cubicBezTo>
                  <a:cubicBezTo>
                    <a:pt x="66854" y="33823"/>
                    <a:pt x="65746" y="26919"/>
                    <a:pt x="64605" y="19984"/>
                  </a:cubicBezTo>
                  <a:cubicBezTo>
                    <a:pt x="64035" y="16500"/>
                    <a:pt x="63465" y="12985"/>
                    <a:pt x="62895" y="9469"/>
                  </a:cubicBezTo>
                  <a:cubicBezTo>
                    <a:pt x="62610" y="7791"/>
                    <a:pt x="62357" y="6113"/>
                    <a:pt x="62072" y="4466"/>
                  </a:cubicBezTo>
                  <a:cubicBezTo>
                    <a:pt x="61850" y="3231"/>
                    <a:pt x="61439" y="1964"/>
                    <a:pt x="61375" y="729"/>
                  </a:cubicBezTo>
                  <a:cubicBezTo>
                    <a:pt x="61217" y="475"/>
                    <a:pt x="61059" y="254"/>
                    <a:pt x="60837" y="0"/>
                  </a:cubicBezTo>
                  <a:close/>
                </a:path>
              </a:pathLst>
            </a:custGeom>
            <a:solidFill>
              <a:srgbClr val="F7DE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1"/>
            <p:cNvSpPr/>
            <p:nvPr/>
          </p:nvSpPr>
          <p:spPr>
            <a:xfrm>
              <a:off x="1114086" y="4553417"/>
              <a:ext cx="1600193" cy="111707"/>
            </a:xfrm>
            <a:custGeom>
              <a:avLst/>
              <a:gdLst/>
              <a:ahLst/>
              <a:cxnLst/>
              <a:rect l="l" t="t" r="r" b="b"/>
              <a:pathLst>
                <a:path w="54535" h="3807" extrusionOk="0">
                  <a:moveTo>
                    <a:pt x="2609" y="1"/>
                  </a:moveTo>
                  <a:cubicBezTo>
                    <a:pt x="2310" y="1"/>
                    <a:pt x="2035" y="47"/>
                    <a:pt x="1837" y="192"/>
                  </a:cubicBezTo>
                  <a:cubicBezTo>
                    <a:pt x="1584" y="413"/>
                    <a:pt x="1489" y="1173"/>
                    <a:pt x="1267" y="1490"/>
                  </a:cubicBezTo>
                  <a:cubicBezTo>
                    <a:pt x="1014" y="1870"/>
                    <a:pt x="571" y="2409"/>
                    <a:pt x="1" y="2694"/>
                  </a:cubicBezTo>
                  <a:cubicBezTo>
                    <a:pt x="9565" y="2979"/>
                    <a:pt x="19097" y="3580"/>
                    <a:pt x="28661" y="3739"/>
                  </a:cubicBezTo>
                  <a:cubicBezTo>
                    <a:pt x="31377" y="3788"/>
                    <a:pt x="34090" y="3807"/>
                    <a:pt x="36801" y="3807"/>
                  </a:cubicBezTo>
                  <a:cubicBezTo>
                    <a:pt x="42719" y="3807"/>
                    <a:pt x="48627" y="3719"/>
                    <a:pt x="54535" y="3675"/>
                  </a:cubicBezTo>
                  <a:cubicBezTo>
                    <a:pt x="46174" y="3485"/>
                    <a:pt x="37782" y="3074"/>
                    <a:pt x="29421" y="2504"/>
                  </a:cubicBezTo>
                  <a:cubicBezTo>
                    <a:pt x="20871" y="1902"/>
                    <a:pt x="12352" y="1110"/>
                    <a:pt x="3864" y="128"/>
                  </a:cubicBezTo>
                  <a:cubicBezTo>
                    <a:pt x="3495" y="91"/>
                    <a:pt x="3028" y="1"/>
                    <a:pt x="2609" y="1"/>
                  </a:cubicBezTo>
                  <a:close/>
                </a:path>
              </a:pathLst>
            </a:custGeom>
            <a:solidFill>
              <a:srgbClr val="F7DE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1"/>
            <p:cNvSpPr/>
            <p:nvPr/>
          </p:nvSpPr>
          <p:spPr>
            <a:xfrm>
              <a:off x="835307" y="3458606"/>
              <a:ext cx="1946816" cy="1195413"/>
            </a:xfrm>
            <a:custGeom>
              <a:avLst/>
              <a:gdLst/>
              <a:ahLst/>
              <a:cxnLst/>
              <a:rect l="l" t="t" r="r" b="b"/>
              <a:pathLst>
                <a:path w="66348" h="40740" extrusionOk="0">
                  <a:moveTo>
                    <a:pt x="59677" y="0"/>
                  </a:moveTo>
                  <a:cubicBezTo>
                    <a:pt x="59621" y="0"/>
                    <a:pt x="59565" y="3"/>
                    <a:pt x="59507" y="8"/>
                  </a:cubicBezTo>
                  <a:cubicBezTo>
                    <a:pt x="55770" y="324"/>
                    <a:pt x="52002" y="546"/>
                    <a:pt x="48391" y="1211"/>
                  </a:cubicBezTo>
                  <a:cubicBezTo>
                    <a:pt x="48229" y="1165"/>
                    <a:pt x="48050" y="1135"/>
                    <a:pt x="47841" y="1135"/>
                  </a:cubicBezTo>
                  <a:cubicBezTo>
                    <a:pt x="47765" y="1135"/>
                    <a:pt x="47684" y="1139"/>
                    <a:pt x="47600" y="1148"/>
                  </a:cubicBezTo>
                  <a:cubicBezTo>
                    <a:pt x="41772" y="1655"/>
                    <a:pt x="35914" y="2035"/>
                    <a:pt x="30055" y="2415"/>
                  </a:cubicBezTo>
                  <a:cubicBezTo>
                    <a:pt x="24766" y="2763"/>
                    <a:pt x="19224" y="2826"/>
                    <a:pt x="13999" y="3491"/>
                  </a:cubicBezTo>
                  <a:cubicBezTo>
                    <a:pt x="9977" y="3555"/>
                    <a:pt x="5955" y="3555"/>
                    <a:pt x="1964" y="3776"/>
                  </a:cubicBezTo>
                  <a:cubicBezTo>
                    <a:pt x="1802" y="3739"/>
                    <a:pt x="1630" y="3721"/>
                    <a:pt x="1457" y="3721"/>
                  </a:cubicBezTo>
                  <a:cubicBezTo>
                    <a:pt x="1193" y="3721"/>
                    <a:pt x="928" y="3763"/>
                    <a:pt x="698" y="3840"/>
                  </a:cubicBezTo>
                  <a:lnTo>
                    <a:pt x="571" y="3840"/>
                  </a:lnTo>
                  <a:cubicBezTo>
                    <a:pt x="96" y="3871"/>
                    <a:pt x="1" y="4156"/>
                    <a:pt x="128" y="4410"/>
                  </a:cubicBezTo>
                  <a:cubicBezTo>
                    <a:pt x="128" y="4441"/>
                    <a:pt x="128" y="4505"/>
                    <a:pt x="128" y="4536"/>
                  </a:cubicBezTo>
                  <a:cubicBezTo>
                    <a:pt x="191" y="5201"/>
                    <a:pt x="254" y="5867"/>
                    <a:pt x="318" y="6500"/>
                  </a:cubicBezTo>
                  <a:cubicBezTo>
                    <a:pt x="318" y="6563"/>
                    <a:pt x="318" y="6627"/>
                    <a:pt x="349" y="6690"/>
                  </a:cubicBezTo>
                  <a:cubicBezTo>
                    <a:pt x="1109" y="13847"/>
                    <a:pt x="2376" y="21004"/>
                    <a:pt x="3896" y="28130"/>
                  </a:cubicBezTo>
                  <a:cubicBezTo>
                    <a:pt x="4308" y="30030"/>
                    <a:pt x="4783" y="31930"/>
                    <a:pt x="5290" y="33830"/>
                  </a:cubicBezTo>
                  <a:cubicBezTo>
                    <a:pt x="5670" y="35319"/>
                    <a:pt x="5860" y="37060"/>
                    <a:pt x="7190" y="38327"/>
                  </a:cubicBezTo>
                  <a:cubicBezTo>
                    <a:pt x="7411" y="38549"/>
                    <a:pt x="7633" y="38707"/>
                    <a:pt x="7855" y="38834"/>
                  </a:cubicBezTo>
                  <a:cubicBezTo>
                    <a:pt x="7823" y="38929"/>
                    <a:pt x="7887" y="38992"/>
                    <a:pt x="7982" y="39087"/>
                  </a:cubicBezTo>
                  <a:cubicBezTo>
                    <a:pt x="8172" y="39182"/>
                    <a:pt x="8330" y="39309"/>
                    <a:pt x="8488" y="39404"/>
                  </a:cubicBezTo>
                  <a:cubicBezTo>
                    <a:pt x="8616" y="39485"/>
                    <a:pt x="8753" y="39520"/>
                    <a:pt x="8877" y="39520"/>
                  </a:cubicBezTo>
                  <a:cubicBezTo>
                    <a:pt x="9092" y="39520"/>
                    <a:pt x="9272" y="39417"/>
                    <a:pt x="9312" y="39277"/>
                  </a:cubicBezTo>
                  <a:cubicBezTo>
                    <a:pt x="10705" y="39246"/>
                    <a:pt x="11813" y="38105"/>
                    <a:pt x="11877" y="36839"/>
                  </a:cubicBezTo>
                  <a:cubicBezTo>
                    <a:pt x="16215" y="37884"/>
                    <a:pt x="21029" y="38295"/>
                    <a:pt x="25590" y="38454"/>
                  </a:cubicBezTo>
                  <a:cubicBezTo>
                    <a:pt x="30023" y="38992"/>
                    <a:pt x="34457" y="39404"/>
                    <a:pt x="38922" y="39721"/>
                  </a:cubicBezTo>
                  <a:cubicBezTo>
                    <a:pt x="43388" y="40037"/>
                    <a:pt x="47821" y="40291"/>
                    <a:pt x="52287" y="40449"/>
                  </a:cubicBezTo>
                  <a:cubicBezTo>
                    <a:pt x="55453" y="40562"/>
                    <a:pt x="58717" y="40740"/>
                    <a:pt x="61940" y="40740"/>
                  </a:cubicBezTo>
                  <a:cubicBezTo>
                    <a:pt x="63229" y="40740"/>
                    <a:pt x="64511" y="40711"/>
                    <a:pt x="65778" y="40639"/>
                  </a:cubicBezTo>
                  <a:cubicBezTo>
                    <a:pt x="66348" y="40607"/>
                    <a:pt x="66253" y="39974"/>
                    <a:pt x="65683" y="39942"/>
                  </a:cubicBezTo>
                  <a:cubicBezTo>
                    <a:pt x="61249" y="39721"/>
                    <a:pt x="56752" y="39847"/>
                    <a:pt x="52318" y="39689"/>
                  </a:cubicBezTo>
                  <a:cubicBezTo>
                    <a:pt x="47853" y="39531"/>
                    <a:pt x="43419" y="39309"/>
                    <a:pt x="38986" y="38961"/>
                  </a:cubicBezTo>
                  <a:cubicBezTo>
                    <a:pt x="33190" y="38517"/>
                    <a:pt x="27426" y="37947"/>
                    <a:pt x="21663" y="37314"/>
                  </a:cubicBezTo>
                  <a:cubicBezTo>
                    <a:pt x="18432" y="36839"/>
                    <a:pt x="15202" y="36364"/>
                    <a:pt x="11972" y="36079"/>
                  </a:cubicBezTo>
                  <a:cubicBezTo>
                    <a:pt x="11750" y="36079"/>
                    <a:pt x="11560" y="36142"/>
                    <a:pt x="11465" y="36269"/>
                  </a:cubicBezTo>
                  <a:cubicBezTo>
                    <a:pt x="11443" y="36263"/>
                    <a:pt x="11421" y="36261"/>
                    <a:pt x="11398" y="36261"/>
                  </a:cubicBezTo>
                  <a:cubicBezTo>
                    <a:pt x="11288" y="36261"/>
                    <a:pt x="11175" y="36322"/>
                    <a:pt x="11148" y="36427"/>
                  </a:cubicBezTo>
                  <a:cubicBezTo>
                    <a:pt x="10940" y="36896"/>
                    <a:pt x="10431" y="37838"/>
                    <a:pt x="9621" y="37838"/>
                  </a:cubicBezTo>
                  <a:cubicBezTo>
                    <a:pt x="9447" y="37838"/>
                    <a:pt x="9260" y="37794"/>
                    <a:pt x="9058" y="37694"/>
                  </a:cubicBezTo>
                  <a:cubicBezTo>
                    <a:pt x="8615" y="37472"/>
                    <a:pt x="8552" y="36269"/>
                    <a:pt x="8457" y="35920"/>
                  </a:cubicBezTo>
                  <a:cubicBezTo>
                    <a:pt x="8172" y="34495"/>
                    <a:pt x="7855" y="33102"/>
                    <a:pt x="7570" y="31677"/>
                  </a:cubicBezTo>
                  <a:cubicBezTo>
                    <a:pt x="6936" y="28668"/>
                    <a:pt x="6240" y="25660"/>
                    <a:pt x="5670" y="22619"/>
                  </a:cubicBezTo>
                  <a:cubicBezTo>
                    <a:pt x="4815" y="18312"/>
                    <a:pt x="4150" y="13974"/>
                    <a:pt x="3516" y="9635"/>
                  </a:cubicBezTo>
                  <a:lnTo>
                    <a:pt x="3516" y="9635"/>
                  </a:lnTo>
                  <a:cubicBezTo>
                    <a:pt x="4541" y="9673"/>
                    <a:pt x="5566" y="9689"/>
                    <a:pt x="6590" y="9689"/>
                  </a:cubicBezTo>
                  <a:cubicBezTo>
                    <a:pt x="9901" y="9689"/>
                    <a:pt x="13204" y="9519"/>
                    <a:pt x="16469" y="9350"/>
                  </a:cubicBezTo>
                  <a:cubicBezTo>
                    <a:pt x="21631" y="9097"/>
                    <a:pt x="26793" y="8780"/>
                    <a:pt x="31923" y="8432"/>
                  </a:cubicBezTo>
                  <a:cubicBezTo>
                    <a:pt x="35122" y="8178"/>
                    <a:pt x="38289" y="7925"/>
                    <a:pt x="41487" y="7672"/>
                  </a:cubicBezTo>
                  <a:cubicBezTo>
                    <a:pt x="43008" y="7545"/>
                    <a:pt x="44528" y="7418"/>
                    <a:pt x="46048" y="7292"/>
                  </a:cubicBezTo>
                  <a:cubicBezTo>
                    <a:pt x="49753" y="6975"/>
                    <a:pt x="53617" y="6753"/>
                    <a:pt x="57322" y="6278"/>
                  </a:cubicBezTo>
                  <a:cubicBezTo>
                    <a:pt x="58779" y="6152"/>
                    <a:pt x="60204" y="5993"/>
                    <a:pt x="61502" y="5613"/>
                  </a:cubicBezTo>
                  <a:cubicBezTo>
                    <a:pt x="62167" y="5391"/>
                    <a:pt x="62199" y="4853"/>
                    <a:pt x="61851" y="4473"/>
                  </a:cubicBezTo>
                  <a:cubicBezTo>
                    <a:pt x="61787" y="4220"/>
                    <a:pt x="61661" y="3966"/>
                    <a:pt x="61407" y="3745"/>
                  </a:cubicBezTo>
                  <a:cubicBezTo>
                    <a:pt x="61819" y="3491"/>
                    <a:pt x="62041" y="3080"/>
                    <a:pt x="61692" y="2700"/>
                  </a:cubicBezTo>
                  <a:cubicBezTo>
                    <a:pt x="61154" y="2098"/>
                    <a:pt x="60901" y="1528"/>
                    <a:pt x="60837" y="800"/>
                  </a:cubicBezTo>
                  <a:cubicBezTo>
                    <a:pt x="60837" y="333"/>
                    <a:pt x="60327" y="0"/>
                    <a:pt x="59677" y="0"/>
                  </a:cubicBezTo>
                  <a:close/>
                </a:path>
              </a:pathLst>
            </a:custGeom>
            <a:solidFill>
              <a:srgbClr val="F2C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1"/>
            <p:cNvSpPr/>
            <p:nvPr/>
          </p:nvSpPr>
          <p:spPr>
            <a:xfrm>
              <a:off x="2642689" y="4034122"/>
              <a:ext cx="143133" cy="529838"/>
            </a:xfrm>
            <a:custGeom>
              <a:avLst/>
              <a:gdLst/>
              <a:ahLst/>
              <a:cxnLst/>
              <a:rect l="l" t="t" r="r" b="b"/>
              <a:pathLst>
                <a:path w="4878" h="18057" extrusionOk="0">
                  <a:moveTo>
                    <a:pt x="176" y="0"/>
                  </a:moveTo>
                  <a:cubicBezTo>
                    <a:pt x="89" y="0"/>
                    <a:pt x="0" y="40"/>
                    <a:pt x="0" y="124"/>
                  </a:cubicBezTo>
                  <a:cubicBezTo>
                    <a:pt x="190" y="3132"/>
                    <a:pt x="570" y="6172"/>
                    <a:pt x="824" y="9181"/>
                  </a:cubicBezTo>
                  <a:cubicBezTo>
                    <a:pt x="919" y="10606"/>
                    <a:pt x="1045" y="12031"/>
                    <a:pt x="1172" y="13424"/>
                  </a:cubicBezTo>
                  <a:cubicBezTo>
                    <a:pt x="1299" y="14786"/>
                    <a:pt x="1299" y="16275"/>
                    <a:pt x="2122" y="17541"/>
                  </a:cubicBezTo>
                  <a:cubicBezTo>
                    <a:pt x="2349" y="17907"/>
                    <a:pt x="2751" y="18057"/>
                    <a:pt x="3166" y="18057"/>
                  </a:cubicBezTo>
                  <a:cubicBezTo>
                    <a:pt x="3792" y="18057"/>
                    <a:pt x="4446" y="17714"/>
                    <a:pt x="4561" y="17256"/>
                  </a:cubicBezTo>
                  <a:cubicBezTo>
                    <a:pt x="4877" y="15990"/>
                    <a:pt x="4339" y="14596"/>
                    <a:pt x="3991" y="13329"/>
                  </a:cubicBezTo>
                  <a:cubicBezTo>
                    <a:pt x="3579" y="11841"/>
                    <a:pt x="3136" y="10321"/>
                    <a:pt x="2724" y="8832"/>
                  </a:cubicBezTo>
                  <a:cubicBezTo>
                    <a:pt x="1869" y="5919"/>
                    <a:pt x="1235" y="3005"/>
                    <a:pt x="349" y="92"/>
                  </a:cubicBezTo>
                  <a:cubicBezTo>
                    <a:pt x="334" y="32"/>
                    <a:pt x="255" y="0"/>
                    <a:pt x="176" y="0"/>
                  </a:cubicBezTo>
                  <a:close/>
                </a:path>
              </a:pathLst>
            </a:custGeom>
            <a:solidFill>
              <a:srgbClr val="FFFFFF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1"/>
            <p:cNvSpPr/>
            <p:nvPr/>
          </p:nvSpPr>
          <p:spPr>
            <a:xfrm>
              <a:off x="807432" y="3439240"/>
              <a:ext cx="2036839" cy="1242508"/>
            </a:xfrm>
            <a:custGeom>
              <a:avLst/>
              <a:gdLst/>
              <a:ahLst/>
              <a:cxnLst/>
              <a:rect l="l" t="t" r="r" b="b"/>
              <a:pathLst>
                <a:path w="69416" h="42345" extrusionOk="0">
                  <a:moveTo>
                    <a:pt x="61534" y="509"/>
                  </a:moveTo>
                  <a:cubicBezTo>
                    <a:pt x="61724" y="731"/>
                    <a:pt x="61914" y="984"/>
                    <a:pt x="62072" y="1238"/>
                  </a:cubicBezTo>
                  <a:cubicBezTo>
                    <a:pt x="62136" y="2473"/>
                    <a:pt x="62547" y="3740"/>
                    <a:pt x="62769" y="4975"/>
                  </a:cubicBezTo>
                  <a:cubicBezTo>
                    <a:pt x="63054" y="6622"/>
                    <a:pt x="63307" y="8300"/>
                    <a:pt x="63592" y="9978"/>
                  </a:cubicBezTo>
                  <a:cubicBezTo>
                    <a:pt x="64162" y="13494"/>
                    <a:pt x="64732" y="16977"/>
                    <a:pt x="65302" y="20493"/>
                  </a:cubicBezTo>
                  <a:cubicBezTo>
                    <a:pt x="66443" y="27428"/>
                    <a:pt x="67551" y="34332"/>
                    <a:pt x="68723" y="41236"/>
                  </a:cubicBezTo>
                  <a:cubicBezTo>
                    <a:pt x="49785" y="40792"/>
                    <a:pt x="30910" y="39621"/>
                    <a:pt x="12098" y="37435"/>
                  </a:cubicBezTo>
                  <a:cubicBezTo>
                    <a:pt x="12082" y="37432"/>
                    <a:pt x="12065" y="37430"/>
                    <a:pt x="12049" y="37430"/>
                  </a:cubicBezTo>
                  <a:cubicBezTo>
                    <a:pt x="11914" y="37430"/>
                    <a:pt x="11810" y="37541"/>
                    <a:pt x="11782" y="37625"/>
                  </a:cubicBezTo>
                  <a:cubicBezTo>
                    <a:pt x="11732" y="38074"/>
                    <a:pt x="11075" y="40285"/>
                    <a:pt x="9719" y="40285"/>
                  </a:cubicBezTo>
                  <a:cubicBezTo>
                    <a:pt x="9350" y="40285"/>
                    <a:pt x="8930" y="40121"/>
                    <a:pt x="8456" y="39716"/>
                  </a:cubicBezTo>
                  <a:cubicBezTo>
                    <a:pt x="7823" y="39177"/>
                    <a:pt x="7791" y="37815"/>
                    <a:pt x="7601" y="37150"/>
                  </a:cubicBezTo>
                  <a:cubicBezTo>
                    <a:pt x="7158" y="35535"/>
                    <a:pt x="6715" y="33920"/>
                    <a:pt x="6303" y="32305"/>
                  </a:cubicBezTo>
                  <a:cubicBezTo>
                    <a:pt x="5511" y="29265"/>
                    <a:pt x="4783" y="26225"/>
                    <a:pt x="4086" y="23153"/>
                  </a:cubicBezTo>
                  <a:cubicBezTo>
                    <a:pt x="2756" y="16977"/>
                    <a:pt x="2028" y="10738"/>
                    <a:pt x="698" y="4531"/>
                  </a:cubicBezTo>
                  <a:cubicBezTo>
                    <a:pt x="21061" y="3866"/>
                    <a:pt x="41392" y="2378"/>
                    <a:pt x="61534" y="509"/>
                  </a:cubicBezTo>
                  <a:close/>
                  <a:moveTo>
                    <a:pt x="13060" y="37973"/>
                  </a:moveTo>
                  <a:cubicBezTo>
                    <a:pt x="13479" y="37973"/>
                    <a:pt x="13946" y="38063"/>
                    <a:pt x="14315" y="38100"/>
                  </a:cubicBezTo>
                  <a:cubicBezTo>
                    <a:pt x="22803" y="39082"/>
                    <a:pt x="31322" y="39874"/>
                    <a:pt x="39872" y="40476"/>
                  </a:cubicBezTo>
                  <a:cubicBezTo>
                    <a:pt x="48233" y="41046"/>
                    <a:pt x="56625" y="41457"/>
                    <a:pt x="64986" y="41647"/>
                  </a:cubicBezTo>
                  <a:cubicBezTo>
                    <a:pt x="59078" y="41691"/>
                    <a:pt x="53170" y="41779"/>
                    <a:pt x="47252" y="41779"/>
                  </a:cubicBezTo>
                  <a:cubicBezTo>
                    <a:pt x="44541" y="41779"/>
                    <a:pt x="41828" y="41760"/>
                    <a:pt x="39112" y="41711"/>
                  </a:cubicBezTo>
                  <a:cubicBezTo>
                    <a:pt x="29548" y="41552"/>
                    <a:pt x="20016" y="40951"/>
                    <a:pt x="10452" y="40666"/>
                  </a:cubicBezTo>
                  <a:cubicBezTo>
                    <a:pt x="11022" y="40381"/>
                    <a:pt x="11465" y="39842"/>
                    <a:pt x="11718" y="39462"/>
                  </a:cubicBezTo>
                  <a:cubicBezTo>
                    <a:pt x="11940" y="39145"/>
                    <a:pt x="12035" y="38385"/>
                    <a:pt x="12288" y="38164"/>
                  </a:cubicBezTo>
                  <a:cubicBezTo>
                    <a:pt x="12486" y="38019"/>
                    <a:pt x="12761" y="37973"/>
                    <a:pt x="13060" y="37973"/>
                  </a:cubicBezTo>
                  <a:close/>
                  <a:moveTo>
                    <a:pt x="61466" y="0"/>
                  </a:moveTo>
                  <a:cubicBezTo>
                    <a:pt x="61447" y="0"/>
                    <a:pt x="61427" y="1"/>
                    <a:pt x="61407" y="3"/>
                  </a:cubicBezTo>
                  <a:cubicBezTo>
                    <a:pt x="41202" y="1776"/>
                    <a:pt x="20934" y="3043"/>
                    <a:pt x="634" y="4246"/>
                  </a:cubicBezTo>
                  <a:cubicBezTo>
                    <a:pt x="603" y="4246"/>
                    <a:pt x="603" y="4215"/>
                    <a:pt x="603" y="4215"/>
                  </a:cubicBezTo>
                  <a:cubicBezTo>
                    <a:pt x="603" y="4156"/>
                    <a:pt x="541" y="4131"/>
                    <a:pt x="475" y="4131"/>
                  </a:cubicBezTo>
                  <a:cubicBezTo>
                    <a:pt x="399" y="4131"/>
                    <a:pt x="318" y="4164"/>
                    <a:pt x="318" y="4215"/>
                  </a:cubicBezTo>
                  <a:cubicBezTo>
                    <a:pt x="318" y="4246"/>
                    <a:pt x="318" y="4246"/>
                    <a:pt x="318" y="4246"/>
                  </a:cubicBezTo>
                  <a:cubicBezTo>
                    <a:pt x="286" y="4246"/>
                    <a:pt x="254" y="4278"/>
                    <a:pt x="254" y="4278"/>
                  </a:cubicBezTo>
                  <a:cubicBezTo>
                    <a:pt x="1" y="4278"/>
                    <a:pt x="33" y="4563"/>
                    <a:pt x="286" y="4563"/>
                  </a:cubicBezTo>
                  <a:lnTo>
                    <a:pt x="349" y="4563"/>
                  </a:lnTo>
                  <a:cubicBezTo>
                    <a:pt x="698" y="9947"/>
                    <a:pt x="1933" y="15425"/>
                    <a:pt x="3041" y="20778"/>
                  </a:cubicBezTo>
                  <a:cubicBezTo>
                    <a:pt x="4245" y="26605"/>
                    <a:pt x="5638" y="32368"/>
                    <a:pt x="7285" y="38132"/>
                  </a:cubicBezTo>
                  <a:cubicBezTo>
                    <a:pt x="7506" y="38924"/>
                    <a:pt x="7886" y="40697"/>
                    <a:pt x="9375" y="40824"/>
                  </a:cubicBezTo>
                  <a:cubicBezTo>
                    <a:pt x="9407" y="40856"/>
                    <a:pt x="9438" y="40856"/>
                    <a:pt x="9502" y="40856"/>
                  </a:cubicBezTo>
                  <a:cubicBezTo>
                    <a:pt x="19446" y="41837"/>
                    <a:pt x="29580" y="41996"/>
                    <a:pt x="39556" y="42186"/>
                  </a:cubicBezTo>
                  <a:cubicBezTo>
                    <a:pt x="44401" y="42265"/>
                    <a:pt x="49286" y="42344"/>
                    <a:pt x="54167" y="42344"/>
                  </a:cubicBezTo>
                  <a:cubicBezTo>
                    <a:pt x="59048" y="42344"/>
                    <a:pt x="63925" y="42265"/>
                    <a:pt x="68754" y="42027"/>
                  </a:cubicBezTo>
                  <a:cubicBezTo>
                    <a:pt x="68976" y="42027"/>
                    <a:pt x="69039" y="41869"/>
                    <a:pt x="68976" y="41774"/>
                  </a:cubicBezTo>
                  <a:lnTo>
                    <a:pt x="68976" y="41774"/>
                  </a:lnTo>
                  <a:cubicBezTo>
                    <a:pt x="69000" y="41778"/>
                    <a:pt x="69025" y="41780"/>
                    <a:pt x="69051" y="41780"/>
                  </a:cubicBezTo>
                  <a:cubicBezTo>
                    <a:pt x="69226" y="41780"/>
                    <a:pt x="69415" y="41687"/>
                    <a:pt x="69388" y="41521"/>
                  </a:cubicBezTo>
                  <a:cubicBezTo>
                    <a:pt x="68248" y="34490"/>
                    <a:pt x="67076" y="27460"/>
                    <a:pt x="65936" y="20429"/>
                  </a:cubicBezTo>
                  <a:cubicBezTo>
                    <a:pt x="65366" y="17009"/>
                    <a:pt x="64796" y="13620"/>
                    <a:pt x="64226" y="10200"/>
                  </a:cubicBezTo>
                  <a:cubicBezTo>
                    <a:pt x="63941" y="8522"/>
                    <a:pt x="63687" y="6843"/>
                    <a:pt x="63371" y="5196"/>
                  </a:cubicBezTo>
                  <a:cubicBezTo>
                    <a:pt x="63086" y="3645"/>
                    <a:pt x="63022" y="1998"/>
                    <a:pt x="62199" y="541"/>
                  </a:cubicBezTo>
                  <a:cubicBezTo>
                    <a:pt x="62183" y="525"/>
                    <a:pt x="62151" y="517"/>
                    <a:pt x="62124" y="517"/>
                  </a:cubicBezTo>
                  <a:cubicBezTo>
                    <a:pt x="62096" y="517"/>
                    <a:pt x="62072" y="525"/>
                    <a:pt x="62072" y="541"/>
                  </a:cubicBezTo>
                  <a:cubicBezTo>
                    <a:pt x="62072" y="636"/>
                    <a:pt x="62072" y="699"/>
                    <a:pt x="62072" y="763"/>
                  </a:cubicBezTo>
                  <a:cubicBezTo>
                    <a:pt x="62009" y="636"/>
                    <a:pt x="61914" y="509"/>
                    <a:pt x="61819" y="383"/>
                  </a:cubicBezTo>
                  <a:cubicBezTo>
                    <a:pt x="61938" y="234"/>
                    <a:pt x="61776" y="0"/>
                    <a:pt x="614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1" name="Google Shape;971;p41"/>
          <p:cNvGrpSpPr/>
          <p:nvPr/>
        </p:nvGrpSpPr>
        <p:grpSpPr>
          <a:xfrm>
            <a:off x="1162904" y="3313887"/>
            <a:ext cx="1178467" cy="370634"/>
            <a:chOff x="1162904" y="3313887"/>
            <a:chExt cx="1178467" cy="370634"/>
          </a:xfrm>
        </p:grpSpPr>
        <p:sp>
          <p:nvSpPr>
            <p:cNvPr id="972" name="Google Shape;972;p41"/>
            <p:cNvSpPr/>
            <p:nvPr/>
          </p:nvSpPr>
          <p:spPr>
            <a:xfrm rot="-130073">
              <a:off x="1190377" y="3348348"/>
              <a:ext cx="1145453" cy="314621"/>
            </a:xfrm>
            <a:custGeom>
              <a:avLst/>
              <a:gdLst/>
              <a:ahLst/>
              <a:cxnLst/>
              <a:rect l="l" t="t" r="r" b="b"/>
              <a:pathLst>
                <a:path w="39036" h="10722" extrusionOk="0">
                  <a:moveTo>
                    <a:pt x="35775" y="1"/>
                  </a:moveTo>
                  <a:cubicBezTo>
                    <a:pt x="35231" y="1"/>
                    <a:pt x="34728" y="235"/>
                    <a:pt x="34728" y="734"/>
                  </a:cubicBezTo>
                  <a:cubicBezTo>
                    <a:pt x="34665" y="2792"/>
                    <a:pt x="35076" y="5072"/>
                    <a:pt x="36312" y="7036"/>
                  </a:cubicBezTo>
                  <a:cubicBezTo>
                    <a:pt x="33398" y="7352"/>
                    <a:pt x="30611" y="7986"/>
                    <a:pt x="27666" y="8271"/>
                  </a:cubicBezTo>
                  <a:cubicBezTo>
                    <a:pt x="25113" y="8508"/>
                    <a:pt x="22539" y="8635"/>
                    <a:pt x="19942" y="8635"/>
                  </a:cubicBezTo>
                  <a:cubicBezTo>
                    <a:pt x="19414" y="8635"/>
                    <a:pt x="18885" y="8630"/>
                    <a:pt x="18355" y="8619"/>
                  </a:cubicBezTo>
                  <a:cubicBezTo>
                    <a:pt x="15378" y="8556"/>
                    <a:pt x="12401" y="8334"/>
                    <a:pt x="9456" y="8017"/>
                  </a:cubicBezTo>
                  <a:cubicBezTo>
                    <a:pt x="6543" y="7669"/>
                    <a:pt x="3661" y="7036"/>
                    <a:pt x="715" y="6782"/>
                  </a:cubicBezTo>
                  <a:cubicBezTo>
                    <a:pt x="700" y="6781"/>
                    <a:pt x="685" y="6781"/>
                    <a:pt x="670" y="6781"/>
                  </a:cubicBezTo>
                  <a:cubicBezTo>
                    <a:pt x="196" y="6781"/>
                    <a:pt x="0" y="7263"/>
                    <a:pt x="430" y="7447"/>
                  </a:cubicBezTo>
                  <a:cubicBezTo>
                    <a:pt x="5529" y="9759"/>
                    <a:pt x="12813" y="10424"/>
                    <a:pt x="18672" y="10646"/>
                  </a:cubicBezTo>
                  <a:cubicBezTo>
                    <a:pt x="19948" y="10693"/>
                    <a:pt x="21274" y="10721"/>
                    <a:pt x="22623" y="10721"/>
                  </a:cubicBezTo>
                  <a:cubicBezTo>
                    <a:pt x="27668" y="10721"/>
                    <a:pt x="33041" y="10323"/>
                    <a:pt x="37388" y="8999"/>
                  </a:cubicBezTo>
                  <a:cubicBezTo>
                    <a:pt x="37705" y="8904"/>
                    <a:pt x="37927" y="8746"/>
                    <a:pt x="38053" y="8556"/>
                  </a:cubicBezTo>
                  <a:cubicBezTo>
                    <a:pt x="38560" y="8556"/>
                    <a:pt x="39035" y="8302"/>
                    <a:pt x="38877" y="7859"/>
                  </a:cubicBezTo>
                  <a:cubicBezTo>
                    <a:pt x="38085" y="5484"/>
                    <a:pt x="37198" y="3330"/>
                    <a:pt x="37103" y="892"/>
                  </a:cubicBezTo>
                  <a:cubicBezTo>
                    <a:pt x="37086" y="314"/>
                    <a:pt x="36404" y="1"/>
                    <a:pt x="35775" y="1"/>
                  </a:cubicBezTo>
                  <a:close/>
                </a:path>
              </a:pathLst>
            </a:custGeom>
            <a:solidFill>
              <a:srgbClr val="000000">
                <a:alpha val="25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1"/>
            <p:cNvSpPr/>
            <p:nvPr/>
          </p:nvSpPr>
          <p:spPr>
            <a:xfrm rot="-130073">
              <a:off x="1179540" y="3337965"/>
              <a:ext cx="1083567" cy="275917"/>
            </a:xfrm>
            <a:custGeom>
              <a:avLst/>
              <a:gdLst/>
              <a:ahLst/>
              <a:cxnLst/>
              <a:rect l="l" t="t" r="r" b="b"/>
              <a:pathLst>
                <a:path w="36927" h="9403" extrusionOk="0">
                  <a:moveTo>
                    <a:pt x="824" y="1"/>
                  </a:moveTo>
                  <a:lnTo>
                    <a:pt x="570" y="222"/>
                  </a:lnTo>
                  <a:cubicBezTo>
                    <a:pt x="697" y="222"/>
                    <a:pt x="824" y="286"/>
                    <a:pt x="855" y="412"/>
                  </a:cubicBezTo>
                  <a:cubicBezTo>
                    <a:pt x="982" y="2787"/>
                    <a:pt x="697" y="5131"/>
                    <a:pt x="0" y="7411"/>
                  </a:cubicBezTo>
                  <a:cubicBezTo>
                    <a:pt x="7358" y="8312"/>
                    <a:pt x="14817" y="9402"/>
                    <a:pt x="22131" y="9402"/>
                  </a:cubicBezTo>
                  <a:cubicBezTo>
                    <a:pt x="27157" y="9402"/>
                    <a:pt x="32115" y="8887"/>
                    <a:pt x="36927" y="7443"/>
                  </a:cubicBezTo>
                  <a:cubicBezTo>
                    <a:pt x="35786" y="5384"/>
                    <a:pt x="35533" y="3041"/>
                    <a:pt x="35438" y="887"/>
                  </a:cubicBezTo>
                  <a:cubicBezTo>
                    <a:pt x="31366" y="1697"/>
                    <a:pt x="27079" y="1987"/>
                    <a:pt x="22793" y="1987"/>
                  </a:cubicBezTo>
                  <a:cubicBezTo>
                    <a:pt x="21379" y="1987"/>
                    <a:pt x="19965" y="1956"/>
                    <a:pt x="18558" y="1901"/>
                  </a:cubicBezTo>
                  <a:cubicBezTo>
                    <a:pt x="15392" y="1742"/>
                    <a:pt x="12225" y="1489"/>
                    <a:pt x="9089" y="1141"/>
                  </a:cubicBezTo>
                  <a:cubicBezTo>
                    <a:pt x="6398" y="856"/>
                    <a:pt x="3484" y="666"/>
                    <a:pt x="855" y="32"/>
                  </a:cubicBezTo>
                  <a:cubicBezTo>
                    <a:pt x="855" y="32"/>
                    <a:pt x="824" y="1"/>
                    <a:pt x="824" y="1"/>
                  </a:cubicBezTo>
                  <a:close/>
                </a:path>
              </a:pathLst>
            </a:custGeom>
            <a:solidFill>
              <a:srgbClr val="F7DE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1"/>
            <p:cNvSpPr/>
            <p:nvPr/>
          </p:nvSpPr>
          <p:spPr>
            <a:xfrm rot="-130073">
              <a:off x="1173681" y="3351000"/>
              <a:ext cx="1091520" cy="234895"/>
            </a:xfrm>
            <a:custGeom>
              <a:avLst/>
              <a:gdLst/>
              <a:ahLst/>
              <a:cxnLst/>
              <a:rect l="l" t="t" r="r" b="b"/>
              <a:pathLst>
                <a:path w="37198" h="8005" extrusionOk="0">
                  <a:moveTo>
                    <a:pt x="1917" y="0"/>
                  </a:moveTo>
                  <a:cubicBezTo>
                    <a:pt x="1077" y="0"/>
                    <a:pt x="574" y="494"/>
                    <a:pt x="697" y="1047"/>
                  </a:cubicBezTo>
                  <a:cubicBezTo>
                    <a:pt x="1077" y="2789"/>
                    <a:pt x="1362" y="4467"/>
                    <a:pt x="317" y="6051"/>
                  </a:cubicBezTo>
                  <a:cubicBezTo>
                    <a:pt x="0" y="6494"/>
                    <a:pt x="539" y="7127"/>
                    <a:pt x="1172" y="7254"/>
                  </a:cubicBezTo>
                  <a:cubicBezTo>
                    <a:pt x="2019" y="7445"/>
                    <a:pt x="3150" y="7805"/>
                    <a:pt x="4119" y="7805"/>
                  </a:cubicBezTo>
                  <a:cubicBezTo>
                    <a:pt x="4598" y="7805"/>
                    <a:pt x="5038" y="7717"/>
                    <a:pt x="5384" y="7476"/>
                  </a:cubicBezTo>
                  <a:cubicBezTo>
                    <a:pt x="5452" y="7830"/>
                    <a:pt x="5904" y="8004"/>
                    <a:pt x="6347" y="8004"/>
                  </a:cubicBezTo>
                  <a:cubicBezTo>
                    <a:pt x="6736" y="8004"/>
                    <a:pt x="7117" y="7869"/>
                    <a:pt x="7221" y="7602"/>
                  </a:cubicBezTo>
                  <a:cubicBezTo>
                    <a:pt x="8044" y="5702"/>
                    <a:pt x="8171" y="3612"/>
                    <a:pt x="8424" y="1649"/>
                  </a:cubicBezTo>
                  <a:lnTo>
                    <a:pt x="8424" y="1617"/>
                  </a:lnTo>
                  <a:cubicBezTo>
                    <a:pt x="13383" y="2252"/>
                    <a:pt x="18425" y="2617"/>
                    <a:pt x="23440" y="2617"/>
                  </a:cubicBezTo>
                  <a:cubicBezTo>
                    <a:pt x="27682" y="2617"/>
                    <a:pt x="31904" y="2356"/>
                    <a:pt x="36040" y="1775"/>
                  </a:cubicBezTo>
                  <a:cubicBezTo>
                    <a:pt x="37198" y="1593"/>
                    <a:pt x="36831" y="472"/>
                    <a:pt x="35730" y="472"/>
                  </a:cubicBezTo>
                  <a:cubicBezTo>
                    <a:pt x="35686" y="472"/>
                    <a:pt x="35642" y="473"/>
                    <a:pt x="35596" y="477"/>
                  </a:cubicBezTo>
                  <a:cubicBezTo>
                    <a:pt x="29821" y="935"/>
                    <a:pt x="24046" y="1243"/>
                    <a:pt x="18255" y="1243"/>
                  </a:cubicBezTo>
                  <a:cubicBezTo>
                    <a:pt x="14837" y="1243"/>
                    <a:pt x="11413" y="1135"/>
                    <a:pt x="7981" y="889"/>
                  </a:cubicBezTo>
                  <a:cubicBezTo>
                    <a:pt x="7823" y="762"/>
                    <a:pt x="7633" y="667"/>
                    <a:pt x="7411" y="635"/>
                  </a:cubicBezTo>
                  <a:cubicBezTo>
                    <a:pt x="5637" y="287"/>
                    <a:pt x="3832" y="97"/>
                    <a:pt x="1996" y="2"/>
                  </a:cubicBezTo>
                  <a:cubicBezTo>
                    <a:pt x="1969" y="1"/>
                    <a:pt x="1943" y="0"/>
                    <a:pt x="1917" y="0"/>
                  </a:cubicBezTo>
                  <a:close/>
                </a:path>
              </a:pathLst>
            </a:custGeom>
            <a:solidFill>
              <a:srgbClr val="F2C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1"/>
            <p:cNvSpPr/>
            <p:nvPr/>
          </p:nvSpPr>
          <p:spPr>
            <a:xfrm rot="-130073">
              <a:off x="2153895" y="3419609"/>
              <a:ext cx="75530" cy="122392"/>
            </a:xfrm>
            <a:custGeom>
              <a:avLst/>
              <a:gdLst/>
              <a:ahLst/>
              <a:cxnLst/>
              <a:rect l="l" t="t" r="r" b="b"/>
              <a:pathLst>
                <a:path w="2574" h="4171" extrusionOk="0">
                  <a:moveTo>
                    <a:pt x="826" y="1"/>
                  </a:moveTo>
                  <a:cubicBezTo>
                    <a:pt x="721" y="1"/>
                    <a:pt x="621" y="39"/>
                    <a:pt x="571" y="127"/>
                  </a:cubicBezTo>
                  <a:cubicBezTo>
                    <a:pt x="1" y="1267"/>
                    <a:pt x="1" y="2755"/>
                    <a:pt x="792" y="3864"/>
                  </a:cubicBezTo>
                  <a:cubicBezTo>
                    <a:pt x="959" y="4077"/>
                    <a:pt x="1267" y="4171"/>
                    <a:pt x="1572" y="4171"/>
                  </a:cubicBezTo>
                  <a:cubicBezTo>
                    <a:pt x="2079" y="4171"/>
                    <a:pt x="2574" y="3911"/>
                    <a:pt x="2376" y="3515"/>
                  </a:cubicBezTo>
                  <a:cubicBezTo>
                    <a:pt x="2122" y="2977"/>
                    <a:pt x="1774" y="2502"/>
                    <a:pt x="1552" y="1964"/>
                  </a:cubicBezTo>
                  <a:cubicBezTo>
                    <a:pt x="1331" y="1394"/>
                    <a:pt x="1236" y="823"/>
                    <a:pt x="1172" y="222"/>
                  </a:cubicBezTo>
                  <a:cubicBezTo>
                    <a:pt x="1153" y="88"/>
                    <a:pt x="985" y="1"/>
                    <a:pt x="826" y="1"/>
                  </a:cubicBezTo>
                  <a:close/>
                </a:path>
              </a:pathLst>
            </a:custGeom>
            <a:solidFill>
              <a:srgbClr val="FFFFFF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1"/>
            <p:cNvSpPr/>
            <p:nvPr/>
          </p:nvSpPr>
          <p:spPr>
            <a:xfrm rot="-130073">
              <a:off x="1168056" y="3334946"/>
              <a:ext cx="1118985" cy="293552"/>
            </a:xfrm>
            <a:custGeom>
              <a:avLst/>
              <a:gdLst/>
              <a:ahLst/>
              <a:cxnLst/>
              <a:rect l="l" t="t" r="r" b="b"/>
              <a:pathLst>
                <a:path w="38134" h="10004" extrusionOk="0">
                  <a:moveTo>
                    <a:pt x="1286" y="1"/>
                  </a:moveTo>
                  <a:cubicBezTo>
                    <a:pt x="1223" y="32"/>
                    <a:pt x="1191" y="64"/>
                    <a:pt x="1223" y="96"/>
                  </a:cubicBezTo>
                  <a:cubicBezTo>
                    <a:pt x="1223" y="127"/>
                    <a:pt x="1223" y="127"/>
                    <a:pt x="1254" y="127"/>
                  </a:cubicBezTo>
                  <a:cubicBezTo>
                    <a:pt x="3851" y="761"/>
                    <a:pt x="6765" y="951"/>
                    <a:pt x="9488" y="1236"/>
                  </a:cubicBezTo>
                  <a:cubicBezTo>
                    <a:pt x="12624" y="1584"/>
                    <a:pt x="15791" y="1837"/>
                    <a:pt x="18957" y="1996"/>
                  </a:cubicBezTo>
                  <a:cubicBezTo>
                    <a:pt x="20364" y="2051"/>
                    <a:pt x="21778" y="2082"/>
                    <a:pt x="23192" y="2082"/>
                  </a:cubicBezTo>
                  <a:cubicBezTo>
                    <a:pt x="27478" y="2082"/>
                    <a:pt x="31765" y="1792"/>
                    <a:pt x="35837" y="982"/>
                  </a:cubicBezTo>
                  <a:cubicBezTo>
                    <a:pt x="35932" y="3136"/>
                    <a:pt x="36154" y="5479"/>
                    <a:pt x="37294" y="7538"/>
                  </a:cubicBezTo>
                  <a:cubicBezTo>
                    <a:pt x="32496" y="8982"/>
                    <a:pt x="27540" y="9497"/>
                    <a:pt x="22512" y="9497"/>
                  </a:cubicBezTo>
                  <a:cubicBezTo>
                    <a:pt x="15195" y="9497"/>
                    <a:pt x="7726" y="8407"/>
                    <a:pt x="368" y="7506"/>
                  </a:cubicBezTo>
                  <a:cubicBezTo>
                    <a:pt x="1064" y="5226"/>
                    <a:pt x="1381" y="2882"/>
                    <a:pt x="1223" y="507"/>
                  </a:cubicBezTo>
                  <a:cubicBezTo>
                    <a:pt x="1223" y="381"/>
                    <a:pt x="1096" y="317"/>
                    <a:pt x="969" y="317"/>
                  </a:cubicBezTo>
                  <a:cubicBezTo>
                    <a:pt x="843" y="317"/>
                    <a:pt x="716" y="349"/>
                    <a:pt x="716" y="476"/>
                  </a:cubicBezTo>
                  <a:cubicBezTo>
                    <a:pt x="779" y="2914"/>
                    <a:pt x="558" y="5321"/>
                    <a:pt x="19" y="7728"/>
                  </a:cubicBezTo>
                  <a:cubicBezTo>
                    <a:pt x="0" y="7785"/>
                    <a:pt x="95" y="7830"/>
                    <a:pt x="181" y="7830"/>
                  </a:cubicBezTo>
                  <a:cubicBezTo>
                    <a:pt x="239" y="7830"/>
                    <a:pt x="292" y="7810"/>
                    <a:pt x="304" y="7759"/>
                  </a:cubicBezTo>
                  <a:cubicBezTo>
                    <a:pt x="7273" y="8984"/>
                    <a:pt x="14671" y="10003"/>
                    <a:pt x="21900" y="10003"/>
                  </a:cubicBezTo>
                  <a:cubicBezTo>
                    <a:pt x="27385" y="10003"/>
                    <a:pt x="32773" y="9416"/>
                    <a:pt x="37801" y="7886"/>
                  </a:cubicBezTo>
                  <a:cubicBezTo>
                    <a:pt x="38134" y="7795"/>
                    <a:pt x="37945" y="7472"/>
                    <a:pt x="37651" y="7472"/>
                  </a:cubicBezTo>
                  <a:cubicBezTo>
                    <a:pt x="37638" y="7472"/>
                    <a:pt x="37624" y="7473"/>
                    <a:pt x="37611" y="7474"/>
                  </a:cubicBezTo>
                  <a:cubicBezTo>
                    <a:pt x="37231" y="5289"/>
                    <a:pt x="36565" y="3167"/>
                    <a:pt x="36439" y="982"/>
                  </a:cubicBezTo>
                  <a:cubicBezTo>
                    <a:pt x="36439" y="919"/>
                    <a:pt x="36407" y="887"/>
                    <a:pt x="36375" y="856"/>
                  </a:cubicBezTo>
                  <a:cubicBezTo>
                    <a:pt x="36608" y="768"/>
                    <a:pt x="36547" y="468"/>
                    <a:pt x="36266" y="468"/>
                  </a:cubicBezTo>
                  <a:cubicBezTo>
                    <a:pt x="36241" y="468"/>
                    <a:pt x="36214" y="470"/>
                    <a:pt x="36185" y="476"/>
                  </a:cubicBezTo>
                  <a:cubicBezTo>
                    <a:pt x="31807" y="1269"/>
                    <a:pt x="27392" y="1625"/>
                    <a:pt x="22885" y="1625"/>
                  </a:cubicBezTo>
                  <a:cubicBezTo>
                    <a:pt x="21459" y="1625"/>
                    <a:pt x="20024" y="1589"/>
                    <a:pt x="18577" y="1521"/>
                  </a:cubicBezTo>
                  <a:cubicBezTo>
                    <a:pt x="15822" y="1394"/>
                    <a:pt x="13067" y="1172"/>
                    <a:pt x="10312" y="919"/>
                  </a:cubicBezTo>
                  <a:cubicBezTo>
                    <a:pt x="7367" y="634"/>
                    <a:pt x="4263" y="32"/>
                    <a:pt x="12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7" name="Google Shape;977;p41"/>
          <p:cNvSpPr txBox="1"/>
          <p:nvPr/>
        </p:nvSpPr>
        <p:spPr>
          <a:xfrm>
            <a:off x="840301" y="1181750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78" name="Google Shape;978;p41"/>
          <p:cNvSpPr txBox="1"/>
          <p:nvPr/>
        </p:nvSpPr>
        <p:spPr>
          <a:xfrm>
            <a:off x="840300" y="1662100"/>
            <a:ext cx="18351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fifth planet from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Sun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largest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9" name="Google Shape;979;p41"/>
          <p:cNvSpPr txBox="1"/>
          <p:nvPr/>
        </p:nvSpPr>
        <p:spPr>
          <a:xfrm>
            <a:off x="3702601" y="1181750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80" name="Google Shape;980;p41"/>
          <p:cNvSpPr txBox="1"/>
          <p:nvPr/>
        </p:nvSpPr>
        <p:spPr>
          <a:xfrm>
            <a:off x="3702600" y="1662100"/>
            <a:ext cx="18351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a gas giant with a radius of about nine times that on Earth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1" name="Google Shape;981;p41"/>
          <p:cNvSpPr txBox="1"/>
          <p:nvPr/>
        </p:nvSpPr>
        <p:spPr>
          <a:xfrm>
            <a:off x="6400214" y="1181750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82" name="Google Shape;982;p41"/>
          <p:cNvSpPr txBox="1"/>
          <p:nvPr/>
        </p:nvSpPr>
        <p:spPr>
          <a:xfrm>
            <a:off x="6400212" y="1662100"/>
            <a:ext cx="18351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fourth planet from the Sun and a very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3" name="Google Shape;983;p41"/>
          <p:cNvSpPr txBox="1"/>
          <p:nvPr/>
        </p:nvSpPr>
        <p:spPr>
          <a:xfrm>
            <a:off x="840301" y="3349900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84" name="Google Shape;984;p41"/>
          <p:cNvSpPr txBox="1"/>
          <p:nvPr/>
        </p:nvSpPr>
        <p:spPr>
          <a:xfrm>
            <a:off x="840300" y="3830250"/>
            <a:ext cx="18351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Earth, the third planet from the Sun, is where we all live 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5" name="Google Shape;985;p41"/>
          <p:cNvSpPr txBox="1"/>
          <p:nvPr/>
        </p:nvSpPr>
        <p:spPr>
          <a:xfrm>
            <a:off x="3702601" y="3349900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Venus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86" name="Google Shape;986;p41"/>
          <p:cNvSpPr txBox="1"/>
          <p:nvPr/>
        </p:nvSpPr>
        <p:spPr>
          <a:xfrm>
            <a:off x="3702600" y="3830250"/>
            <a:ext cx="18351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has a beautiful name, but also very high temperatures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7" name="Google Shape;987;p41"/>
          <p:cNvSpPr txBox="1"/>
          <p:nvPr/>
        </p:nvSpPr>
        <p:spPr>
          <a:xfrm>
            <a:off x="6400214" y="3349900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88" name="Google Shape;988;p41"/>
          <p:cNvSpPr txBox="1"/>
          <p:nvPr/>
        </p:nvSpPr>
        <p:spPr>
          <a:xfrm>
            <a:off x="6400212" y="3830250"/>
            <a:ext cx="18351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 eighth and farthest-known solar planet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42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Post-it Board Infographics</a:t>
            </a:r>
            <a:endParaRPr sz="25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994" name="Google Shape;994;p42"/>
          <p:cNvGrpSpPr/>
          <p:nvPr/>
        </p:nvGrpSpPr>
        <p:grpSpPr>
          <a:xfrm>
            <a:off x="2468778" y="2002618"/>
            <a:ext cx="1736428" cy="478295"/>
            <a:chOff x="2468778" y="2002618"/>
            <a:chExt cx="1736428" cy="478295"/>
          </a:xfrm>
        </p:grpSpPr>
        <p:sp>
          <p:nvSpPr>
            <p:cNvPr id="995" name="Google Shape;995;p42"/>
            <p:cNvSpPr/>
            <p:nvPr/>
          </p:nvSpPr>
          <p:spPr>
            <a:xfrm>
              <a:off x="2468778" y="2034856"/>
              <a:ext cx="1699322" cy="446058"/>
            </a:xfrm>
            <a:custGeom>
              <a:avLst/>
              <a:gdLst/>
              <a:ahLst/>
              <a:cxnLst/>
              <a:rect l="l" t="t" r="r" b="b"/>
              <a:pathLst>
                <a:path w="55137" h="14473" extrusionOk="0">
                  <a:moveTo>
                    <a:pt x="1" y="0"/>
                  </a:moveTo>
                  <a:lnTo>
                    <a:pt x="1" y="14473"/>
                  </a:lnTo>
                  <a:lnTo>
                    <a:pt x="33760" y="14473"/>
                  </a:lnTo>
                  <a:lnTo>
                    <a:pt x="55137" y="11401"/>
                  </a:lnTo>
                  <a:lnTo>
                    <a:pt x="55137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2"/>
            <p:cNvSpPr/>
            <p:nvPr/>
          </p:nvSpPr>
          <p:spPr>
            <a:xfrm>
              <a:off x="2692314" y="2002618"/>
              <a:ext cx="1512892" cy="446089"/>
            </a:xfrm>
            <a:custGeom>
              <a:avLst/>
              <a:gdLst/>
              <a:ahLst/>
              <a:cxnLst/>
              <a:rect l="l" t="t" r="r" b="b"/>
              <a:pathLst>
                <a:path w="49088" h="14474" extrusionOk="0">
                  <a:moveTo>
                    <a:pt x="0" y="1"/>
                  </a:moveTo>
                  <a:lnTo>
                    <a:pt x="0" y="14474"/>
                  </a:lnTo>
                  <a:lnTo>
                    <a:pt x="27742" y="14474"/>
                  </a:lnTo>
                  <a:lnTo>
                    <a:pt x="49087" y="11402"/>
                  </a:lnTo>
                  <a:lnTo>
                    <a:pt x="49087" y="1"/>
                  </a:lnTo>
                  <a:close/>
                </a:path>
              </a:pathLst>
            </a:custGeom>
            <a:solidFill>
              <a:srgbClr val="C7C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2"/>
            <p:cNvSpPr/>
            <p:nvPr/>
          </p:nvSpPr>
          <p:spPr>
            <a:xfrm>
              <a:off x="2505885" y="2002618"/>
              <a:ext cx="186461" cy="446089"/>
            </a:xfrm>
            <a:custGeom>
              <a:avLst/>
              <a:gdLst/>
              <a:ahLst/>
              <a:cxnLst/>
              <a:rect l="l" t="t" r="r" b="b"/>
              <a:pathLst>
                <a:path w="6050" h="14474" extrusionOk="0">
                  <a:moveTo>
                    <a:pt x="0" y="1"/>
                  </a:moveTo>
                  <a:lnTo>
                    <a:pt x="0" y="14474"/>
                  </a:lnTo>
                  <a:lnTo>
                    <a:pt x="6049" y="14474"/>
                  </a:lnTo>
                  <a:lnTo>
                    <a:pt x="6049" y="1"/>
                  </a:lnTo>
                  <a:close/>
                </a:path>
              </a:pathLst>
            </a:custGeom>
            <a:solidFill>
              <a:srgbClr val="B0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2"/>
            <p:cNvSpPr/>
            <p:nvPr/>
          </p:nvSpPr>
          <p:spPr>
            <a:xfrm>
              <a:off x="3786448" y="2002618"/>
              <a:ext cx="418751" cy="392400"/>
            </a:xfrm>
            <a:custGeom>
              <a:avLst/>
              <a:gdLst/>
              <a:ahLst/>
              <a:cxnLst/>
              <a:rect l="l" t="t" r="r" b="b"/>
              <a:pathLst>
                <a:path w="13587" h="12732" extrusionOk="0">
                  <a:moveTo>
                    <a:pt x="0" y="1"/>
                  </a:moveTo>
                  <a:cubicBezTo>
                    <a:pt x="1362" y="919"/>
                    <a:pt x="2534" y="2059"/>
                    <a:pt x="3389" y="3358"/>
                  </a:cubicBezTo>
                  <a:cubicBezTo>
                    <a:pt x="5226" y="6176"/>
                    <a:pt x="5542" y="9660"/>
                    <a:pt x="4307" y="12732"/>
                  </a:cubicBezTo>
                  <a:lnTo>
                    <a:pt x="13586" y="11402"/>
                  </a:lnTo>
                  <a:lnTo>
                    <a:pt x="13586" y="1"/>
                  </a:lnTo>
                  <a:close/>
                </a:path>
              </a:pathLst>
            </a:custGeom>
            <a:solidFill>
              <a:srgbClr val="B0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2"/>
            <p:cNvSpPr/>
            <p:nvPr/>
          </p:nvSpPr>
          <p:spPr>
            <a:xfrm>
              <a:off x="3547317" y="2288596"/>
              <a:ext cx="657884" cy="160110"/>
            </a:xfrm>
            <a:custGeom>
              <a:avLst/>
              <a:gdLst/>
              <a:ahLst/>
              <a:cxnLst/>
              <a:rect l="l" t="t" r="r" b="b"/>
              <a:pathLst>
                <a:path w="21346" h="5195" extrusionOk="0">
                  <a:moveTo>
                    <a:pt x="21345" y="2123"/>
                  </a:moveTo>
                  <a:lnTo>
                    <a:pt x="21272" y="2133"/>
                  </a:lnTo>
                  <a:lnTo>
                    <a:pt x="21272" y="2133"/>
                  </a:lnTo>
                  <a:cubicBezTo>
                    <a:pt x="21320" y="2127"/>
                    <a:pt x="21345" y="2123"/>
                    <a:pt x="21345" y="2123"/>
                  </a:cubicBezTo>
                  <a:close/>
                  <a:moveTo>
                    <a:pt x="12636" y="1"/>
                  </a:moveTo>
                  <a:lnTo>
                    <a:pt x="0" y="5195"/>
                  </a:lnTo>
                  <a:lnTo>
                    <a:pt x="21272" y="2133"/>
                  </a:lnTo>
                  <a:lnTo>
                    <a:pt x="21272" y="2133"/>
                  </a:lnTo>
                  <a:cubicBezTo>
                    <a:pt x="21073" y="2160"/>
                    <a:pt x="20487" y="2229"/>
                    <a:pt x="19674" y="2229"/>
                  </a:cubicBezTo>
                  <a:cubicBezTo>
                    <a:pt x="17865" y="2229"/>
                    <a:pt x="14931" y="1890"/>
                    <a:pt x="12636" y="1"/>
                  </a:cubicBezTo>
                  <a:close/>
                </a:path>
              </a:pathLst>
            </a:custGeom>
            <a:solidFill>
              <a:srgbClr val="C7C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2"/>
            <p:cNvSpPr/>
            <p:nvPr/>
          </p:nvSpPr>
          <p:spPr>
            <a:xfrm>
              <a:off x="4114401" y="2307150"/>
              <a:ext cx="1972" cy="31"/>
            </a:xfrm>
            <a:custGeom>
              <a:avLst/>
              <a:gdLst/>
              <a:ahLst/>
              <a:cxnLst/>
              <a:rect l="l" t="t" r="r" b="b"/>
              <a:pathLst>
                <a:path w="64" h="1" extrusionOk="0">
                  <a:moveTo>
                    <a:pt x="0" y="1"/>
                  </a:moveTo>
                  <a:cubicBezTo>
                    <a:pt x="32" y="1"/>
                    <a:pt x="63" y="1"/>
                    <a:pt x="63" y="1"/>
                  </a:cubicBezTo>
                  <a:close/>
                </a:path>
              </a:pathLst>
            </a:custGeom>
            <a:solidFill>
              <a:srgbClr val="B0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2"/>
            <p:cNvSpPr/>
            <p:nvPr/>
          </p:nvSpPr>
          <p:spPr>
            <a:xfrm>
              <a:off x="3547317" y="2273001"/>
              <a:ext cx="370919" cy="175705"/>
            </a:xfrm>
            <a:custGeom>
              <a:avLst/>
              <a:gdLst/>
              <a:ahLst/>
              <a:cxnLst/>
              <a:rect l="l" t="t" r="r" b="b"/>
              <a:pathLst>
                <a:path w="12035" h="5701" extrusionOk="0">
                  <a:moveTo>
                    <a:pt x="10514" y="0"/>
                  </a:moveTo>
                  <a:lnTo>
                    <a:pt x="0" y="5701"/>
                  </a:lnTo>
                  <a:lnTo>
                    <a:pt x="12035" y="760"/>
                  </a:lnTo>
                  <a:cubicBezTo>
                    <a:pt x="11496" y="570"/>
                    <a:pt x="11021" y="317"/>
                    <a:pt x="10514" y="0"/>
                  </a:cubicBezTo>
                  <a:close/>
                </a:path>
              </a:pathLst>
            </a:custGeom>
            <a:solidFill>
              <a:srgbClr val="B0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2" name="Google Shape;1002;p42"/>
          <p:cNvGrpSpPr/>
          <p:nvPr/>
        </p:nvGrpSpPr>
        <p:grpSpPr>
          <a:xfrm>
            <a:off x="486479" y="1165211"/>
            <a:ext cx="1696363" cy="1615369"/>
            <a:chOff x="486479" y="1165211"/>
            <a:chExt cx="1696363" cy="1615369"/>
          </a:xfrm>
        </p:grpSpPr>
        <p:sp>
          <p:nvSpPr>
            <p:cNvPr id="1003" name="Google Shape;1003;p42"/>
            <p:cNvSpPr/>
            <p:nvPr/>
          </p:nvSpPr>
          <p:spPr>
            <a:xfrm>
              <a:off x="486479" y="1197418"/>
              <a:ext cx="1658301" cy="1583162"/>
            </a:xfrm>
            <a:custGeom>
              <a:avLst/>
              <a:gdLst/>
              <a:ahLst/>
              <a:cxnLst/>
              <a:rect l="l" t="t" r="r" b="b"/>
              <a:pathLst>
                <a:path w="53806" h="51368" extrusionOk="0">
                  <a:moveTo>
                    <a:pt x="0" y="0"/>
                  </a:moveTo>
                  <a:lnTo>
                    <a:pt x="0" y="7696"/>
                  </a:lnTo>
                  <a:lnTo>
                    <a:pt x="0" y="51367"/>
                  </a:lnTo>
                  <a:lnTo>
                    <a:pt x="37053" y="51367"/>
                  </a:lnTo>
                  <a:lnTo>
                    <a:pt x="53806" y="41993"/>
                  </a:lnTo>
                  <a:lnTo>
                    <a:pt x="53806" y="7696"/>
                  </a:lnTo>
                  <a:lnTo>
                    <a:pt x="53806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2"/>
            <p:cNvSpPr/>
            <p:nvPr/>
          </p:nvSpPr>
          <p:spPr>
            <a:xfrm>
              <a:off x="524541" y="1401384"/>
              <a:ext cx="1658301" cy="1346957"/>
            </a:xfrm>
            <a:custGeom>
              <a:avLst/>
              <a:gdLst/>
              <a:ahLst/>
              <a:cxnLst/>
              <a:rect l="l" t="t" r="r" b="b"/>
              <a:pathLst>
                <a:path w="53806" h="43704" extrusionOk="0">
                  <a:moveTo>
                    <a:pt x="0" y="1"/>
                  </a:moveTo>
                  <a:lnTo>
                    <a:pt x="0" y="43704"/>
                  </a:lnTo>
                  <a:lnTo>
                    <a:pt x="37053" y="43704"/>
                  </a:lnTo>
                  <a:lnTo>
                    <a:pt x="53806" y="34298"/>
                  </a:lnTo>
                  <a:lnTo>
                    <a:pt x="53806" y="1"/>
                  </a:lnTo>
                  <a:close/>
                </a:path>
              </a:pathLst>
            </a:custGeom>
            <a:solidFill>
              <a:srgbClr val="C7C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2"/>
            <p:cNvSpPr/>
            <p:nvPr/>
          </p:nvSpPr>
          <p:spPr>
            <a:xfrm>
              <a:off x="524541" y="1165211"/>
              <a:ext cx="1658301" cy="236204"/>
            </a:xfrm>
            <a:custGeom>
              <a:avLst/>
              <a:gdLst/>
              <a:ahLst/>
              <a:cxnLst/>
              <a:rect l="l" t="t" r="r" b="b"/>
              <a:pathLst>
                <a:path w="53806" h="7664" extrusionOk="0">
                  <a:moveTo>
                    <a:pt x="0" y="0"/>
                  </a:moveTo>
                  <a:lnTo>
                    <a:pt x="0" y="7664"/>
                  </a:lnTo>
                  <a:lnTo>
                    <a:pt x="53806" y="7664"/>
                  </a:lnTo>
                  <a:lnTo>
                    <a:pt x="53806" y="0"/>
                  </a:lnTo>
                  <a:close/>
                </a:path>
              </a:pathLst>
            </a:custGeom>
            <a:solidFill>
              <a:srgbClr val="B0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2"/>
            <p:cNvSpPr/>
            <p:nvPr/>
          </p:nvSpPr>
          <p:spPr>
            <a:xfrm>
              <a:off x="1657693" y="1401384"/>
              <a:ext cx="525142" cy="1346957"/>
            </a:xfrm>
            <a:custGeom>
              <a:avLst/>
              <a:gdLst/>
              <a:ahLst/>
              <a:cxnLst/>
              <a:rect l="l" t="t" r="r" b="b"/>
              <a:pathLst>
                <a:path w="17039" h="43704" extrusionOk="0">
                  <a:moveTo>
                    <a:pt x="1236" y="1"/>
                  </a:moveTo>
                  <a:cubicBezTo>
                    <a:pt x="1236" y="33"/>
                    <a:pt x="1268" y="64"/>
                    <a:pt x="1268" y="96"/>
                  </a:cubicBezTo>
                  <a:cubicBezTo>
                    <a:pt x="2851" y="4846"/>
                    <a:pt x="3295" y="9787"/>
                    <a:pt x="3390" y="14727"/>
                  </a:cubicBezTo>
                  <a:cubicBezTo>
                    <a:pt x="3580" y="24449"/>
                    <a:pt x="2439" y="34203"/>
                    <a:pt x="1" y="43704"/>
                  </a:cubicBezTo>
                  <a:lnTo>
                    <a:pt x="286" y="43704"/>
                  </a:lnTo>
                  <a:lnTo>
                    <a:pt x="17039" y="34298"/>
                  </a:lnTo>
                  <a:lnTo>
                    <a:pt x="17039" y="1"/>
                  </a:lnTo>
                  <a:close/>
                </a:path>
              </a:pathLst>
            </a:custGeom>
            <a:solidFill>
              <a:srgbClr val="B0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2"/>
            <p:cNvSpPr/>
            <p:nvPr/>
          </p:nvSpPr>
          <p:spPr>
            <a:xfrm>
              <a:off x="1574757" y="1165211"/>
              <a:ext cx="608079" cy="236204"/>
            </a:xfrm>
            <a:custGeom>
              <a:avLst/>
              <a:gdLst/>
              <a:ahLst/>
              <a:cxnLst/>
              <a:rect l="l" t="t" r="r" b="b"/>
              <a:pathLst>
                <a:path w="19730" h="7664" extrusionOk="0">
                  <a:moveTo>
                    <a:pt x="0" y="0"/>
                  </a:moveTo>
                  <a:cubicBezTo>
                    <a:pt x="1742" y="2375"/>
                    <a:pt x="3040" y="4972"/>
                    <a:pt x="3927" y="7664"/>
                  </a:cubicBezTo>
                  <a:lnTo>
                    <a:pt x="19730" y="7664"/>
                  </a:lnTo>
                  <a:lnTo>
                    <a:pt x="19730" y="0"/>
                  </a:lnTo>
                  <a:close/>
                </a:path>
              </a:pathLst>
            </a:custGeom>
            <a:solidFill>
              <a:srgbClr val="A4A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2"/>
            <p:cNvSpPr/>
            <p:nvPr/>
          </p:nvSpPr>
          <p:spPr>
            <a:xfrm>
              <a:off x="1666477" y="2399887"/>
              <a:ext cx="516358" cy="348451"/>
            </a:xfrm>
            <a:custGeom>
              <a:avLst/>
              <a:gdLst/>
              <a:ahLst/>
              <a:cxnLst/>
              <a:rect l="l" t="t" r="r" b="b"/>
              <a:pathLst>
                <a:path w="16754" h="11306" extrusionOk="0">
                  <a:moveTo>
                    <a:pt x="1" y="0"/>
                  </a:moveTo>
                  <a:lnTo>
                    <a:pt x="1" y="0"/>
                  </a:lnTo>
                  <a:cubicBezTo>
                    <a:pt x="4498" y="6397"/>
                    <a:pt x="1" y="11306"/>
                    <a:pt x="1" y="11306"/>
                  </a:cubicBezTo>
                  <a:lnTo>
                    <a:pt x="16754" y="19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7C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2"/>
            <p:cNvSpPr/>
            <p:nvPr/>
          </p:nvSpPr>
          <p:spPr>
            <a:xfrm>
              <a:off x="1674305" y="2737580"/>
              <a:ext cx="10756" cy="8815"/>
            </a:xfrm>
            <a:custGeom>
              <a:avLst/>
              <a:gdLst/>
              <a:ahLst/>
              <a:cxnLst/>
              <a:rect l="l" t="t" r="r" b="b"/>
              <a:pathLst>
                <a:path w="349" h="286" extrusionOk="0">
                  <a:moveTo>
                    <a:pt x="349" y="1"/>
                  </a:moveTo>
                  <a:lnTo>
                    <a:pt x="64" y="159"/>
                  </a:lnTo>
                  <a:cubicBezTo>
                    <a:pt x="32" y="254"/>
                    <a:pt x="0" y="286"/>
                    <a:pt x="0" y="286"/>
                  </a:cubicBezTo>
                  <a:lnTo>
                    <a:pt x="349" y="1"/>
                  </a:lnTo>
                  <a:close/>
                </a:path>
              </a:pathLst>
            </a:custGeom>
            <a:solidFill>
              <a:srgbClr val="B0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2"/>
            <p:cNvSpPr/>
            <p:nvPr/>
          </p:nvSpPr>
          <p:spPr>
            <a:xfrm>
              <a:off x="1594266" y="2411598"/>
              <a:ext cx="173763" cy="310388"/>
            </a:xfrm>
            <a:custGeom>
              <a:avLst/>
              <a:gdLst/>
              <a:ahLst/>
              <a:cxnLst/>
              <a:rect l="l" t="t" r="r" b="b"/>
              <a:pathLst>
                <a:path w="5638" h="10071" extrusionOk="0">
                  <a:moveTo>
                    <a:pt x="2597" y="0"/>
                  </a:moveTo>
                  <a:lnTo>
                    <a:pt x="0" y="159"/>
                  </a:lnTo>
                  <a:cubicBezTo>
                    <a:pt x="4402" y="4244"/>
                    <a:pt x="3579" y="8392"/>
                    <a:pt x="2946" y="10071"/>
                  </a:cubicBezTo>
                  <a:cubicBezTo>
                    <a:pt x="3991" y="8456"/>
                    <a:pt x="5638" y="4656"/>
                    <a:pt x="2597" y="0"/>
                  </a:cubicBezTo>
                  <a:close/>
                </a:path>
              </a:pathLst>
            </a:custGeom>
            <a:solidFill>
              <a:srgbClr val="B0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1" name="Google Shape;1011;p42"/>
          <p:cNvGrpSpPr/>
          <p:nvPr/>
        </p:nvGrpSpPr>
        <p:grpSpPr>
          <a:xfrm>
            <a:off x="6955426" y="3337859"/>
            <a:ext cx="1737384" cy="479251"/>
            <a:chOff x="6955426" y="3337859"/>
            <a:chExt cx="1737384" cy="479251"/>
          </a:xfrm>
        </p:grpSpPr>
        <p:sp>
          <p:nvSpPr>
            <p:cNvPr id="1012" name="Google Shape;1012;p42"/>
            <p:cNvSpPr/>
            <p:nvPr/>
          </p:nvSpPr>
          <p:spPr>
            <a:xfrm>
              <a:off x="6955426" y="3371022"/>
              <a:ext cx="1699322" cy="446089"/>
            </a:xfrm>
            <a:custGeom>
              <a:avLst/>
              <a:gdLst/>
              <a:ahLst/>
              <a:cxnLst/>
              <a:rect l="l" t="t" r="r" b="b"/>
              <a:pathLst>
                <a:path w="55137" h="14474" extrusionOk="0">
                  <a:moveTo>
                    <a:pt x="1" y="1"/>
                  </a:moveTo>
                  <a:lnTo>
                    <a:pt x="1" y="14473"/>
                  </a:lnTo>
                  <a:lnTo>
                    <a:pt x="55136" y="14473"/>
                  </a:lnTo>
                  <a:lnTo>
                    <a:pt x="55136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2"/>
            <p:cNvSpPr/>
            <p:nvPr/>
          </p:nvSpPr>
          <p:spPr>
            <a:xfrm>
              <a:off x="6993488" y="3337859"/>
              <a:ext cx="186461" cy="446058"/>
            </a:xfrm>
            <a:custGeom>
              <a:avLst/>
              <a:gdLst/>
              <a:ahLst/>
              <a:cxnLst/>
              <a:rect l="l" t="t" r="r" b="b"/>
              <a:pathLst>
                <a:path w="6050" h="14473" extrusionOk="0">
                  <a:moveTo>
                    <a:pt x="1" y="0"/>
                  </a:moveTo>
                  <a:lnTo>
                    <a:pt x="1" y="14473"/>
                  </a:lnTo>
                  <a:lnTo>
                    <a:pt x="6049" y="14473"/>
                  </a:lnTo>
                  <a:lnTo>
                    <a:pt x="6049" y="0"/>
                  </a:lnTo>
                  <a:close/>
                </a:path>
              </a:pathLst>
            </a:custGeom>
            <a:solidFill>
              <a:srgbClr val="95D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2"/>
            <p:cNvSpPr/>
            <p:nvPr/>
          </p:nvSpPr>
          <p:spPr>
            <a:xfrm>
              <a:off x="7179917" y="3337859"/>
              <a:ext cx="1512892" cy="446058"/>
            </a:xfrm>
            <a:custGeom>
              <a:avLst/>
              <a:gdLst/>
              <a:ahLst/>
              <a:cxnLst/>
              <a:rect l="l" t="t" r="r" b="b"/>
              <a:pathLst>
                <a:path w="49088" h="14473" extrusionOk="0">
                  <a:moveTo>
                    <a:pt x="0" y="0"/>
                  </a:moveTo>
                  <a:lnTo>
                    <a:pt x="0" y="14473"/>
                  </a:lnTo>
                  <a:lnTo>
                    <a:pt x="49088" y="14473"/>
                  </a:lnTo>
                  <a:lnTo>
                    <a:pt x="49088" y="0"/>
                  </a:lnTo>
                  <a:close/>
                </a:path>
              </a:pathLst>
            </a:custGeom>
            <a:solidFill>
              <a:srgbClr val="A3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2"/>
            <p:cNvSpPr/>
            <p:nvPr/>
          </p:nvSpPr>
          <p:spPr>
            <a:xfrm>
              <a:off x="8274051" y="3337859"/>
              <a:ext cx="418751" cy="446058"/>
            </a:xfrm>
            <a:custGeom>
              <a:avLst/>
              <a:gdLst/>
              <a:ahLst/>
              <a:cxnLst/>
              <a:rect l="l" t="t" r="r" b="b"/>
              <a:pathLst>
                <a:path w="13587" h="14473" extrusionOk="0">
                  <a:moveTo>
                    <a:pt x="1" y="0"/>
                  </a:moveTo>
                  <a:cubicBezTo>
                    <a:pt x="1362" y="918"/>
                    <a:pt x="2534" y="2058"/>
                    <a:pt x="3389" y="3357"/>
                  </a:cubicBezTo>
                  <a:cubicBezTo>
                    <a:pt x="5574" y="6745"/>
                    <a:pt x="5574" y="11084"/>
                    <a:pt x="3421" y="14473"/>
                  </a:cubicBezTo>
                  <a:lnTo>
                    <a:pt x="13587" y="14473"/>
                  </a:lnTo>
                  <a:lnTo>
                    <a:pt x="13587" y="0"/>
                  </a:lnTo>
                  <a:close/>
                </a:path>
              </a:pathLst>
            </a:custGeom>
            <a:solidFill>
              <a:srgbClr val="95D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6" name="Google Shape;1016;p42"/>
          <p:cNvGrpSpPr/>
          <p:nvPr/>
        </p:nvGrpSpPr>
        <p:grpSpPr>
          <a:xfrm>
            <a:off x="6955426" y="3876622"/>
            <a:ext cx="1737384" cy="478265"/>
            <a:chOff x="6955426" y="3876622"/>
            <a:chExt cx="1737384" cy="478265"/>
          </a:xfrm>
        </p:grpSpPr>
        <p:sp>
          <p:nvSpPr>
            <p:cNvPr id="1017" name="Google Shape;1017;p42"/>
            <p:cNvSpPr/>
            <p:nvPr/>
          </p:nvSpPr>
          <p:spPr>
            <a:xfrm>
              <a:off x="6955426" y="3908829"/>
              <a:ext cx="1699322" cy="446058"/>
            </a:xfrm>
            <a:custGeom>
              <a:avLst/>
              <a:gdLst/>
              <a:ahLst/>
              <a:cxnLst/>
              <a:rect l="l" t="t" r="r" b="b"/>
              <a:pathLst>
                <a:path w="55137" h="14473" extrusionOk="0">
                  <a:moveTo>
                    <a:pt x="1" y="0"/>
                  </a:moveTo>
                  <a:lnTo>
                    <a:pt x="1" y="14473"/>
                  </a:lnTo>
                  <a:lnTo>
                    <a:pt x="33760" y="14473"/>
                  </a:lnTo>
                  <a:lnTo>
                    <a:pt x="55136" y="11401"/>
                  </a:lnTo>
                  <a:lnTo>
                    <a:pt x="55136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2"/>
            <p:cNvSpPr/>
            <p:nvPr/>
          </p:nvSpPr>
          <p:spPr>
            <a:xfrm>
              <a:off x="7179917" y="3876622"/>
              <a:ext cx="1512892" cy="446058"/>
            </a:xfrm>
            <a:custGeom>
              <a:avLst/>
              <a:gdLst/>
              <a:ahLst/>
              <a:cxnLst/>
              <a:rect l="l" t="t" r="r" b="b"/>
              <a:pathLst>
                <a:path w="49088" h="14473" extrusionOk="0">
                  <a:moveTo>
                    <a:pt x="0" y="0"/>
                  </a:moveTo>
                  <a:lnTo>
                    <a:pt x="0" y="14473"/>
                  </a:lnTo>
                  <a:lnTo>
                    <a:pt x="27711" y="14473"/>
                  </a:lnTo>
                  <a:lnTo>
                    <a:pt x="49088" y="11401"/>
                  </a:lnTo>
                  <a:lnTo>
                    <a:pt x="49088" y="0"/>
                  </a:lnTo>
                  <a:close/>
                </a:path>
              </a:pathLst>
            </a:custGeom>
            <a:solidFill>
              <a:srgbClr val="A3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2"/>
            <p:cNvSpPr/>
            <p:nvPr/>
          </p:nvSpPr>
          <p:spPr>
            <a:xfrm>
              <a:off x="6993488" y="3876622"/>
              <a:ext cx="186461" cy="446058"/>
            </a:xfrm>
            <a:custGeom>
              <a:avLst/>
              <a:gdLst/>
              <a:ahLst/>
              <a:cxnLst/>
              <a:rect l="l" t="t" r="r" b="b"/>
              <a:pathLst>
                <a:path w="6050" h="14473" extrusionOk="0">
                  <a:moveTo>
                    <a:pt x="1" y="0"/>
                  </a:moveTo>
                  <a:lnTo>
                    <a:pt x="1" y="14473"/>
                  </a:lnTo>
                  <a:lnTo>
                    <a:pt x="6049" y="14473"/>
                  </a:lnTo>
                  <a:lnTo>
                    <a:pt x="6049" y="0"/>
                  </a:lnTo>
                  <a:close/>
                </a:path>
              </a:pathLst>
            </a:custGeom>
            <a:solidFill>
              <a:srgbClr val="95D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2"/>
            <p:cNvSpPr/>
            <p:nvPr/>
          </p:nvSpPr>
          <p:spPr>
            <a:xfrm>
              <a:off x="8274051" y="3876622"/>
              <a:ext cx="418751" cy="392400"/>
            </a:xfrm>
            <a:custGeom>
              <a:avLst/>
              <a:gdLst/>
              <a:ahLst/>
              <a:cxnLst/>
              <a:rect l="l" t="t" r="r" b="b"/>
              <a:pathLst>
                <a:path w="13587" h="12732" extrusionOk="0">
                  <a:moveTo>
                    <a:pt x="1" y="0"/>
                  </a:moveTo>
                  <a:cubicBezTo>
                    <a:pt x="1362" y="919"/>
                    <a:pt x="2534" y="2059"/>
                    <a:pt x="3389" y="3357"/>
                  </a:cubicBezTo>
                  <a:cubicBezTo>
                    <a:pt x="5226" y="6176"/>
                    <a:pt x="5511" y="9691"/>
                    <a:pt x="4308" y="12731"/>
                  </a:cubicBezTo>
                  <a:lnTo>
                    <a:pt x="13587" y="11401"/>
                  </a:lnTo>
                  <a:lnTo>
                    <a:pt x="13587" y="0"/>
                  </a:lnTo>
                  <a:close/>
                </a:path>
              </a:pathLst>
            </a:custGeom>
            <a:solidFill>
              <a:srgbClr val="95D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2"/>
            <p:cNvSpPr/>
            <p:nvPr/>
          </p:nvSpPr>
          <p:spPr>
            <a:xfrm>
              <a:off x="8033934" y="4162600"/>
              <a:ext cx="658870" cy="160079"/>
            </a:xfrm>
            <a:custGeom>
              <a:avLst/>
              <a:gdLst/>
              <a:ahLst/>
              <a:cxnLst/>
              <a:rect l="l" t="t" r="r" b="b"/>
              <a:pathLst>
                <a:path w="21378" h="5194" extrusionOk="0">
                  <a:moveTo>
                    <a:pt x="21378" y="2122"/>
                  </a:moveTo>
                  <a:lnTo>
                    <a:pt x="21302" y="2133"/>
                  </a:lnTo>
                  <a:lnTo>
                    <a:pt x="21302" y="2133"/>
                  </a:lnTo>
                  <a:cubicBezTo>
                    <a:pt x="21352" y="2126"/>
                    <a:pt x="21377" y="2122"/>
                    <a:pt x="21378" y="2122"/>
                  </a:cubicBezTo>
                  <a:close/>
                  <a:moveTo>
                    <a:pt x="12637" y="0"/>
                  </a:moveTo>
                  <a:lnTo>
                    <a:pt x="1" y="5194"/>
                  </a:lnTo>
                  <a:lnTo>
                    <a:pt x="21302" y="2133"/>
                  </a:lnTo>
                  <a:lnTo>
                    <a:pt x="21302" y="2133"/>
                  </a:lnTo>
                  <a:cubicBezTo>
                    <a:pt x="21102" y="2160"/>
                    <a:pt x="20517" y="2228"/>
                    <a:pt x="19705" y="2228"/>
                  </a:cubicBezTo>
                  <a:cubicBezTo>
                    <a:pt x="17893" y="2228"/>
                    <a:pt x="14952" y="1889"/>
                    <a:pt x="12637" y="0"/>
                  </a:cubicBezTo>
                  <a:close/>
                </a:path>
              </a:pathLst>
            </a:custGeom>
            <a:solidFill>
              <a:srgbClr val="A3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2"/>
            <p:cNvSpPr/>
            <p:nvPr/>
          </p:nvSpPr>
          <p:spPr>
            <a:xfrm>
              <a:off x="8602005" y="4181122"/>
              <a:ext cx="1972" cy="31"/>
            </a:xfrm>
            <a:custGeom>
              <a:avLst/>
              <a:gdLst/>
              <a:ahLst/>
              <a:cxnLst/>
              <a:rect l="l" t="t" r="r" b="b"/>
              <a:pathLst>
                <a:path w="64" h="1" extrusionOk="0">
                  <a:moveTo>
                    <a:pt x="0" y="1"/>
                  </a:moveTo>
                  <a:cubicBezTo>
                    <a:pt x="32" y="1"/>
                    <a:pt x="64" y="1"/>
                    <a:pt x="64" y="1"/>
                  </a:cubicBezTo>
                  <a:close/>
                </a:path>
              </a:pathLst>
            </a:custGeom>
            <a:solidFill>
              <a:srgbClr val="95D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2"/>
            <p:cNvSpPr/>
            <p:nvPr/>
          </p:nvSpPr>
          <p:spPr>
            <a:xfrm>
              <a:off x="8033934" y="4146974"/>
              <a:ext cx="370950" cy="175705"/>
            </a:xfrm>
            <a:custGeom>
              <a:avLst/>
              <a:gdLst/>
              <a:ahLst/>
              <a:cxnLst/>
              <a:rect l="l" t="t" r="r" b="b"/>
              <a:pathLst>
                <a:path w="12036" h="5701" extrusionOk="0">
                  <a:moveTo>
                    <a:pt x="10547" y="1"/>
                  </a:moveTo>
                  <a:lnTo>
                    <a:pt x="1" y="5701"/>
                  </a:lnTo>
                  <a:lnTo>
                    <a:pt x="1" y="5701"/>
                  </a:lnTo>
                  <a:lnTo>
                    <a:pt x="12035" y="761"/>
                  </a:lnTo>
                  <a:cubicBezTo>
                    <a:pt x="11528" y="571"/>
                    <a:pt x="11022" y="317"/>
                    <a:pt x="10547" y="1"/>
                  </a:cubicBezTo>
                  <a:close/>
                </a:path>
              </a:pathLst>
            </a:custGeom>
            <a:solidFill>
              <a:srgbClr val="95D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4" name="Google Shape;1024;p42"/>
          <p:cNvGrpSpPr/>
          <p:nvPr/>
        </p:nvGrpSpPr>
        <p:grpSpPr>
          <a:xfrm>
            <a:off x="4895985" y="3052837"/>
            <a:ext cx="1696394" cy="1615369"/>
            <a:chOff x="4895985" y="3052837"/>
            <a:chExt cx="1696394" cy="1615369"/>
          </a:xfrm>
        </p:grpSpPr>
        <p:sp>
          <p:nvSpPr>
            <p:cNvPr id="1025" name="Google Shape;1025;p42"/>
            <p:cNvSpPr/>
            <p:nvPr/>
          </p:nvSpPr>
          <p:spPr>
            <a:xfrm>
              <a:off x="4895985" y="3085044"/>
              <a:ext cx="1658332" cy="1583162"/>
            </a:xfrm>
            <a:custGeom>
              <a:avLst/>
              <a:gdLst/>
              <a:ahLst/>
              <a:cxnLst/>
              <a:rect l="l" t="t" r="r" b="b"/>
              <a:pathLst>
                <a:path w="53807" h="51368" extrusionOk="0">
                  <a:moveTo>
                    <a:pt x="1" y="1"/>
                  </a:moveTo>
                  <a:lnTo>
                    <a:pt x="1" y="7696"/>
                  </a:lnTo>
                  <a:lnTo>
                    <a:pt x="1" y="42500"/>
                  </a:lnTo>
                  <a:lnTo>
                    <a:pt x="21187" y="51368"/>
                  </a:lnTo>
                  <a:lnTo>
                    <a:pt x="53807" y="51368"/>
                  </a:lnTo>
                  <a:lnTo>
                    <a:pt x="53807" y="7696"/>
                  </a:lnTo>
                  <a:lnTo>
                    <a:pt x="53807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2"/>
            <p:cNvSpPr/>
            <p:nvPr/>
          </p:nvSpPr>
          <p:spPr>
            <a:xfrm>
              <a:off x="4934047" y="3290027"/>
              <a:ext cx="1658332" cy="1345971"/>
            </a:xfrm>
            <a:custGeom>
              <a:avLst/>
              <a:gdLst/>
              <a:ahLst/>
              <a:cxnLst/>
              <a:rect l="l" t="t" r="r" b="b"/>
              <a:pathLst>
                <a:path w="53807" h="43672" extrusionOk="0">
                  <a:moveTo>
                    <a:pt x="1" y="0"/>
                  </a:moveTo>
                  <a:lnTo>
                    <a:pt x="1" y="34773"/>
                  </a:lnTo>
                  <a:lnTo>
                    <a:pt x="21188" y="43672"/>
                  </a:lnTo>
                  <a:lnTo>
                    <a:pt x="53807" y="43672"/>
                  </a:lnTo>
                  <a:lnTo>
                    <a:pt x="53807" y="0"/>
                  </a:lnTo>
                  <a:close/>
                </a:path>
              </a:pathLst>
            </a:custGeom>
            <a:solidFill>
              <a:srgbClr val="A3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2"/>
            <p:cNvSpPr/>
            <p:nvPr/>
          </p:nvSpPr>
          <p:spPr>
            <a:xfrm>
              <a:off x="4934047" y="3052837"/>
              <a:ext cx="1658332" cy="237222"/>
            </a:xfrm>
            <a:custGeom>
              <a:avLst/>
              <a:gdLst/>
              <a:ahLst/>
              <a:cxnLst/>
              <a:rect l="l" t="t" r="r" b="b"/>
              <a:pathLst>
                <a:path w="53807" h="7697" extrusionOk="0">
                  <a:moveTo>
                    <a:pt x="1" y="1"/>
                  </a:moveTo>
                  <a:lnTo>
                    <a:pt x="1" y="7696"/>
                  </a:lnTo>
                  <a:lnTo>
                    <a:pt x="53807" y="7696"/>
                  </a:lnTo>
                  <a:lnTo>
                    <a:pt x="53807" y="1"/>
                  </a:lnTo>
                  <a:close/>
                </a:path>
              </a:pathLst>
            </a:custGeom>
            <a:solidFill>
              <a:srgbClr val="95D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2"/>
            <p:cNvSpPr/>
            <p:nvPr/>
          </p:nvSpPr>
          <p:spPr>
            <a:xfrm>
              <a:off x="4936020" y="4249450"/>
              <a:ext cx="648114" cy="392400"/>
            </a:xfrm>
            <a:custGeom>
              <a:avLst/>
              <a:gdLst/>
              <a:ahLst/>
              <a:cxnLst/>
              <a:rect l="l" t="t" r="r" b="b"/>
              <a:pathLst>
                <a:path w="21029" h="12732" extrusionOk="0">
                  <a:moveTo>
                    <a:pt x="10514" y="1"/>
                  </a:moveTo>
                  <a:lnTo>
                    <a:pt x="0" y="3484"/>
                  </a:lnTo>
                  <a:lnTo>
                    <a:pt x="21029" y="12732"/>
                  </a:lnTo>
                  <a:cubicBezTo>
                    <a:pt x="7728" y="5005"/>
                    <a:pt x="10514" y="1"/>
                    <a:pt x="10514" y="1"/>
                  </a:cubicBezTo>
                  <a:close/>
                </a:path>
              </a:pathLst>
            </a:custGeom>
            <a:solidFill>
              <a:srgbClr val="95D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2"/>
            <p:cNvSpPr/>
            <p:nvPr/>
          </p:nvSpPr>
          <p:spPr>
            <a:xfrm>
              <a:off x="5249334" y="4258234"/>
              <a:ext cx="334798" cy="383617"/>
            </a:xfrm>
            <a:custGeom>
              <a:avLst/>
              <a:gdLst/>
              <a:ahLst/>
              <a:cxnLst/>
              <a:rect l="l" t="t" r="r" b="b"/>
              <a:pathLst>
                <a:path w="10863" h="12447" extrusionOk="0">
                  <a:moveTo>
                    <a:pt x="3515" y="1"/>
                  </a:moveTo>
                  <a:lnTo>
                    <a:pt x="127" y="634"/>
                  </a:lnTo>
                  <a:cubicBezTo>
                    <a:pt x="0" y="2281"/>
                    <a:pt x="792" y="5986"/>
                    <a:pt x="8551" y="11022"/>
                  </a:cubicBezTo>
                  <a:lnTo>
                    <a:pt x="10863" y="12447"/>
                  </a:lnTo>
                  <a:cubicBezTo>
                    <a:pt x="285" y="4086"/>
                    <a:pt x="3515" y="1"/>
                    <a:pt x="3515" y="1"/>
                  </a:cubicBezTo>
                  <a:close/>
                </a:path>
              </a:pathLst>
            </a:custGeom>
            <a:solidFill>
              <a:srgbClr val="8BC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2"/>
            <p:cNvSpPr/>
            <p:nvPr/>
          </p:nvSpPr>
          <p:spPr>
            <a:xfrm>
              <a:off x="5984263" y="3052837"/>
              <a:ext cx="608109" cy="237222"/>
            </a:xfrm>
            <a:custGeom>
              <a:avLst/>
              <a:gdLst/>
              <a:ahLst/>
              <a:cxnLst/>
              <a:rect l="l" t="t" r="r" b="b"/>
              <a:pathLst>
                <a:path w="19731" h="7697" extrusionOk="0">
                  <a:moveTo>
                    <a:pt x="1" y="1"/>
                  </a:moveTo>
                  <a:cubicBezTo>
                    <a:pt x="1743" y="2376"/>
                    <a:pt x="3041" y="5004"/>
                    <a:pt x="3928" y="7696"/>
                  </a:cubicBezTo>
                  <a:lnTo>
                    <a:pt x="19731" y="7696"/>
                  </a:lnTo>
                  <a:lnTo>
                    <a:pt x="19731" y="1"/>
                  </a:lnTo>
                  <a:close/>
                </a:path>
              </a:pathLst>
            </a:custGeom>
            <a:solidFill>
              <a:srgbClr val="8BC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2"/>
            <p:cNvSpPr/>
            <p:nvPr/>
          </p:nvSpPr>
          <p:spPr>
            <a:xfrm>
              <a:off x="6068216" y="3290027"/>
              <a:ext cx="524156" cy="1345971"/>
            </a:xfrm>
            <a:custGeom>
              <a:avLst/>
              <a:gdLst/>
              <a:ahLst/>
              <a:cxnLst/>
              <a:rect l="l" t="t" r="r" b="b"/>
              <a:pathLst>
                <a:path w="17007" h="43672" extrusionOk="0">
                  <a:moveTo>
                    <a:pt x="1204" y="0"/>
                  </a:moveTo>
                  <a:cubicBezTo>
                    <a:pt x="1236" y="32"/>
                    <a:pt x="1236" y="64"/>
                    <a:pt x="1236" y="95"/>
                  </a:cubicBezTo>
                  <a:cubicBezTo>
                    <a:pt x="2819" y="4814"/>
                    <a:pt x="3262" y="9786"/>
                    <a:pt x="3357" y="14695"/>
                  </a:cubicBezTo>
                  <a:cubicBezTo>
                    <a:pt x="3579" y="24417"/>
                    <a:pt x="2439" y="34171"/>
                    <a:pt x="0" y="43672"/>
                  </a:cubicBezTo>
                  <a:lnTo>
                    <a:pt x="17007" y="43672"/>
                  </a:lnTo>
                  <a:lnTo>
                    <a:pt x="17007" y="0"/>
                  </a:lnTo>
                  <a:close/>
                </a:path>
              </a:pathLst>
            </a:custGeom>
            <a:solidFill>
              <a:srgbClr val="95D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2" name="Google Shape;1032;p42"/>
          <p:cNvGrpSpPr/>
          <p:nvPr/>
        </p:nvGrpSpPr>
        <p:grpSpPr>
          <a:xfrm>
            <a:off x="6955426" y="2002618"/>
            <a:ext cx="1737384" cy="478295"/>
            <a:chOff x="6955426" y="2002618"/>
            <a:chExt cx="1737384" cy="478295"/>
          </a:xfrm>
        </p:grpSpPr>
        <p:sp>
          <p:nvSpPr>
            <p:cNvPr id="1033" name="Google Shape;1033;p42"/>
            <p:cNvSpPr/>
            <p:nvPr/>
          </p:nvSpPr>
          <p:spPr>
            <a:xfrm>
              <a:off x="6955426" y="2034856"/>
              <a:ext cx="1699322" cy="446058"/>
            </a:xfrm>
            <a:custGeom>
              <a:avLst/>
              <a:gdLst/>
              <a:ahLst/>
              <a:cxnLst/>
              <a:rect l="l" t="t" r="r" b="b"/>
              <a:pathLst>
                <a:path w="55137" h="14473" extrusionOk="0">
                  <a:moveTo>
                    <a:pt x="1" y="0"/>
                  </a:moveTo>
                  <a:lnTo>
                    <a:pt x="1" y="14473"/>
                  </a:lnTo>
                  <a:lnTo>
                    <a:pt x="55136" y="14473"/>
                  </a:lnTo>
                  <a:lnTo>
                    <a:pt x="55136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2"/>
            <p:cNvSpPr/>
            <p:nvPr/>
          </p:nvSpPr>
          <p:spPr>
            <a:xfrm>
              <a:off x="6993488" y="2002618"/>
              <a:ext cx="186461" cy="446089"/>
            </a:xfrm>
            <a:custGeom>
              <a:avLst/>
              <a:gdLst/>
              <a:ahLst/>
              <a:cxnLst/>
              <a:rect l="l" t="t" r="r" b="b"/>
              <a:pathLst>
                <a:path w="6050" h="14474" extrusionOk="0">
                  <a:moveTo>
                    <a:pt x="1" y="1"/>
                  </a:moveTo>
                  <a:lnTo>
                    <a:pt x="1" y="14474"/>
                  </a:lnTo>
                  <a:lnTo>
                    <a:pt x="6049" y="14474"/>
                  </a:lnTo>
                  <a:lnTo>
                    <a:pt x="6049" y="1"/>
                  </a:lnTo>
                  <a:close/>
                </a:path>
              </a:pathLst>
            </a:custGeom>
            <a:solidFill>
              <a:srgbClr val="F2C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2"/>
            <p:cNvSpPr/>
            <p:nvPr/>
          </p:nvSpPr>
          <p:spPr>
            <a:xfrm>
              <a:off x="7179917" y="2002618"/>
              <a:ext cx="1512892" cy="446089"/>
            </a:xfrm>
            <a:custGeom>
              <a:avLst/>
              <a:gdLst/>
              <a:ahLst/>
              <a:cxnLst/>
              <a:rect l="l" t="t" r="r" b="b"/>
              <a:pathLst>
                <a:path w="49088" h="14474" extrusionOk="0">
                  <a:moveTo>
                    <a:pt x="0" y="1"/>
                  </a:moveTo>
                  <a:lnTo>
                    <a:pt x="0" y="14474"/>
                  </a:lnTo>
                  <a:lnTo>
                    <a:pt x="49088" y="14474"/>
                  </a:lnTo>
                  <a:lnTo>
                    <a:pt x="49088" y="1"/>
                  </a:lnTo>
                  <a:close/>
                </a:path>
              </a:pathLst>
            </a:custGeom>
            <a:solidFill>
              <a:srgbClr val="F7DE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2"/>
            <p:cNvSpPr/>
            <p:nvPr/>
          </p:nvSpPr>
          <p:spPr>
            <a:xfrm>
              <a:off x="8274051" y="2002618"/>
              <a:ext cx="418751" cy="446089"/>
            </a:xfrm>
            <a:custGeom>
              <a:avLst/>
              <a:gdLst/>
              <a:ahLst/>
              <a:cxnLst/>
              <a:rect l="l" t="t" r="r" b="b"/>
              <a:pathLst>
                <a:path w="13587" h="14474" extrusionOk="0">
                  <a:moveTo>
                    <a:pt x="1" y="1"/>
                  </a:moveTo>
                  <a:cubicBezTo>
                    <a:pt x="1362" y="919"/>
                    <a:pt x="2534" y="2059"/>
                    <a:pt x="3389" y="3358"/>
                  </a:cubicBezTo>
                  <a:cubicBezTo>
                    <a:pt x="5574" y="6715"/>
                    <a:pt x="5574" y="11085"/>
                    <a:pt x="3421" y="14474"/>
                  </a:cubicBezTo>
                  <a:lnTo>
                    <a:pt x="13587" y="14474"/>
                  </a:lnTo>
                  <a:lnTo>
                    <a:pt x="13587" y="1"/>
                  </a:lnTo>
                  <a:close/>
                </a:path>
              </a:pathLst>
            </a:custGeom>
            <a:solidFill>
              <a:srgbClr val="F2C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7" name="Google Shape;1037;p42"/>
          <p:cNvGrpSpPr/>
          <p:nvPr/>
        </p:nvGrpSpPr>
        <p:grpSpPr>
          <a:xfrm>
            <a:off x="6955426" y="1463856"/>
            <a:ext cx="1737384" cy="478295"/>
            <a:chOff x="6955426" y="1463856"/>
            <a:chExt cx="1737384" cy="478295"/>
          </a:xfrm>
        </p:grpSpPr>
        <p:sp>
          <p:nvSpPr>
            <p:cNvPr id="1038" name="Google Shape;1038;p42"/>
            <p:cNvSpPr/>
            <p:nvPr/>
          </p:nvSpPr>
          <p:spPr>
            <a:xfrm>
              <a:off x="6955426" y="1496063"/>
              <a:ext cx="1699322" cy="446089"/>
            </a:xfrm>
            <a:custGeom>
              <a:avLst/>
              <a:gdLst/>
              <a:ahLst/>
              <a:cxnLst/>
              <a:rect l="l" t="t" r="r" b="b"/>
              <a:pathLst>
                <a:path w="55137" h="14474" extrusionOk="0">
                  <a:moveTo>
                    <a:pt x="1" y="1"/>
                  </a:moveTo>
                  <a:lnTo>
                    <a:pt x="1" y="14473"/>
                  </a:lnTo>
                  <a:lnTo>
                    <a:pt x="33760" y="14473"/>
                  </a:lnTo>
                  <a:lnTo>
                    <a:pt x="55136" y="11433"/>
                  </a:lnTo>
                  <a:lnTo>
                    <a:pt x="55136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2"/>
            <p:cNvSpPr/>
            <p:nvPr/>
          </p:nvSpPr>
          <p:spPr>
            <a:xfrm>
              <a:off x="7179917" y="1463856"/>
              <a:ext cx="1512892" cy="446089"/>
            </a:xfrm>
            <a:custGeom>
              <a:avLst/>
              <a:gdLst/>
              <a:ahLst/>
              <a:cxnLst/>
              <a:rect l="l" t="t" r="r" b="b"/>
              <a:pathLst>
                <a:path w="49088" h="14474" extrusionOk="0">
                  <a:moveTo>
                    <a:pt x="0" y="1"/>
                  </a:moveTo>
                  <a:lnTo>
                    <a:pt x="0" y="14473"/>
                  </a:lnTo>
                  <a:lnTo>
                    <a:pt x="27711" y="14473"/>
                  </a:lnTo>
                  <a:lnTo>
                    <a:pt x="49088" y="11402"/>
                  </a:lnTo>
                  <a:lnTo>
                    <a:pt x="49088" y="1"/>
                  </a:lnTo>
                  <a:close/>
                </a:path>
              </a:pathLst>
            </a:custGeom>
            <a:solidFill>
              <a:srgbClr val="F7DE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2"/>
            <p:cNvSpPr/>
            <p:nvPr/>
          </p:nvSpPr>
          <p:spPr>
            <a:xfrm>
              <a:off x="6993488" y="1463856"/>
              <a:ext cx="186461" cy="446089"/>
            </a:xfrm>
            <a:custGeom>
              <a:avLst/>
              <a:gdLst/>
              <a:ahLst/>
              <a:cxnLst/>
              <a:rect l="l" t="t" r="r" b="b"/>
              <a:pathLst>
                <a:path w="6050" h="14474" extrusionOk="0">
                  <a:moveTo>
                    <a:pt x="1" y="1"/>
                  </a:moveTo>
                  <a:lnTo>
                    <a:pt x="1" y="14473"/>
                  </a:lnTo>
                  <a:lnTo>
                    <a:pt x="6049" y="14473"/>
                  </a:lnTo>
                  <a:lnTo>
                    <a:pt x="6049" y="1"/>
                  </a:lnTo>
                  <a:close/>
                </a:path>
              </a:pathLst>
            </a:custGeom>
            <a:solidFill>
              <a:srgbClr val="F2C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2"/>
            <p:cNvSpPr/>
            <p:nvPr/>
          </p:nvSpPr>
          <p:spPr>
            <a:xfrm>
              <a:off x="8274051" y="1463856"/>
              <a:ext cx="418751" cy="392400"/>
            </a:xfrm>
            <a:custGeom>
              <a:avLst/>
              <a:gdLst/>
              <a:ahLst/>
              <a:cxnLst/>
              <a:rect l="l" t="t" r="r" b="b"/>
              <a:pathLst>
                <a:path w="13587" h="12732" extrusionOk="0">
                  <a:moveTo>
                    <a:pt x="1" y="1"/>
                  </a:moveTo>
                  <a:cubicBezTo>
                    <a:pt x="1362" y="919"/>
                    <a:pt x="2534" y="2059"/>
                    <a:pt x="3389" y="3358"/>
                  </a:cubicBezTo>
                  <a:cubicBezTo>
                    <a:pt x="5226" y="6176"/>
                    <a:pt x="5511" y="9691"/>
                    <a:pt x="4308" y="12732"/>
                  </a:cubicBezTo>
                  <a:lnTo>
                    <a:pt x="13587" y="11402"/>
                  </a:lnTo>
                  <a:lnTo>
                    <a:pt x="13587" y="1"/>
                  </a:lnTo>
                  <a:close/>
                </a:path>
              </a:pathLst>
            </a:custGeom>
            <a:solidFill>
              <a:srgbClr val="F2C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2"/>
            <p:cNvSpPr/>
            <p:nvPr/>
          </p:nvSpPr>
          <p:spPr>
            <a:xfrm>
              <a:off x="8033934" y="1750820"/>
              <a:ext cx="658870" cy="159124"/>
            </a:xfrm>
            <a:custGeom>
              <a:avLst/>
              <a:gdLst/>
              <a:ahLst/>
              <a:cxnLst/>
              <a:rect l="l" t="t" r="r" b="b"/>
              <a:pathLst>
                <a:path w="21378" h="5163" extrusionOk="0">
                  <a:moveTo>
                    <a:pt x="21378" y="2091"/>
                  </a:moveTo>
                  <a:lnTo>
                    <a:pt x="21301" y="2102"/>
                  </a:lnTo>
                  <a:lnTo>
                    <a:pt x="21301" y="2102"/>
                  </a:lnTo>
                  <a:cubicBezTo>
                    <a:pt x="21351" y="2095"/>
                    <a:pt x="21377" y="2091"/>
                    <a:pt x="21378" y="2091"/>
                  </a:cubicBezTo>
                  <a:close/>
                  <a:moveTo>
                    <a:pt x="12637" y="0"/>
                  </a:moveTo>
                  <a:lnTo>
                    <a:pt x="1" y="5162"/>
                  </a:lnTo>
                  <a:lnTo>
                    <a:pt x="1" y="5162"/>
                  </a:lnTo>
                  <a:lnTo>
                    <a:pt x="21301" y="2102"/>
                  </a:lnTo>
                  <a:lnTo>
                    <a:pt x="21301" y="2102"/>
                  </a:lnTo>
                  <a:cubicBezTo>
                    <a:pt x="21098" y="2129"/>
                    <a:pt x="20505" y="2198"/>
                    <a:pt x="19684" y="2198"/>
                  </a:cubicBezTo>
                  <a:cubicBezTo>
                    <a:pt x="17870" y="2198"/>
                    <a:pt x="14943" y="1862"/>
                    <a:pt x="12637" y="0"/>
                  </a:cubicBezTo>
                  <a:close/>
                </a:path>
              </a:pathLst>
            </a:custGeom>
            <a:solidFill>
              <a:srgbClr val="F7DE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2"/>
            <p:cNvSpPr/>
            <p:nvPr/>
          </p:nvSpPr>
          <p:spPr>
            <a:xfrm>
              <a:off x="8602005" y="1768387"/>
              <a:ext cx="1972" cy="31"/>
            </a:xfrm>
            <a:custGeom>
              <a:avLst/>
              <a:gdLst/>
              <a:ahLst/>
              <a:cxnLst/>
              <a:rect l="l" t="t" r="r" b="b"/>
              <a:pathLst>
                <a:path w="64" h="1" extrusionOk="0">
                  <a:moveTo>
                    <a:pt x="0" y="0"/>
                  </a:moveTo>
                  <a:cubicBezTo>
                    <a:pt x="32" y="0"/>
                    <a:pt x="64" y="0"/>
                    <a:pt x="64" y="0"/>
                  </a:cubicBezTo>
                  <a:close/>
                </a:path>
              </a:pathLst>
            </a:custGeom>
            <a:solidFill>
              <a:srgbClr val="F2C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2"/>
            <p:cNvSpPr/>
            <p:nvPr/>
          </p:nvSpPr>
          <p:spPr>
            <a:xfrm>
              <a:off x="8033934" y="1735194"/>
              <a:ext cx="370950" cy="174749"/>
            </a:xfrm>
            <a:custGeom>
              <a:avLst/>
              <a:gdLst/>
              <a:ahLst/>
              <a:cxnLst/>
              <a:rect l="l" t="t" r="r" b="b"/>
              <a:pathLst>
                <a:path w="12036" h="5670" extrusionOk="0">
                  <a:moveTo>
                    <a:pt x="10547" y="1"/>
                  </a:moveTo>
                  <a:lnTo>
                    <a:pt x="1" y="5669"/>
                  </a:lnTo>
                  <a:lnTo>
                    <a:pt x="1" y="5669"/>
                  </a:lnTo>
                  <a:lnTo>
                    <a:pt x="12035" y="729"/>
                  </a:lnTo>
                  <a:cubicBezTo>
                    <a:pt x="11528" y="539"/>
                    <a:pt x="11022" y="317"/>
                    <a:pt x="10547" y="1"/>
                  </a:cubicBezTo>
                  <a:close/>
                </a:path>
              </a:pathLst>
            </a:custGeom>
            <a:solidFill>
              <a:srgbClr val="F2C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5" name="Google Shape;1045;p42"/>
          <p:cNvGrpSpPr/>
          <p:nvPr/>
        </p:nvGrpSpPr>
        <p:grpSpPr>
          <a:xfrm>
            <a:off x="4974082" y="1164225"/>
            <a:ext cx="1695408" cy="1616355"/>
            <a:chOff x="4974082" y="1164225"/>
            <a:chExt cx="1695408" cy="1616355"/>
          </a:xfrm>
        </p:grpSpPr>
        <p:sp>
          <p:nvSpPr>
            <p:cNvPr id="1046" name="Google Shape;1046;p42"/>
            <p:cNvSpPr/>
            <p:nvPr/>
          </p:nvSpPr>
          <p:spPr>
            <a:xfrm>
              <a:off x="4974082" y="1197418"/>
              <a:ext cx="1658332" cy="1583162"/>
            </a:xfrm>
            <a:custGeom>
              <a:avLst/>
              <a:gdLst/>
              <a:ahLst/>
              <a:cxnLst/>
              <a:rect l="l" t="t" r="r" b="b"/>
              <a:pathLst>
                <a:path w="53807" h="51368" extrusionOk="0">
                  <a:moveTo>
                    <a:pt x="0" y="0"/>
                  </a:moveTo>
                  <a:lnTo>
                    <a:pt x="0" y="7664"/>
                  </a:lnTo>
                  <a:lnTo>
                    <a:pt x="0" y="51367"/>
                  </a:lnTo>
                  <a:lnTo>
                    <a:pt x="5321" y="51367"/>
                  </a:lnTo>
                  <a:lnTo>
                    <a:pt x="53806" y="42500"/>
                  </a:lnTo>
                  <a:lnTo>
                    <a:pt x="53806" y="7664"/>
                  </a:lnTo>
                  <a:lnTo>
                    <a:pt x="53806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2"/>
            <p:cNvSpPr/>
            <p:nvPr/>
          </p:nvSpPr>
          <p:spPr>
            <a:xfrm>
              <a:off x="5012145" y="1401384"/>
              <a:ext cx="1657346" cy="1346002"/>
            </a:xfrm>
            <a:custGeom>
              <a:avLst/>
              <a:gdLst/>
              <a:ahLst/>
              <a:cxnLst/>
              <a:rect l="l" t="t" r="r" b="b"/>
              <a:pathLst>
                <a:path w="53775" h="43673" extrusionOk="0">
                  <a:moveTo>
                    <a:pt x="0" y="1"/>
                  </a:moveTo>
                  <a:lnTo>
                    <a:pt x="0" y="43672"/>
                  </a:lnTo>
                  <a:lnTo>
                    <a:pt x="5321" y="43672"/>
                  </a:lnTo>
                  <a:lnTo>
                    <a:pt x="53775" y="34837"/>
                  </a:lnTo>
                  <a:lnTo>
                    <a:pt x="53775" y="1"/>
                  </a:lnTo>
                  <a:close/>
                </a:path>
              </a:pathLst>
            </a:custGeom>
            <a:solidFill>
              <a:srgbClr val="F7DE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2"/>
            <p:cNvSpPr/>
            <p:nvPr/>
          </p:nvSpPr>
          <p:spPr>
            <a:xfrm>
              <a:off x="5011159" y="1164225"/>
              <a:ext cx="1658332" cy="237191"/>
            </a:xfrm>
            <a:custGeom>
              <a:avLst/>
              <a:gdLst/>
              <a:ahLst/>
              <a:cxnLst/>
              <a:rect l="l" t="t" r="r" b="b"/>
              <a:pathLst>
                <a:path w="53807" h="7696" extrusionOk="0">
                  <a:moveTo>
                    <a:pt x="1" y="0"/>
                  </a:moveTo>
                  <a:lnTo>
                    <a:pt x="1" y="7696"/>
                  </a:lnTo>
                  <a:lnTo>
                    <a:pt x="53807" y="7696"/>
                  </a:lnTo>
                  <a:lnTo>
                    <a:pt x="53807" y="0"/>
                  </a:lnTo>
                  <a:close/>
                </a:path>
              </a:pathLst>
            </a:custGeom>
            <a:solidFill>
              <a:srgbClr val="F2C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2"/>
            <p:cNvSpPr/>
            <p:nvPr/>
          </p:nvSpPr>
          <p:spPr>
            <a:xfrm>
              <a:off x="6062361" y="1164225"/>
              <a:ext cx="607123" cy="237191"/>
            </a:xfrm>
            <a:custGeom>
              <a:avLst/>
              <a:gdLst/>
              <a:ahLst/>
              <a:cxnLst/>
              <a:rect l="l" t="t" r="r" b="b"/>
              <a:pathLst>
                <a:path w="19699" h="7696" extrusionOk="0">
                  <a:moveTo>
                    <a:pt x="0" y="0"/>
                  </a:moveTo>
                  <a:cubicBezTo>
                    <a:pt x="1711" y="2376"/>
                    <a:pt x="3009" y="5004"/>
                    <a:pt x="3927" y="7696"/>
                  </a:cubicBezTo>
                  <a:lnTo>
                    <a:pt x="19699" y="7696"/>
                  </a:lnTo>
                  <a:lnTo>
                    <a:pt x="19699" y="0"/>
                  </a:lnTo>
                  <a:close/>
                </a:path>
              </a:pathLst>
            </a:custGeom>
            <a:solidFill>
              <a:srgbClr val="EAB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2"/>
            <p:cNvSpPr/>
            <p:nvPr/>
          </p:nvSpPr>
          <p:spPr>
            <a:xfrm>
              <a:off x="6183390" y="1401384"/>
              <a:ext cx="486093" cy="1161513"/>
            </a:xfrm>
            <a:custGeom>
              <a:avLst/>
              <a:gdLst/>
              <a:ahLst/>
              <a:cxnLst/>
              <a:rect l="l" t="t" r="r" b="b"/>
              <a:pathLst>
                <a:path w="15772" h="37687" extrusionOk="0">
                  <a:moveTo>
                    <a:pt x="0" y="1"/>
                  </a:moveTo>
                  <a:cubicBezTo>
                    <a:pt x="0" y="33"/>
                    <a:pt x="0" y="64"/>
                    <a:pt x="32" y="96"/>
                  </a:cubicBezTo>
                  <a:cubicBezTo>
                    <a:pt x="1615" y="4846"/>
                    <a:pt x="2059" y="9787"/>
                    <a:pt x="2154" y="14727"/>
                  </a:cubicBezTo>
                  <a:cubicBezTo>
                    <a:pt x="2312" y="22422"/>
                    <a:pt x="1615" y="30118"/>
                    <a:pt x="127" y="37687"/>
                  </a:cubicBezTo>
                  <a:lnTo>
                    <a:pt x="15772" y="34837"/>
                  </a:lnTo>
                  <a:lnTo>
                    <a:pt x="15772" y="1"/>
                  </a:lnTo>
                  <a:close/>
                </a:path>
              </a:pathLst>
            </a:custGeom>
            <a:solidFill>
              <a:srgbClr val="F2C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2"/>
            <p:cNvSpPr/>
            <p:nvPr/>
          </p:nvSpPr>
          <p:spPr>
            <a:xfrm>
              <a:off x="5176106" y="2304222"/>
              <a:ext cx="1493383" cy="443161"/>
            </a:xfrm>
            <a:custGeom>
              <a:avLst/>
              <a:gdLst/>
              <a:ahLst/>
              <a:cxnLst/>
              <a:rect l="l" t="t" r="r" b="b"/>
              <a:pathLst>
                <a:path w="48455" h="14379" extrusionOk="0">
                  <a:moveTo>
                    <a:pt x="38954" y="1"/>
                  </a:moveTo>
                  <a:lnTo>
                    <a:pt x="1" y="14378"/>
                  </a:lnTo>
                  <a:lnTo>
                    <a:pt x="48455" y="5543"/>
                  </a:lnTo>
                  <a:cubicBezTo>
                    <a:pt x="48455" y="5543"/>
                    <a:pt x="39714" y="5321"/>
                    <a:pt x="38954" y="1"/>
                  </a:cubicBezTo>
                  <a:close/>
                </a:path>
              </a:pathLst>
            </a:custGeom>
            <a:solidFill>
              <a:srgbClr val="F7DE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2"/>
            <p:cNvSpPr/>
            <p:nvPr/>
          </p:nvSpPr>
          <p:spPr>
            <a:xfrm>
              <a:off x="5175151" y="2232011"/>
              <a:ext cx="1176153" cy="509516"/>
            </a:xfrm>
            <a:custGeom>
              <a:avLst/>
              <a:gdLst/>
              <a:ahLst/>
              <a:cxnLst/>
              <a:rect l="l" t="t" r="r" b="b"/>
              <a:pathLst>
                <a:path w="38162" h="16532" extrusionOk="0">
                  <a:moveTo>
                    <a:pt x="36420" y="0"/>
                  </a:moveTo>
                  <a:lnTo>
                    <a:pt x="0" y="16531"/>
                  </a:lnTo>
                  <a:lnTo>
                    <a:pt x="1932" y="16025"/>
                  </a:lnTo>
                  <a:lnTo>
                    <a:pt x="38161" y="2660"/>
                  </a:lnTo>
                  <a:cubicBezTo>
                    <a:pt x="37338" y="1995"/>
                    <a:pt x="36673" y="1140"/>
                    <a:pt x="36420" y="0"/>
                  </a:cubicBezTo>
                  <a:close/>
                </a:path>
              </a:pathLst>
            </a:custGeom>
            <a:solidFill>
              <a:srgbClr val="F2C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3" name="Google Shape;1053;p42"/>
          <p:cNvGrpSpPr/>
          <p:nvPr/>
        </p:nvGrpSpPr>
        <p:grpSpPr>
          <a:xfrm>
            <a:off x="2468778" y="3337859"/>
            <a:ext cx="1736428" cy="479251"/>
            <a:chOff x="2468778" y="3337859"/>
            <a:chExt cx="1736428" cy="479251"/>
          </a:xfrm>
        </p:grpSpPr>
        <p:sp>
          <p:nvSpPr>
            <p:cNvPr id="1054" name="Google Shape;1054;p42"/>
            <p:cNvSpPr/>
            <p:nvPr/>
          </p:nvSpPr>
          <p:spPr>
            <a:xfrm>
              <a:off x="2468778" y="3371022"/>
              <a:ext cx="1699322" cy="446089"/>
            </a:xfrm>
            <a:custGeom>
              <a:avLst/>
              <a:gdLst/>
              <a:ahLst/>
              <a:cxnLst/>
              <a:rect l="l" t="t" r="r" b="b"/>
              <a:pathLst>
                <a:path w="55137" h="14474" extrusionOk="0">
                  <a:moveTo>
                    <a:pt x="1" y="1"/>
                  </a:moveTo>
                  <a:lnTo>
                    <a:pt x="1" y="14473"/>
                  </a:lnTo>
                  <a:lnTo>
                    <a:pt x="33760" y="14473"/>
                  </a:lnTo>
                  <a:lnTo>
                    <a:pt x="55137" y="11402"/>
                  </a:lnTo>
                  <a:lnTo>
                    <a:pt x="55137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2"/>
            <p:cNvSpPr/>
            <p:nvPr/>
          </p:nvSpPr>
          <p:spPr>
            <a:xfrm>
              <a:off x="2692314" y="3337859"/>
              <a:ext cx="1512892" cy="446058"/>
            </a:xfrm>
            <a:custGeom>
              <a:avLst/>
              <a:gdLst/>
              <a:ahLst/>
              <a:cxnLst/>
              <a:rect l="l" t="t" r="r" b="b"/>
              <a:pathLst>
                <a:path w="49088" h="14473" extrusionOk="0">
                  <a:moveTo>
                    <a:pt x="0" y="0"/>
                  </a:moveTo>
                  <a:lnTo>
                    <a:pt x="0" y="14473"/>
                  </a:lnTo>
                  <a:lnTo>
                    <a:pt x="27742" y="14473"/>
                  </a:lnTo>
                  <a:lnTo>
                    <a:pt x="49087" y="11401"/>
                  </a:lnTo>
                  <a:lnTo>
                    <a:pt x="49087" y="0"/>
                  </a:lnTo>
                  <a:close/>
                </a:path>
              </a:pathLst>
            </a:custGeom>
            <a:solidFill>
              <a:srgbClr val="84F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2"/>
            <p:cNvSpPr/>
            <p:nvPr/>
          </p:nvSpPr>
          <p:spPr>
            <a:xfrm>
              <a:off x="2505885" y="3337859"/>
              <a:ext cx="186461" cy="446058"/>
            </a:xfrm>
            <a:custGeom>
              <a:avLst/>
              <a:gdLst/>
              <a:ahLst/>
              <a:cxnLst/>
              <a:rect l="l" t="t" r="r" b="b"/>
              <a:pathLst>
                <a:path w="6050" h="14473" extrusionOk="0">
                  <a:moveTo>
                    <a:pt x="0" y="0"/>
                  </a:moveTo>
                  <a:lnTo>
                    <a:pt x="0" y="14473"/>
                  </a:lnTo>
                  <a:lnTo>
                    <a:pt x="6049" y="14473"/>
                  </a:lnTo>
                  <a:lnTo>
                    <a:pt x="6049" y="0"/>
                  </a:lnTo>
                  <a:close/>
                </a:path>
              </a:pathLst>
            </a:custGeom>
            <a:solidFill>
              <a:srgbClr val="58E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2"/>
            <p:cNvSpPr/>
            <p:nvPr/>
          </p:nvSpPr>
          <p:spPr>
            <a:xfrm>
              <a:off x="3786448" y="3337859"/>
              <a:ext cx="418751" cy="392369"/>
            </a:xfrm>
            <a:custGeom>
              <a:avLst/>
              <a:gdLst/>
              <a:ahLst/>
              <a:cxnLst/>
              <a:rect l="l" t="t" r="r" b="b"/>
              <a:pathLst>
                <a:path w="13587" h="12731" extrusionOk="0">
                  <a:moveTo>
                    <a:pt x="0" y="0"/>
                  </a:moveTo>
                  <a:cubicBezTo>
                    <a:pt x="1362" y="918"/>
                    <a:pt x="2534" y="2058"/>
                    <a:pt x="3389" y="3357"/>
                  </a:cubicBezTo>
                  <a:cubicBezTo>
                    <a:pt x="5226" y="6175"/>
                    <a:pt x="5542" y="9691"/>
                    <a:pt x="4307" y="12731"/>
                  </a:cubicBezTo>
                  <a:lnTo>
                    <a:pt x="13586" y="11401"/>
                  </a:lnTo>
                  <a:lnTo>
                    <a:pt x="13586" y="0"/>
                  </a:lnTo>
                  <a:close/>
                </a:path>
              </a:pathLst>
            </a:custGeom>
            <a:solidFill>
              <a:srgbClr val="58E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2"/>
            <p:cNvSpPr/>
            <p:nvPr/>
          </p:nvSpPr>
          <p:spPr>
            <a:xfrm>
              <a:off x="3547317" y="3624793"/>
              <a:ext cx="657884" cy="159124"/>
            </a:xfrm>
            <a:custGeom>
              <a:avLst/>
              <a:gdLst/>
              <a:ahLst/>
              <a:cxnLst/>
              <a:rect l="l" t="t" r="r" b="b"/>
              <a:pathLst>
                <a:path w="21346" h="5163" extrusionOk="0">
                  <a:moveTo>
                    <a:pt x="21345" y="2091"/>
                  </a:moveTo>
                  <a:lnTo>
                    <a:pt x="21270" y="2102"/>
                  </a:lnTo>
                  <a:lnTo>
                    <a:pt x="21270" y="2102"/>
                  </a:lnTo>
                  <a:cubicBezTo>
                    <a:pt x="21319" y="2095"/>
                    <a:pt x="21345" y="2091"/>
                    <a:pt x="21345" y="2091"/>
                  </a:cubicBezTo>
                  <a:close/>
                  <a:moveTo>
                    <a:pt x="12636" y="1"/>
                  </a:moveTo>
                  <a:lnTo>
                    <a:pt x="0" y="5163"/>
                  </a:lnTo>
                  <a:lnTo>
                    <a:pt x="21270" y="2102"/>
                  </a:lnTo>
                  <a:lnTo>
                    <a:pt x="21270" y="2102"/>
                  </a:lnTo>
                  <a:cubicBezTo>
                    <a:pt x="21069" y="2129"/>
                    <a:pt x="20475" y="2198"/>
                    <a:pt x="19653" y="2198"/>
                  </a:cubicBezTo>
                  <a:cubicBezTo>
                    <a:pt x="17842" y="2198"/>
                    <a:pt x="14923" y="1862"/>
                    <a:pt x="12636" y="1"/>
                  </a:cubicBezTo>
                  <a:close/>
                </a:path>
              </a:pathLst>
            </a:custGeom>
            <a:solidFill>
              <a:srgbClr val="84F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2"/>
            <p:cNvSpPr/>
            <p:nvPr/>
          </p:nvSpPr>
          <p:spPr>
            <a:xfrm>
              <a:off x="4114401" y="3642360"/>
              <a:ext cx="1972" cy="1017"/>
            </a:xfrm>
            <a:custGeom>
              <a:avLst/>
              <a:gdLst/>
              <a:ahLst/>
              <a:cxnLst/>
              <a:rect l="l" t="t" r="r" b="b"/>
              <a:pathLst>
                <a:path w="64" h="33" extrusionOk="0">
                  <a:moveTo>
                    <a:pt x="63" y="1"/>
                  </a:moveTo>
                  <a:cubicBezTo>
                    <a:pt x="63" y="1"/>
                    <a:pt x="32" y="1"/>
                    <a:pt x="0" y="32"/>
                  </a:cubicBezTo>
                  <a:lnTo>
                    <a:pt x="63" y="1"/>
                  </a:lnTo>
                  <a:close/>
                </a:path>
              </a:pathLst>
            </a:custGeom>
            <a:solidFill>
              <a:srgbClr val="58E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2"/>
            <p:cNvSpPr/>
            <p:nvPr/>
          </p:nvSpPr>
          <p:spPr>
            <a:xfrm>
              <a:off x="3547317" y="3609167"/>
              <a:ext cx="370919" cy="174749"/>
            </a:xfrm>
            <a:custGeom>
              <a:avLst/>
              <a:gdLst/>
              <a:ahLst/>
              <a:cxnLst/>
              <a:rect l="l" t="t" r="r" b="b"/>
              <a:pathLst>
                <a:path w="12035" h="5670" extrusionOk="0">
                  <a:moveTo>
                    <a:pt x="10514" y="1"/>
                  </a:moveTo>
                  <a:lnTo>
                    <a:pt x="0" y="5670"/>
                  </a:lnTo>
                  <a:lnTo>
                    <a:pt x="0" y="5670"/>
                  </a:lnTo>
                  <a:lnTo>
                    <a:pt x="12035" y="761"/>
                  </a:lnTo>
                  <a:cubicBezTo>
                    <a:pt x="11496" y="539"/>
                    <a:pt x="11021" y="318"/>
                    <a:pt x="10514" y="1"/>
                  </a:cubicBezTo>
                  <a:close/>
                </a:path>
              </a:pathLst>
            </a:custGeom>
            <a:solidFill>
              <a:srgbClr val="58E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1" name="Google Shape;1061;p42"/>
          <p:cNvGrpSpPr/>
          <p:nvPr/>
        </p:nvGrpSpPr>
        <p:grpSpPr>
          <a:xfrm>
            <a:off x="2468778" y="3876622"/>
            <a:ext cx="1736428" cy="478265"/>
            <a:chOff x="2468778" y="3876622"/>
            <a:chExt cx="1736428" cy="478265"/>
          </a:xfrm>
        </p:grpSpPr>
        <p:sp>
          <p:nvSpPr>
            <p:cNvPr id="1062" name="Google Shape;1062;p42"/>
            <p:cNvSpPr/>
            <p:nvPr/>
          </p:nvSpPr>
          <p:spPr>
            <a:xfrm>
              <a:off x="2468778" y="3908829"/>
              <a:ext cx="1699322" cy="446058"/>
            </a:xfrm>
            <a:custGeom>
              <a:avLst/>
              <a:gdLst/>
              <a:ahLst/>
              <a:cxnLst/>
              <a:rect l="l" t="t" r="r" b="b"/>
              <a:pathLst>
                <a:path w="55137" h="14473" extrusionOk="0">
                  <a:moveTo>
                    <a:pt x="1" y="0"/>
                  </a:moveTo>
                  <a:lnTo>
                    <a:pt x="1" y="14473"/>
                  </a:lnTo>
                  <a:lnTo>
                    <a:pt x="55137" y="14473"/>
                  </a:lnTo>
                  <a:lnTo>
                    <a:pt x="55137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2"/>
            <p:cNvSpPr/>
            <p:nvPr/>
          </p:nvSpPr>
          <p:spPr>
            <a:xfrm>
              <a:off x="2505885" y="3876622"/>
              <a:ext cx="186461" cy="446058"/>
            </a:xfrm>
            <a:custGeom>
              <a:avLst/>
              <a:gdLst/>
              <a:ahLst/>
              <a:cxnLst/>
              <a:rect l="l" t="t" r="r" b="b"/>
              <a:pathLst>
                <a:path w="6050" h="14473" extrusionOk="0">
                  <a:moveTo>
                    <a:pt x="0" y="0"/>
                  </a:moveTo>
                  <a:lnTo>
                    <a:pt x="0" y="14473"/>
                  </a:lnTo>
                  <a:lnTo>
                    <a:pt x="6049" y="14473"/>
                  </a:lnTo>
                  <a:lnTo>
                    <a:pt x="6049" y="0"/>
                  </a:lnTo>
                  <a:close/>
                </a:path>
              </a:pathLst>
            </a:custGeom>
            <a:solidFill>
              <a:srgbClr val="58E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2"/>
            <p:cNvSpPr/>
            <p:nvPr/>
          </p:nvSpPr>
          <p:spPr>
            <a:xfrm>
              <a:off x="2692314" y="3876622"/>
              <a:ext cx="1512892" cy="446058"/>
            </a:xfrm>
            <a:custGeom>
              <a:avLst/>
              <a:gdLst/>
              <a:ahLst/>
              <a:cxnLst/>
              <a:rect l="l" t="t" r="r" b="b"/>
              <a:pathLst>
                <a:path w="49088" h="14473" extrusionOk="0">
                  <a:moveTo>
                    <a:pt x="0" y="0"/>
                  </a:moveTo>
                  <a:lnTo>
                    <a:pt x="0" y="14473"/>
                  </a:lnTo>
                  <a:lnTo>
                    <a:pt x="49087" y="14473"/>
                  </a:lnTo>
                  <a:lnTo>
                    <a:pt x="49087" y="0"/>
                  </a:lnTo>
                  <a:close/>
                </a:path>
              </a:pathLst>
            </a:custGeom>
            <a:solidFill>
              <a:srgbClr val="84F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2"/>
            <p:cNvSpPr/>
            <p:nvPr/>
          </p:nvSpPr>
          <p:spPr>
            <a:xfrm>
              <a:off x="3786448" y="3876622"/>
              <a:ext cx="418751" cy="446058"/>
            </a:xfrm>
            <a:custGeom>
              <a:avLst/>
              <a:gdLst/>
              <a:ahLst/>
              <a:cxnLst/>
              <a:rect l="l" t="t" r="r" b="b"/>
              <a:pathLst>
                <a:path w="13587" h="14473" extrusionOk="0">
                  <a:moveTo>
                    <a:pt x="0" y="0"/>
                  </a:moveTo>
                  <a:cubicBezTo>
                    <a:pt x="1362" y="919"/>
                    <a:pt x="2534" y="2059"/>
                    <a:pt x="3389" y="3357"/>
                  </a:cubicBezTo>
                  <a:cubicBezTo>
                    <a:pt x="5606" y="6746"/>
                    <a:pt x="5606" y="11084"/>
                    <a:pt x="3452" y="14473"/>
                  </a:cubicBezTo>
                  <a:lnTo>
                    <a:pt x="13586" y="14473"/>
                  </a:lnTo>
                  <a:lnTo>
                    <a:pt x="13586" y="0"/>
                  </a:lnTo>
                  <a:close/>
                </a:path>
              </a:pathLst>
            </a:custGeom>
            <a:solidFill>
              <a:srgbClr val="58E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6" name="Google Shape;1066;p42"/>
          <p:cNvGrpSpPr/>
          <p:nvPr/>
        </p:nvGrpSpPr>
        <p:grpSpPr>
          <a:xfrm>
            <a:off x="457200" y="3057737"/>
            <a:ext cx="1915000" cy="1571419"/>
            <a:chOff x="457200" y="3057737"/>
            <a:chExt cx="1915000" cy="1571419"/>
          </a:xfrm>
        </p:grpSpPr>
        <p:sp>
          <p:nvSpPr>
            <p:cNvPr id="1067" name="Google Shape;1067;p42"/>
            <p:cNvSpPr/>
            <p:nvPr/>
          </p:nvSpPr>
          <p:spPr>
            <a:xfrm>
              <a:off x="457200" y="3090900"/>
              <a:ext cx="1876938" cy="1538257"/>
            </a:xfrm>
            <a:custGeom>
              <a:avLst/>
              <a:gdLst/>
              <a:ahLst/>
              <a:cxnLst/>
              <a:rect l="l" t="t" r="r" b="b"/>
              <a:pathLst>
                <a:path w="60900" h="49911" extrusionOk="0">
                  <a:moveTo>
                    <a:pt x="950" y="1"/>
                  </a:moveTo>
                  <a:lnTo>
                    <a:pt x="950" y="7665"/>
                  </a:lnTo>
                  <a:lnTo>
                    <a:pt x="1013" y="7665"/>
                  </a:lnTo>
                  <a:cubicBezTo>
                    <a:pt x="1013" y="18559"/>
                    <a:pt x="0" y="36642"/>
                    <a:pt x="7157" y="49911"/>
                  </a:cubicBezTo>
                  <a:lnTo>
                    <a:pt x="60900" y="49911"/>
                  </a:lnTo>
                  <a:cubicBezTo>
                    <a:pt x="53742" y="36642"/>
                    <a:pt x="54756" y="18559"/>
                    <a:pt x="54756" y="7665"/>
                  </a:cubicBezTo>
                  <a:lnTo>
                    <a:pt x="54756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2"/>
            <p:cNvSpPr/>
            <p:nvPr/>
          </p:nvSpPr>
          <p:spPr>
            <a:xfrm>
              <a:off x="524541" y="3057737"/>
              <a:ext cx="1658301" cy="237191"/>
            </a:xfrm>
            <a:custGeom>
              <a:avLst/>
              <a:gdLst/>
              <a:ahLst/>
              <a:cxnLst/>
              <a:rect l="l" t="t" r="r" b="b"/>
              <a:pathLst>
                <a:path w="53806" h="7696" extrusionOk="0">
                  <a:moveTo>
                    <a:pt x="0" y="0"/>
                  </a:moveTo>
                  <a:lnTo>
                    <a:pt x="0" y="7696"/>
                  </a:lnTo>
                  <a:lnTo>
                    <a:pt x="53806" y="7696"/>
                  </a:lnTo>
                  <a:lnTo>
                    <a:pt x="53806" y="0"/>
                  </a:lnTo>
                  <a:close/>
                </a:path>
              </a:pathLst>
            </a:custGeom>
            <a:solidFill>
              <a:srgbClr val="58E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2"/>
            <p:cNvSpPr/>
            <p:nvPr/>
          </p:nvSpPr>
          <p:spPr>
            <a:xfrm>
              <a:off x="494276" y="3294896"/>
              <a:ext cx="1877924" cy="1302053"/>
            </a:xfrm>
            <a:custGeom>
              <a:avLst/>
              <a:gdLst/>
              <a:ahLst/>
              <a:cxnLst/>
              <a:rect l="l" t="t" r="r" b="b"/>
              <a:pathLst>
                <a:path w="60932" h="42247" extrusionOk="0">
                  <a:moveTo>
                    <a:pt x="1046" y="1"/>
                  </a:moveTo>
                  <a:cubicBezTo>
                    <a:pt x="1046" y="10895"/>
                    <a:pt x="0" y="28946"/>
                    <a:pt x="7189" y="42247"/>
                  </a:cubicBezTo>
                  <a:lnTo>
                    <a:pt x="60932" y="42247"/>
                  </a:lnTo>
                  <a:cubicBezTo>
                    <a:pt x="53775" y="28946"/>
                    <a:pt x="54788" y="10895"/>
                    <a:pt x="54788" y="1"/>
                  </a:cubicBezTo>
                  <a:close/>
                </a:path>
              </a:pathLst>
            </a:custGeom>
            <a:solidFill>
              <a:srgbClr val="84F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2"/>
            <p:cNvSpPr/>
            <p:nvPr/>
          </p:nvSpPr>
          <p:spPr>
            <a:xfrm>
              <a:off x="1576699" y="3057737"/>
              <a:ext cx="608109" cy="237191"/>
            </a:xfrm>
            <a:custGeom>
              <a:avLst/>
              <a:gdLst/>
              <a:ahLst/>
              <a:cxnLst/>
              <a:rect l="l" t="t" r="r" b="b"/>
              <a:pathLst>
                <a:path w="19731" h="7696" extrusionOk="0">
                  <a:moveTo>
                    <a:pt x="0" y="0"/>
                  </a:moveTo>
                  <a:cubicBezTo>
                    <a:pt x="1742" y="2375"/>
                    <a:pt x="3009" y="5004"/>
                    <a:pt x="3927" y="7696"/>
                  </a:cubicBezTo>
                  <a:lnTo>
                    <a:pt x="19730" y="7696"/>
                  </a:lnTo>
                  <a:lnTo>
                    <a:pt x="19730" y="0"/>
                  </a:lnTo>
                  <a:close/>
                </a:path>
              </a:pathLst>
            </a:custGeom>
            <a:solidFill>
              <a:srgbClr val="51E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2"/>
            <p:cNvSpPr/>
            <p:nvPr/>
          </p:nvSpPr>
          <p:spPr>
            <a:xfrm>
              <a:off x="1670391" y="3294896"/>
              <a:ext cx="701802" cy="1302053"/>
            </a:xfrm>
            <a:custGeom>
              <a:avLst/>
              <a:gdLst/>
              <a:ahLst/>
              <a:cxnLst/>
              <a:rect l="l" t="t" r="r" b="b"/>
              <a:pathLst>
                <a:path w="22771" h="42247" extrusionOk="0">
                  <a:moveTo>
                    <a:pt x="887" y="1"/>
                  </a:moveTo>
                  <a:cubicBezTo>
                    <a:pt x="887" y="32"/>
                    <a:pt x="919" y="64"/>
                    <a:pt x="919" y="96"/>
                  </a:cubicBezTo>
                  <a:cubicBezTo>
                    <a:pt x="2503" y="4814"/>
                    <a:pt x="2946" y="9786"/>
                    <a:pt x="3041" y="14695"/>
                  </a:cubicBezTo>
                  <a:cubicBezTo>
                    <a:pt x="3231" y="23942"/>
                    <a:pt x="2217" y="33190"/>
                    <a:pt x="1" y="42247"/>
                  </a:cubicBezTo>
                  <a:lnTo>
                    <a:pt x="22771" y="42247"/>
                  </a:lnTo>
                  <a:cubicBezTo>
                    <a:pt x="15614" y="28946"/>
                    <a:pt x="16627" y="10895"/>
                    <a:pt x="16627" y="1"/>
                  </a:cubicBezTo>
                  <a:close/>
                </a:path>
              </a:pathLst>
            </a:custGeom>
            <a:solidFill>
              <a:srgbClr val="58E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2" name="Google Shape;1072;p42"/>
          <p:cNvGrpSpPr/>
          <p:nvPr/>
        </p:nvGrpSpPr>
        <p:grpSpPr>
          <a:xfrm>
            <a:off x="2468778" y="1463856"/>
            <a:ext cx="1736428" cy="478295"/>
            <a:chOff x="2468778" y="1463856"/>
            <a:chExt cx="1736428" cy="478295"/>
          </a:xfrm>
        </p:grpSpPr>
        <p:sp>
          <p:nvSpPr>
            <p:cNvPr id="1073" name="Google Shape;1073;p42"/>
            <p:cNvSpPr/>
            <p:nvPr/>
          </p:nvSpPr>
          <p:spPr>
            <a:xfrm>
              <a:off x="2468778" y="1496063"/>
              <a:ext cx="1699322" cy="446089"/>
            </a:xfrm>
            <a:custGeom>
              <a:avLst/>
              <a:gdLst/>
              <a:ahLst/>
              <a:cxnLst/>
              <a:rect l="l" t="t" r="r" b="b"/>
              <a:pathLst>
                <a:path w="55137" h="14474" extrusionOk="0">
                  <a:moveTo>
                    <a:pt x="1" y="1"/>
                  </a:moveTo>
                  <a:lnTo>
                    <a:pt x="1" y="14473"/>
                  </a:lnTo>
                  <a:lnTo>
                    <a:pt x="55137" y="14473"/>
                  </a:lnTo>
                  <a:lnTo>
                    <a:pt x="55137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2"/>
            <p:cNvSpPr/>
            <p:nvPr/>
          </p:nvSpPr>
          <p:spPr>
            <a:xfrm>
              <a:off x="2505885" y="1463856"/>
              <a:ext cx="186461" cy="446089"/>
            </a:xfrm>
            <a:custGeom>
              <a:avLst/>
              <a:gdLst/>
              <a:ahLst/>
              <a:cxnLst/>
              <a:rect l="l" t="t" r="r" b="b"/>
              <a:pathLst>
                <a:path w="6050" h="14474" extrusionOk="0">
                  <a:moveTo>
                    <a:pt x="0" y="1"/>
                  </a:moveTo>
                  <a:lnTo>
                    <a:pt x="0" y="14473"/>
                  </a:lnTo>
                  <a:lnTo>
                    <a:pt x="6049" y="14473"/>
                  </a:lnTo>
                  <a:lnTo>
                    <a:pt x="6049" y="1"/>
                  </a:lnTo>
                  <a:close/>
                </a:path>
              </a:pathLst>
            </a:custGeom>
            <a:solidFill>
              <a:srgbClr val="B0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2"/>
            <p:cNvSpPr/>
            <p:nvPr/>
          </p:nvSpPr>
          <p:spPr>
            <a:xfrm>
              <a:off x="2692314" y="1463856"/>
              <a:ext cx="1512892" cy="446089"/>
            </a:xfrm>
            <a:custGeom>
              <a:avLst/>
              <a:gdLst/>
              <a:ahLst/>
              <a:cxnLst/>
              <a:rect l="l" t="t" r="r" b="b"/>
              <a:pathLst>
                <a:path w="49088" h="14474" extrusionOk="0">
                  <a:moveTo>
                    <a:pt x="0" y="1"/>
                  </a:moveTo>
                  <a:lnTo>
                    <a:pt x="0" y="14473"/>
                  </a:lnTo>
                  <a:lnTo>
                    <a:pt x="49087" y="14473"/>
                  </a:lnTo>
                  <a:lnTo>
                    <a:pt x="49087" y="1"/>
                  </a:lnTo>
                  <a:close/>
                </a:path>
              </a:pathLst>
            </a:custGeom>
            <a:solidFill>
              <a:srgbClr val="C7C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2"/>
            <p:cNvSpPr/>
            <p:nvPr/>
          </p:nvSpPr>
          <p:spPr>
            <a:xfrm>
              <a:off x="3786448" y="1463856"/>
              <a:ext cx="418751" cy="446089"/>
            </a:xfrm>
            <a:custGeom>
              <a:avLst/>
              <a:gdLst/>
              <a:ahLst/>
              <a:cxnLst/>
              <a:rect l="l" t="t" r="r" b="b"/>
              <a:pathLst>
                <a:path w="13587" h="14474" extrusionOk="0">
                  <a:moveTo>
                    <a:pt x="0" y="1"/>
                  </a:moveTo>
                  <a:cubicBezTo>
                    <a:pt x="1362" y="919"/>
                    <a:pt x="2534" y="2059"/>
                    <a:pt x="3389" y="3358"/>
                  </a:cubicBezTo>
                  <a:cubicBezTo>
                    <a:pt x="5606" y="6746"/>
                    <a:pt x="5606" y="11085"/>
                    <a:pt x="3452" y="14473"/>
                  </a:cubicBezTo>
                  <a:lnTo>
                    <a:pt x="13586" y="14473"/>
                  </a:lnTo>
                  <a:lnTo>
                    <a:pt x="13586" y="1"/>
                  </a:lnTo>
                  <a:close/>
                </a:path>
              </a:pathLst>
            </a:custGeom>
            <a:solidFill>
              <a:srgbClr val="B0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7" name="Google Shape;1077;p42"/>
          <p:cNvGrpSpPr/>
          <p:nvPr/>
        </p:nvGrpSpPr>
        <p:grpSpPr>
          <a:xfrm>
            <a:off x="2242345" y="1687362"/>
            <a:ext cx="204028" cy="537840"/>
            <a:chOff x="2242345" y="1687362"/>
            <a:chExt cx="204028" cy="537840"/>
          </a:xfrm>
        </p:grpSpPr>
        <p:sp>
          <p:nvSpPr>
            <p:cNvPr id="1078" name="Google Shape;1078;p42"/>
            <p:cNvSpPr/>
            <p:nvPr/>
          </p:nvSpPr>
          <p:spPr>
            <a:xfrm>
              <a:off x="2319456" y="1687362"/>
              <a:ext cx="126917" cy="537840"/>
            </a:xfrm>
            <a:custGeom>
              <a:avLst/>
              <a:gdLst/>
              <a:ahLst/>
              <a:cxnLst/>
              <a:rect l="l" t="t" r="r" b="b"/>
              <a:pathLst>
                <a:path w="4118" h="17451" fill="none" extrusionOk="0">
                  <a:moveTo>
                    <a:pt x="4118" y="1"/>
                  </a:moveTo>
                  <a:lnTo>
                    <a:pt x="1647" y="1"/>
                  </a:lnTo>
                  <a:cubicBezTo>
                    <a:pt x="761" y="1"/>
                    <a:pt x="1" y="603"/>
                    <a:pt x="1" y="1394"/>
                  </a:cubicBezTo>
                  <a:lnTo>
                    <a:pt x="1" y="16057"/>
                  </a:lnTo>
                  <a:cubicBezTo>
                    <a:pt x="1" y="16817"/>
                    <a:pt x="761" y="17450"/>
                    <a:pt x="1647" y="17450"/>
                  </a:cubicBezTo>
                  <a:lnTo>
                    <a:pt x="4118" y="17450"/>
                  </a:lnTo>
                </a:path>
              </a:pathLst>
            </a:custGeom>
            <a:noFill/>
            <a:ln w="10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2"/>
            <p:cNvSpPr/>
            <p:nvPr/>
          </p:nvSpPr>
          <p:spPr>
            <a:xfrm>
              <a:off x="2242345" y="1955772"/>
              <a:ext cx="77142" cy="31"/>
            </a:xfrm>
            <a:custGeom>
              <a:avLst/>
              <a:gdLst/>
              <a:ahLst/>
              <a:cxnLst/>
              <a:rect l="l" t="t" r="r" b="b"/>
              <a:pathLst>
                <a:path w="2503" h="1" fill="none" extrusionOk="0">
                  <a:moveTo>
                    <a:pt x="2503" y="1"/>
                  </a:moveTo>
                  <a:lnTo>
                    <a:pt x="1" y="1"/>
                  </a:lnTo>
                </a:path>
              </a:pathLst>
            </a:custGeom>
            <a:noFill/>
            <a:ln w="10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0" name="Google Shape;1080;p42"/>
          <p:cNvGrpSpPr/>
          <p:nvPr/>
        </p:nvGrpSpPr>
        <p:grpSpPr>
          <a:xfrm>
            <a:off x="2242345" y="3561365"/>
            <a:ext cx="204028" cy="537809"/>
            <a:chOff x="2242345" y="3561365"/>
            <a:chExt cx="204028" cy="537809"/>
          </a:xfrm>
        </p:grpSpPr>
        <p:sp>
          <p:nvSpPr>
            <p:cNvPr id="1081" name="Google Shape;1081;p42"/>
            <p:cNvSpPr/>
            <p:nvPr/>
          </p:nvSpPr>
          <p:spPr>
            <a:xfrm>
              <a:off x="2319456" y="3561365"/>
              <a:ext cx="126917" cy="537809"/>
            </a:xfrm>
            <a:custGeom>
              <a:avLst/>
              <a:gdLst/>
              <a:ahLst/>
              <a:cxnLst/>
              <a:rect l="l" t="t" r="r" b="b"/>
              <a:pathLst>
                <a:path w="4118" h="17450" fill="none" extrusionOk="0">
                  <a:moveTo>
                    <a:pt x="4118" y="0"/>
                  </a:moveTo>
                  <a:lnTo>
                    <a:pt x="1647" y="0"/>
                  </a:lnTo>
                  <a:cubicBezTo>
                    <a:pt x="761" y="0"/>
                    <a:pt x="1" y="634"/>
                    <a:pt x="1" y="1394"/>
                  </a:cubicBezTo>
                  <a:lnTo>
                    <a:pt x="1" y="16056"/>
                  </a:lnTo>
                  <a:cubicBezTo>
                    <a:pt x="1" y="16848"/>
                    <a:pt x="761" y="17450"/>
                    <a:pt x="1647" y="17450"/>
                  </a:cubicBezTo>
                  <a:lnTo>
                    <a:pt x="4118" y="17450"/>
                  </a:lnTo>
                </a:path>
              </a:pathLst>
            </a:custGeom>
            <a:noFill/>
            <a:ln w="10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2"/>
            <p:cNvSpPr/>
            <p:nvPr/>
          </p:nvSpPr>
          <p:spPr>
            <a:xfrm>
              <a:off x="2242345" y="3830731"/>
              <a:ext cx="77142" cy="31"/>
            </a:xfrm>
            <a:custGeom>
              <a:avLst/>
              <a:gdLst/>
              <a:ahLst/>
              <a:cxnLst/>
              <a:rect l="l" t="t" r="r" b="b"/>
              <a:pathLst>
                <a:path w="2503" h="1" fill="none" extrusionOk="0">
                  <a:moveTo>
                    <a:pt x="2503" y="1"/>
                  </a:moveTo>
                  <a:lnTo>
                    <a:pt x="1" y="1"/>
                  </a:lnTo>
                </a:path>
              </a:pathLst>
            </a:custGeom>
            <a:noFill/>
            <a:ln w="10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3" name="Google Shape;1083;p42"/>
          <p:cNvGrpSpPr/>
          <p:nvPr/>
        </p:nvGrpSpPr>
        <p:grpSpPr>
          <a:xfrm>
            <a:off x="6729979" y="1687362"/>
            <a:ext cx="203997" cy="537840"/>
            <a:chOff x="6729979" y="1687362"/>
            <a:chExt cx="203997" cy="537840"/>
          </a:xfrm>
        </p:grpSpPr>
        <p:sp>
          <p:nvSpPr>
            <p:cNvPr id="1084" name="Google Shape;1084;p42"/>
            <p:cNvSpPr/>
            <p:nvPr/>
          </p:nvSpPr>
          <p:spPr>
            <a:xfrm>
              <a:off x="6807059" y="1687362"/>
              <a:ext cx="126917" cy="537840"/>
            </a:xfrm>
            <a:custGeom>
              <a:avLst/>
              <a:gdLst/>
              <a:ahLst/>
              <a:cxnLst/>
              <a:rect l="l" t="t" r="r" b="b"/>
              <a:pathLst>
                <a:path w="4118" h="17451" fill="none" extrusionOk="0">
                  <a:moveTo>
                    <a:pt x="4118" y="1"/>
                  </a:moveTo>
                  <a:lnTo>
                    <a:pt x="1616" y="1"/>
                  </a:lnTo>
                  <a:cubicBezTo>
                    <a:pt x="729" y="1"/>
                    <a:pt x="1" y="603"/>
                    <a:pt x="1" y="1394"/>
                  </a:cubicBezTo>
                  <a:lnTo>
                    <a:pt x="1" y="16057"/>
                  </a:lnTo>
                  <a:cubicBezTo>
                    <a:pt x="1" y="16817"/>
                    <a:pt x="729" y="17450"/>
                    <a:pt x="1616" y="17450"/>
                  </a:cubicBezTo>
                  <a:lnTo>
                    <a:pt x="4118" y="17450"/>
                  </a:lnTo>
                </a:path>
              </a:pathLst>
            </a:custGeom>
            <a:noFill/>
            <a:ln w="10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2"/>
            <p:cNvSpPr/>
            <p:nvPr/>
          </p:nvSpPr>
          <p:spPr>
            <a:xfrm>
              <a:off x="6729979" y="1955772"/>
              <a:ext cx="77112" cy="31"/>
            </a:xfrm>
            <a:custGeom>
              <a:avLst/>
              <a:gdLst/>
              <a:ahLst/>
              <a:cxnLst/>
              <a:rect l="l" t="t" r="r" b="b"/>
              <a:pathLst>
                <a:path w="2502" h="1" fill="none" extrusionOk="0">
                  <a:moveTo>
                    <a:pt x="2502" y="1"/>
                  </a:moveTo>
                  <a:lnTo>
                    <a:pt x="0" y="1"/>
                  </a:lnTo>
                </a:path>
              </a:pathLst>
            </a:custGeom>
            <a:noFill/>
            <a:ln w="10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6" name="Google Shape;1086;p42"/>
          <p:cNvGrpSpPr/>
          <p:nvPr/>
        </p:nvGrpSpPr>
        <p:grpSpPr>
          <a:xfrm>
            <a:off x="6729979" y="3561365"/>
            <a:ext cx="203997" cy="537809"/>
            <a:chOff x="6729979" y="3561365"/>
            <a:chExt cx="203997" cy="537809"/>
          </a:xfrm>
        </p:grpSpPr>
        <p:sp>
          <p:nvSpPr>
            <p:cNvPr id="1087" name="Google Shape;1087;p42"/>
            <p:cNvSpPr/>
            <p:nvPr/>
          </p:nvSpPr>
          <p:spPr>
            <a:xfrm>
              <a:off x="6807059" y="3561365"/>
              <a:ext cx="126917" cy="537809"/>
            </a:xfrm>
            <a:custGeom>
              <a:avLst/>
              <a:gdLst/>
              <a:ahLst/>
              <a:cxnLst/>
              <a:rect l="l" t="t" r="r" b="b"/>
              <a:pathLst>
                <a:path w="4118" h="17450" fill="none" extrusionOk="0">
                  <a:moveTo>
                    <a:pt x="4118" y="0"/>
                  </a:moveTo>
                  <a:lnTo>
                    <a:pt x="1616" y="0"/>
                  </a:lnTo>
                  <a:cubicBezTo>
                    <a:pt x="729" y="0"/>
                    <a:pt x="1" y="634"/>
                    <a:pt x="1" y="1394"/>
                  </a:cubicBezTo>
                  <a:lnTo>
                    <a:pt x="1" y="16056"/>
                  </a:lnTo>
                  <a:cubicBezTo>
                    <a:pt x="1" y="16848"/>
                    <a:pt x="729" y="17450"/>
                    <a:pt x="1616" y="17450"/>
                  </a:cubicBezTo>
                  <a:lnTo>
                    <a:pt x="4118" y="17450"/>
                  </a:lnTo>
                </a:path>
              </a:pathLst>
            </a:custGeom>
            <a:noFill/>
            <a:ln w="10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2"/>
            <p:cNvSpPr/>
            <p:nvPr/>
          </p:nvSpPr>
          <p:spPr>
            <a:xfrm>
              <a:off x="6729979" y="3830731"/>
              <a:ext cx="77112" cy="31"/>
            </a:xfrm>
            <a:custGeom>
              <a:avLst/>
              <a:gdLst/>
              <a:ahLst/>
              <a:cxnLst/>
              <a:rect l="l" t="t" r="r" b="b"/>
              <a:pathLst>
                <a:path w="2502" h="1" fill="none" extrusionOk="0">
                  <a:moveTo>
                    <a:pt x="2502" y="1"/>
                  </a:moveTo>
                  <a:lnTo>
                    <a:pt x="0" y="1"/>
                  </a:lnTo>
                </a:path>
              </a:pathLst>
            </a:custGeom>
            <a:noFill/>
            <a:ln w="10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9" name="Google Shape;1089;p42"/>
          <p:cNvSpPr txBox="1"/>
          <p:nvPr/>
        </p:nvSpPr>
        <p:spPr>
          <a:xfrm>
            <a:off x="542450" y="1463838"/>
            <a:ext cx="16404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90" name="Google Shape;1090;p42"/>
          <p:cNvSpPr txBox="1"/>
          <p:nvPr/>
        </p:nvSpPr>
        <p:spPr>
          <a:xfrm>
            <a:off x="542450" y="1761775"/>
            <a:ext cx="16404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fifth planet from the Sun and the largest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1" name="Google Shape;1091;p42"/>
          <p:cNvSpPr txBox="1"/>
          <p:nvPr/>
        </p:nvSpPr>
        <p:spPr>
          <a:xfrm>
            <a:off x="542450" y="3383550"/>
            <a:ext cx="16404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92" name="Google Shape;1092;p42"/>
          <p:cNvSpPr txBox="1"/>
          <p:nvPr/>
        </p:nvSpPr>
        <p:spPr>
          <a:xfrm>
            <a:off x="542450" y="3681488"/>
            <a:ext cx="16404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eighth and farthest-known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3" name="Google Shape;1093;p42"/>
          <p:cNvSpPr txBox="1"/>
          <p:nvPr/>
        </p:nvSpPr>
        <p:spPr>
          <a:xfrm>
            <a:off x="5029100" y="1463838"/>
            <a:ext cx="16404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94" name="Google Shape;1094;p42"/>
          <p:cNvSpPr txBox="1"/>
          <p:nvPr/>
        </p:nvSpPr>
        <p:spPr>
          <a:xfrm>
            <a:off x="5029100" y="1761775"/>
            <a:ext cx="16404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a gas giant with a radius of about nine times that on Earth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5" name="Google Shape;1095;p42"/>
          <p:cNvSpPr txBox="1"/>
          <p:nvPr/>
        </p:nvSpPr>
        <p:spPr>
          <a:xfrm>
            <a:off x="5029100" y="3383550"/>
            <a:ext cx="16404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Venus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96" name="Google Shape;1096;p42"/>
          <p:cNvSpPr txBox="1"/>
          <p:nvPr/>
        </p:nvSpPr>
        <p:spPr>
          <a:xfrm>
            <a:off x="5029100" y="3681500"/>
            <a:ext cx="16104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This planet was named after a Roman goddess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7" name="Google Shape;1097;p42"/>
          <p:cNvSpPr txBox="1"/>
          <p:nvPr/>
        </p:nvSpPr>
        <p:spPr>
          <a:xfrm>
            <a:off x="2701700" y="1462925"/>
            <a:ext cx="15006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Pluto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8" name="Google Shape;1098;p42"/>
          <p:cNvSpPr txBox="1"/>
          <p:nvPr/>
        </p:nvSpPr>
        <p:spPr>
          <a:xfrm>
            <a:off x="2701700" y="2002625"/>
            <a:ext cx="15006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Uranus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9" name="Google Shape;1099;p42"/>
          <p:cNvSpPr txBox="1"/>
          <p:nvPr/>
        </p:nvSpPr>
        <p:spPr>
          <a:xfrm>
            <a:off x="2701700" y="3341125"/>
            <a:ext cx="15006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0" name="Google Shape;1100;p42"/>
          <p:cNvSpPr txBox="1"/>
          <p:nvPr/>
        </p:nvSpPr>
        <p:spPr>
          <a:xfrm>
            <a:off x="2701700" y="3880825"/>
            <a:ext cx="15006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Stars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1" name="Google Shape;1101;p42"/>
          <p:cNvSpPr txBox="1"/>
          <p:nvPr/>
        </p:nvSpPr>
        <p:spPr>
          <a:xfrm>
            <a:off x="7192200" y="1462925"/>
            <a:ext cx="15006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2" name="Google Shape;1102;p42"/>
          <p:cNvSpPr txBox="1"/>
          <p:nvPr/>
        </p:nvSpPr>
        <p:spPr>
          <a:xfrm>
            <a:off x="7192200" y="2002625"/>
            <a:ext cx="15006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Moon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3" name="Google Shape;1103;p42"/>
          <p:cNvSpPr txBox="1"/>
          <p:nvPr/>
        </p:nvSpPr>
        <p:spPr>
          <a:xfrm>
            <a:off x="7192200" y="3341125"/>
            <a:ext cx="15006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Earth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4" name="Google Shape;1104;p42"/>
          <p:cNvSpPr txBox="1"/>
          <p:nvPr/>
        </p:nvSpPr>
        <p:spPr>
          <a:xfrm>
            <a:off x="7192200" y="3880825"/>
            <a:ext cx="15006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Uranus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9" name="Google Shape;1109;p43"/>
          <p:cNvGrpSpPr/>
          <p:nvPr/>
        </p:nvGrpSpPr>
        <p:grpSpPr>
          <a:xfrm>
            <a:off x="6720907" y="2598342"/>
            <a:ext cx="1897333" cy="1555441"/>
            <a:chOff x="6720907" y="2598342"/>
            <a:chExt cx="1897333" cy="1555441"/>
          </a:xfrm>
        </p:grpSpPr>
        <p:sp>
          <p:nvSpPr>
            <p:cNvPr id="1110" name="Google Shape;1110;p43"/>
            <p:cNvSpPr/>
            <p:nvPr/>
          </p:nvSpPr>
          <p:spPr>
            <a:xfrm>
              <a:off x="6720907" y="2598342"/>
              <a:ext cx="1897279" cy="1555441"/>
            </a:xfrm>
            <a:custGeom>
              <a:avLst/>
              <a:gdLst/>
              <a:ahLst/>
              <a:cxnLst/>
              <a:rect l="l" t="t" r="r" b="b"/>
              <a:pathLst>
                <a:path w="61851" h="50703" extrusionOk="0">
                  <a:moveTo>
                    <a:pt x="1" y="0"/>
                  </a:moveTo>
                  <a:lnTo>
                    <a:pt x="1" y="50702"/>
                  </a:lnTo>
                  <a:lnTo>
                    <a:pt x="45193" y="50702"/>
                  </a:lnTo>
                  <a:lnTo>
                    <a:pt x="61851" y="32144"/>
                  </a:lnTo>
                  <a:lnTo>
                    <a:pt x="61851" y="0"/>
                  </a:lnTo>
                  <a:close/>
                </a:path>
              </a:pathLst>
            </a:custGeom>
            <a:solidFill>
              <a:srgbClr val="A3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3"/>
            <p:cNvSpPr/>
            <p:nvPr/>
          </p:nvSpPr>
          <p:spPr>
            <a:xfrm>
              <a:off x="8107225" y="3584400"/>
              <a:ext cx="511015" cy="569344"/>
            </a:xfrm>
            <a:custGeom>
              <a:avLst/>
              <a:gdLst/>
              <a:ahLst/>
              <a:cxnLst/>
              <a:rect l="l" t="t" r="r" b="b"/>
              <a:pathLst>
                <a:path w="16659" h="18559" extrusionOk="0">
                  <a:moveTo>
                    <a:pt x="1" y="0"/>
                  </a:moveTo>
                  <a:lnTo>
                    <a:pt x="1" y="18558"/>
                  </a:lnTo>
                  <a:lnTo>
                    <a:pt x="16659" y="0"/>
                  </a:lnTo>
                  <a:close/>
                </a:path>
              </a:pathLst>
            </a:custGeom>
            <a:solidFill>
              <a:srgbClr val="95D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2" name="Google Shape;1112;p43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Post-it Board Infographics</a:t>
            </a:r>
            <a:endParaRPr sz="25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13" name="Google Shape;1113;p43"/>
          <p:cNvSpPr/>
          <p:nvPr/>
        </p:nvSpPr>
        <p:spPr>
          <a:xfrm>
            <a:off x="1708051" y="3376507"/>
            <a:ext cx="1999274" cy="1360148"/>
          </a:xfrm>
          <a:custGeom>
            <a:avLst/>
            <a:gdLst/>
            <a:ahLst/>
            <a:cxnLst/>
            <a:rect l="l" t="t" r="r" b="b"/>
            <a:pathLst>
              <a:path w="65176" h="44337" fill="none" extrusionOk="0">
                <a:moveTo>
                  <a:pt x="0" y="0"/>
                </a:moveTo>
                <a:lnTo>
                  <a:pt x="0" y="38351"/>
                </a:lnTo>
                <a:cubicBezTo>
                  <a:pt x="0" y="41645"/>
                  <a:pt x="3516" y="44337"/>
                  <a:pt x="7854" y="44337"/>
                </a:cubicBezTo>
                <a:lnTo>
                  <a:pt x="57321" y="44337"/>
                </a:lnTo>
                <a:cubicBezTo>
                  <a:pt x="61660" y="44337"/>
                  <a:pt x="65175" y="41645"/>
                  <a:pt x="65175" y="38351"/>
                </a:cubicBezTo>
                <a:lnTo>
                  <a:pt x="65175" y="29326"/>
                </a:lnTo>
              </a:path>
            </a:pathLst>
          </a:custGeom>
          <a:noFill/>
          <a:ln w="103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43"/>
          <p:cNvSpPr/>
          <p:nvPr/>
        </p:nvSpPr>
        <p:spPr>
          <a:xfrm>
            <a:off x="5707673" y="3376507"/>
            <a:ext cx="2000225" cy="1360148"/>
          </a:xfrm>
          <a:custGeom>
            <a:avLst/>
            <a:gdLst/>
            <a:ahLst/>
            <a:cxnLst/>
            <a:rect l="l" t="t" r="r" b="b"/>
            <a:pathLst>
              <a:path w="65207" h="44337" fill="none" extrusionOk="0">
                <a:moveTo>
                  <a:pt x="0" y="0"/>
                </a:moveTo>
                <a:lnTo>
                  <a:pt x="0" y="38351"/>
                </a:lnTo>
                <a:cubicBezTo>
                  <a:pt x="0" y="41645"/>
                  <a:pt x="3515" y="44337"/>
                  <a:pt x="7854" y="44337"/>
                </a:cubicBezTo>
                <a:lnTo>
                  <a:pt x="57353" y="44337"/>
                </a:lnTo>
                <a:cubicBezTo>
                  <a:pt x="61691" y="44337"/>
                  <a:pt x="65207" y="41645"/>
                  <a:pt x="65207" y="38351"/>
                </a:cubicBezTo>
                <a:lnTo>
                  <a:pt x="65207" y="29326"/>
                </a:lnTo>
              </a:path>
            </a:pathLst>
          </a:custGeom>
          <a:noFill/>
          <a:ln w="103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43"/>
          <p:cNvSpPr/>
          <p:nvPr/>
        </p:nvSpPr>
        <p:spPr>
          <a:xfrm>
            <a:off x="3707371" y="1166375"/>
            <a:ext cx="2000225" cy="1309653"/>
          </a:xfrm>
          <a:custGeom>
            <a:avLst/>
            <a:gdLst/>
            <a:ahLst/>
            <a:cxnLst/>
            <a:rect l="l" t="t" r="r" b="b"/>
            <a:pathLst>
              <a:path w="65207" h="42691" fill="none" extrusionOk="0">
                <a:moveTo>
                  <a:pt x="0" y="42690"/>
                </a:moveTo>
                <a:lnTo>
                  <a:pt x="0" y="5986"/>
                </a:lnTo>
                <a:cubicBezTo>
                  <a:pt x="0" y="2692"/>
                  <a:pt x="3516" y="0"/>
                  <a:pt x="7854" y="0"/>
                </a:cubicBezTo>
                <a:lnTo>
                  <a:pt x="57353" y="0"/>
                </a:lnTo>
                <a:cubicBezTo>
                  <a:pt x="61692" y="0"/>
                  <a:pt x="65207" y="2692"/>
                  <a:pt x="65207" y="5986"/>
                </a:cubicBezTo>
                <a:lnTo>
                  <a:pt x="65207" y="13333"/>
                </a:lnTo>
              </a:path>
            </a:pathLst>
          </a:custGeom>
          <a:noFill/>
          <a:ln w="103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6" name="Google Shape;1116;p43"/>
          <p:cNvGrpSpPr/>
          <p:nvPr/>
        </p:nvGrpSpPr>
        <p:grpSpPr>
          <a:xfrm>
            <a:off x="525760" y="1545257"/>
            <a:ext cx="2120755" cy="1708915"/>
            <a:chOff x="525760" y="1545257"/>
            <a:chExt cx="2120755" cy="1708915"/>
          </a:xfrm>
        </p:grpSpPr>
        <p:sp>
          <p:nvSpPr>
            <p:cNvPr id="1117" name="Google Shape;1117;p43"/>
            <p:cNvSpPr/>
            <p:nvPr/>
          </p:nvSpPr>
          <p:spPr>
            <a:xfrm>
              <a:off x="749205" y="1698761"/>
              <a:ext cx="1897249" cy="1555411"/>
            </a:xfrm>
            <a:custGeom>
              <a:avLst/>
              <a:gdLst/>
              <a:ahLst/>
              <a:cxnLst/>
              <a:rect l="l" t="t" r="r" b="b"/>
              <a:pathLst>
                <a:path w="61850" h="50702" extrusionOk="0">
                  <a:moveTo>
                    <a:pt x="0" y="0"/>
                  </a:moveTo>
                  <a:lnTo>
                    <a:pt x="0" y="50702"/>
                  </a:lnTo>
                  <a:lnTo>
                    <a:pt x="61850" y="50702"/>
                  </a:lnTo>
                  <a:lnTo>
                    <a:pt x="61850" y="8076"/>
                  </a:lnTo>
                  <a:lnTo>
                    <a:pt x="51051" y="0"/>
                  </a:lnTo>
                  <a:close/>
                </a:path>
              </a:pathLst>
            </a:custGeom>
            <a:solidFill>
              <a:srgbClr val="84F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3"/>
            <p:cNvSpPr/>
            <p:nvPr/>
          </p:nvSpPr>
          <p:spPr>
            <a:xfrm>
              <a:off x="2315224" y="1698761"/>
              <a:ext cx="331290" cy="247751"/>
            </a:xfrm>
            <a:custGeom>
              <a:avLst/>
              <a:gdLst/>
              <a:ahLst/>
              <a:cxnLst/>
              <a:rect l="l" t="t" r="r" b="b"/>
              <a:pathLst>
                <a:path w="10800" h="8076" extrusionOk="0">
                  <a:moveTo>
                    <a:pt x="1" y="0"/>
                  </a:moveTo>
                  <a:lnTo>
                    <a:pt x="1" y="8076"/>
                  </a:lnTo>
                  <a:lnTo>
                    <a:pt x="10800" y="80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8E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3"/>
            <p:cNvSpPr/>
            <p:nvPr/>
          </p:nvSpPr>
          <p:spPr>
            <a:xfrm>
              <a:off x="525760" y="1545257"/>
              <a:ext cx="683930" cy="683004"/>
            </a:xfrm>
            <a:custGeom>
              <a:avLst/>
              <a:gdLst/>
              <a:ahLst/>
              <a:cxnLst/>
              <a:rect l="l" t="t" r="r" b="b"/>
              <a:pathLst>
                <a:path w="22296" h="22264" extrusionOk="0">
                  <a:moveTo>
                    <a:pt x="14726" y="0"/>
                  </a:moveTo>
                  <a:lnTo>
                    <a:pt x="9153" y="5574"/>
                  </a:lnTo>
                  <a:lnTo>
                    <a:pt x="5574" y="9153"/>
                  </a:lnTo>
                  <a:lnTo>
                    <a:pt x="0" y="14726"/>
                  </a:lnTo>
                  <a:lnTo>
                    <a:pt x="950" y="14726"/>
                  </a:lnTo>
                  <a:lnTo>
                    <a:pt x="950" y="15645"/>
                  </a:lnTo>
                  <a:lnTo>
                    <a:pt x="1900" y="15676"/>
                  </a:lnTo>
                  <a:lnTo>
                    <a:pt x="1900" y="16595"/>
                  </a:lnTo>
                  <a:lnTo>
                    <a:pt x="2850" y="16595"/>
                  </a:lnTo>
                  <a:lnTo>
                    <a:pt x="2850" y="17545"/>
                  </a:lnTo>
                  <a:lnTo>
                    <a:pt x="3769" y="17545"/>
                  </a:lnTo>
                  <a:lnTo>
                    <a:pt x="3800" y="18495"/>
                  </a:lnTo>
                  <a:lnTo>
                    <a:pt x="4719" y="18495"/>
                  </a:lnTo>
                  <a:lnTo>
                    <a:pt x="4719" y="19445"/>
                  </a:lnTo>
                  <a:lnTo>
                    <a:pt x="5669" y="19445"/>
                  </a:lnTo>
                  <a:lnTo>
                    <a:pt x="5669" y="20363"/>
                  </a:lnTo>
                  <a:lnTo>
                    <a:pt x="6619" y="20395"/>
                  </a:lnTo>
                  <a:lnTo>
                    <a:pt x="6619" y="21314"/>
                  </a:lnTo>
                  <a:lnTo>
                    <a:pt x="7569" y="21345"/>
                  </a:lnTo>
                  <a:lnTo>
                    <a:pt x="7569" y="22264"/>
                  </a:lnTo>
                  <a:lnTo>
                    <a:pt x="13143" y="16722"/>
                  </a:lnTo>
                  <a:lnTo>
                    <a:pt x="16721" y="13111"/>
                  </a:lnTo>
                  <a:lnTo>
                    <a:pt x="22295" y="7569"/>
                  </a:lnTo>
                  <a:lnTo>
                    <a:pt x="21345" y="7538"/>
                  </a:lnTo>
                  <a:lnTo>
                    <a:pt x="21345" y="6619"/>
                  </a:lnTo>
                  <a:lnTo>
                    <a:pt x="20395" y="6587"/>
                  </a:lnTo>
                  <a:lnTo>
                    <a:pt x="20395" y="5669"/>
                  </a:lnTo>
                  <a:lnTo>
                    <a:pt x="19445" y="5669"/>
                  </a:lnTo>
                  <a:lnTo>
                    <a:pt x="19445" y="4719"/>
                  </a:lnTo>
                  <a:lnTo>
                    <a:pt x="18495" y="4719"/>
                  </a:lnTo>
                  <a:lnTo>
                    <a:pt x="18495" y="3769"/>
                  </a:lnTo>
                  <a:lnTo>
                    <a:pt x="17577" y="3769"/>
                  </a:lnTo>
                  <a:lnTo>
                    <a:pt x="17545" y="2819"/>
                  </a:lnTo>
                  <a:lnTo>
                    <a:pt x="16626" y="2819"/>
                  </a:lnTo>
                  <a:lnTo>
                    <a:pt x="16626" y="1900"/>
                  </a:lnTo>
                  <a:lnTo>
                    <a:pt x="15676" y="1869"/>
                  </a:lnTo>
                  <a:lnTo>
                    <a:pt x="15676" y="950"/>
                  </a:lnTo>
                  <a:lnTo>
                    <a:pt x="14726" y="919"/>
                  </a:lnTo>
                  <a:lnTo>
                    <a:pt x="14726" y="0"/>
                  </a:lnTo>
                  <a:close/>
                </a:path>
              </a:pathLst>
            </a:custGeom>
            <a:solidFill>
              <a:srgbClr val="000000">
                <a:alpha val="25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43"/>
          <p:cNvGrpSpPr/>
          <p:nvPr/>
        </p:nvGrpSpPr>
        <p:grpSpPr>
          <a:xfrm>
            <a:off x="8263643" y="2488552"/>
            <a:ext cx="219574" cy="516881"/>
            <a:chOff x="8263643" y="2488552"/>
            <a:chExt cx="219574" cy="516881"/>
          </a:xfrm>
        </p:grpSpPr>
        <p:sp>
          <p:nvSpPr>
            <p:cNvPr id="1121" name="Google Shape;1121;p43"/>
            <p:cNvSpPr/>
            <p:nvPr/>
          </p:nvSpPr>
          <p:spPr>
            <a:xfrm>
              <a:off x="8329689" y="2598342"/>
              <a:ext cx="153528" cy="407090"/>
            </a:xfrm>
            <a:custGeom>
              <a:avLst/>
              <a:gdLst/>
              <a:ahLst/>
              <a:cxnLst/>
              <a:rect l="l" t="t" r="r" b="b"/>
              <a:pathLst>
                <a:path w="5005" h="13270" extrusionOk="0">
                  <a:moveTo>
                    <a:pt x="4054" y="0"/>
                  </a:moveTo>
                  <a:lnTo>
                    <a:pt x="4054" y="11465"/>
                  </a:lnTo>
                  <a:cubicBezTo>
                    <a:pt x="4054" y="11940"/>
                    <a:pt x="3674" y="12320"/>
                    <a:pt x="3199" y="12320"/>
                  </a:cubicBezTo>
                  <a:lnTo>
                    <a:pt x="1774" y="12320"/>
                  </a:lnTo>
                  <a:cubicBezTo>
                    <a:pt x="1331" y="12320"/>
                    <a:pt x="951" y="11940"/>
                    <a:pt x="951" y="11465"/>
                  </a:cubicBezTo>
                  <a:lnTo>
                    <a:pt x="951" y="3674"/>
                  </a:lnTo>
                  <a:cubicBezTo>
                    <a:pt x="951" y="3389"/>
                    <a:pt x="729" y="3199"/>
                    <a:pt x="476" y="3199"/>
                  </a:cubicBezTo>
                  <a:cubicBezTo>
                    <a:pt x="223" y="3199"/>
                    <a:pt x="1" y="3389"/>
                    <a:pt x="1" y="3674"/>
                  </a:cubicBezTo>
                  <a:lnTo>
                    <a:pt x="1" y="11465"/>
                  </a:lnTo>
                  <a:cubicBezTo>
                    <a:pt x="1" y="12478"/>
                    <a:pt x="793" y="13270"/>
                    <a:pt x="1774" y="13270"/>
                  </a:cubicBezTo>
                  <a:lnTo>
                    <a:pt x="3199" y="13270"/>
                  </a:lnTo>
                  <a:cubicBezTo>
                    <a:pt x="4213" y="13270"/>
                    <a:pt x="5005" y="12478"/>
                    <a:pt x="5005" y="11465"/>
                  </a:cubicBezTo>
                  <a:lnTo>
                    <a:pt x="5005" y="0"/>
                  </a:lnTo>
                  <a:close/>
                </a:path>
              </a:pathLst>
            </a:custGeom>
            <a:solidFill>
              <a:srgbClr val="95D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3"/>
            <p:cNvSpPr/>
            <p:nvPr/>
          </p:nvSpPr>
          <p:spPr>
            <a:xfrm>
              <a:off x="8263643" y="2488552"/>
              <a:ext cx="198191" cy="502313"/>
            </a:xfrm>
            <a:custGeom>
              <a:avLst/>
              <a:gdLst/>
              <a:ahLst/>
              <a:cxnLst/>
              <a:rect l="l" t="t" r="r" b="b"/>
              <a:pathLst>
                <a:path w="6461" h="16374" extrusionOk="0">
                  <a:moveTo>
                    <a:pt x="2882" y="1"/>
                  </a:moveTo>
                  <a:cubicBezTo>
                    <a:pt x="1299" y="1"/>
                    <a:pt x="0" y="1268"/>
                    <a:pt x="0" y="2851"/>
                  </a:cubicBezTo>
                  <a:lnTo>
                    <a:pt x="0" y="3579"/>
                  </a:lnTo>
                  <a:lnTo>
                    <a:pt x="982" y="3579"/>
                  </a:lnTo>
                  <a:lnTo>
                    <a:pt x="982" y="2851"/>
                  </a:lnTo>
                  <a:cubicBezTo>
                    <a:pt x="982" y="1806"/>
                    <a:pt x="1837" y="951"/>
                    <a:pt x="2882" y="951"/>
                  </a:cubicBezTo>
                  <a:lnTo>
                    <a:pt x="3579" y="951"/>
                  </a:lnTo>
                  <a:cubicBezTo>
                    <a:pt x="4624" y="951"/>
                    <a:pt x="5479" y="1806"/>
                    <a:pt x="5479" y="2851"/>
                  </a:cubicBezTo>
                  <a:lnTo>
                    <a:pt x="5479" y="14569"/>
                  </a:lnTo>
                  <a:cubicBezTo>
                    <a:pt x="5479" y="15044"/>
                    <a:pt x="5099" y="15424"/>
                    <a:pt x="4656" y="15424"/>
                  </a:cubicBezTo>
                  <a:lnTo>
                    <a:pt x="3231" y="15424"/>
                  </a:lnTo>
                  <a:cubicBezTo>
                    <a:pt x="2756" y="15424"/>
                    <a:pt x="2376" y="15044"/>
                    <a:pt x="2376" y="14569"/>
                  </a:cubicBezTo>
                  <a:lnTo>
                    <a:pt x="2376" y="6778"/>
                  </a:lnTo>
                  <a:cubicBezTo>
                    <a:pt x="2376" y="6493"/>
                    <a:pt x="2186" y="6303"/>
                    <a:pt x="1900" y="6303"/>
                  </a:cubicBezTo>
                  <a:cubicBezTo>
                    <a:pt x="1647" y="6303"/>
                    <a:pt x="1425" y="6493"/>
                    <a:pt x="1425" y="6778"/>
                  </a:cubicBezTo>
                  <a:lnTo>
                    <a:pt x="1425" y="14569"/>
                  </a:lnTo>
                  <a:cubicBezTo>
                    <a:pt x="1425" y="15550"/>
                    <a:pt x="2249" y="16374"/>
                    <a:pt x="3231" y="16374"/>
                  </a:cubicBezTo>
                  <a:lnTo>
                    <a:pt x="4656" y="16374"/>
                  </a:lnTo>
                  <a:cubicBezTo>
                    <a:pt x="5637" y="16374"/>
                    <a:pt x="6461" y="15550"/>
                    <a:pt x="6461" y="14569"/>
                  </a:cubicBezTo>
                  <a:lnTo>
                    <a:pt x="6461" y="2851"/>
                  </a:lnTo>
                  <a:cubicBezTo>
                    <a:pt x="6429" y="1268"/>
                    <a:pt x="5162" y="1"/>
                    <a:pt x="3579" y="1"/>
                  </a:cubicBezTo>
                  <a:close/>
                </a:path>
              </a:pathLst>
            </a:custGeom>
            <a:solidFill>
              <a:srgbClr val="C397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3" name="Google Shape;1123;p43"/>
          <p:cNvGrpSpPr/>
          <p:nvPr/>
        </p:nvGrpSpPr>
        <p:grpSpPr>
          <a:xfrm>
            <a:off x="2739783" y="2597361"/>
            <a:ext cx="1897309" cy="1556423"/>
            <a:chOff x="2739783" y="2597361"/>
            <a:chExt cx="1897309" cy="1556423"/>
          </a:xfrm>
        </p:grpSpPr>
        <p:sp>
          <p:nvSpPr>
            <p:cNvPr id="1124" name="Google Shape;1124;p43"/>
            <p:cNvSpPr/>
            <p:nvPr/>
          </p:nvSpPr>
          <p:spPr>
            <a:xfrm>
              <a:off x="2739783" y="2597361"/>
              <a:ext cx="1897249" cy="1556423"/>
            </a:xfrm>
            <a:custGeom>
              <a:avLst/>
              <a:gdLst/>
              <a:ahLst/>
              <a:cxnLst/>
              <a:rect l="l" t="t" r="r" b="b"/>
              <a:pathLst>
                <a:path w="61850" h="50735" extrusionOk="0">
                  <a:moveTo>
                    <a:pt x="0" y="1"/>
                  </a:moveTo>
                  <a:lnTo>
                    <a:pt x="0" y="50734"/>
                  </a:lnTo>
                  <a:lnTo>
                    <a:pt x="51051" y="50734"/>
                  </a:lnTo>
                  <a:lnTo>
                    <a:pt x="61850" y="42659"/>
                  </a:lnTo>
                  <a:lnTo>
                    <a:pt x="61850" y="1"/>
                  </a:lnTo>
                  <a:close/>
                </a:path>
              </a:pathLst>
            </a:custGeom>
            <a:solidFill>
              <a:srgbClr val="F2C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3"/>
            <p:cNvSpPr/>
            <p:nvPr/>
          </p:nvSpPr>
          <p:spPr>
            <a:xfrm>
              <a:off x="4305802" y="3905948"/>
              <a:ext cx="331290" cy="247782"/>
            </a:xfrm>
            <a:custGeom>
              <a:avLst/>
              <a:gdLst/>
              <a:ahLst/>
              <a:cxnLst/>
              <a:rect l="l" t="t" r="r" b="b"/>
              <a:pathLst>
                <a:path w="10800" h="8077" extrusionOk="0">
                  <a:moveTo>
                    <a:pt x="1" y="1"/>
                  </a:moveTo>
                  <a:lnTo>
                    <a:pt x="1" y="8076"/>
                  </a:lnTo>
                  <a:lnTo>
                    <a:pt x="10800" y="1"/>
                  </a:lnTo>
                  <a:close/>
                </a:path>
              </a:pathLst>
            </a:custGeom>
            <a:solidFill>
              <a:srgbClr val="EAB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3"/>
            <p:cNvSpPr/>
            <p:nvPr/>
          </p:nvSpPr>
          <p:spPr>
            <a:xfrm>
              <a:off x="2739783" y="2597361"/>
              <a:ext cx="1897249" cy="268183"/>
            </a:xfrm>
            <a:custGeom>
              <a:avLst/>
              <a:gdLst/>
              <a:ahLst/>
              <a:cxnLst/>
              <a:rect l="l" t="t" r="r" b="b"/>
              <a:pathLst>
                <a:path w="61850" h="8742" extrusionOk="0">
                  <a:moveTo>
                    <a:pt x="0" y="1"/>
                  </a:moveTo>
                  <a:lnTo>
                    <a:pt x="0" y="8741"/>
                  </a:lnTo>
                  <a:lnTo>
                    <a:pt x="61850" y="8741"/>
                  </a:lnTo>
                  <a:lnTo>
                    <a:pt x="61850" y="1"/>
                  </a:lnTo>
                  <a:close/>
                </a:path>
              </a:pathLst>
            </a:custGeom>
            <a:solidFill>
              <a:srgbClr val="F7DE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7" name="Google Shape;1127;p43"/>
          <p:cNvGrpSpPr/>
          <p:nvPr/>
        </p:nvGrpSpPr>
        <p:grpSpPr>
          <a:xfrm>
            <a:off x="3205110" y="2503553"/>
            <a:ext cx="297304" cy="298306"/>
            <a:chOff x="3205110" y="2427353"/>
            <a:chExt cx="297304" cy="298306"/>
          </a:xfrm>
        </p:grpSpPr>
        <p:sp>
          <p:nvSpPr>
            <p:cNvPr id="1128" name="Google Shape;1128;p43"/>
            <p:cNvSpPr/>
            <p:nvPr/>
          </p:nvSpPr>
          <p:spPr>
            <a:xfrm>
              <a:off x="3246891" y="2469134"/>
              <a:ext cx="255523" cy="256525"/>
            </a:xfrm>
            <a:custGeom>
              <a:avLst/>
              <a:gdLst/>
              <a:ahLst/>
              <a:cxnLst/>
              <a:rect l="l" t="t" r="r" b="b"/>
              <a:pathLst>
                <a:path w="8330" h="8362" extrusionOk="0">
                  <a:moveTo>
                    <a:pt x="4181" y="0"/>
                  </a:moveTo>
                  <a:cubicBezTo>
                    <a:pt x="1869" y="0"/>
                    <a:pt x="0" y="1869"/>
                    <a:pt x="0" y="4181"/>
                  </a:cubicBezTo>
                  <a:cubicBezTo>
                    <a:pt x="0" y="6493"/>
                    <a:pt x="1869" y="8361"/>
                    <a:pt x="4181" y="8361"/>
                  </a:cubicBezTo>
                  <a:cubicBezTo>
                    <a:pt x="6492" y="8361"/>
                    <a:pt x="8329" y="6493"/>
                    <a:pt x="8329" y="4181"/>
                  </a:cubicBezTo>
                  <a:cubicBezTo>
                    <a:pt x="8329" y="1869"/>
                    <a:pt x="6492" y="0"/>
                    <a:pt x="4181" y="0"/>
                  </a:cubicBezTo>
                  <a:close/>
                </a:path>
              </a:pathLst>
            </a:custGeom>
            <a:solidFill>
              <a:srgbClr val="58E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3"/>
            <p:cNvSpPr/>
            <p:nvPr/>
          </p:nvSpPr>
          <p:spPr>
            <a:xfrm>
              <a:off x="3246891" y="2469134"/>
              <a:ext cx="191412" cy="181826"/>
            </a:xfrm>
            <a:custGeom>
              <a:avLst/>
              <a:gdLst/>
              <a:ahLst/>
              <a:cxnLst/>
              <a:rect l="l" t="t" r="r" b="b"/>
              <a:pathLst>
                <a:path w="6240" h="5927" extrusionOk="0">
                  <a:moveTo>
                    <a:pt x="4181" y="0"/>
                  </a:moveTo>
                  <a:cubicBezTo>
                    <a:pt x="4054" y="0"/>
                    <a:pt x="3896" y="32"/>
                    <a:pt x="3737" y="32"/>
                  </a:cubicBezTo>
                  <a:lnTo>
                    <a:pt x="3674" y="32"/>
                  </a:lnTo>
                  <a:cubicBezTo>
                    <a:pt x="3611" y="64"/>
                    <a:pt x="3547" y="64"/>
                    <a:pt x="3484" y="64"/>
                  </a:cubicBezTo>
                  <a:lnTo>
                    <a:pt x="3421" y="64"/>
                  </a:lnTo>
                  <a:cubicBezTo>
                    <a:pt x="3357" y="95"/>
                    <a:pt x="3326" y="95"/>
                    <a:pt x="3262" y="127"/>
                  </a:cubicBezTo>
                  <a:lnTo>
                    <a:pt x="3199" y="127"/>
                  </a:lnTo>
                  <a:lnTo>
                    <a:pt x="2977" y="190"/>
                  </a:lnTo>
                  <a:cubicBezTo>
                    <a:pt x="2914" y="222"/>
                    <a:pt x="2819" y="222"/>
                    <a:pt x="2755" y="254"/>
                  </a:cubicBezTo>
                  <a:cubicBezTo>
                    <a:pt x="2724" y="254"/>
                    <a:pt x="2724" y="285"/>
                    <a:pt x="2692" y="285"/>
                  </a:cubicBezTo>
                  <a:cubicBezTo>
                    <a:pt x="2660" y="317"/>
                    <a:pt x="2597" y="317"/>
                    <a:pt x="2534" y="349"/>
                  </a:cubicBezTo>
                  <a:cubicBezTo>
                    <a:pt x="2534" y="349"/>
                    <a:pt x="2502" y="381"/>
                    <a:pt x="2470" y="381"/>
                  </a:cubicBezTo>
                  <a:lnTo>
                    <a:pt x="2312" y="444"/>
                  </a:lnTo>
                  <a:cubicBezTo>
                    <a:pt x="2312" y="476"/>
                    <a:pt x="2280" y="476"/>
                    <a:pt x="2249" y="476"/>
                  </a:cubicBezTo>
                  <a:cubicBezTo>
                    <a:pt x="2185" y="507"/>
                    <a:pt x="2122" y="571"/>
                    <a:pt x="2059" y="602"/>
                  </a:cubicBezTo>
                  <a:lnTo>
                    <a:pt x="2027" y="602"/>
                  </a:lnTo>
                  <a:cubicBezTo>
                    <a:pt x="1964" y="634"/>
                    <a:pt x="1900" y="666"/>
                    <a:pt x="1837" y="729"/>
                  </a:cubicBezTo>
                  <a:cubicBezTo>
                    <a:pt x="1837" y="729"/>
                    <a:pt x="1805" y="761"/>
                    <a:pt x="1774" y="761"/>
                  </a:cubicBezTo>
                  <a:cubicBezTo>
                    <a:pt x="1742" y="792"/>
                    <a:pt x="1710" y="824"/>
                    <a:pt x="1647" y="856"/>
                  </a:cubicBezTo>
                  <a:cubicBezTo>
                    <a:pt x="1615" y="887"/>
                    <a:pt x="1615" y="887"/>
                    <a:pt x="1584" y="919"/>
                  </a:cubicBezTo>
                  <a:lnTo>
                    <a:pt x="1457" y="1014"/>
                  </a:lnTo>
                  <a:cubicBezTo>
                    <a:pt x="1425" y="1046"/>
                    <a:pt x="1425" y="1046"/>
                    <a:pt x="1394" y="1077"/>
                  </a:cubicBezTo>
                  <a:lnTo>
                    <a:pt x="1235" y="1236"/>
                  </a:lnTo>
                  <a:cubicBezTo>
                    <a:pt x="1172" y="1299"/>
                    <a:pt x="1109" y="1362"/>
                    <a:pt x="1045" y="1426"/>
                  </a:cubicBezTo>
                  <a:cubicBezTo>
                    <a:pt x="1045" y="1426"/>
                    <a:pt x="1014" y="1457"/>
                    <a:pt x="1014" y="1457"/>
                  </a:cubicBezTo>
                  <a:lnTo>
                    <a:pt x="887" y="1616"/>
                  </a:lnTo>
                  <a:cubicBezTo>
                    <a:pt x="887" y="1616"/>
                    <a:pt x="855" y="1647"/>
                    <a:pt x="855" y="1679"/>
                  </a:cubicBezTo>
                  <a:cubicBezTo>
                    <a:pt x="824" y="1711"/>
                    <a:pt x="792" y="1742"/>
                    <a:pt x="760" y="1806"/>
                  </a:cubicBezTo>
                  <a:cubicBezTo>
                    <a:pt x="729" y="1837"/>
                    <a:pt x="729" y="1837"/>
                    <a:pt x="697" y="1869"/>
                  </a:cubicBezTo>
                  <a:cubicBezTo>
                    <a:pt x="665" y="1932"/>
                    <a:pt x="634" y="1996"/>
                    <a:pt x="570" y="2059"/>
                  </a:cubicBezTo>
                  <a:cubicBezTo>
                    <a:pt x="539" y="2122"/>
                    <a:pt x="507" y="2217"/>
                    <a:pt x="475" y="2281"/>
                  </a:cubicBezTo>
                  <a:cubicBezTo>
                    <a:pt x="444" y="2281"/>
                    <a:pt x="444" y="2312"/>
                    <a:pt x="444" y="2344"/>
                  </a:cubicBezTo>
                  <a:lnTo>
                    <a:pt x="349" y="2471"/>
                  </a:lnTo>
                  <a:cubicBezTo>
                    <a:pt x="349" y="2502"/>
                    <a:pt x="349" y="2534"/>
                    <a:pt x="317" y="2566"/>
                  </a:cubicBezTo>
                  <a:cubicBezTo>
                    <a:pt x="317" y="2597"/>
                    <a:pt x="285" y="2661"/>
                    <a:pt x="254" y="2724"/>
                  </a:cubicBezTo>
                  <a:cubicBezTo>
                    <a:pt x="254" y="2724"/>
                    <a:pt x="254" y="2756"/>
                    <a:pt x="254" y="2787"/>
                  </a:cubicBezTo>
                  <a:cubicBezTo>
                    <a:pt x="222" y="2851"/>
                    <a:pt x="190" y="2914"/>
                    <a:pt x="159" y="2977"/>
                  </a:cubicBezTo>
                  <a:lnTo>
                    <a:pt x="159" y="3009"/>
                  </a:lnTo>
                  <a:cubicBezTo>
                    <a:pt x="159" y="3072"/>
                    <a:pt x="127" y="3136"/>
                    <a:pt x="127" y="3231"/>
                  </a:cubicBezTo>
                  <a:cubicBezTo>
                    <a:pt x="95" y="3231"/>
                    <a:pt x="95" y="3262"/>
                    <a:pt x="95" y="3262"/>
                  </a:cubicBezTo>
                  <a:cubicBezTo>
                    <a:pt x="95" y="3326"/>
                    <a:pt x="64" y="3389"/>
                    <a:pt x="64" y="3452"/>
                  </a:cubicBezTo>
                  <a:cubicBezTo>
                    <a:pt x="64" y="3484"/>
                    <a:pt x="64" y="3484"/>
                    <a:pt x="64" y="3516"/>
                  </a:cubicBezTo>
                  <a:cubicBezTo>
                    <a:pt x="32" y="3579"/>
                    <a:pt x="32" y="3611"/>
                    <a:pt x="32" y="3674"/>
                  </a:cubicBezTo>
                  <a:cubicBezTo>
                    <a:pt x="32" y="3706"/>
                    <a:pt x="32" y="3737"/>
                    <a:pt x="32" y="3737"/>
                  </a:cubicBezTo>
                  <a:cubicBezTo>
                    <a:pt x="0" y="3896"/>
                    <a:pt x="0" y="4054"/>
                    <a:pt x="0" y="4212"/>
                  </a:cubicBezTo>
                  <a:lnTo>
                    <a:pt x="0" y="4244"/>
                  </a:lnTo>
                  <a:cubicBezTo>
                    <a:pt x="0" y="4307"/>
                    <a:pt x="0" y="4371"/>
                    <a:pt x="0" y="4434"/>
                  </a:cubicBezTo>
                  <a:cubicBezTo>
                    <a:pt x="0" y="4466"/>
                    <a:pt x="0" y="4497"/>
                    <a:pt x="0" y="4497"/>
                  </a:cubicBezTo>
                  <a:cubicBezTo>
                    <a:pt x="0" y="4561"/>
                    <a:pt x="32" y="4624"/>
                    <a:pt x="32" y="4687"/>
                  </a:cubicBezTo>
                  <a:cubicBezTo>
                    <a:pt x="32" y="4719"/>
                    <a:pt x="32" y="4719"/>
                    <a:pt x="32" y="4751"/>
                  </a:cubicBezTo>
                  <a:lnTo>
                    <a:pt x="64" y="4972"/>
                  </a:lnTo>
                  <a:cubicBezTo>
                    <a:pt x="732" y="5610"/>
                    <a:pt x="1592" y="5927"/>
                    <a:pt x="2451" y="5927"/>
                  </a:cubicBezTo>
                  <a:cubicBezTo>
                    <a:pt x="3341" y="5927"/>
                    <a:pt x="4232" y="5586"/>
                    <a:pt x="4909" y="4909"/>
                  </a:cubicBezTo>
                  <a:cubicBezTo>
                    <a:pt x="6239" y="3579"/>
                    <a:pt x="6239" y="1426"/>
                    <a:pt x="4941" y="95"/>
                  </a:cubicBezTo>
                  <a:cubicBezTo>
                    <a:pt x="4877" y="64"/>
                    <a:pt x="4814" y="64"/>
                    <a:pt x="4719" y="32"/>
                  </a:cubicBezTo>
                  <a:lnTo>
                    <a:pt x="4434" y="32"/>
                  </a:lnTo>
                  <a:cubicBezTo>
                    <a:pt x="4371" y="0"/>
                    <a:pt x="4307" y="0"/>
                    <a:pt x="4244" y="0"/>
                  </a:cubicBezTo>
                  <a:close/>
                </a:path>
              </a:pathLst>
            </a:custGeom>
            <a:solidFill>
              <a:srgbClr val="4FE0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3"/>
            <p:cNvSpPr/>
            <p:nvPr/>
          </p:nvSpPr>
          <p:spPr>
            <a:xfrm>
              <a:off x="3205110" y="2427353"/>
              <a:ext cx="211811" cy="211828"/>
            </a:xfrm>
            <a:custGeom>
              <a:avLst/>
              <a:gdLst/>
              <a:ahLst/>
              <a:cxnLst/>
              <a:rect l="l" t="t" r="r" b="b"/>
              <a:pathLst>
                <a:path w="6905" h="6905" extrusionOk="0">
                  <a:moveTo>
                    <a:pt x="3452" y="1"/>
                  </a:moveTo>
                  <a:cubicBezTo>
                    <a:pt x="1552" y="1"/>
                    <a:pt x="0" y="1552"/>
                    <a:pt x="0" y="3453"/>
                  </a:cubicBezTo>
                  <a:cubicBezTo>
                    <a:pt x="0" y="5353"/>
                    <a:pt x="1552" y="6905"/>
                    <a:pt x="3452" y="6905"/>
                  </a:cubicBezTo>
                  <a:cubicBezTo>
                    <a:pt x="5353" y="6905"/>
                    <a:pt x="6904" y="5353"/>
                    <a:pt x="6904" y="3453"/>
                  </a:cubicBezTo>
                  <a:cubicBezTo>
                    <a:pt x="6904" y="1552"/>
                    <a:pt x="5353" y="1"/>
                    <a:pt x="3452" y="1"/>
                  </a:cubicBezTo>
                  <a:close/>
                </a:path>
              </a:pathLst>
            </a:custGeom>
            <a:solidFill>
              <a:srgbClr val="84F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1" name="Google Shape;1131;p43"/>
          <p:cNvGrpSpPr/>
          <p:nvPr/>
        </p:nvGrpSpPr>
        <p:grpSpPr>
          <a:xfrm>
            <a:off x="4730330" y="1697780"/>
            <a:ext cx="1897279" cy="1556392"/>
            <a:chOff x="4730330" y="1697780"/>
            <a:chExt cx="1897279" cy="1556392"/>
          </a:xfrm>
        </p:grpSpPr>
        <p:sp>
          <p:nvSpPr>
            <p:cNvPr id="1132" name="Google Shape;1132;p43"/>
            <p:cNvSpPr/>
            <p:nvPr/>
          </p:nvSpPr>
          <p:spPr>
            <a:xfrm>
              <a:off x="4730330" y="1697780"/>
              <a:ext cx="1897279" cy="1556392"/>
            </a:xfrm>
            <a:custGeom>
              <a:avLst/>
              <a:gdLst/>
              <a:ahLst/>
              <a:cxnLst/>
              <a:rect l="l" t="t" r="r" b="b"/>
              <a:pathLst>
                <a:path w="61851" h="50734" extrusionOk="0">
                  <a:moveTo>
                    <a:pt x="1" y="0"/>
                  </a:moveTo>
                  <a:lnTo>
                    <a:pt x="1" y="42658"/>
                  </a:lnTo>
                  <a:lnTo>
                    <a:pt x="10800" y="50734"/>
                  </a:lnTo>
                  <a:lnTo>
                    <a:pt x="61851" y="50734"/>
                  </a:lnTo>
                  <a:lnTo>
                    <a:pt x="61851" y="0"/>
                  </a:lnTo>
                  <a:close/>
                </a:path>
              </a:pathLst>
            </a:custGeom>
            <a:solidFill>
              <a:srgbClr val="B0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3"/>
            <p:cNvSpPr/>
            <p:nvPr/>
          </p:nvSpPr>
          <p:spPr>
            <a:xfrm>
              <a:off x="4730330" y="3006367"/>
              <a:ext cx="331321" cy="247751"/>
            </a:xfrm>
            <a:custGeom>
              <a:avLst/>
              <a:gdLst/>
              <a:ahLst/>
              <a:cxnLst/>
              <a:rect l="l" t="t" r="r" b="b"/>
              <a:pathLst>
                <a:path w="10801" h="8076" extrusionOk="0">
                  <a:moveTo>
                    <a:pt x="1" y="0"/>
                  </a:moveTo>
                  <a:lnTo>
                    <a:pt x="10800" y="8076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A4A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3"/>
            <p:cNvSpPr/>
            <p:nvPr/>
          </p:nvSpPr>
          <p:spPr>
            <a:xfrm>
              <a:off x="4730330" y="1697780"/>
              <a:ext cx="1897279" cy="267201"/>
            </a:xfrm>
            <a:custGeom>
              <a:avLst/>
              <a:gdLst/>
              <a:ahLst/>
              <a:cxnLst/>
              <a:rect l="l" t="t" r="r" b="b"/>
              <a:pathLst>
                <a:path w="61851" h="8710" extrusionOk="0">
                  <a:moveTo>
                    <a:pt x="1" y="0"/>
                  </a:moveTo>
                  <a:lnTo>
                    <a:pt x="1" y="8709"/>
                  </a:lnTo>
                  <a:lnTo>
                    <a:pt x="61851" y="8709"/>
                  </a:lnTo>
                  <a:lnTo>
                    <a:pt x="61851" y="0"/>
                  </a:lnTo>
                  <a:close/>
                </a:path>
              </a:pathLst>
            </a:custGeom>
            <a:solidFill>
              <a:srgbClr val="C7C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5" name="Google Shape;1135;p43"/>
          <p:cNvGrpSpPr/>
          <p:nvPr/>
        </p:nvGrpSpPr>
        <p:grpSpPr>
          <a:xfrm>
            <a:off x="5864060" y="1602990"/>
            <a:ext cx="298287" cy="298276"/>
            <a:chOff x="5864060" y="1526790"/>
            <a:chExt cx="298287" cy="298276"/>
          </a:xfrm>
        </p:grpSpPr>
        <p:sp>
          <p:nvSpPr>
            <p:cNvPr id="1136" name="Google Shape;1136;p43"/>
            <p:cNvSpPr/>
            <p:nvPr/>
          </p:nvSpPr>
          <p:spPr>
            <a:xfrm>
              <a:off x="5864060" y="1569553"/>
              <a:ext cx="256504" cy="255513"/>
            </a:xfrm>
            <a:custGeom>
              <a:avLst/>
              <a:gdLst/>
              <a:ahLst/>
              <a:cxnLst/>
              <a:rect l="l" t="t" r="r" b="b"/>
              <a:pathLst>
                <a:path w="8362" h="8329" extrusionOk="0">
                  <a:moveTo>
                    <a:pt x="4181" y="0"/>
                  </a:moveTo>
                  <a:cubicBezTo>
                    <a:pt x="1869" y="0"/>
                    <a:pt x="1" y="1869"/>
                    <a:pt x="1" y="4149"/>
                  </a:cubicBezTo>
                  <a:cubicBezTo>
                    <a:pt x="1" y="6461"/>
                    <a:pt x="1869" y="8329"/>
                    <a:pt x="4181" y="8329"/>
                  </a:cubicBezTo>
                  <a:cubicBezTo>
                    <a:pt x="6493" y="8329"/>
                    <a:pt x="8361" y="6461"/>
                    <a:pt x="8361" y="4149"/>
                  </a:cubicBezTo>
                  <a:cubicBezTo>
                    <a:pt x="8361" y="1869"/>
                    <a:pt x="6493" y="0"/>
                    <a:pt x="4181" y="0"/>
                  </a:cubicBezTo>
                  <a:close/>
                </a:path>
              </a:pathLst>
            </a:custGeom>
            <a:solidFill>
              <a:srgbClr val="F2C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3"/>
            <p:cNvSpPr/>
            <p:nvPr/>
          </p:nvSpPr>
          <p:spPr>
            <a:xfrm>
              <a:off x="5929155" y="1569553"/>
              <a:ext cx="191412" cy="181335"/>
            </a:xfrm>
            <a:custGeom>
              <a:avLst/>
              <a:gdLst/>
              <a:ahLst/>
              <a:cxnLst/>
              <a:rect l="l" t="t" r="r" b="b"/>
              <a:pathLst>
                <a:path w="6240" h="5911" extrusionOk="0">
                  <a:moveTo>
                    <a:pt x="1742" y="0"/>
                  </a:moveTo>
                  <a:cubicBezTo>
                    <a:pt x="1679" y="0"/>
                    <a:pt x="1616" y="0"/>
                    <a:pt x="1552" y="32"/>
                  </a:cubicBezTo>
                  <a:lnTo>
                    <a:pt x="1521" y="32"/>
                  </a:lnTo>
                  <a:cubicBezTo>
                    <a:pt x="1426" y="32"/>
                    <a:pt x="1362" y="63"/>
                    <a:pt x="1299" y="63"/>
                  </a:cubicBezTo>
                  <a:cubicBezTo>
                    <a:pt x="1" y="1425"/>
                    <a:pt x="1" y="3579"/>
                    <a:pt x="1331" y="4909"/>
                  </a:cubicBezTo>
                  <a:cubicBezTo>
                    <a:pt x="2000" y="5578"/>
                    <a:pt x="2877" y="5910"/>
                    <a:pt x="3757" y="5910"/>
                  </a:cubicBezTo>
                  <a:cubicBezTo>
                    <a:pt x="4627" y="5910"/>
                    <a:pt x="5499" y="5586"/>
                    <a:pt x="6176" y="4940"/>
                  </a:cubicBezTo>
                  <a:lnTo>
                    <a:pt x="6208" y="4719"/>
                  </a:lnTo>
                  <a:cubicBezTo>
                    <a:pt x="6208" y="4719"/>
                    <a:pt x="6208" y="4687"/>
                    <a:pt x="6208" y="4655"/>
                  </a:cubicBezTo>
                  <a:cubicBezTo>
                    <a:pt x="6208" y="4592"/>
                    <a:pt x="6208" y="4560"/>
                    <a:pt x="6239" y="4497"/>
                  </a:cubicBezTo>
                  <a:cubicBezTo>
                    <a:pt x="6239" y="4465"/>
                    <a:pt x="6239" y="4434"/>
                    <a:pt x="6239" y="4434"/>
                  </a:cubicBezTo>
                  <a:cubicBezTo>
                    <a:pt x="6239" y="4370"/>
                    <a:pt x="6239" y="4307"/>
                    <a:pt x="6239" y="4244"/>
                  </a:cubicBezTo>
                  <a:lnTo>
                    <a:pt x="6239" y="4180"/>
                  </a:lnTo>
                  <a:cubicBezTo>
                    <a:pt x="6239" y="4022"/>
                    <a:pt x="6239" y="3864"/>
                    <a:pt x="6208" y="3737"/>
                  </a:cubicBezTo>
                  <a:cubicBezTo>
                    <a:pt x="6208" y="3705"/>
                    <a:pt x="6208" y="3674"/>
                    <a:pt x="6208" y="3674"/>
                  </a:cubicBezTo>
                  <a:cubicBezTo>
                    <a:pt x="6208" y="3610"/>
                    <a:pt x="6176" y="3547"/>
                    <a:pt x="6176" y="3484"/>
                  </a:cubicBezTo>
                  <a:cubicBezTo>
                    <a:pt x="6176" y="3484"/>
                    <a:pt x="6176" y="3452"/>
                    <a:pt x="6176" y="3420"/>
                  </a:cubicBezTo>
                  <a:cubicBezTo>
                    <a:pt x="6144" y="3357"/>
                    <a:pt x="6144" y="3325"/>
                    <a:pt x="6144" y="3262"/>
                  </a:cubicBezTo>
                  <a:cubicBezTo>
                    <a:pt x="6144" y="3230"/>
                    <a:pt x="6144" y="3230"/>
                    <a:pt x="6113" y="3199"/>
                  </a:cubicBezTo>
                  <a:cubicBezTo>
                    <a:pt x="6113" y="3135"/>
                    <a:pt x="6081" y="3040"/>
                    <a:pt x="6081" y="2977"/>
                  </a:cubicBezTo>
                  <a:cubicBezTo>
                    <a:pt x="6049" y="2882"/>
                    <a:pt x="6018" y="2819"/>
                    <a:pt x="5986" y="2755"/>
                  </a:cubicBezTo>
                  <a:cubicBezTo>
                    <a:pt x="5986" y="2724"/>
                    <a:pt x="5986" y="2724"/>
                    <a:pt x="5986" y="2692"/>
                  </a:cubicBezTo>
                  <a:cubicBezTo>
                    <a:pt x="5954" y="2629"/>
                    <a:pt x="5923" y="2597"/>
                    <a:pt x="5891" y="2534"/>
                  </a:cubicBezTo>
                  <a:cubicBezTo>
                    <a:pt x="5891" y="2502"/>
                    <a:pt x="5891" y="2502"/>
                    <a:pt x="5891" y="2470"/>
                  </a:cubicBezTo>
                  <a:lnTo>
                    <a:pt x="5796" y="2312"/>
                  </a:lnTo>
                  <a:cubicBezTo>
                    <a:pt x="5796" y="2280"/>
                    <a:pt x="5796" y="2280"/>
                    <a:pt x="5764" y="2249"/>
                  </a:cubicBezTo>
                  <a:cubicBezTo>
                    <a:pt x="5733" y="2185"/>
                    <a:pt x="5701" y="2122"/>
                    <a:pt x="5669" y="2059"/>
                  </a:cubicBezTo>
                  <a:cubicBezTo>
                    <a:pt x="5669" y="2027"/>
                    <a:pt x="5669" y="2027"/>
                    <a:pt x="5669" y="2027"/>
                  </a:cubicBezTo>
                  <a:cubicBezTo>
                    <a:pt x="5606" y="1964"/>
                    <a:pt x="5574" y="1900"/>
                    <a:pt x="5543" y="1837"/>
                  </a:cubicBezTo>
                  <a:cubicBezTo>
                    <a:pt x="5511" y="1837"/>
                    <a:pt x="5511" y="1805"/>
                    <a:pt x="5479" y="1774"/>
                  </a:cubicBezTo>
                  <a:cubicBezTo>
                    <a:pt x="5448" y="1742"/>
                    <a:pt x="5416" y="1679"/>
                    <a:pt x="5384" y="1647"/>
                  </a:cubicBezTo>
                  <a:cubicBezTo>
                    <a:pt x="5384" y="1615"/>
                    <a:pt x="5353" y="1615"/>
                    <a:pt x="5353" y="1584"/>
                  </a:cubicBezTo>
                  <a:lnTo>
                    <a:pt x="5226" y="1457"/>
                  </a:lnTo>
                  <a:cubicBezTo>
                    <a:pt x="5226" y="1425"/>
                    <a:pt x="5194" y="1425"/>
                    <a:pt x="5194" y="1394"/>
                  </a:cubicBezTo>
                  <a:cubicBezTo>
                    <a:pt x="5131" y="1330"/>
                    <a:pt x="5068" y="1267"/>
                    <a:pt x="5004" y="1204"/>
                  </a:cubicBezTo>
                  <a:lnTo>
                    <a:pt x="4846" y="1045"/>
                  </a:lnTo>
                  <a:cubicBezTo>
                    <a:pt x="4814" y="1045"/>
                    <a:pt x="4814" y="1013"/>
                    <a:pt x="4783" y="1013"/>
                  </a:cubicBezTo>
                  <a:lnTo>
                    <a:pt x="4656" y="887"/>
                  </a:lnTo>
                  <a:cubicBezTo>
                    <a:pt x="4624" y="887"/>
                    <a:pt x="4593" y="855"/>
                    <a:pt x="4593" y="855"/>
                  </a:cubicBezTo>
                  <a:cubicBezTo>
                    <a:pt x="4529" y="823"/>
                    <a:pt x="4498" y="792"/>
                    <a:pt x="4434" y="760"/>
                  </a:cubicBezTo>
                  <a:cubicBezTo>
                    <a:pt x="4434" y="728"/>
                    <a:pt x="4403" y="728"/>
                    <a:pt x="4403" y="697"/>
                  </a:cubicBezTo>
                  <a:cubicBezTo>
                    <a:pt x="4339" y="665"/>
                    <a:pt x="4244" y="633"/>
                    <a:pt x="4181" y="570"/>
                  </a:cubicBezTo>
                  <a:cubicBezTo>
                    <a:pt x="4118" y="538"/>
                    <a:pt x="4054" y="507"/>
                    <a:pt x="3991" y="475"/>
                  </a:cubicBezTo>
                  <a:cubicBezTo>
                    <a:pt x="3959" y="443"/>
                    <a:pt x="3959" y="443"/>
                    <a:pt x="3928" y="443"/>
                  </a:cubicBezTo>
                  <a:lnTo>
                    <a:pt x="3769" y="348"/>
                  </a:lnTo>
                  <a:cubicBezTo>
                    <a:pt x="3738" y="348"/>
                    <a:pt x="3738" y="348"/>
                    <a:pt x="3706" y="317"/>
                  </a:cubicBezTo>
                  <a:cubicBezTo>
                    <a:pt x="3643" y="317"/>
                    <a:pt x="3611" y="285"/>
                    <a:pt x="3547" y="253"/>
                  </a:cubicBezTo>
                  <a:lnTo>
                    <a:pt x="3484" y="253"/>
                  </a:lnTo>
                  <a:cubicBezTo>
                    <a:pt x="3421" y="222"/>
                    <a:pt x="3326" y="190"/>
                    <a:pt x="3262" y="158"/>
                  </a:cubicBezTo>
                  <a:lnTo>
                    <a:pt x="3041" y="95"/>
                  </a:lnTo>
                  <a:lnTo>
                    <a:pt x="2977" y="95"/>
                  </a:lnTo>
                  <a:cubicBezTo>
                    <a:pt x="2914" y="95"/>
                    <a:pt x="2851" y="63"/>
                    <a:pt x="2819" y="63"/>
                  </a:cubicBezTo>
                  <a:lnTo>
                    <a:pt x="2724" y="63"/>
                  </a:lnTo>
                  <a:cubicBezTo>
                    <a:pt x="2692" y="32"/>
                    <a:pt x="2629" y="32"/>
                    <a:pt x="2566" y="32"/>
                  </a:cubicBezTo>
                  <a:lnTo>
                    <a:pt x="2502" y="32"/>
                  </a:lnTo>
                  <a:cubicBezTo>
                    <a:pt x="2344" y="0"/>
                    <a:pt x="2186" y="0"/>
                    <a:pt x="2059" y="0"/>
                  </a:cubicBezTo>
                  <a:close/>
                </a:path>
              </a:pathLst>
            </a:custGeom>
            <a:solidFill>
              <a:srgbClr val="EAB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3"/>
            <p:cNvSpPr/>
            <p:nvPr/>
          </p:nvSpPr>
          <p:spPr>
            <a:xfrm>
              <a:off x="5950536" y="1526790"/>
              <a:ext cx="211811" cy="212810"/>
            </a:xfrm>
            <a:custGeom>
              <a:avLst/>
              <a:gdLst/>
              <a:ahLst/>
              <a:cxnLst/>
              <a:rect l="l" t="t" r="r" b="b"/>
              <a:pathLst>
                <a:path w="6905" h="6937" extrusionOk="0">
                  <a:moveTo>
                    <a:pt x="3452" y="1"/>
                  </a:moveTo>
                  <a:cubicBezTo>
                    <a:pt x="1552" y="1"/>
                    <a:pt x="0" y="1552"/>
                    <a:pt x="0" y="3484"/>
                  </a:cubicBezTo>
                  <a:cubicBezTo>
                    <a:pt x="0" y="5384"/>
                    <a:pt x="1552" y="6936"/>
                    <a:pt x="3452" y="6936"/>
                  </a:cubicBezTo>
                  <a:cubicBezTo>
                    <a:pt x="5352" y="6936"/>
                    <a:pt x="6904" y="5384"/>
                    <a:pt x="6904" y="3484"/>
                  </a:cubicBezTo>
                  <a:cubicBezTo>
                    <a:pt x="6904" y="1552"/>
                    <a:pt x="5352" y="1"/>
                    <a:pt x="3452" y="1"/>
                  </a:cubicBezTo>
                  <a:close/>
                </a:path>
              </a:pathLst>
            </a:custGeom>
            <a:solidFill>
              <a:srgbClr val="F7DE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9" name="Google Shape;1139;p43"/>
          <p:cNvSpPr txBox="1"/>
          <p:nvPr/>
        </p:nvSpPr>
        <p:spPr>
          <a:xfrm>
            <a:off x="834225" y="2002663"/>
            <a:ext cx="1744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40" name="Google Shape;1140;p43"/>
          <p:cNvSpPr txBox="1"/>
          <p:nvPr/>
        </p:nvSpPr>
        <p:spPr>
          <a:xfrm>
            <a:off x="834225" y="2374237"/>
            <a:ext cx="17445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the fifth planet from the Sun and the largest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1" name="Google Shape;1141;p43"/>
          <p:cNvSpPr txBox="1"/>
          <p:nvPr/>
        </p:nvSpPr>
        <p:spPr>
          <a:xfrm>
            <a:off x="2816163" y="2895263"/>
            <a:ext cx="1744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42" name="Google Shape;1142;p43"/>
          <p:cNvSpPr txBox="1"/>
          <p:nvPr/>
        </p:nvSpPr>
        <p:spPr>
          <a:xfrm>
            <a:off x="2816163" y="3266837"/>
            <a:ext cx="17445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a gas giant with a radius of about nine times that on Earth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3" name="Google Shape;1143;p43"/>
          <p:cNvSpPr txBox="1"/>
          <p:nvPr/>
        </p:nvSpPr>
        <p:spPr>
          <a:xfrm>
            <a:off x="4806750" y="2002663"/>
            <a:ext cx="1744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44" name="Google Shape;1144;p43"/>
          <p:cNvSpPr txBox="1"/>
          <p:nvPr/>
        </p:nvSpPr>
        <p:spPr>
          <a:xfrm>
            <a:off x="4806750" y="2374237"/>
            <a:ext cx="17445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fourth planet from the Sun and a very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5" name="Google Shape;1145;p43"/>
          <p:cNvSpPr txBox="1"/>
          <p:nvPr/>
        </p:nvSpPr>
        <p:spPr>
          <a:xfrm>
            <a:off x="6797250" y="2895263"/>
            <a:ext cx="1744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46" name="Google Shape;1146;p43"/>
          <p:cNvSpPr txBox="1"/>
          <p:nvPr/>
        </p:nvSpPr>
        <p:spPr>
          <a:xfrm>
            <a:off x="6797250" y="3266837"/>
            <a:ext cx="17445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eighth and farthest-known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THUYẾT MINH DỮ LIỆU</a:t>
            </a:r>
            <a:endParaRPr sz="25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4" name="Google Shape;134;p28"/>
          <p:cNvSpPr/>
          <p:nvPr/>
        </p:nvSpPr>
        <p:spPr>
          <a:xfrm>
            <a:off x="4868165" y="2803930"/>
            <a:ext cx="1976" cy="31"/>
          </a:xfrm>
          <a:custGeom>
            <a:avLst/>
            <a:gdLst/>
            <a:ahLst/>
            <a:cxnLst/>
            <a:rect l="l" t="t" r="r" b="b"/>
            <a:pathLst>
              <a:path w="64" h="1" extrusionOk="0">
                <a:moveTo>
                  <a:pt x="1" y="1"/>
                </a:moveTo>
                <a:cubicBezTo>
                  <a:pt x="32" y="1"/>
                  <a:pt x="32" y="1"/>
                  <a:pt x="64" y="1"/>
                </a:cubicBezTo>
                <a:cubicBezTo>
                  <a:pt x="32" y="1"/>
                  <a:pt x="32" y="1"/>
                  <a:pt x="32" y="1"/>
                </a:cubicBezTo>
                <a:cubicBezTo>
                  <a:pt x="1" y="1"/>
                  <a:pt x="1" y="1"/>
                  <a:pt x="1" y="1"/>
                </a:cubicBezTo>
                <a:close/>
              </a:path>
            </a:pathLst>
          </a:custGeom>
          <a:solidFill>
            <a:srgbClr val="F2CC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8"/>
          <p:cNvSpPr/>
          <p:nvPr/>
        </p:nvSpPr>
        <p:spPr>
          <a:xfrm>
            <a:off x="7873486" y="1603976"/>
            <a:ext cx="233667" cy="1935547"/>
          </a:xfrm>
          <a:custGeom>
            <a:avLst/>
            <a:gdLst/>
            <a:ahLst/>
            <a:cxnLst/>
            <a:rect l="l" t="t" r="r" b="b"/>
            <a:pathLst>
              <a:path w="7570" h="62705" fill="none" extrusionOk="0">
                <a:moveTo>
                  <a:pt x="0" y="0"/>
                </a:moveTo>
                <a:lnTo>
                  <a:pt x="2851" y="0"/>
                </a:lnTo>
                <a:cubicBezTo>
                  <a:pt x="5416" y="0"/>
                  <a:pt x="7474" y="2059"/>
                  <a:pt x="7474" y="4592"/>
                </a:cubicBezTo>
                <a:lnTo>
                  <a:pt x="7569" y="58081"/>
                </a:lnTo>
                <a:cubicBezTo>
                  <a:pt x="7569" y="60615"/>
                  <a:pt x="5511" y="62705"/>
                  <a:pt x="2977" y="62705"/>
                </a:cubicBezTo>
                <a:lnTo>
                  <a:pt x="95" y="62705"/>
                </a:lnTo>
              </a:path>
            </a:pathLst>
          </a:custGeom>
          <a:noFill/>
          <a:ln w="198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8"/>
          <p:cNvSpPr/>
          <p:nvPr/>
        </p:nvSpPr>
        <p:spPr>
          <a:xfrm>
            <a:off x="674219" y="1661498"/>
            <a:ext cx="233667" cy="1935547"/>
          </a:xfrm>
          <a:custGeom>
            <a:avLst/>
            <a:gdLst/>
            <a:ahLst/>
            <a:cxnLst/>
            <a:rect l="l" t="t" r="r" b="b"/>
            <a:pathLst>
              <a:path w="7570" h="62705" fill="none" extrusionOk="0">
                <a:moveTo>
                  <a:pt x="7569" y="62705"/>
                </a:moveTo>
                <a:lnTo>
                  <a:pt x="4719" y="62705"/>
                </a:lnTo>
                <a:cubicBezTo>
                  <a:pt x="2185" y="62705"/>
                  <a:pt x="95" y="60615"/>
                  <a:pt x="95" y="58081"/>
                </a:cubicBezTo>
                <a:lnTo>
                  <a:pt x="0" y="4592"/>
                </a:lnTo>
                <a:cubicBezTo>
                  <a:pt x="0" y="2059"/>
                  <a:pt x="2059" y="0"/>
                  <a:pt x="4624" y="0"/>
                </a:cubicBezTo>
                <a:lnTo>
                  <a:pt x="7474" y="0"/>
                </a:lnTo>
              </a:path>
            </a:pathLst>
          </a:custGeom>
          <a:noFill/>
          <a:ln w="198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8"/>
          <p:cNvSpPr/>
          <p:nvPr/>
        </p:nvSpPr>
        <p:spPr>
          <a:xfrm>
            <a:off x="4054400" y="1383735"/>
            <a:ext cx="672572" cy="31"/>
          </a:xfrm>
          <a:custGeom>
            <a:avLst/>
            <a:gdLst/>
            <a:ahLst/>
            <a:cxnLst/>
            <a:rect l="l" t="t" r="r" b="b"/>
            <a:pathLst>
              <a:path w="21789" h="1" fill="none" extrusionOk="0">
                <a:moveTo>
                  <a:pt x="21789" y="0"/>
                </a:moveTo>
                <a:lnTo>
                  <a:pt x="1" y="0"/>
                </a:lnTo>
              </a:path>
            </a:pathLst>
          </a:custGeom>
          <a:noFill/>
          <a:ln w="198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8"/>
          <p:cNvSpPr/>
          <p:nvPr/>
        </p:nvSpPr>
        <p:spPr>
          <a:xfrm>
            <a:off x="4124648" y="4016991"/>
            <a:ext cx="672572" cy="31"/>
          </a:xfrm>
          <a:custGeom>
            <a:avLst/>
            <a:gdLst/>
            <a:ahLst/>
            <a:cxnLst/>
            <a:rect l="l" t="t" r="r" b="b"/>
            <a:pathLst>
              <a:path w="21789" h="1" fill="none" extrusionOk="0">
                <a:moveTo>
                  <a:pt x="21789" y="1"/>
                </a:moveTo>
                <a:lnTo>
                  <a:pt x="1" y="1"/>
                </a:lnTo>
              </a:path>
            </a:pathLst>
          </a:custGeom>
          <a:noFill/>
          <a:ln w="198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015947-54B0-6B2B-8894-3898896C5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886" y="1908001"/>
            <a:ext cx="6983917" cy="1446037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44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Post-it Board Infographics</a:t>
            </a:r>
            <a:endParaRPr sz="25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152" name="Google Shape;1152;p44"/>
          <p:cNvGrpSpPr/>
          <p:nvPr/>
        </p:nvGrpSpPr>
        <p:grpSpPr>
          <a:xfrm>
            <a:off x="3584091" y="1165701"/>
            <a:ext cx="1975788" cy="1479937"/>
            <a:chOff x="3584091" y="1165701"/>
            <a:chExt cx="1975788" cy="1479937"/>
          </a:xfrm>
        </p:grpSpPr>
        <p:sp>
          <p:nvSpPr>
            <p:cNvPr id="1153" name="Google Shape;1153;p44"/>
            <p:cNvSpPr/>
            <p:nvPr/>
          </p:nvSpPr>
          <p:spPr>
            <a:xfrm>
              <a:off x="3584091" y="1165701"/>
              <a:ext cx="1975788" cy="1479937"/>
            </a:xfrm>
            <a:custGeom>
              <a:avLst/>
              <a:gdLst/>
              <a:ahLst/>
              <a:cxnLst/>
              <a:rect l="l" t="t" r="r" b="b"/>
              <a:pathLst>
                <a:path w="65619" h="49151" extrusionOk="0">
                  <a:moveTo>
                    <a:pt x="1" y="0"/>
                  </a:moveTo>
                  <a:lnTo>
                    <a:pt x="1" y="33569"/>
                  </a:lnTo>
                  <a:lnTo>
                    <a:pt x="15614" y="49150"/>
                  </a:lnTo>
                  <a:lnTo>
                    <a:pt x="65619" y="49150"/>
                  </a:lnTo>
                  <a:lnTo>
                    <a:pt x="65619" y="0"/>
                  </a:lnTo>
                  <a:close/>
                </a:path>
              </a:pathLst>
            </a:custGeom>
            <a:solidFill>
              <a:srgbClr val="F7DE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4"/>
            <p:cNvSpPr/>
            <p:nvPr/>
          </p:nvSpPr>
          <p:spPr>
            <a:xfrm>
              <a:off x="3584091" y="2176422"/>
              <a:ext cx="470138" cy="469174"/>
            </a:xfrm>
            <a:custGeom>
              <a:avLst/>
              <a:gdLst/>
              <a:ahLst/>
              <a:cxnLst/>
              <a:rect l="l" t="t" r="r" b="b"/>
              <a:pathLst>
                <a:path w="15614" h="15582" extrusionOk="0">
                  <a:moveTo>
                    <a:pt x="1" y="0"/>
                  </a:moveTo>
                  <a:lnTo>
                    <a:pt x="15614" y="15581"/>
                  </a:lnTo>
                  <a:lnTo>
                    <a:pt x="15614" y="0"/>
                  </a:lnTo>
                  <a:close/>
                </a:path>
              </a:pathLst>
            </a:custGeom>
            <a:solidFill>
              <a:srgbClr val="F2C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4"/>
            <p:cNvSpPr/>
            <p:nvPr/>
          </p:nvSpPr>
          <p:spPr>
            <a:xfrm>
              <a:off x="4054179" y="2176422"/>
              <a:ext cx="477755" cy="469174"/>
            </a:xfrm>
            <a:custGeom>
              <a:avLst/>
              <a:gdLst/>
              <a:ahLst/>
              <a:cxnLst/>
              <a:rect l="l" t="t" r="r" b="b"/>
              <a:pathLst>
                <a:path w="15867" h="15582" extrusionOk="0">
                  <a:moveTo>
                    <a:pt x="1" y="0"/>
                  </a:moveTo>
                  <a:lnTo>
                    <a:pt x="1" y="15581"/>
                  </a:lnTo>
                  <a:lnTo>
                    <a:pt x="15867" y="155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25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6" name="Google Shape;1156;p44"/>
          <p:cNvGrpSpPr/>
          <p:nvPr/>
        </p:nvGrpSpPr>
        <p:grpSpPr>
          <a:xfrm>
            <a:off x="3584091" y="3256724"/>
            <a:ext cx="1975788" cy="1479937"/>
            <a:chOff x="3584091" y="3256724"/>
            <a:chExt cx="1975788" cy="1479937"/>
          </a:xfrm>
        </p:grpSpPr>
        <p:sp>
          <p:nvSpPr>
            <p:cNvPr id="1157" name="Google Shape;1157;p44"/>
            <p:cNvSpPr/>
            <p:nvPr/>
          </p:nvSpPr>
          <p:spPr>
            <a:xfrm>
              <a:off x="3584091" y="3256724"/>
              <a:ext cx="1975788" cy="1479937"/>
            </a:xfrm>
            <a:custGeom>
              <a:avLst/>
              <a:gdLst/>
              <a:ahLst/>
              <a:cxnLst/>
              <a:rect l="l" t="t" r="r" b="b"/>
              <a:pathLst>
                <a:path w="65619" h="49151" extrusionOk="0">
                  <a:moveTo>
                    <a:pt x="1" y="1"/>
                  </a:moveTo>
                  <a:lnTo>
                    <a:pt x="1" y="33538"/>
                  </a:lnTo>
                  <a:lnTo>
                    <a:pt x="15614" y="49151"/>
                  </a:lnTo>
                  <a:lnTo>
                    <a:pt x="65619" y="49151"/>
                  </a:lnTo>
                  <a:lnTo>
                    <a:pt x="65619" y="1"/>
                  </a:lnTo>
                  <a:close/>
                </a:path>
              </a:pathLst>
            </a:custGeom>
            <a:solidFill>
              <a:srgbClr val="84F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4"/>
            <p:cNvSpPr/>
            <p:nvPr/>
          </p:nvSpPr>
          <p:spPr>
            <a:xfrm>
              <a:off x="3584091" y="4266512"/>
              <a:ext cx="470138" cy="470107"/>
            </a:xfrm>
            <a:custGeom>
              <a:avLst/>
              <a:gdLst/>
              <a:ahLst/>
              <a:cxnLst/>
              <a:rect l="l" t="t" r="r" b="b"/>
              <a:pathLst>
                <a:path w="15614" h="15613" extrusionOk="0">
                  <a:moveTo>
                    <a:pt x="1" y="0"/>
                  </a:moveTo>
                  <a:lnTo>
                    <a:pt x="15614" y="15613"/>
                  </a:lnTo>
                  <a:lnTo>
                    <a:pt x="15614" y="0"/>
                  </a:lnTo>
                  <a:close/>
                </a:path>
              </a:pathLst>
            </a:custGeom>
            <a:solidFill>
              <a:srgbClr val="58E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4"/>
            <p:cNvSpPr/>
            <p:nvPr/>
          </p:nvSpPr>
          <p:spPr>
            <a:xfrm>
              <a:off x="4054179" y="4266512"/>
              <a:ext cx="477755" cy="470107"/>
            </a:xfrm>
            <a:custGeom>
              <a:avLst/>
              <a:gdLst/>
              <a:ahLst/>
              <a:cxnLst/>
              <a:rect l="l" t="t" r="r" b="b"/>
              <a:pathLst>
                <a:path w="15867" h="15613" extrusionOk="0">
                  <a:moveTo>
                    <a:pt x="1" y="0"/>
                  </a:moveTo>
                  <a:lnTo>
                    <a:pt x="1" y="15613"/>
                  </a:lnTo>
                  <a:lnTo>
                    <a:pt x="15867" y="156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25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0" name="Google Shape;1160;p44"/>
          <p:cNvGrpSpPr/>
          <p:nvPr/>
        </p:nvGrpSpPr>
        <p:grpSpPr>
          <a:xfrm>
            <a:off x="6458936" y="2210746"/>
            <a:ext cx="1974855" cy="1480870"/>
            <a:chOff x="6458936" y="2210746"/>
            <a:chExt cx="1974855" cy="1480870"/>
          </a:xfrm>
        </p:grpSpPr>
        <p:sp>
          <p:nvSpPr>
            <p:cNvPr id="1161" name="Google Shape;1161;p44"/>
            <p:cNvSpPr/>
            <p:nvPr/>
          </p:nvSpPr>
          <p:spPr>
            <a:xfrm>
              <a:off x="6458936" y="2210746"/>
              <a:ext cx="1974855" cy="1480870"/>
            </a:xfrm>
            <a:custGeom>
              <a:avLst/>
              <a:gdLst/>
              <a:ahLst/>
              <a:cxnLst/>
              <a:rect l="l" t="t" r="r" b="b"/>
              <a:pathLst>
                <a:path w="65588" h="49182" extrusionOk="0">
                  <a:moveTo>
                    <a:pt x="1" y="0"/>
                  </a:moveTo>
                  <a:lnTo>
                    <a:pt x="1" y="33569"/>
                  </a:lnTo>
                  <a:lnTo>
                    <a:pt x="15582" y="49182"/>
                  </a:lnTo>
                  <a:lnTo>
                    <a:pt x="65588" y="49182"/>
                  </a:lnTo>
                  <a:lnTo>
                    <a:pt x="65588" y="0"/>
                  </a:lnTo>
                  <a:close/>
                </a:path>
              </a:pathLst>
            </a:custGeom>
            <a:solidFill>
              <a:srgbClr val="D3BC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4"/>
            <p:cNvSpPr/>
            <p:nvPr/>
          </p:nvSpPr>
          <p:spPr>
            <a:xfrm>
              <a:off x="6458936" y="3221467"/>
              <a:ext cx="469204" cy="470107"/>
            </a:xfrm>
            <a:custGeom>
              <a:avLst/>
              <a:gdLst/>
              <a:ahLst/>
              <a:cxnLst/>
              <a:rect l="l" t="t" r="r" b="b"/>
              <a:pathLst>
                <a:path w="15583" h="15613" extrusionOk="0">
                  <a:moveTo>
                    <a:pt x="1" y="0"/>
                  </a:moveTo>
                  <a:lnTo>
                    <a:pt x="15582" y="15613"/>
                  </a:lnTo>
                  <a:lnTo>
                    <a:pt x="15582" y="0"/>
                  </a:lnTo>
                  <a:close/>
                </a:path>
              </a:pathLst>
            </a:custGeom>
            <a:solidFill>
              <a:srgbClr val="C397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4"/>
            <p:cNvSpPr/>
            <p:nvPr/>
          </p:nvSpPr>
          <p:spPr>
            <a:xfrm>
              <a:off x="6928091" y="3221467"/>
              <a:ext cx="477755" cy="470107"/>
            </a:xfrm>
            <a:custGeom>
              <a:avLst/>
              <a:gdLst/>
              <a:ahLst/>
              <a:cxnLst/>
              <a:rect l="l" t="t" r="r" b="b"/>
              <a:pathLst>
                <a:path w="15867" h="15613" extrusionOk="0">
                  <a:moveTo>
                    <a:pt x="0" y="0"/>
                  </a:moveTo>
                  <a:lnTo>
                    <a:pt x="0" y="15613"/>
                  </a:lnTo>
                  <a:lnTo>
                    <a:pt x="15866" y="156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25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4" name="Google Shape;1164;p44"/>
          <p:cNvGrpSpPr/>
          <p:nvPr/>
        </p:nvGrpSpPr>
        <p:grpSpPr>
          <a:xfrm>
            <a:off x="710209" y="2210746"/>
            <a:ext cx="1975788" cy="1480870"/>
            <a:chOff x="710209" y="2210746"/>
            <a:chExt cx="1975788" cy="1480870"/>
          </a:xfrm>
        </p:grpSpPr>
        <p:sp>
          <p:nvSpPr>
            <p:cNvPr id="1165" name="Google Shape;1165;p44"/>
            <p:cNvSpPr/>
            <p:nvPr/>
          </p:nvSpPr>
          <p:spPr>
            <a:xfrm>
              <a:off x="710209" y="2210746"/>
              <a:ext cx="1975788" cy="1480870"/>
            </a:xfrm>
            <a:custGeom>
              <a:avLst/>
              <a:gdLst/>
              <a:ahLst/>
              <a:cxnLst/>
              <a:rect l="l" t="t" r="r" b="b"/>
              <a:pathLst>
                <a:path w="65619" h="49182" extrusionOk="0">
                  <a:moveTo>
                    <a:pt x="0" y="0"/>
                  </a:moveTo>
                  <a:lnTo>
                    <a:pt x="0" y="33569"/>
                  </a:lnTo>
                  <a:lnTo>
                    <a:pt x="15613" y="49182"/>
                  </a:lnTo>
                  <a:lnTo>
                    <a:pt x="65618" y="49182"/>
                  </a:lnTo>
                  <a:lnTo>
                    <a:pt x="65618" y="0"/>
                  </a:lnTo>
                  <a:close/>
                </a:path>
              </a:pathLst>
            </a:custGeom>
            <a:solidFill>
              <a:srgbClr val="A3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4"/>
            <p:cNvSpPr/>
            <p:nvPr/>
          </p:nvSpPr>
          <p:spPr>
            <a:xfrm>
              <a:off x="710209" y="3221467"/>
              <a:ext cx="470107" cy="470107"/>
            </a:xfrm>
            <a:custGeom>
              <a:avLst/>
              <a:gdLst/>
              <a:ahLst/>
              <a:cxnLst/>
              <a:rect l="l" t="t" r="r" b="b"/>
              <a:pathLst>
                <a:path w="15613" h="15613" extrusionOk="0">
                  <a:moveTo>
                    <a:pt x="0" y="0"/>
                  </a:moveTo>
                  <a:lnTo>
                    <a:pt x="15613" y="15613"/>
                  </a:lnTo>
                  <a:lnTo>
                    <a:pt x="15613" y="0"/>
                  </a:lnTo>
                  <a:close/>
                </a:path>
              </a:pathLst>
            </a:custGeom>
            <a:solidFill>
              <a:srgbClr val="95D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4"/>
            <p:cNvSpPr/>
            <p:nvPr/>
          </p:nvSpPr>
          <p:spPr>
            <a:xfrm>
              <a:off x="1180267" y="3221467"/>
              <a:ext cx="477785" cy="470107"/>
            </a:xfrm>
            <a:custGeom>
              <a:avLst/>
              <a:gdLst/>
              <a:ahLst/>
              <a:cxnLst/>
              <a:rect l="l" t="t" r="r" b="b"/>
              <a:pathLst>
                <a:path w="15868" h="15613" extrusionOk="0">
                  <a:moveTo>
                    <a:pt x="1" y="0"/>
                  </a:moveTo>
                  <a:lnTo>
                    <a:pt x="1" y="15613"/>
                  </a:lnTo>
                  <a:lnTo>
                    <a:pt x="15867" y="156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25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8" name="Google Shape;1168;p44"/>
          <p:cNvSpPr/>
          <p:nvPr/>
        </p:nvSpPr>
        <p:spPr>
          <a:xfrm>
            <a:off x="5768602" y="1383086"/>
            <a:ext cx="1677338" cy="701834"/>
          </a:xfrm>
          <a:custGeom>
            <a:avLst/>
            <a:gdLst/>
            <a:ahLst/>
            <a:cxnLst/>
            <a:rect l="l" t="t" r="r" b="b"/>
            <a:pathLst>
              <a:path w="55707" h="23309" fill="none" extrusionOk="0">
                <a:moveTo>
                  <a:pt x="0" y="1"/>
                </a:moveTo>
                <a:lnTo>
                  <a:pt x="50006" y="1"/>
                </a:lnTo>
                <a:cubicBezTo>
                  <a:pt x="53173" y="1"/>
                  <a:pt x="55706" y="2534"/>
                  <a:pt x="55706" y="5701"/>
                </a:cubicBezTo>
                <a:lnTo>
                  <a:pt x="55706" y="23309"/>
                </a:lnTo>
              </a:path>
            </a:pathLst>
          </a:custGeom>
          <a:noFill/>
          <a:ln w="198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9" name="Google Shape;1169;p44"/>
          <p:cNvSpPr/>
          <p:nvPr/>
        </p:nvSpPr>
        <p:spPr>
          <a:xfrm>
            <a:off x="5768602" y="3801181"/>
            <a:ext cx="1677338" cy="702798"/>
          </a:xfrm>
          <a:custGeom>
            <a:avLst/>
            <a:gdLst/>
            <a:ahLst/>
            <a:cxnLst/>
            <a:rect l="l" t="t" r="r" b="b"/>
            <a:pathLst>
              <a:path w="55707" h="23341" fill="none" extrusionOk="0">
                <a:moveTo>
                  <a:pt x="0" y="23341"/>
                </a:moveTo>
                <a:lnTo>
                  <a:pt x="50006" y="23341"/>
                </a:lnTo>
                <a:cubicBezTo>
                  <a:pt x="53173" y="23341"/>
                  <a:pt x="55706" y="20776"/>
                  <a:pt x="55706" y="17640"/>
                </a:cubicBezTo>
                <a:lnTo>
                  <a:pt x="55706" y="1"/>
                </a:lnTo>
              </a:path>
            </a:pathLst>
          </a:custGeom>
          <a:noFill/>
          <a:ln w="198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0" name="Google Shape;1170;p44"/>
          <p:cNvSpPr/>
          <p:nvPr/>
        </p:nvSpPr>
        <p:spPr>
          <a:xfrm>
            <a:off x="1848682" y="1383086"/>
            <a:ext cx="1526697" cy="701834"/>
          </a:xfrm>
          <a:custGeom>
            <a:avLst/>
            <a:gdLst/>
            <a:ahLst/>
            <a:cxnLst/>
            <a:rect l="l" t="t" r="r" b="b"/>
            <a:pathLst>
              <a:path w="50704" h="23309" fill="none" extrusionOk="0">
                <a:moveTo>
                  <a:pt x="50703" y="1"/>
                </a:moveTo>
                <a:lnTo>
                  <a:pt x="5701" y="1"/>
                </a:lnTo>
                <a:cubicBezTo>
                  <a:pt x="2534" y="1"/>
                  <a:pt x="1" y="2534"/>
                  <a:pt x="1" y="5701"/>
                </a:cubicBezTo>
                <a:lnTo>
                  <a:pt x="1" y="23309"/>
                </a:lnTo>
              </a:path>
            </a:pathLst>
          </a:custGeom>
          <a:noFill/>
          <a:ln w="198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1" name="Google Shape;1171;p44"/>
          <p:cNvSpPr/>
          <p:nvPr/>
        </p:nvSpPr>
        <p:spPr>
          <a:xfrm>
            <a:off x="1848682" y="3801181"/>
            <a:ext cx="1526697" cy="702798"/>
          </a:xfrm>
          <a:custGeom>
            <a:avLst/>
            <a:gdLst/>
            <a:ahLst/>
            <a:cxnLst/>
            <a:rect l="l" t="t" r="r" b="b"/>
            <a:pathLst>
              <a:path w="50704" h="23341" fill="none" extrusionOk="0">
                <a:moveTo>
                  <a:pt x="50703" y="23341"/>
                </a:moveTo>
                <a:lnTo>
                  <a:pt x="5701" y="23341"/>
                </a:lnTo>
                <a:cubicBezTo>
                  <a:pt x="2534" y="23341"/>
                  <a:pt x="1" y="20776"/>
                  <a:pt x="1" y="17640"/>
                </a:cubicBezTo>
                <a:lnTo>
                  <a:pt x="1" y="1"/>
                </a:lnTo>
              </a:path>
            </a:pathLst>
          </a:custGeom>
          <a:noFill/>
          <a:ln w="198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2" name="Google Shape;1172;p44"/>
          <p:cNvSpPr txBox="1"/>
          <p:nvPr/>
        </p:nvSpPr>
        <p:spPr>
          <a:xfrm>
            <a:off x="825850" y="2371988"/>
            <a:ext cx="1744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73" name="Google Shape;1173;p44"/>
          <p:cNvSpPr txBox="1"/>
          <p:nvPr/>
        </p:nvSpPr>
        <p:spPr>
          <a:xfrm>
            <a:off x="825850" y="2645312"/>
            <a:ext cx="17445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the fifth planet from the Sun and the largest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4" name="Google Shape;1174;p44"/>
          <p:cNvSpPr txBox="1"/>
          <p:nvPr/>
        </p:nvSpPr>
        <p:spPr>
          <a:xfrm>
            <a:off x="6573625" y="2371988"/>
            <a:ext cx="1744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75" name="Google Shape;1175;p44"/>
          <p:cNvSpPr txBox="1"/>
          <p:nvPr/>
        </p:nvSpPr>
        <p:spPr>
          <a:xfrm>
            <a:off x="6573625" y="2645312"/>
            <a:ext cx="17445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eighth and farthest-known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6" name="Google Shape;1176;p44"/>
          <p:cNvSpPr txBox="1"/>
          <p:nvPr/>
        </p:nvSpPr>
        <p:spPr>
          <a:xfrm>
            <a:off x="3700213" y="1299588"/>
            <a:ext cx="1744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77" name="Google Shape;1177;p44"/>
          <p:cNvSpPr txBox="1"/>
          <p:nvPr/>
        </p:nvSpPr>
        <p:spPr>
          <a:xfrm>
            <a:off x="3700213" y="1572912"/>
            <a:ext cx="17445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fourth planet from the Sun and a very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8" name="Google Shape;1178;p44"/>
          <p:cNvSpPr txBox="1"/>
          <p:nvPr/>
        </p:nvSpPr>
        <p:spPr>
          <a:xfrm>
            <a:off x="3700213" y="3404788"/>
            <a:ext cx="1744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79" name="Google Shape;1179;p44"/>
          <p:cNvSpPr txBox="1"/>
          <p:nvPr/>
        </p:nvSpPr>
        <p:spPr>
          <a:xfrm>
            <a:off x="3700213" y="3678112"/>
            <a:ext cx="17445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a gas giant with a radius of about nine times that on Earth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45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Post-it Board Infographics</a:t>
            </a:r>
            <a:endParaRPr sz="25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85" name="Google Shape;1185;p45"/>
          <p:cNvSpPr/>
          <p:nvPr/>
        </p:nvSpPr>
        <p:spPr>
          <a:xfrm>
            <a:off x="2947167" y="2898796"/>
            <a:ext cx="758612" cy="22913"/>
          </a:xfrm>
          <a:custGeom>
            <a:avLst/>
            <a:gdLst/>
            <a:ahLst/>
            <a:cxnLst/>
            <a:rect l="l" t="t" r="r" b="b"/>
            <a:pathLst>
              <a:path w="27679" h="836" extrusionOk="0">
                <a:moveTo>
                  <a:pt x="8603" y="1"/>
                </a:moveTo>
                <a:cubicBezTo>
                  <a:pt x="8047" y="1"/>
                  <a:pt x="7492" y="7"/>
                  <a:pt x="6936" y="22"/>
                </a:cubicBezTo>
                <a:cubicBezTo>
                  <a:pt x="5795" y="54"/>
                  <a:pt x="4624" y="86"/>
                  <a:pt x="3484" y="149"/>
                </a:cubicBezTo>
                <a:lnTo>
                  <a:pt x="1742" y="244"/>
                </a:lnTo>
                <a:cubicBezTo>
                  <a:pt x="1172" y="276"/>
                  <a:pt x="602" y="307"/>
                  <a:pt x="0" y="371"/>
                </a:cubicBezTo>
                <a:lnTo>
                  <a:pt x="0" y="466"/>
                </a:lnTo>
                <a:cubicBezTo>
                  <a:pt x="602" y="529"/>
                  <a:pt x="1172" y="561"/>
                  <a:pt x="1742" y="592"/>
                </a:cubicBezTo>
                <a:lnTo>
                  <a:pt x="3484" y="687"/>
                </a:lnTo>
                <a:cubicBezTo>
                  <a:pt x="4624" y="751"/>
                  <a:pt x="5795" y="782"/>
                  <a:pt x="6936" y="814"/>
                </a:cubicBezTo>
                <a:cubicBezTo>
                  <a:pt x="7492" y="829"/>
                  <a:pt x="8047" y="835"/>
                  <a:pt x="8603" y="835"/>
                </a:cubicBezTo>
                <a:cubicBezTo>
                  <a:pt x="10357" y="835"/>
                  <a:pt x="12108" y="775"/>
                  <a:pt x="13839" y="751"/>
                </a:cubicBezTo>
                <a:lnTo>
                  <a:pt x="20775" y="624"/>
                </a:lnTo>
                <a:lnTo>
                  <a:pt x="27679" y="466"/>
                </a:lnTo>
                <a:lnTo>
                  <a:pt x="27679" y="371"/>
                </a:lnTo>
                <a:lnTo>
                  <a:pt x="20775" y="212"/>
                </a:lnTo>
                <a:lnTo>
                  <a:pt x="13839" y="86"/>
                </a:lnTo>
                <a:cubicBezTo>
                  <a:pt x="12108" y="62"/>
                  <a:pt x="10357" y="1"/>
                  <a:pt x="860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6" name="Google Shape;1186;p45"/>
          <p:cNvSpPr/>
          <p:nvPr/>
        </p:nvSpPr>
        <p:spPr>
          <a:xfrm>
            <a:off x="5420817" y="2898796"/>
            <a:ext cx="759517" cy="22913"/>
          </a:xfrm>
          <a:custGeom>
            <a:avLst/>
            <a:gdLst/>
            <a:ahLst/>
            <a:cxnLst/>
            <a:rect l="l" t="t" r="r" b="b"/>
            <a:pathLst>
              <a:path w="27712" h="836" extrusionOk="0">
                <a:moveTo>
                  <a:pt x="8604" y="1"/>
                </a:moveTo>
                <a:cubicBezTo>
                  <a:pt x="8048" y="1"/>
                  <a:pt x="7492" y="7"/>
                  <a:pt x="6936" y="22"/>
                </a:cubicBezTo>
                <a:cubicBezTo>
                  <a:pt x="5796" y="54"/>
                  <a:pt x="4625" y="86"/>
                  <a:pt x="3484" y="149"/>
                </a:cubicBezTo>
                <a:lnTo>
                  <a:pt x="1743" y="244"/>
                </a:lnTo>
                <a:cubicBezTo>
                  <a:pt x="1173" y="276"/>
                  <a:pt x="603" y="307"/>
                  <a:pt x="1" y="371"/>
                </a:cubicBezTo>
                <a:lnTo>
                  <a:pt x="1" y="466"/>
                </a:lnTo>
                <a:cubicBezTo>
                  <a:pt x="603" y="529"/>
                  <a:pt x="1173" y="561"/>
                  <a:pt x="1743" y="592"/>
                </a:cubicBezTo>
                <a:lnTo>
                  <a:pt x="3484" y="687"/>
                </a:lnTo>
                <a:cubicBezTo>
                  <a:pt x="4625" y="751"/>
                  <a:pt x="5796" y="782"/>
                  <a:pt x="6936" y="814"/>
                </a:cubicBezTo>
                <a:cubicBezTo>
                  <a:pt x="7492" y="829"/>
                  <a:pt x="8048" y="835"/>
                  <a:pt x="8604" y="835"/>
                </a:cubicBezTo>
                <a:cubicBezTo>
                  <a:pt x="10358" y="835"/>
                  <a:pt x="12108" y="775"/>
                  <a:pt x="13840" y="751"/>
                </a:cubicBezTo>
                <a:lnTo>
                  <a:pt x="20776" y="624"/>
                </a:lnTo>
                <a:lnTo>
                  <a:pt x="27711" y="466"/>
                </a:lnTo>
                <a:lnTo>
                  <a:pt x="27711" y="371"/>
                </a:lnTo>
                <a:lnTo>
                  <a:pt x="20776" y="212"/>
                </a:lnTo>
                <a:lnTo>
                  <a:pt x="13840" y="86"/>
                </a:lnTo>
                <a:cubicBezTo>
                  <a:pt x="12108" y="62"/>
                  <a:pt x="10358" y="1"/>
                  <a:pt x="860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7" name="Google Shape;1187;p45"/>
          <p:cNvSpPr/>
          <p:nvPr/>
        </p:nvSpPr>
        <p:spPr>
          <a:xfrm>
            <a:off x="4540722" y="2224117"/>
            <a:ext cx="25187" cy="378470"/>
          </a:xfrm>
          <a:custGeom>
            <a:avLst/>
            <a:gdLst/>
            <a:ahLst/>
            <a:cxnLst/>
            <a:rect l="l" t="t" r="r" b="b"/>
            <a:pathLst>
              <a:path w="919" h="13809" extrusionOk="0">
                <a:moveTo>
                  <a:pt x="412" y="1"/>
                </a:moveTo>
                <a:lnTo>
                  <a:pt x="254" y="3453"/>
                </a:lnTo>
                <a:lnTo>
                  <a:pt x="127" y="6905"/>
                </a:lnTo>
                <a:cubicBezTo>
                  <a:pt x="95" y="8045"/>
                  <a:pt x="0" y="9185"/>
                  <a:pt x="64" y="10357"/>
                </a:cubicBezTo>
                <a:cubicBezTo>
                  <a:pt x="95" y="11497"/>
                  <a:pt x="190" y="12637"/>
                  <a:pt x="412" y="13809"/>
                </a:cubicBezTo>
                <a:lnTo>
                  <a:pt x="507" y="13809"/>
                </a:lnTo>
                <a:cubicBezTo>
                  <a:pt x="697" y="12637"/>
                  <a:pt x="792" y="11497"/>
                  <a:pt x="856" y="10357"/>
                </a:cubicBezTo>
                <a:cubicBezTo>
                  <a:pt x="919" y="9185"/>
                  <a:pt x="792" y="8045"/>
                  <a:pt x="761" y="6905"/>
                </a:cubicBezTo>
                <a:lnTo>
                  <a:pt x="666" y="3453"/>
                </a:lnTo>
                <a:lnTo>
                  <a:pt x="507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8" name="Google Shape;1188;p45"/>
          <p:cNvGrpSpPr/>
          <p:nvPr/>
        </p:nvGrpSpPr>
        <p:grpSpPr>
          <a:xfrm>
            <a:off x="3621599" y="2595619"/>
            <a:ext cx="1866122" cy="629159"/>
            <a:chOff x="3621599" y="2595619"/>
            <a:chExt cx="1866122" cy="629159"/>
          </a:xfrm>
        </p:grpSpPr>
        <p:sp>
          <p:nvSpPr>
            <p:cNvPr id="1189" name="Google Shape;1189;p45"/>
            <p:cNvSpPr/>
            <p:nvPr/>
          </p:nvSpPr>
          <p:spPr>
            <a:xfrm>
              <a:off x="3621599" y="3018866"/>
              <a:ext cx="1857434" cy="205913"/>
            </a:xfrm>
            <a:custGeom>
              <a:avLst/>
              <a:gdLst/>
              <a:ahLst/>
              <a:cxnLst/>
              <a:rect l="l" t="t" r="r" b="b"/>
              <a:pathLst>
                <a:path w="67771" h="7513" extrusionOk="0">
                  <a:moveTo>
                    <a:pt x="66605" y="1"/>
                  </a:moveTo>
                  <a:cubicBezTo>
                    <a:pt x="66381" y="1"/>
                    <a:pt x="66157" y="216"/>
                    <a:pt x="66219" y="487"/>
                  </a:cubicBezTo>
                  <a:cubicBezTo>
                    <a:pt x="66219" y="550"/>
                    <a:pt x="66219" y="613"/>
                    <a:pt x="66251" y="677"/>
                  </a:cubicBezTo>
                  <a:cubicBezTo>
                    <a:pt x="66227" y="674"/>
                    <a:pt x="66203" y="673"/>
                    <a:pt x="66179" y="673"/>
                  </a:cubicBezTo>
                  <a:cubicBezTo>
                    <a:pt x="65914" y="673"/>
                    <a:pt x="65638" y="832"/>
                    <a:pt x="65522" y="1152"/>
                  </a:cubicBezTo>
                  <a:cubicBezTo>
                    <a:pt x="65206" y="1975"/>
                    <a:pt x="62039" y="2640"/>
                    <a:pt x="61247" y="2862"/>
                  </a:cubicBezTo>
                  <a:cubicBezTo>
                    <a:pt x="60614" y="3052"/>
                    <a:pt x="59980" y="3210"/>
                    <a:pt x="59315" y="3368"/>
                  </a:cubicBezTo>
                  <a:cubicBezTo>
                    <a:pt x="58397" y="3527"/>
                    <a:pt x="57415" y="3685"/>
                    <a:pt x="56465" y="3844"/>
                  </a:cubicBezTo>
                  <a:cubicBezTo>
                    <a:pt x="56465" y="3844"/>
                    <a:pt x="56465" y="3844"/>
                    <a:pt x="56465" y="3875"/>
                  </a:cubicBezTo>
                  <a:cubicBezTo>
                    <a:pt x="55958" y="4065"/>
                    <a:pt x="55705" y="4540"/>
                    <a:pt x="55673" y="4984"/>
                  </a:cubicBezTo>
                  <a:cubicBezTo>
                    <a:pt x="54533" y="4952"/>
                    <a:pt x="53393" y="4889"/>
                    <a:pt x="52221" y="4825"/>
                  </a:cubicBezTo>
                  <a:cubicBezTo>
                    <a:pt x="46679" y="4635"/>
                    <a:pt x="41105" y="4445"/>
                    <a:pt x="35563" y="4224"/>
                  </a:cubicBezTo>
                  <a:cubicBezTo>
                    <a:pt x="24321" y="3780"/>
                    <a:pt x="13110" y="3178"/>
                    <a:pt x="1899" y="2387"/>
                  </a:cubicBezTo>
                  <a:cubicBezTo>
                    <a:pt x="1850" y="2383"/>
                    <a:pt x="1803" y="2381"/>
                    <a:pt x="1757" y="2381"/>
                  </a:cubicBezTo>
                  <a:cubicBezTo>
                    <a:pt x="0" y="2381"/>
                    <a:pt x="48" y="5240"/>
                    <a:pt x="1899" y="5364"/>
                  </a:cubicBezTo>
                  <a:cubicBezTo>
                    <a:pt x="14883" y="6250"/>
                    <a:pt x="27868" y="6915"/>
                    <a:pt x="40884" y="7264"/>
                  </a:cubicBezTo>
                  <a:cubicBezTo>
                    <a:pt x="45009" y="7388"/>
                    <a:pt x="49149" y="7513"/>
                    <a:pt x="53284" y="7513"/>
                  </a:cubicBezTo>
                  <a:cubicBezTo>
                    <a:pt x="55465" y="7513"/>
                    <a:pt x="57645" y="7478"/>
                    <a:pt x="59822" y="7390"/>
                  </a:cubicBezTo>
                  <a:cubicBezTo>
                    <a:pt x="62134" y="7295"/>
                    <a:pt x="64635" y="6884"/>
                    <a:pt x="66251" y="5079"/>
                  </a:cubicBezTo>
                  <a:cubicBezTo>
                    <a:pt x="67486" y="3685"/>
                    <a:pt x="67771" y="1817"/>
                    <a:pt x="66916" y="202"/>
                  </a:cubicBezTo>
                  <a:cubicBezTo>
                    <a:pt x="66839" y="60"/>
                    <a:pt x="66722" y="1"/>
                    <a:pt x="66605" y="1"/>
                  </a:cubicBezTo>
                  <a:close/>
                </a:path>
              </a:pathLst>
            </a:custGeom>
            <a:solidFill>
              <a:srgbClr val="DEE3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5"/>
            <p:cNvSpPr/>
            <p:nvPr/>
          </p:nvSpPr>
          <p:spPr>
            <a:xfrm>
              <a:off x="3630232" y="2602553"/>
              <a:ext cx="1829697" cy="557989"/>
            </a:xfrm>
            <a:custGeom>
              <a:avLst/>
              <a:gdLst/>
              <a:ahLst/>
              <a:cxnLst/>
              <a:rect l="l" t="t" r="r" b="b"/>
              <a:pathLst>
                <a:path w="66759" h="20359" extrusionOk="0">
                  <a:moveTo>
                    <a:pt x="65366" y="1"/>
                  </a:moveTo>
                  <a:cubicBezTo>
                    <a:pt x="57866" y="3243"/>
                    <a:pt x="49333" y="3608"/>
                    <a:pt x="41096" y="3608"/>
                  </a:cubicBezTo>
                  <a:cubicBezTo>
                    <a:pt x="39037" y="3608"/>
                    <a:pt x="36996" y="3585"/>
                    <a:pt x="34995" y="3579"/>
                  </a:cubicBezTo>
                  <a:cubicBezTo>
                    <a:pt x="23436" y="3547"/>
                    <a:pt x="11750" y="3547"/>
                    <a:pt x="191" y="2724"/>
                  </a:cubicBezTo>
                  <a:cubicBezTo>
                    <a:pt x="127" y="2724"/>
                    <a:pt x="96" y="2724"/>
                    <a:pt x="64" y="2692"/>
                  </a:cubicBezTo>
                  <a:lnTo>
                    <a:pt x="1" y="2692"/>
                  </a:lnTo>
                  <a:cubicBezTo>
                    <a:pt x="64" y="2724"/>
                    <a:pt x="96" y="2787"/>
                    <a:pt x="96" y="2851"/>
                  </a:cubicBezTo>
                  <a:cubicBezTo>
                    <a:pt x="412" y="8044"/>
                    <a:pt x="666" y="13301"/>
                    <a:pt x="286" y="18495"/>
                  </a:cubicBezTo>
                  <a:cubicBezTo>
                    <a:pt x="317" y="18463"/>
                    <a:pt x="349" y="18463"/>
                    <a:pt x="412" y="18463"/>
                  </a:cubicBezTo>
                  <a:cubicBezTo>
                    <a:pt x="11718" y="18939"/>
                    <a:pt x="23056" y="19477"/>
                    <a:pt x="34362" y="19984"/>
                  </a:cubicBezTo>
                  <a:cubicBezTo>
                    <a:pt x="37696" y="20140"/>
                    <a:pt x="41055" y="20358"/>
                    <a:pt x="44408" y="20358"/>
                  </a:cubicBezTo>
                  <a:cubicBezTo>
                    <a:pt x="46468" y="20358"/>
                    <a:pt x="48527" y="20276"/>
                    <a:pt x="50576" y="20047"/>
                  </a:cubicBezTo>
                  <a:cubicBezTo>
                    <a:pt x="56087" y="19445"/>
                    <a:pt x="61375" y="17862"/>
                    <a:pt x="66442" y="15613"/>
                  </a:cubicBezTo>
                  <a:cubicBezTo>
                    <a:pt x="66411" y="15582"/>
                    <a:pt x="66411" y="15582"/>
                    <a:pt x="66411" y="15518"/>
                  </a:cubicBezTo>
                  <a:cubicBezTo>
                    <a:pt x="66411" y="15518"/>
                    <a:pt x="66411" y="15487"/>
                    <a:pt x="66411" y="15487"/>
                  </a:cubicBezTo>
                  <a:cubicBezTo>
                    <a:pt x="66411" y="15487"/>
                    <a:pt x="66411" y="15487"/>
                    <a:pt x="66411" y="15455"/>
                  </a:cubicBezTo>
                  <a:cubicBezTo>
                    <a:pt x="66537" y="15392"/>
                    <a:pt x="66601" y="15297"/>
                    <a:pt x="66664" y="15202"/>
                  </a:cubicBezTo>
                  <a:cubicBezTo>
                    <a:pt x="66632" y="15170"/>
                    <a:pt x="66632" y="15170"/>
                    <a:pt x="66632" y="15138"/>
                  </a:cubicBezTo>
                  <a:cubicBezTo>
                    <a:pt x="66506" y="12700"/>
                    <a:pt x="66759" y="10293"/>
                    <a:pt x="66601" y="7823"/>
                  </a:cubicBezTo>
                  <a:cubicBezTo>
                    <a:pt x="66411" y="5194"/>
                    <a:pt x="65967" y="2597"/>
                    <a:pt x="65366" y="1"/>
                  </a:cubicBezTo>
                  <a:close/>
                </a:path>
              </a:pathLst>
            </a:custGeom>
            <a:solidFill>
              <a:srgbClr val="C397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5"/>
            <p:cNvSpPr/>
            <p:nvPr/>
          </p:nvSpPr>
          <p:spPr>
            <a:xfrm>
              <a:off x="3628506" y="2597346"/>
              <a:ext cx="1793245" cy="104121"/>
            </a:xfrm>
            <a:custGeom>
              <a:avLst/>
              <a:gdLst/>
              <a:ahLst/>
              <a:cxnLst/>
              <a:rect l="l" t="t" r="r" b="b"/>
              <a:pathLst>
                <a:path w="65429" h="3799" extrusionOk="0">
                  <a:moveTo>
                    <a:pt x="65365" y="0"/>
                  </a:moveTo>
                  <a:cubicBezTo>
                    <a:pt x="55810" y="3008"/>
                    <a:pt x="46118" y="3298"/>
                    <a:pt x="36212" y="3298"/>
                  </a:cubicBezTo>
                  <a:cubicBezTo>
                    <a:pt x="35480" y="3298"/>
                    <a:pt x="34747" y="3296"/>
                    <a:pt x="34013" y="3294"/>
                  </a:cubicBezTo>
                  <a:cubicBezTo>
                    <a:pt x="22739" y="3262"/>
                    <a:pt x="11496" y="2692"/>
                    <a:pt x="254" y="2502"/>
                  </a:cubicBezTo>
                  <a:cubicBezTo>
                    <a:pt x="32" y="2502"/>
                    <a:pt x="0" y="2787"/>
                    <a:pt x="127" y="2882"/>
                  </a:cubicBezTo>
                  <a:cubicBezTo>
                    <a:pt x="159" y="2914"/>
                    <a:pt x="190" y="2914"/>
                    <a:pt x="254" y="2914"/>
                  </a:cubicBezTo>
                  <a:cubicBezTo>
                    <a:pt x="11813" y="3769"/>
                    <a:pt x="23499" y="3737"/>
                    <a:pt x="35058" y="3769"/>
                  </a:cubicBezTo>
                  <a:cubicBezTo>
                    <a:pt x="37059" y="3775"/>
                    <a:pt x="39099" y="3798"/>
                    <a:pt x="41156" y="3798"/>
                  </a:cubicBezTo>
                  <a:cubicBezTo>
                    <a:pt x="49386" y="3798"/>
                    <a:pt x="57904" y="3433"/>
                    <a:pt x="65429" y="191"/>
                  </a:cubicBezTo>
                  <a:lnTo>
                    <a:pt x="653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5"/>
            <p:cNvSpPr/>
            <p:nvPr/>
          </p:nvSpPr>
          <p:spPr>
            <a:xfrm>
              <a:off x="3621791" y="2595619"/>
              <a:ext cx="1865930" cy="578079"/>
            </a:xfrm>
            <a:custGeom>
              <a:avLst/>
              <a:gdLst/>
              <a:ahLst/>
              <a:cxnLst/>
              <a:rect l="l" t="t" r="r" b="b"/>
              <a:pathLst>
                <a:path w="68081" h="21092" extrusionOk="0">
                  <a:moveTo>
                    <a:pt x="65800" y="0"/>
                  </a:moveTo>
                  <a:cubicBezTo>
                    <a:pt x="65737" y="0"/>
                    <a:pt x="65674" y="32"/>
                    <a:pt x="65610" y="63"/>
                  </a:cubicBezTo>
                  <a:lnTo>
                    <a:pt x="65674" y="254"/>
                  </a:lnTo>
                  <a:cubicBezTo>
                    <a:pt x="66275" y="2850"/>
                    <a:pt x="66719" y="5447"/>
                    <a:pt x="66909" y="8076"/>
                  </a:cubicBezTo>
                  <a:cubicBezTo>
                    <a:pt x="67099" y="10514"/>
                    <a:pt x="66814" y="12953"/>
                    <a:pt x="66940" y="15391"/>
                  </a:cubicBezTo>
                  <a:cubicBezTo>
                    <a:pt x="66940" y="15423"/>
                    <a:pt x="66940" y="15455"/>
                    <a:pt x="66972" y="15455"/>
                  </a:cubicBezTo>
                  <a:cubicBezTo>
                    <a:pt x="66909" y="15550"/>
                    <a:pt x="66845" y="15645"/>
                    <a:pt x="66750" y="15708"/>
                  </a:cubicBezTo>
                  <a:cubicBezTo>
                    <a:pt x="66750" y="15708"/>
                    <a:pt x="66750" y="15708"/>
                    <a:pt x="66719" y="15740"/>
                  </a:cubicBezTo>
                  <a:cubicBezTo>
                    <a:pt x="66719" y="15740"/>
                    <a:pt x="66719" y="15771"/>
                    <a:pt x="66719" y="15771"/>
                  </a:cubicBezTo>
                  <a:cubicBezTo>
                    <a:pt x="66719" y="15835"/>
                    <a:pt x="66750" y="15835"/>
                    <a:pt x="66750" y="15866"/>
                  </a:cubicBezTo>
                  <a:cubicBezTo>
                    <a:pt x="61683" y="18115"/>
                    <a:pt x="56395" y="19698"/>
                    <a:pt x="50884" y="20300"/>
                  </a:cubicBezTo>
                  <a:cubicBezTo>
                    <a:pt x="48813" y="20531"/>
                    <a:pt x="46732" y="20613"/>
                    <a:pt x="44648" y="20613"/>
                  </a:cubicBezTo>
                  <a:cubicBezTo>
                    <a:pt x="41318" y="20613"/>
                    <a:pt x="37982" y="20405"/>
                    <a:pt x="34670" y="20268"/>
                  </a:cubicBezTo>
                  <a:cubicBezTo>
                    <a:pt x="23364" y="19730"/>
                    <a:pt x="12026" y="19192"/>
                    <a:pt x="720" y="18716"/>
                  </a:cubicBezTo>
                  <a:cubicBezTo>
                    <a:pt x="689" y="18716"/>
                    <a:pt x="625" y="18716"/>
                    <a:pt x="594" y="18748"/>
                  </a:cubicBezTo>
                  <a:cubicBezTo>
                    <a:pt x="974" y="13554"/>
                    <a:pt x="720" y="8297"/>
                    <a:pt x="404" y="3104"/>
                  </a:cubicBezTo>
                  <a:cubicBezTo>
                    <a:pt x="404" y="3040"/>
                    <a:pt x="372" y="2977"/>
                    <a:pt x="309" y="2945"/>
                  </a:cubicBezTo>
                  <a:cubicBezTo>
                    <a:pt x="276" y="2929"/>
                    <a:pt x="239" y="2921"/>
                    <a:pt x="203" y="2921"/>
                  </a:cubicBezTo>
                  <a:cubicBezTo>
                    <a:pt x="99" y="2921"/>
                    <a:pt x="0" y="2986"/>
                    <a:pt x="24" y="3104"/>
                  </a:cubicBezTo>
                  <a:cubicBezTo>
                    <a:pt x="309" y="8456"/>
                    <a:pt x="245" y="13808"/>
                    <a:pt x="372" y="19128"/>
                  </a:cubicBezTo>
                  <a:cubicBezTo>
                    <a:pt x="372" y="19196"/>
                    <a:pt x="417" y="19228"/>
                    <a:pt x="465" y="19228"/>
                  </a:cubicBezTo>
                  <a:cubicBezTo>
                    <a:pt x="505" y="19228"/>
                    <a:pt x="547" y="19204"/>
                    <a:pt x="562" y="19160"/>
                  </a:cubicBezTo>
                  <a:cubicBezTo>
                    <a:pt x="625" y="19192"/>
                    <a:pt x="657" y="19223"/>
                    <a:pt x="720" y="19223"/>
                  </a:cubicBezTo>
                  <a:cubicBezTo>
                    <a:pt x="12501" y="19793"/>
                    <a:pt x="24282" y="20300"/>
                    <a:pt x="36063" y="20838"/>
                  </a:cubicBezTo>
                  <a:cubicBezTo>
                    <a:pt x="38903" y="20953"/>
                    <a:pt x="41743" y="21092"/>
                    <a:pt x="44574" y="21092"/>
                  </a:cubicBezTo>
                  <a:cubicBezTo>
                    <a:pt x="47236" y="21092"/>
                    <a:pt x="49891" y="20969"/>
                    <a:pt x="52531" y="20585"/>
                  </a:cubicBezTo>
                  <a:cubicBezTo>
                    <a:pt x="57661" y="19825"/>
                    <a:pt x="62665" y="18305"/>
                    <a:pt x="67289" y="15961"/>
                  </a:cubicBezTo>
                  <a:cubicBezTo>
                    <a:pt x="67384" y="15898"/>
                    <a:pt x="67352" y="15803"/>
                    <a:pt x="67289" y="15740"/>
                  </a:cubicBezTo>
                  <a:cubicBezTo>
                    <a:pt x="67289" y="15613"/>
                    <a:pt x="67257" y="15518"/>
                    <a:pt x="67225" y="15391"/>
                  </a:cubicBezTo>
                  <a:cubicBezTo>
                    <a:pt x="67289" y="15233"/>
                    <a:pt x="67289" y="15043"/>
                    <a:pt x="67225" y="14885"/>
                  </a:cubicBezTo>
                  <a:cubicBezTo>
                    <a:pt x="68080" y="10166"/>
                    <a:pt x="67194" y="4687"/>
                    <a:pt x="66054" y="159"/>
                  </a:cubicBezTo>
                  <a:cubicBezTo>
                    <a:pt x="66028" y="80"/>
                    <a:pt x="65980" y="24"/>
                    <a:pt x="65911" y="24"/>
                  </a:cubicBezTo>
                  <a:cubicBezTo>
                    <a:pt x="65896" y="24"/>
                    <a:pt x="65880" y="26"/>
                    <a:pt x="65864" y="32"/>
                  </a:cubicBezTo>
                  <a:cubicBezTo>
                    <a:pt x="65832" y="0"/>
                    <a:pt x="65832" y="0"/>
                    <a:pt x="65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5"/>
            <p:cNvSpPr/>
            <p:nvPr/>
          </p:nvSpPr>
          <p:spPr>
            <a:xfrm>
              <a:off x="4770722" y="2978605"/>
              <a:ext cx="613764" cy="130761"/>
            </a:xfrm>
            <a:custGeom>
              <a:avLst/>
              <a:gdLst/>
              <a:ahLst/>
              <a:cxnLst/>
              <a:rect l="l" t="t" r="r" b="b"/>
              <a:pathLst>
                <a:path w="22394" h="4771" extrusionOk="0">
                  <a:moveTo>
                    <a:pt x="20826" y="0"/>
                  </a:moveTo>
                  <a:cubicBezTo>
                    <a:pt x="20692" y="0"/>
                    <a:pt x="20548" y="27"/>
                    <a:pt x="20396" y="87"/>
                  </a:cubicBezTo>
                  <a:cubicBezTo>
                    <a:pt x="14643" y="2269"/>
                    <a:pt x="8764" y="3462"/>
                    <a:pt x="2690" y="3462"/>
                  </a:cubicBezTo>
                  <a:cubicBezTo>
                    <a:pt x="1976" y="3462"/>
                    <a:pt x="1259" y="3446"/>
                    <a:pt x="539" y="3412"/>
                  </a:cubicBezTo>
                  <a:cubicBezTo>
                    <a:pt x="96" y="3412"/>
                    <a:pt x="1" y="4109"/>
                    <a:pt x="412" y="4172"/>
                  </a:cubicBezTo>
                  <a:cubicBezTo>
                    <a:pt x="2756" y="4570"/>
                    <a:pt x="5128" y="4771"/>
                    <a:pt x="7497" y="4771"/>
                  </a:cubicBezTo>
                  <a:cubicBezTo>
                    <a:pt x="12109" y="4771"/>
                    <a:pt x="16709" y="4010"/>
                    <a:pt x="21061" y="2462"/>
                  </a:cubicBezTo>
                  <a:cubicBezTo>
                    <a:pt x="22393" y="1980"/>
                    <a:pt x="21974" y="0"/>
                    <a:pt x="208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4" name="Google Shape;1194;p45"/>
          <p:cNvSpPr/>
          <p:nvPr/>
        </p:nvSpPr>
        <p:spPr>
          <a:xfrm>
            <a:off x="1887391" y="1643473"/>
            <a:ext cx="1261184" cy="920070"/>
          </a:xfrm>
          <a:custGeom>
            <a:avLst/>
            <a:gdLst/>
            <a:ahLst/>
            <a:cxnLst/>
            <a:rect l="l" t="t" r="r" b="b"/>
            <a:pathLst>
              <a:path w="46016" h="33570" extrusionOk="0">
                <a:moveTo>
                  <a:pt x="9457" y="277"/>
                </a:moveTo>
                <a:cubicBezTo>
                  <a:pt x="9849" y="277"/>
                  <a:pt x="10245" y="285"/>
                  <a:pt x="10641" y="285"/>
                </a:cubicBezTo>
                <a:lnTo>
                  <a:pt x="22264" y="285"/>
                </a:lnTo>
                <a:cubicBezTo>
                  <a:pt x="20809" y="303"/>
                  <a:pt x="19355" y="317"/>
                  <a:pt x="17893" y="317"/>
                </a:cubicBezTo>
                <a:cubicBezTo>
                  <a:pt x="15824" y="317"/>
                  <a:pt x="13755" y="303"/>
                  <a:pt x="11667" y="303"/>
                </a:cubicBezTo>
                <a:cubicBezTo>
                  <a:pt x="10623" y="303"/>
                  <a:pt x="9575" y="307"/>
                  <a:pt x="8519" y="317"/>
                </a:cubicBezTo>
                <a:cubicBezTo>
                  <a:pt x="6936" y="412"/>
                  <a:pt x="5352" y="950"/>
                  <a:pt x="4054" y="1869"/>
                </a:cubicBezTo>
                <a:cubicBezTo>
                  <a:pt x="2755" y="2756"/>
                  <a:pt x="1679" y="4022"/>
                  <a:pt x="1045" y="5479"/>
                </a:cubicBezTo>
                <a:cubicBezTo>
                  <a:pt x="729" y="6207"/>
                  <a:pt x="507" y="6999"/>
                  <a:pt x="380" y="7759"/>
                </a:cubicBezTo>
                <a:cubicBezTo>
                  <a:pt x="253" y="8551"/>
                  <a:pt x="285" y="9374"/>
                  <a:pt x="285" y="10134"/>
                </a:cubicBezTo>
                <a:lnTo>
                  <a:pt x="317" y="14790"/>
                </a:lnTo>
                <a:lnTo>
                  <a:pt x="443" y="33538"/>
                </a:lnTo>
                <a:lnTo>
                  <a:pt x="127" y="33538"/>
                </a:lnTo>
                <a:lnTo>
                  <a:pt x="190" y="14695"/>
                </a:lnTo>
                <a:lnTo>
                  <a:pt x="190" y="9976"/>
                </a:lnTo>
                <a:cubicBezTo>
                  <a:pt x="190" y="9184"/>
                  <a:pt x="190" y="8393"/>
                  <a:pt x="317" y="7633"/>
                </a:cubicBezTo>
                <a:cubicBezTo>
                  <a:pt x="443" y="6873"/>
                  <a:pt x="665" y="6112"/>
                  <a:pt x="1014" y="5416"/>
                </a:cubicBezTo>
                <a:cubicBezTo>
                  <a:pt x="2280" y="2566"/>
                  <a:pt x="5162" y="539"/>
                  <a:pt x="8297" y="317"/>
                </a:cubicBezTo>
                <a:cubicBezTo>
                  <a:pt x="8677" y="285"/>
                  <a:pt x="9065" y="277"/>
                  <a:pt x="9457" y="277"/>
                </a:cubicBezTo>
                <a:close/>
                <a:moveTo>
                  <a:pt x="45984" y="0"/>
                </a:moveTo>
                <a:lnTo>
                  <a:pt x="27141" y="32"/>
                </a:lnTo>
                <a:lnTo>
                  <a:pt x="10641" y="32"/>
                </a:lnTo>
                <a:cubicBezTo>
                  <a:pt x="10245" y="48"/>
                  <a:pt x="9849" y="48"/>
                  <a:pt x="9453" y="48"/>
                </a:cubicBezTo>
                <a:cubicBezTo>
                  <a:pt x="9057" y="48"/>
                  <a:pt x="8662" y="48"/>
                  <a:pt x="8266" y="64"/>
                </a:cubicBezTo>
                <a:cubicBezTo>
                  <a:pt x="5067" y="317"/>
                  <a:pt x="2122" y="2407"/>
                  <a:pt x="824" y="5321"/>
                </a:cubicBezTo>
                <a:cubicBezTo>
                  <a:pt x="507" y="6049"/>
                  <a:pt x="285" y="6809"/>
                  <a:pt x="158" y="7601"/>
                </a:cubicBezTo>
                <a:cubicBezTo>
                  <a:pt x="0" y="8393"/>
                  <a:pt x="32" y="9184"/>
                  <a:pt x="32" y="9976"/>
                </a:cubicBezTo>
                <a:lnTo>
                  <a:pt x="32" y="14695"/>
                </a:lnTo>
                <a:lnTo>
                  <a:pt x="95" y="33538"/>
                </a:lnTo>
                <a:lnTo>
                  <a:pt x="95" y="33569"/>
                </a:lnTo>
                <a:lnTo>
                  <a:pt x="443" y="33569"/>
                </a:lnTo>
                <a:lnTo>
                  <a:pt x="570" y="14821"/>
                </a:lnTo>
                <a:lnTo>
                  <a:pt x="602" y="10134"/>
                </a:lnTo>
                <a:cubicBezTo>
                  <a:pt x="602" y="9343"/>
                  <a:pt x="570" y="8583"/>
                  <a:pt x="697" y="7823"/>
                </a:cubicBezTo>
                <a:cubicBezTo>
                  <a:pt x="824" y="7063"/>
                  <a:pt x="1045" y="6302"/>
                  <a:pt x="1362" y="5606"/>
                </a:cubicBezTo>
                <a:cubicBezTo>
                  <a:pt x="1995" y="4244"/>
                  <a:pt x="3009" y="3009"/>
                  <a:pt x="4275" y="2154"/>
                </a:cubicBezTo>
                <a:cubicBezTo>
                  <a:pt x="5542" y="1299"/>
                  <a:pt x="7031" y="792"/>
                  <a:pt x="8551" y="697"/>
                </a:cubicBezTo>
                <a:cubicBezTo>
                  <a:pt x="10620" y="687"/>
                  <a:pt x="12696" y="687"/>
                  <a:pt x="14775" y="687"/>
                </a:cubicBezTo>
                <a:lnTo>
                  <a:pt x="14775" y="687"/>
                </a:lnTo>
                <a:cubicBezTo>
                  <a:pt x="18935" y="687"/>
                  <a:pt x="23108" y="687"/>
                  <a:pt x="27267" y="602"/>
                </a:cubicBezTo>
                <a:lnTo>
                  <a:pt x="45984" y="317"/>
                </a:lnTo>
                <a:lnTo>
                  <a:pt x="45984" y="317"/>
                </a:lnTo>
                <a:lnTo>
                  <a:pt x="45984" y="317"/>
                </a:lnTo>
                <a:lnTo>
                  <a:pt x="46015" y="317"/>
                </a:lnTo>
                <a:lnTo>
                  <a:pt x="4598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5" name="Google Shape;1195;p45"/>
          <p:cNvSpPr/>
          <p:nvPr/>
        </p:nvSpPr>
        <p:spPr>
          <a:xfrm>
            <a:off x="5971972" y="1643473"/>
            <a:ext cx="1260334" cy="920070"/>
          </a:xfrm>
          <a:custGeom>
            <a:avLst/>
            <a:gdLst/>
            <a:ahLst/>
            <a:cxnLst/>
            <a:rect l="l" t="t" r="r" b="b"/>
            <a:pathLst>
              <a:path w="45985" h="33570" extrusionOk="0">
                <a:moveTo>
                  <a:pt x="28091" y="285"/>
                </a:moveTo>
                <a:cubicBezTo>
                  <a:pt x="27492" y="291"/>
                  <a:pt x="26895" y="294"/>
                  <a:pt x="26298" y="294"/>
                </a:cubicBezTo>
                <a:cubicBezTo>
                  <a:pt x="25623" y="294"/>
                  <a:pt x="24949" y="291"/>
                  <a:pt x="24275" y="285"/>
                </a:cubicBezTo>
                <a:close/>
                <a:moveTo>
                  <a:pt x="36531" y="277"/>
                </a:moveTo>
                <a:cubicBezTo>
                  <a:pt x="36927" y="277"/>
                  <a:pt x="37323" y="285"/>
                  <a:pt x="37719" y="317"/>
                </a:cubicBezTo>
                <a:cubicBezTo>
                  <a:pt x="40822" y="507"/>
                  <a:pt x="43704" y="2566"/>
                  <a:pt x="44971" y="5416"/>
                </a:cubicBezTo>
                <a:cubicBezTo>
                  <a:pt x="45319" y="6112"/>
                  <a:pt x="45541" y="6873"/>
                  <a:pt x="45668" y="7633"/>
                </a:cubicBezTo>
                <a:cubicBezTo>
                  <a:pt x="45826" y="8393"/>
                  <a:pt x="45794" y="9184"/>
                  <a:pt x="45794" y="9976"/>
                </a:cubicBezTo>
                <a:lnTo>
                  <a:pt x="45794" y="14695"/>
                </a:lnTo>
                <a:lnTo>
                  <a:pt x="45858" y="33538"/>
                </a:lnTo>
                <a:lnTo>
                  <a:pt x="45541" y="33538"/>
                </a:lnTo>
                <a:lnTo>
                  <a:pt x="45668" y="14790"/>
                </a:lnTo>
                <a:lnTo>
                  <a:pt x="45699" y="10134"/>
                </a:lnTo>
                <a:cubicBezTo>
                  <a:pt x="45699" y="9374"/>
                  <a:pt x="45731" y="8551"/>
                  <a:pt x="45604" y="7759"/>
                </a:cubicBezTo>
                <a:cubicBezTo>
                  <a:pt x="45478" y="6999"/>
                  <a:pt x="45256" y="6207"/>
                  <a:pt x="44939" y="5479"/>
                </a:cubicBezTo>
                <a:cubicBezTo>
                  <a:pt x="44306" y="4022"/>
                  <a:pt x="43229" y="2756"/>
                  <a:pt x="41931" y="1837"/>
                </a:cubicBezTo>
                <a:cubicBezTo>
                  <a:pt x="40632" y="950"/>
                  <a:pt x="39049" y="412"/>
                  <a:pt x="37465" y="317"/>
                </a:cubicBezTo>
                <a:cubicBezTo>
                  <a:pt x="35898" y="301"/>
                  <a:pt x="34338" y="301"/>
                  <a:pt x="32778" y="301"/>
                </a:cubicBezTo>
                <a:cubicBezTo>
                  <a:pt x="31219" y="301"/>
                  <a:pt x="29659" y="301"/>
                  <a:pt x="28091" y="285"/>
                </a:cubicBezTo>
                <a:lnTo>
                  <a:pt x="35343" y="285"/>
                </a:lnTo>
                <a:cubicBezTo>
                  <a:pt x="35739" y="285"/>
                  <a:pt x="36135" y="277"/>
                  <a:pt x="36531" y="277"/>
                </a:cubicBezTo>
                <a:close/>
                <a:moveTo>
                  <a:pt x="1" y="0"/>
                </a:moveTo>
                <a:lnTo>
                  <a:pt x="1" y="317"/>
                </a:lnTo>
                <a:lnTo>
                  <a:pt x="18717" y="602"/>
                </a:lnTo>
                <a:cubicBezTo>
                  <a:pt x="22876" y="687"/>
                  <a:pt x="27050" y="687"/>
                  <a:pt x="31209" y="687"/>
                </a:cubicBezTo>
                <a:lnTo>
                  <a:pt x="31209" y="687"/>
                </a:lnTo>
                <a:cubicBezTo>
                  <a:pt x="33288" y="687"/>
                  <a:pt x="35365" y="687"/>
                  <a:pt x="37434" y="697"/>
                </a:cubicBezTo>
                <a:cubicBezTo>
                  <a:pt x="38954" y="792"/>
                  <a:pt x="40442" y="1299"/>
                  <a:pt x="41709" y="2154"/>
                </a:cubicBezTo>
                <a:cubicBezTo>
                  <a:pt x="42976" y="3041"/>
                  <a:pt x="43989" y="4244"/>
                  <a:pt x="44622" y="5637"/>
                </a:cubicBezTo>
                <a:cubicBezTo>
                  <a:pt x="44971" y="6334"/>
                  <a:pt x="45161" y="7063"/>
                  <a:pt x="45288" y="7823"/>
                </a:cubicBezTo>
                <a:cubicBezTo>
                  <a:pt x="45414" y="8583"/>
                  <a:pt x="45383" y="9343"/>
                  <a:pt x="45383" y="10134"/>
                </a:cubicBezTo>
                <a:lnTo>
                  <a:pt x="45414" y="14853"/>
                </a:lnTo>
                <a:lnTo>
                  <a:pt x="45541" y="33569"/>
                </a:lnTo>
                <a:lnTo>
                  <a:pt x="45889" y="33569"/>
                </a:lnTo>
                <a:lnTo>
                  <a:pt x="45889" y="33538"/>
                </a:lnTo>
                <a:lnTo>
                  <a:pt x="45953" y="14695"/>
                </a:lnTo>
                <a:lnTo>
                  <a:pt x="45953" y="9976"/>
                </a:lnTo>
                <a:cubicBezTo>
                  <a:pt x="45953" y="9184"/>
                  <a:pt x="45984" y="8393"/>
                  <a:pt x="45858" y="7601"/>
                </a:cubicBezTo>
                <a:cubicBezTo>
                  <a:pt x="45731" y="6809"/>
                  <a:pt x="45478" y="6049"/>
                  <a:pt x="45161" y="5321"/>
                </a:cubicBezTo>
                <a:cubicBezTo>
                  <a:pt x="43862" y="2407"/>
                  <a:pt x="40917" y="317"/>
                  <a:pt x="37719" y="64"/>
                </a:cubicBezTo>
                <a:cubicBezTo>
                  <a:pt x="37323" y="48"/>
                  <a:pt x="36927" y="48"/>
                  <a:pt x="36531" y="48"/>
                </a:cubicBezTo>
                <a:cubicBezTo>
                  <a:pt x="36135" y="48"/>
                  <a:pt x="35739" y="48"/>
                  <a:pt x="35343" y="32"/>
                </a:cubicBezTo>
                <a:lnTo>
                  <a:pt x="18876" y="32"/>
                </a:lnTo>
                <a:lnTo>
                  <a:pt x="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6" name="Google Shape;1196;p45"/>
          <p:cNvSpPr/>
          <p:nvPr/>
        </p:nvSpPr>
        <p:spPr>
          <a:xfrm>
            <a:off x="5971123" y="3235299"/>
            <a:ext cx="1261184" cy="920070"/>
          </a:xfrm>
          <a:custGeom>
            <a:avLst/>
            <a:gdLst/>
            <a:ahLst/>
            <a:cxnLst/>
            <a:rect l="l" t="t" r="r" b="b"/>
            <a:pathLst>
              <a:path w="46016" h="33570" extrusionOk="0">
                <a:moveTo>
                  <a:pt x="45888" y="32"/>
                </a:moveTo>
                <a:lnTo>
                  <a:pt x="45825" y="18875"/>
                </a:lnTo>
                <a:lnTo>
                  <a:pt x="45825" y="23593"/>
                </a:lnTo>
                <a:cubicBezTo>
                  <a:pt x="45825" y="24385"/>
                  <a:pt x="45825" y="25145"/>
                  <a:pt x="45699" y="25937"/>
                </a:cubicBezTo>
                <a:cubicBezTo>
                  <a:pt x="45572" y="26697"/>
                  <a:pt x="45350" y="27457"/>
                  <a:pt x="45002" y="28154"/>
                </a:cubicBezTo>
                <a:cubicBezTo>
                  <a:pt x="43735" y="31004"/>
                  <a:pt x="40853" y="33031"/>
                  <a:pt x="37718" y="33252"/>
                </a:cubicBezTo>
                <a:cubicBezTo>
                  <a:pt x="37338" y="33284"/>
                  <a:pt x="36950" y="33292"/>
                  <a:pt x="36558" y="33292"/>
                </a:cubicBezTo>
                <a:cubicBezTo>
                  <a:pt x="36166" y="33292"/>
                  <a:pt x="35770" y="33284"/>
                  <a:pt x="35374" y="33284"/>
                </a:cubicBezTo>
                <a:lnTo>
                  <a:pt x="28312" y="33284"/>
                </a:lnTo>
                <a:lnTo>
                  <a:pt x="24781" y="33272"/>
                </a:lnTo>
                <a:lnTo>
                  <a:pt x="24781" y="33272"/>
                </a:lnTo>
                <a:cubicBezTo>
                  <a:pt x="25892" y="33261"/>
                  <a:pt x="27005" y="33252"/>
                  <a:pt x="28122" y="33252"/>
                </a:cubicBezTo>
                <a:cubicBezTo>
                  <a:pt x="30191" y="33252"/>
                  <a:pt x="32260" y="33267"/>
                  <a:pt x="34348" y="33267"/>
                </a:cubicBezTo>
                <a:cubicBezTo>
                  <a:pt x="35392" y="33267"/>
                  <a:pt x="36441" y="33263"/>
                  <a:pt x="37496" y="33252"/>
                </a:cubicBezTo>
                <a:cubicBezTo>
                  <a:pt x="39080" y="33157"/>
                  <a:pt x="40663" y="32619"/>
                  <a:pt x="41962" y="31701"/>
                </a:cubicBezTo>
                <a:cubicBezTo>
                  <a:pt x="43260" y="30814"/>
                  <a:pt x="44337" y="29516"/>
                  <a:pt x="44970" y="28059"/>
                </a:cubicBezTo>
                <a:cubicBezTo>
                  <a:pt x="45287" y="27330"/>
                  <a:pt x="45509" y="26570"/>
                  <a:pt x="45635" y="25779"/>
                </a:cubicBezTo>
                <a:cubicBezTo>
                  <a:pt x="45762" y="24987"/>
                  <a:pt x="45730" y="24195"/>
                  <a:pt x="45730" y="23435"/>
                </a:cubicBezTo>
                <a:lnTo>
                  <a:pt x="45699" y="18780"/>
                </a:lnTo>
                <a:lnTo>
                  <a:pt x="45572" y="32"/>
                </a:lnTo>
                <a:close/>
                <a:moveTo>
                  <a:pt x="45572" y="0"/>
                </a:moveTo>
                <a:lnTo>
                  <a:pt x="45414" y="18716"/>
                </a:lnTo>
                <a:lnTo>
                  <a:pt x="45414" y="23435"/>
                </a:lnTo>
                <a:cubicBezTo>
                  <a:pt x="45382" y="24195"/>
                  <a:pt x="45414" y="24987"/>
                  <a:pt x="45287" y="25747"/>
                </a:cubicBezTo>
                <a:cubicBezTo>
                  <a:pt x="45192" y="26507"/>
                  <a:pt x="44970" y="27235"/>
                  <a:pt x="44653" y="27932"/>
                </a:cubicBezTo>
                <a:cubicBezTo>
                  <a:pt x="44020" y="29326"/>
                  <a:pt x="43007" y="30529"/>
                  <a:pt x="41740" y="31384"/>
                </a:cubicBezTo>
                <a:cubicBezTo>
                  <a:pt x="40473" y="32271"/>
                  <a:pt x="38985" y="32777"/>
                  <a:pt x="37465" y="32841"/>
                </a:cubicBezTo>
                <a:cubicBezTo>
                  <a:pt x="31226" y="32872"/>
                  <a:pt x="24987" y="32809"/>
                  <a:pt x="18748" y="32967"/>
                </a:cubicBezTo>
                <a:lnTo>
                  <a:pt x="0" y="33252"/>
                </a:lnTo>
                <a:lnTo>
                  <a:pt x="0" y="33569"/>
                </a:lnTo>
                <a:lnTo>
                  <a:pt x="32" y="33569"/>
                </a:lnTo>
                <a:lnTo>
                  <a:pt x="32" y="33569"/>
                </a:lnTo>
                <a:lnTo>
                  <a:pt x="32" y="33569"/>
                </a:lnTo>
                <a:lnTo>
                  <a:pt x="37" y="33569"/>
                </a:lnTo>
                <a:lnTo>
                  <a:pt x="37" y="33569"/>
                </a:lnTo>
                <a:lnTo>
                  <a:pt x="18875" y="33537"/>
                </a:lnTo>
                <a:lnTo>
                  <a:pt x="28312" y="33537"/>
                </a:lnTo>
                <a:lnTo>
                  <a:pt x="33031" y="33506"/>
                </a:lnTo>
                <a:lnTo>
                  <a:pt x="35374" y="33506"/>
                </a:lnTo>
                <a:cubicBezTo>
                  <a:pt x="35770" y="33506"/>
                  <a:pt x="36166" y="33514"/>
                  <a:pt x="36562" y="33514"/>
                </a:cubicBezTo>
                <a:cubicBezTo>
                  <a:pt x="36958" y="33514"/>
                  <a:pt x="37354" y="33506"/>
                  <a:pt x="37750" y="33474"/>
                </a:cubicBezTo>
                <a:cubicBezTo>
                  <a:pt x="40948" y="33252"/>
                  <a:pt x="43893" y="31131"/>
                  <a:pt x="45192" y="28217"/>
                </a:cubicBezTo>
                <a:cubicBezTo>
                  <a:pt x="45509" y="27520"/>
                  <a:pt x="45730" y="26729"/>
                  <a:pt x="45857" y="25969"/>
                </a:cubicBezTo>
                <a:cubicBezTo>
                  <a:pt x="46015" y="25177"/>
                  <a:pt x="45984" y="24354"/>
                  <a:pt x="45984" y="23593"/>
                </a:cubicBezTo>
                <a:lnTo>
                  <a:pt x="45984" y="18875"/>
                </a:lnTo>
                <a:lnTo>
                  <a:pt x="4592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7" name="Google Shape;1197;p45"/>
          <p:cNvSpPr/>
          <p:nvPr/>
        </p:nvSpPr>
        <p:spPr>
          <a:xfrm>
            <a:off x="1887391" y="3235299"/>
            <a:ext cx="1260306" cy="920070"/>
          </a:xfrm>
          <a:custGeom>
            <a:avLst/>
            <a:gdLst/>
            <a:ahLst/>
            <a:cxnLst/>
            <a:rect l="l" t="t" r="r" b="b"/>
            <a:pathLst>
              <a:path w="45984" h="33570" extrusionOk="0">
                <a:moveTo>
                  <a:pt x="443" y="32"/>
                </a:moveTo>
                <a:lnTo>
                  <a:pt x="317" y="18780"/>
                </a:lnTo>
                <a:lnTo>
                  <a:pt x="285" y="23435"/>
                </a:lnTo>
                <a:cubicBezTo>
                  <a:pt x="285" y="24195"/>
                  <a:pt x="253" y="24987"/>
                  <a:pt x="380" y="25779"/>
                </a:cubicBezTo>
                <a:cubicBezTo>
                  <a:pt x="507" y="26570"/>
                  <a:pt x="697" y="27362"/>
                  <a:pt x="1045" y="28090"/>
                </a:cubicBezTo>
                <a:cubicBezTo>
                  <a:pt x="1679" y="29547"/>
                  <a:pt x="2724" y="30814"/>
                  <a:pt x="4054" y="31701"/>
                </a:cubicBezTo>
                <a:cubicBezTo>
                  <a:pt x="5352" y="32619"/>
                  <a:pt x="6936" y="33157"/>
                  <a:pt x="8519" y="33252"/>
                </a:cubicBezTo>
                <a:cubicBezTo>
                  <a:pt x="9564" y="33263"/>
                  <a:pt x="10606" y="33267"/>
                  <a:pt x="11646" y="33267"/>
                </a:cubicBezTo>
                <a:cubicBezTo>
                  <a:pt x="13727" y="33267"/>
                  <a:pt x="15803" y="33252"/>
                  <a:pt x="17893" y="33252"/>
                </a:cubicBezTo>
                <a:cubicBezTo>
                  <a:pt x="19355" y="33252"/>
                  <a:pt x="20809" y="33266"/>
                  <a:pt x="22264" y="33284"/>
                </a:cubicBezTo>
                <a:lnTo>
                  <a:pt x="10609" y="33284"/>
                </a:lnTo>
                <a:cubicBezTo>
                  <a:pt x="10229" y="33284"/>
                  <a:pt x="9841" y="33292"/>
                  <a:pt x="9449" y="33292"/>
                </a:cubicBezTo>
                <a:cubicBezTo>
                  <a:pt x="9057" y="33292"/>
                  <a:pt x="8662" y="33284"/>
                  <a:pt x="8266" y="33252"/>
                </a:cubicBezTo>
                <a:cubicBezTo>
                  <a:pt x="5162" y="33031"/>
                  <a:pt x="2280" y="31004"/>
                  <a:pt x="1014" y="28154"/>
                </a:cubicBezTo>
                <a:cubicBezTo>
                  <a:pt x="665" y="27457"/>
                  <a:pt x="443" y="26697"/>
                  <a:pt x="317" y="25937"/>
                </a:cubicBezTo>
                <a:cubicBezTo>
                  <a:pt x="158" y="25177"/>
                  <a:pt x="190" y="24385"/>
                  <a:pt x="190" y="23593"/>
                </a:cubicBezTo>
                <a:lnTo>
                  <a:pt x="190" y="18875"/>
                </a:lnTo>
                <a:lnTo>
                  <a:pt x="127" y="32"/>
                </a:lnTo>
                <a:close/>
                <a:moveTo>
                  <a:pt x="63" y="0"/>
                </a:moveTo>
                <a:lnTo>
                  <a:pt x="32" y="18875"/>
                </a:lnTo>
                <a:lnTo>
                  <a:pt x="0" y="23593"/>
                </a:lnTo>
                <a:cubicBezTo>
                  <a:pt x="0" y="24354"/>
                  <a:pt x="0" y="25177"/>
                  <a:pt x="127" y="25937"/>
                </a:cubicBezTo>
                <a:cubicBezTo>
                  <a:pt x="253" y="26729"/>
                  <a:pt x="475" y="27489"/>
                  <a:pt x="824" y="28217"/>
                </a:cubicBezTo>
                <a:cubicBezTo>
                  <a:pt x="2122" y="31131"/>
                  <a:pt x="5067" y="33252"/>
                  <a:pt x="8266" y="33474"/>
                </a:cubicBezTo>
                <a:cubicBezTo>
                  <a:pt x="8662" y="33506"/>
                  <a:pt x="9050" y="33514"/>
                  <a:pt x="9437" y="33514"/>
                </a:cubicBezTo>
                <a:cubicBezTo>
                  <a:pt x="9825" y="33514"/>
                  <a:pt x="10213" y="33506"/>
                  <a:pt x="10609" y="33506"/>
                </a:cubicBezTo>
                <a:lnTo>
                  <a:pt x="17703" y="33506"/>
                </a:lnTo>
                <a:lnTo>
                  <a:pt x="27109" y="33537"/>
                </a:lnTo>
                <a:lnTo>
                  <a:pt x="45984" y="33569"/>
                </a:lnTo>
                <a:lnTo>
                  <a:pt x="45984" y="33252"/>
                </a:lnTo>
                <a:lnTo>
                  <a:pt x="27267" y="32967"/>
                </a:lnTo>
                <a:cubicBezTo>
                  <a:pt x="21028" y="32809"/>
                  <a:pt x="14758" y="32872"/>
                  <a:pt x="8551" y="32841"/>
                </a:cubicBezTo>
                <a:cubicBezTo>
                  <a:pt x="7031" y="32777"/>
                  <a:pt x="5542" y="32239"/>
                  <a:pt x="4275" y="31384"/>
                </a:cubicBezTo>
                <a:cubicBezTo>
                  <a:pt x="3009" y="30529"/>
                  <a:pt x="1995" y="29326"/>
                  <a:pt x="1362" y="27932"/>
                </a:cubicBezTo>
                <a:cubicBezTo>
                  <a:pt x="1014" y="27235"/>
                  <a:pt x="824" y="26507"/>
                  <a:pt x="697" y="25747"/>
                </a:cubicBezTo>
                <a:cubicBezTo>
                  <a:pt x="570" y="24987"/>
                  <a:pt x="602" y="24195"/>
                  <a:pt x="602" y="23435"/>
                </a:cubicBezTo>
                <a:lnTo>
                  <a:pt x="570" y="18716"/>
                </a:lnTo>
                <a:lnTo>
                  <a:pt x="44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45"/>
          <p:cNvSpPr/>
          <p:nvPr/>
        </p:nvSpPr>
        <p:spPr>
          <a:xfrm>
            <a:off x="4540722" y="3260459"/>
            <a:ext cx="25187" cy="325519"/>
          </a:xfrm>
          <a:custGeom>
            <a:avLst/>
            <a:gdLst/>
            <a:ahLst/>
            <a:cxnLst/>
            <a:rect l="l" t="t" r="r" b="b"/>
            <a:pathLst>
              <a:path w="919" h="11877" extrusionOk="0">
                <a:moveTo>
                  <a:pt x="412" y="1"/>
                </a:moveTo>
                <a:cubicBezTo>
                  <a:pt x="349" y="982"/>
                  <a:pt x="317" y="1996"/>
                  <a:pt x="254" y="2977"/>
                </a:cubicBezTo>
                <a:lnTo>
                  <a:pt x="127" y="5954"/>
                </a:lnTo>
                <a:cubicBezTo>
                  <a:pt x="95" y="6936"/>
                  <a:pt x="0" y="7918"/>
                  <a:pt x="64" y="8931"/>
                </a:cubicBezTo>
                <a:cubicBezTo>
                  <a:pt x="95" y="9913"/>
                  <a:pt x="190" y="10895"/>
                  <a:pt x="412" y="11876"/>
                </a:cubicBezTo>
                <a:lnTo>
                  <a:pt x="507" y="11876"/>
                </a:lnTo>
                <a:cubicBezTo>
                  <a:pt x="697" y="10895"/>
                  <a:pt x="792" y="9913"/>
                  <a:pt x="856" y="8931"/>
                </a:cubicBezTo>
                <a:cubicBezTo>
                  <a:pt x="919" y="7918"/>
                  <a:pt x="792" y="6936"/>
                  <a:pt x="761" y="5954"/>
                </a:cubicBezTo>
                <a:lnTo>
                  <a:pt x="666" y="2977"/>
                </a:lnTo>
                <a:cubicBezTo>
                  <a:pt x="602" y="1996"/>
                  <a:pt x="571" y="982"/>
                  <a:pt x="50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9" name="Google Shape;1199;p45"/>
          <p:cNvGrpSpPr/>
          <p:nvPr/>
        </p:nvGrpSpPr>
        <p:grpSpPr>
          <a:xfrm>
            <a:off x="687867" y="2335143"/>
            <a:ext cx="2431921" cy="1150512"/>
            <a:chOff x="687867" y="2335143"/>
            <a:chExt cx="2431921" cy="1150512"/>
          </a:xfrm>
        </p:grpSpPr>
        <p:sp>
          <p:nvSpPr>
            <p:cNvPr id="1200" name="Google Shape;1200;p45"/>
            <p:cNvSpPr/>
            <p:nvPr/>
          </p:nvSpPr>
          <p:spPr>
            <a:xfrm>
              <a:off x="783435" y="2335225"/>
              <a:ext cx="2336352" cy="1150430"/>
            </a:xfrm>
            <a:custGeom>
              <a:avLst/>
              <a:gdLst/>
              <a:ahLst/>
              <a:cxnLst/>
              <a:rect l="l" t="t" r="r" b="b"/>
              <a:pathLst>
                <a:path w="85245" h="41975" extrusionOk="0">
                  <a:moveTo>
                    <a:pt x="81529" y="0"/>
                  </a:moveTo>
                  <a:cubicBezTo>
                    <a:pt x="81078" y="0"/>
                    <a:pt x="80627" y="317"/>
                    <a:pt x="80563" y="951"/>
                  </a:cubicBezTo>
                  <a:cubicBezTo>
                    <a:pt x="80373" y="2502"/>
                    <a:pt x="80532" y="4149"/>
                    <a:pt x="80532" y="5733"/>
                  </a:cubicBezTo>
                  <a:cubicBezTo>
                    <a:pt x="80563" y="7316"/>
                    <a:pt x="80563" y="8931"/>
                    <a:pt x="80595" y="10515"/>
                  </a:cubicBezTo>
                  <a:cubicBezTo>
                    <a:pt x="80595" y="13713"/>
                    <a:pt x="80627" y="16912"/>
                    <a:pt x="80658" y="20110"/>
                  </a:cubicBezTo>
                  <a:cubicBezTo>
                    <a:pt x="80722" y="26381"/>
                    <a:pt x="81038" y="32746"/>
                    <a:pt x="80753" y="39017"/>
                  </a:cubicBezTo>
                  <a:cubicBezTo>
                    <a:pt x="80753" y="39143"/>
                    <a:pt x="80785" y="39238"/>
                    <a:pt x="80817" y="39333"/>
                  </a:cubicBezTo>
                  <a:cubicBezTo>
                    <a:pt x="80373" y="39428"/>
                    <a:pt x="79930" y="39492"/>
                    <a:pt x="79455" y="39523"/>
                  </a:cubicBezTo>
                  <a:cubicBezTo>
                    <a:pt x="78315" y="39608"/>
                    <a:pt x="77175" y="39608"/>
                    <a:pt x="76034" y="39608"/>
                  </a:cubicBezTo>
                  <a:lnTo>
                    <a:pt x="76034" y="39608"/>
                  </a:lnTo>
                  <a:cubicBezTo>
                    <a:pt x="75464" y="39608"/>
                    <a:pt x="74894" y="39608"/>
                    <a:pt x="74324" y="39618"/>
                  </a:cubicBezTo>
                  <a:cubicBezTo>
                    <a:pt x="70461" y="39682"/>
                    <a:pt x="25744" y="39745"/>
                    <a:pt x="21880" y="39808"/>
                  </a:cubicBezTo>
                  <a:cubicBezTo>
                    <a:pt x="18112" y="39872"/>
                    <a:pt x="14375" y="39998"/>
                    <a:pt x="10638" y="40093"/>
                  </a:cubicBezTo>
                  <a:cubicBezTo>
                    <a:pt x="10346" y="40098"/>
                    <a:pt x="10054" y="40102"/>
                    <a:pt x="9762" y="40102"/>
                  </a:cubicBezTo>
                  <a:cubicBezTo>
                    <a:pt x="6461" y="40102"/>
                    <a:pt x="3119" y="39712"/>
                    <a:pt x="472" y="37560"/>
                  </a:cubicBezTo>
                  <a:cubicBezTo>
                    <a:pt x="437" y="37532"/>
                    <a:pt x="392" y="37519"/>
                    <a:pt x="346" y="37519"/>
                  </a:cubicBezTo>
                  <a:cubicBezTo>
                    <a:pt x="184" y="37519"/>
                    <a:pt x="1" y="37672"/>
                    <a:pt x="124" y="37845"/>
                  </a:cubicBezTo>
                  <a:cubicBezTo>
                    <a:pt x="2246" y="40600"/>
                    <a:pt x="5602" y="41518"/>
                    <a:pt x="8928" y="41803"/>
                  </a:cubicBezTo>
                  <a:cubicBezTo>
                    <a:pt x="10517" y="41933"/>
                    <a:pt x="12119" y="41975"/>
                    <a:pt x="13727" y="41975"/>
                  </a:cubicBezTo>
                  <a:cubicBezTo>
                    <a:pt x="16443" y="41975"/>
                    <a:pt x="19174" y="41855"/>
                    <a:pt x="21880" y="41835"/>
                  </a:cubicBezTo>
                  <a:cubicBezTo>
                    <a:pt x="26251" y="41772"/>
                    <a:pt x="71537" y="41708"/>
                    <a:pt x="75908" y="41645"/>
                  </a:cubicBezTo>
                  <a:cubicBezTo>
                    <a:pt x="78980" y="41582"/>
                    <a:pt x="82685" y="41898"/>
                    <a:pt x="84743" y="39143"/>
                  </a:cubicBezTo>
                  <a:cubicBezTo>
                    <a:pt x="85244" y="38476"/>
                    <a:pt x="84489" y="37629"/>
                    <a:pt x="83787" y="37629"/>
                  </a:cubicBezTo>
                  <a:cubicBezTo>
                    <a:pt x="83557" y="37629"/>
                    <a:pt x="83332" y="37720"/>
                    <a:pt x="83160" y="37940"/>
                  </a:cubicBezTo>
                  <a:cubicBezTo>
                    <a:pt x="82907" y="38257"/>
                    <a:pt x="82622" y="38510"/>
                    <a:pt x="82305" y="38732"/>
                  </a:cubicBezTo>
                  <a:cubicBezTo>
                    <a:pt x="83223" y="36135"/>
                    <a:pt x="82812" y="33031"/>
                    <a:pt x="82812" y="30339"/>
                  </a:cubicBezTo>
                  <a:cubicBezTo>
                    <a:pt x="82780" y="27077"/>
                    <a:pt x="82748" y="23815"/>
                    <a:pt x="82717" y="20554"/>
                  </a:cubicBezTo>
                  <a:cubicBezTo>
                    <a:pt x="82685" y="17355"/>
                    <a:pt x="82685" y="14156"/>
                    <a:pt x="82653" y="10958"/>
                  </a:cubicBezTo>
                  <a:cubicBezTo>
                    <a:pt x="82622" y="9311"/>
                    <a:pt x="82622" y="7633"/>
                    <a:pt x="82590" y="5954"/>
                  </a:cubicBezTo>
                  <a:cubicBezTo>
                    <a:pt x="82590" y="4307"/>
                    <a:pt x="82717" y="2566"/>
                    <a:pt x="82495" y="951"/>
                  </a:cubicBezTo>
                  <a:cubicBezTo>
                    <a:pt x="82432" y="317"/>
                    <a:pt x="81980" y="0"/>
                    <a:pt x="81529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5"/>
            <p:cNvSpPr/>
            <p:nvPr/>
          </p:nvSpPr>
          <p:spPr>
            <a:xfrm>
              <a:off x="694801" y="2339556"/>
              <a:ext cx="2310562" cy="1034661"/>
            </a:xfrm>
            <a:custGeom>
              <a:avLst/>
              <a:gdLst/>
              <a:ahLst/>
              <a:cxnLst/>
              <a:rect l="l" t="t" r="r" b="b"/>
              <a:pathLst>
                <a:path w="84304" h="37751" extrusionOk="0">
                  <a:moveTo>
                    <a:pt x="444" y="1"/>
                  </a:moveTo>
                  <a:cubicBezTo>
                    <a:pt x="127" y="6240"/>
                    <a:pt x="1" y="12478"/>
                    <a:pt x="159" y="18717"/>
                  </a:cubicBezTo>
                  <a:cubicBezTo>
                    <a:pt x="254" y="21536"/>
                    <a:pt x="381" y="24354"/>
                    <a:pt x="539" y="27173"/>
                  </a:cubicBezTo>
                  <a:cubicBezTo>
                    <a:pt x="698" y="29358"/>
                    <a:pt x="824" y="31575"/>
                    <a:pt x="1489" y="33665"/>
                  </a:cubicBezTo>
                  <a:cubicBezTo>
                    <a:pt x="1996" y="35280"/>
                    <a:pt x="2851" y="36705"/>
                    <a:pt x="4086" y="37750"/>
                  </a:cubicBezTo>
                  <a:cubicBezTo>
                    <a:pt x="6746" y="37592"/>
                    <a:pt x="8520" y="35153"/>
                    <a:pt x="7633" y="32525"/>
                  </a:cubicBezTo>
                  <a:cubicBezTo>
                    <a:pt x="7606" y="32443"/>
                    <a:pt x="7697" y="32360"/>
                    <a:pt x="7784" y="32360"/>
                  </a:cubicBezTo>
                  <a:cubicBezTo>
                    <a:pt x="7797" y="32360"/>
                    <a:pt x="7810" y="32362"/>
                    <a:pt x="7823" y="32366"/>
                  </a:cubicBezTo>
                  <a:cubicBezTo>
                    <a:pt x="12003" y="33443"/>
                    <a:pt x="21441" y="34742"/>
                    <a:pt x="32557" y="35438"/>
                  </a:cubicBezTo>
                  <a:cubicBezTo>
                    <a:pt x="52096" y="36642"/>
                    <a:pt x="76482" y="36832"/>
                    <a:pt x="84051" y="37497"/>
                  </a:cubicBezTo>
                  <a:cubicBezTo>
                    <a:pt x="84051" y="37465"/>
                    <a:pt x="84019" y="37433"/>
                    <a:pt x="84019" y="37402"/>
                  </a:cubicBezTo>
                  <a:cubicBezTo>
                    <a:pt x="84209" y="24988"/>
                    <a:pt x="84304" y="12605"/>
                    <a:pt x="84082" y="223"/>
                  </a:cubicBezTo>
                  <a:lnTo>
                    <a:pt x="84082" y="223"/>
                  </a:lnTo>
                  <a:cubicBezTo>
                    <a:pt x="76957" y="349"/>
                    <a:pt x="28946" y="381"/>
                    <a:pt x="21852" y="381"/>
                  </a:cubicBezTo>
                  <a:cubicBezTo>
                    <a:pt x="14695" y="349"/>
                    <a:pt x="7538" y="381"/>
                    <a:pt x="444" y="1"/>
                  </a:cubicBezTo>
                  <a:close/>
                </a:path>
              </a:pathLst>
            </a:custGeom>
            <a:solidFill>
              <a:srgbClr val="84F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5"/>
            <p:cNvSpPr/>
            <p:nvPr/>
          </p:nvSpPr>
          <p:spPr>
            <a:xfrm>
              <a:off x="693074" y="2339556"/>
              <a:ext cx="2326184" cy="236225"/>
            </a:xfrm>
            <a:custGeom>
              <a:avLst/>
              <a:gdLst/>
              <a:ahLst/>
              <a:cxnLst/>
              <a:rect l="l" t="t" r="r" b="b"/>
              <a:pathLst>
                <a:path w="84874" h="8619" extrusionOk="0">
                  <a:moveTo>
                    <a:pt x="26856" y="2154"/>
                  </a:moveTo>
                  <a:cubicBezTo>
                    <a:pt x="27331" y="2154"/>
                    <a:pt x="27806" y="2186"/>
                    <a:pt x="28281" y="2186"/>
                  </a:cubicBezTo>
                  <a:cubicBezTo>
                    <a:pt x="28186" y="2249"/>
                    <a:pt x="28123" y="2281"/>
                    <a:pt x="28059" y="2344"/>
                  </a:cubicBezTo>
                  <a:cubicBezTo>
                    <a:pt x="27769" y="2248"/>
                    <a:pt x="27479" y="2206"/>
                    <a:pt x="27202" y="2206"/>
                  </a:cubicBezTo>
                  <a:cubicBezTo>
                    <a:pt x="27117" y="2206"/>
                    <a:pt x="27033" y="2210"/>
                    <a:pt x="26951" y="2218"/>
                  </a:cubicBezTo>
                  <a:cubicBezTo>
                    <a:pt x="26919" y="2186"/>
                    <a:pt x="26888" y="2154"/>
                    <a:pt x="26856" y="2154"/>
                  </a:cubicBezTo>
                  <a:close/>
                  <a:moveTo>
                    <a:pt x="78191" y="6430"/>
                  </a:moveTo>
                  <a:lnTo>
                    <a:pt x="78350" y="6588"/>
                  </a:lnTo>
                  <a:lnTo>
                    <a:pt x="77843" y="6588"/>
                  </a:lnTo>
                  <a:cubicBezTo>
                    <a:pt x="77970" y="6556"/>
                    <a:pt x="78065" y="6493"/>
                    <a:pt x="78191" y="6430"/>
                  </a:cubicBezTo>
                  <a:close/>
                  <a:moveTo>
                    <a:pt x="82878" y="6461"/>
                  </a:moveTo>
                  <a:cubicBezTo>
                    <a:pt x="82878" y="6525"/>
                    <a:pt x="82878" y="6588"/>
                    <a:pt x="82878" y="6651"/>
                  </a:cubicBezTo>
                  <a:lnTo>
                    <a:pt x="82688" y="6651"/>
                  </a:lnTo>
                  <a:cubicBezTo>
                    <a:pt x="82783" y="6588"/>
                    <a:pt x="82815" y="6525"/>
                    <a:pt x="82878" y="6461"/>
                  </a:cubicBezTo>
                  <a:close/>
                  <a:moveTo>
                    <a:pt x="71129" y="6525"/>
                  </a:moveTo>
                  <a:cubicBezTo>
                    <a:pt x="71193" y="6525"/>
                    <a:pt x="71224" y="6556"/>
                    <a:pt x="71288" y="6556"/>
                  </a:cubicBezTo>
                  <a:cubicBezTo>
                    <a:pt x="71319" y="6620"/>
                    <a:pt x="71351" y="6651"/>
                    <a:pt x="71414" y="6683"/>
                  </a:cubicBezTo>
                  <a:lnTo>
                    <a:pt x="71003" y="6683"/>
                  </a:lnTo>
                  <a:cubicBezTo>
                    <a:pt x="71066" y="6651"/>
                    <a:pt x="71098" y="6588"/>
                    <a:pt x="71129" y="6525"/>
                  </a:cubicBezTo>
                  <a:close/>
                  <a:moveTo>
                    <a:pt x="83448" y="1"/>
                  </a:moveTo>
                  <a:cubicBezTo>
                    <a:pt x="75405" y="96"/>
                    <a:pt x="26444" y="191"/>
                    <a:pt x="18400" y="571"/>
                  </a:cubicBezTo>
                  <a:cubicBezTo>
                    <a:pt x="15962" y="476"/>
                    <a:pt x="13523" y="381"/>
                    <a:pt x="11053" y="318"/>
                  </a:cubicBezTo>
                  <a:cubicBezTo>
                    <a:pt x="8843" y="229"/>
                    <a:pt x="6524" y="2"/>
                    <a:pt x="4249" y="2"/>
                  </a:cubicBezTo>
                  <a:cubicBezTo>
                    <a:pt x="3264" y="2"/>
                    <a:pt x="2287" y="44"/>
                    <a:pt x="1331" y="159"/>
                  </a:cubicBezTo>
                  <a:cubicBezTo>
                    <a:pt x="1250" y="126"/>
                    <a:pt x="1162" y="109"/>
                    <a:pt x="1074" y="109"/>
                  </a:cubicBezTo>
                  <a:cubicBezTo>
                    <a:pt x="745" y="109"/>
                    <a:pt x="405" y="337"/>
                    <a:pt x="381" y="761"/>
                  </a:cubicBezTo>
                  <a:cubicBezTo>
                    <a:pt x="349" y="1173"/>
                    <a:pt x="349" y="1553"/>
                    <a:pt x="317" y="1964"/>
                  </a:cubicBezTo>
                  <a:cubicBezTo>
                    <a:pt x="254" y="2154"/>
                    <a:pt x="254" y="2344"/>
                    <a:pt x="317" y="2534"/>
                  </a:cubicBezTo>
                  <a:cubicBezTo>
                    <a:pt x="285" y="3104"/>
                    <a:pt x="254" y="3674"/>
                    <a:pt x="222" y="4244"/>
                  </a:cubicBezTo>
                  <a:cubicBezTo>
                    <a:pt x="159" y="5416"/>
                    <a:pt x="0" y="6588"/>
                    <a:pt x="159" y="7760"/>
                  </a:cubicBezTo>
                  <a:cubicBezTo>
                    <a:pt x="159" y="7823"/>
                    <a:pt x="190" y="7886"/>
                    <a:pt x="222" y="7950"/>
                  </a:cubicBezTo>
                  <a:cubicBezTo>
                    <a:pt x="222" y="8171"/>
                    <a:pt x="381" y="8393"/>
                    <a:pt x="666" y="8425"/>
                  </a:cubicBezTo>
                  <a:cubicBezTo>
                    <a:pt x="2346" y="8576"/>
                    <a:pt x="4034" y="8619"/>
                    <a:pt x="5722" y="8619"/>
                  </a:cubicBezTo>
                  <a:cubicBezTo>
                    <a:pt x="7565" y="8619"/>
                    <a:pt x="9408" y="8568"/>
                    <a:pt x="11243" y="8551"/>
                  </a:cubicBezTo>
                  <a:cubicBezTo>
                    <a:pt x="14758" y="8520"/>
                    <a:pt x="18274" y="8488"/>
                    <a:pt x="21789" y="8488"/>
                  </a:cubicBezTo>
                  <a:cubicBezTo>
                    <a:pt x="22754" y="8479"/>
                    <a:pt x="24490" y="8476"/>
                    <a:pt x="26786" y="8476"/>
                  </a:cubicBezTo>
                  <a:cubicBezTo>
                    <a:pt x="34235" y="8476"/>
                    <a:pt x="47573" y="8511"/>
                    <a:pt x="59567" y="8511"/>
                  </a:cubicBezTo>
                  <a:cubicBezTo>
                    <a:pt x="70805" y="8511"/>
                    <a:pt x="80863" y="8480"/>
                    <a:pt x="83797" y="8361"/>
                  </a:cubicBezTo>
                  <a:cubicBezTo>
                    <a:pt x="84779" y="8330"/>
                    <a:pt x="84874" y="7000"/>
                    <a:pt x="84082" y="6715"/>
                  </a:cubicBezTo>
                  <a:cubicBezTo>
                    <a:pt x="84304" y="5828"/>
                    <a:pt x="84335" y="4846"/>
                    <a:pt x="84399" y="3959"/>
                  </a:cubicBezTo>
                  <a:cubicBezTo>
                    <a:pt x="84462" y="2978"/>
                    <a:pt x="84652" y="1996"/>
                    <a:pt x="84082" y="1173"/>
                  </a:cubicBezTo>
                  <a:cubicBezTo>
                    <a:pt x="84335" y="729"/>
                    <a:pt x="84114" y="1"/>
                    <a:pt x="83448" y="1"/>
                  </a:cubicBezTo>
                  <a:close/>
                </a:path>
              </a:pathLst>
            </a:custGeom>
            <a:solidFill>
              <a:srgbClr val="58E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5"/>
            <p:cNvSpPr/>
            <p:nvPr/>
          </p:nvSpPr>
          <p:spPr>
            <a:xfrm>
              <a:off x="774884" y="3213483"/>
              <a:ext cx="2304258" cy="230305"/>
            </a:xfrm>
            <a:custGeom>
              <a:avLst/>
              <a:gdLst/>
              <a:ahLst/>
              <a:cxnLst/>
              <a:rect l="l" t="t" r="r" b="b"/>
              <a:pathLst>
                <a:path w="84074" h="8403" extrusionOk="0">
                  <a:moveTo>
                    <a:pt x="5218" y="923"/>
                  </a:moveTo>
                  <a:cubicBezTo>
                    <a:pt x="5344" y="954"/>
                    <a:pt x="5503" y="1018"/>
                    <a:pt x="5629" y="1049"/>
                  </a:cubicBezTo>
                  <a:cubicBezTo>
                    <a:pt x="5503" y="1049"/>
                    <a:pt x="5344" y="1081"/>
                    <a:pt x="5218" y="1113"/>
                  </a:cubicBezTo>
                  <a:cubicBezTo>
                    <a:pt x="5218" y="1049"/>
                    <a:pt x="5218" y="986"/>
                    <a:pt x="5218" y="923"/>
                  </a:cubicBezTo>
                  <a:close/>
                  <a:moveTo>
                    <a:pt x="13262" y="6053"/>
                  </a:moveTo>
                  <a:cubicBezTo>
                    <a:pt x="13262" y="6117"/>
                    <a:pt x="13262" y="6148"/>
                    <a:pt x="13293" y="6180"/>
                  </a:cubicBezTo>
                  <a:cubicBezTo>
                    <a:pt x="13167" y="6180"/>
                    <a:pt x="13072" y="6148"/>
                    <a:pt x="12945" y="6148"/>
                  </a:cubicBezTo>
                  <a:cubicBezTo>
                    <a:pt x="13040" y="6117"/>
                    <a:pt x="13167" y="6085"/>
                    <a:pt x="13262" y="6053"/>
                  </a:cubicBezTo>
                  <a:close/>
                  <a:moveTo>
                    <a:pt x="5061" y="1"/>
                  </a:moveTo>
                  <a:cubicBezTo>
                    <a:pt x="4810" y="1"/>
                    <a:pt x="4645" y="177"/>
                    <a:pt x="4616" y="353"/>
                  </a:cubicBezTo>
                  <a:cubicBezTo>
                    <a:pt x="4363" y="384"/>
                    <a:pt x="4141" y="574"/>
                    <a:pt x="4078" y="891"/>
                  </a:cubicBezTo>
                  <a:cubicBezTo>
                    <a:pt x="3839" y="2711"/>
                    <a:pt x="2757" y="4587"/>
                    <a:pt x="806" y="4587"/>
                  </a:cubicBezTo>
                  <a:cubicBezTo>
                    <a:pt x="686" y="4587"/>
                    <a:pt x="563" y="4579"/>
                    <a:pt x="436" y="4565"/>
                  </a:cubicBezTo>
                  <a:cubicBezTo>
                    <a:pt x="426" y="4564"/>
                    <a:pt x="416" y="4563"/>
                    <a:pt x="407" y="4563"/>
                  </a:cubicBezTo>
                  <a:cubicBezTo>
                    <a:pt x="82" y="4563"/>
                    <a:pt x="0" y="5076"/>
                    <a:pt x="277" y="5230"/>
                  </a:cubicBezTo>
                  <a:cubicBezTo>
                    <a:pt x="499" y="5356"/>
                    <a:pt x="752" y="5420"/>
                    <a:pt x="1006" y="5451"/>
                  </a:cubicBezTo>
                  <a:cubicBezTo>
                    <a:pt x="2304" y="8080"/>
                    <a:pt x="6200" y="7953"/>
                    <a:pt x="8670" y="7985"/>
                  </a:cubicBezTo>
                  <a:cubicBezTo>
                    <a:pt x="12913" y="8017"/>
                    <a:pt x="17189" y="8080"/>
                    <a:pt x="21464" y="8112"/>
                  </a:cubicBezTo>
                  <a:cubicBezTo>
                    <a:pt x="25739" y="8175"/>
                    <a:pt x="70868" y="8238"/>
                    <a:pt x="75143" y="8302"/>
                  </a:cubicBezTo>
                  <a:cubicBezTo>
                    <a:pt x="76537" y="8323"/>
                    <a:pt x="77959" y="8403"/>
                    <a:pt x="79371" y="8403"/>
                  </a:cubicBezTo>
                  <a:cubicBezTo>
                    <a:pt x="80045" y="8403"/>
                    <a:pt x="80717" y="8384"/>
                    <a:pt x="81382" y="8333"/>
                  </a:cubicBezTo>
                  <a:cubicBezTo>
                    <a:pt x="82490" y="8270"/>
                    <a:pt x="83789" y="7890"/>
                    <a:pt x="84042" y="6655"/>
                  </a:cubicBezTo>
                  <a:cubicBezTo>
                    <a:pt x="84074" y="6338"/>
                    <a:pt x="83947" y="6117"/>
                    <a:pt x="83725" y="6021"/>
                  </a:cubicBezTo>
                  <a:cubicBezTo>
                    <a:pt x="83694" y="5990"/>
                    <a:pt x="83630" y="5926"/>
                    <a:pt x="83535" y="5926"/>
                  </a:cubicBezTo>
                  <a:cubicBezTo>
                    <a:pt x="82775" y="5736"/>
                    <a:pt x="81984" y="5641"/>
                    <a:pt x="81192" y="5610"/>
                  </a:cubicBezTo>
                  <a:cubicBezTo>
                    <a:pt x="81224" y="5261"/>
                    <a:pt x="81034" y="4881"/>
                    <a:pt x="80590" y="4850"/>
                  </a:cubicBezTo>
                  <a:cubicBezTo>
                    <a:pt x="74731" y="4533"/>
                    <a:pt x="28019" y="3931"/>
                    <a:pt x="22192" y="3076"/>
                  </a:cubicBezTo>
                  <a:cubicBezTo>
                    <a:pt x="16492" y="2221"/>
                    <a:pt x="10823" y="986"/>
                    <a:pt x="5123" y="4"/>
                  </a:cubicBezTo>
                  <a:cubicBezTo>
                    <a:pt x="5102" y="2"/>
                    <a:pt x="5081" y="1"/>
                    <a:pt x="5061" y="1"/>
                  </a:cubicBezTo>
                  <a:close/>
                </a:path>
              </a:pathLst>
            </a:custGeom>
            <a:solidFill>
              <a:srgbClr val="58E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5"/>
            <p:cNvSpPr/>
            <p:nvPr/>
          </p:nvSpPr>
          <p:spPr>
            <a:xfrm>
              <a:off x="2924583" y="2730681"/>
              <a:ext cx="59063" cy="522990"/>
            </a:xfrm>
            <a:custGeom>
              <a:avLst/>
              <a:gdLst/>
              <a:ahLst/>
              <a:cxnLst/>
              <a:rect l="l" t="t" r="r" b="b"/>
              <a:pathLst>
                <a:path w="2155" h="19082" extrusionOk="0">
                  <a:moveTo>
                    <a:pt x="562" y="0"/>
                  </a:moveTo>
                  <a:cubicBezTo>
                    <a:pt x="509" y="0"/>
                    <a:pt x="459" y="33"/>
                    <a:pt x="444" y="108"/>
                  </a:cubicBezTo>
                  <a:cubicBezTo>
                    <a:pt x="1" y="2958"/>
                    <a:pt x="286" y="6030"/>
                    <a:pt x="191" y="8943"/>
                  </a:cubicBezTo>
                  <a:cubicBezTo>
                    <a:pt x="96" y="12015"/>
                    <a:pt x="64" y="15119"/>
                    <a:pt x="286" y="18190"/>
                  </a:cubicBezTo>
                  <a:cubicBezTo>
                    <a:pt x="333" y="18780"/>
                    <a:pt x="807" y="19081"/>
                    <a:pt x="1265" y="19081"/>
                  </a:cubicBezTo>
                  <a:cubicBezTo>
                    <a:pt x="1717" y="19081"/>
                    <a:pt x="2154" y="18788"/>
                    <a:pt x="2154" y="18190"/>
                  </a:cubicBezTo>
                  <a:cubicBezTo>
                    <a:pt x="2154" y="15087"/>
                    <a:pt x="1901" y="12015"/>
                    <a:pt x="1584" y="8943"/>
                  </a:cubicBezTo>
                  <a:cubicBezTo>
                    <a:pt x="1299" y="6030"/>
                    <a:pt x="1362" y="2958"/>
                    <a:pt x="697" y="108"/>
                  </a:cubicBezTo>
                  <a:cubicBezTo>
                    <a:pt x="681" y="41"/>
                    <a:pt x="620" y="0"/>
                    <a:pt x="5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5"/>
            <p:cNvSpPr/>
            <p:nvPr/>
          </p:nvSpPr>
          <p:spPr>
            <a:xfrm>
              <a:off x="811117" y="3236806"/>
              <a:ext cx="2271506" cy="201610"/>
            </a:xfrm>
            <a:custGeom>
              <a:avLst/>
              <a:gdLst/>
              <a:ahLst/>
              <a:cxnLst/>
              <a:rect l="l" t="t" r="r" b="b"/>
              <a:pathLst>
                <a:path w="82879" h="7356" extrusionOk="0">
                  <a:moveTo>
                    <a:pt x="3970" y="1"/>
                  </a:moveTo>
                  <a:cubicBezTo>
                    <a:pt x="3950" y="1"/>
                    <a:pt x="3935" y="3"/>
                    <a:pt x="3927" y="8"/>
                  </a:cubicBezTo>
                  <a:cubicBezTo>
                    <a:pt x="3737" y="103"/>
                    <a:pt x="3927" y="1529"/>
                    <a:pt x="3864" y="1877"/>
                  </a:cubicBezTo>
                  <a:cubicBezTo>
                    <a:pt x="3769" y="2510"/>
                    <a:pt x="3516" y="3080"/>
                    <a:pt x="3136" y="3587"/>
                  </a:cubicBezTo>
                  <a:cubicBezTo>
                    <a:pt x="2376" y="4600"/>
                    <a:pt x="1204" y="5107"/>
                    <a:pt x="0" y="5139"/>
                  </a:cubicBezTo>
                  <a:cubicBezTo>
                    <a:pt x="539" y="5582"/>
                    <a:pt x="1172" y="5931"/>
                    <a:pt x="1901" y="6184"/>
                  </a:cubicBezTo>
                  <a:cubicBezTo>
                    <a:pt x="4212" y="7039"/>
                    <a:pt x="6746" y="6944"/>
                    <a:pt x="9121" y="6976"/>
                  </a:cubicBezTo>
                  <a:cubicBezTo>
                    <a:pt x="14695" y="7039"/>
                    <a:pt x="61122" y="7134"/>
                    <a:pt x="66696" y="7197"/>
                  </a:cubicBezTo>
                  <a:cubicBezTo>
                    <a:pt x="69419" y="7229"/>
                    <a:pt x="72174" y="7261"/>
                    <a:pt x="74898" y="7292"/>
                  </a:cubicBezTo>
                  <a:cubicBezTo>
                    <a:pt x="76323" y="7324"/>
                    <a:pt x="77748" y="7356"/>
                    <a:pt x="79173" y="7356"/>
                  </a:cubicBezTo>
                  <a:cubicBezTo>
                    <a:pt x="80662" y="7356"/>
                    <a:pt x="82498" y="7102"/>
                    <a:pt x="82878" y="5329"/>
                  </a:cubicBezTo>
                  <a:cubicBezTo>
                    <a:pt x="82878" y="5329"/>
                    <a:pt x="82878" y="5297"/>
                    <a:pt x="82878" y="5297"/>
                  </a:cubicBezTo>
                  <a:cubicBezTo>
                    <a:pt x="74328" y="4569"/>
                    <a:pt x="24924" y="3872"/>
                    <a:pt x="16468" y="2542"/>
                  </a:cubicBezTo>
                  <a:cubicBezTo>
                    <a:pt x="14283" y="2194"/>
                    <a:pt x="12130" y="1814"/>
                    <a:pt x="9945" y="1370"/>
                  </a:cubicBezTo>
                  <a:cubicBezTo>
                    <a:pt x="8931" y="1149"/>
                    <a:pt x="7949" y="959"/>
                    <a:pt x="6936" y="705"/>
                  </a:cubicBezTo>
                  <a:cubicBezTo>
                    <a:pt x="6366" y="579"/>
                    <a:pt x="5796" y="452"/>
                    <a:pt x="5226" y="325"/>
                  </a:cubicBezTo>
                  <a:cubicBezTo>
                    <a:pt x="5110" y="296"/>
                    <a:pt x="4195" y="1"/>
                    <a:pt x="3970" y="1"/>
                  </a:cubicBezTo>
                  <a:close/>
                </a:path>
              </a:pathLst>
            </a:custGeom>
            <a:solidFill>
              <a:srgbClr val="84F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5"/>
            <p:cNvSpPr/>
            <p:nvPr/>
          </p:nvSpPr>
          <p:spPr>
            <a:xfrm>
              <a:off x="687867" y="2335143"/>
              <a:ext cx="2402569" cy="1111895"/>
            </a:xfrm>
            <a:custGeom>
              <a:avLst/>
              <a:gdLst/>
              <a:ahLst/>
              <a:cxnLst/>
              <a:rect l="l" t="t" r="r" b="b"/>
              <a:pathLst>
                <a:path w="87661" h="40569" extrusionOk="0">
                  <a:moveTo>
                    <a:pt x="697" y="162"/>
                  </a:moveTo>
                  <a:cubicBezTo>
                    <a:pt x="7791" y="542"/>
                    <a:pt x="14980" y="510"/>
                    <a:pt x="22105" y="542"/>
                  </a:cubicBezTo>
                  <a:cubicBezTo>
                    <a:pt x="23328" y="547"/>
                    <a:pt x="25754" y="550"/>
                    <a:pt x="28971" y="550"/>
                  </a:cubicBezTo>
                  <a:cubicBezTo>
                    <a:pt x="44502" y="550"/>
                    <a:pt x="78464" y="488"/>
                    <a:pt x="84367" y="384"/>
                  </a:cubicBezTo>
                  <a:lnTo>
                    <a:pt x="84367" y="384"/>
                  </a:lnTo>
                  <a:cubicBezTo>
                    <a:pt x="84557" y="12766"/>
                    <a:pt x="84462" y="25149"/>
                    <a:pt x="84272" y="37563"/>
                  </a:cubicBezTo>
                  <a:cubicBezTo>
                    <a:pt x="84272" y="37594"/>
                    <a:pt x="84304" y="37626"/>
                    <a:pt x="84335" y="37658"/>
                  </a:cubicBezTo>
                  <a:cubicBezTo>
                    <a:pt x="76228" y="36961"/>
                    <a:pt x="47187" y="36803"/>
                    <a:pt x="27109" y="35473"/>
                  </a:cubicBezTo>
                  <a:cubicBezTo>
                    <a:pt x="17640" y="34839"/>
                    <a:pt x="11781" y="33478"/>
                    <a:pt x="8076" y="32527"/>
                  </a:cubicBezTo>
                  <a:cubicBezTo>
                    <a:pt x="8063" y="32523"/>
                    <a:pt x="8050" y="32521"/>
                    <a:pt x="8037" y="32521"/>
                  </a:cubicBezTo>
                  <a:cubicBezTo>
                    <a:pt x="7950" y="32521"/>
                    <a:pt x="7859" y="32604"/>
                    <a:pt x="7886" y="32686"/>
                  </a:cubicBezTo>
                  <a:cubicBezTo>
                    <a:pt x="8773" y="35314"/>
                    <a:pt x="6999" y="37753"/>
                    <a:pt x="4339" y="37911"/>
                  </a:cubicBezTo>
                  <a:cubicBezTo>
                    <a:pt x="3104" y="36866"/>
                    <a:pt x="2249" y="35441"/>
                    <a:pt x="1742" y="33826"/>
                  </a:cubicBezTo>
                  <a:cubicBezTo>
                    <a:pt x="1077" y="31736"/>
                    <a:pt x="951" y="29519"/>
                    <a:pt x="792" y="27334"/>
                  </a:cubicBezTo>
                  <a:cubicBezTo>
                    <a:pt x="634" y="24515"/>
                    <a:pt x="507" y="21697"/>
                    <a:pt x="412" y="18878"/>
                  </a:cubicBezTo>
                  <a:cubicBezTo>
                    <a:pt x="254" y="12639"/>
                    <a:pt x="380" y="6401"/>
                    <a:pt x="697" y="162"/>
                  </a:cubicBezTo>
                  <a:close/>
                  <a:moveTo>
                    <a:pt x="8467" y="32900"/>
                  </a:moveTo>
                  <a:cubicBezTo>
                    <a:pt x="8692" y="32900"/>
                    <a:pt x="9607" y="33195"/>
                    <a:pt x="9723" y="33224"/>
                  </a:cubicBezTo>
                  <a:cubicBezTo>
                    <a:pt x="10293" y="33351"/>
                    <a:pt x="10863" y="33478"/>
                    <a:pt x="11433" y="33604"/>
                  </a:cubicBezTo>
                  <a:cubicBezTo>
                    <a:pt x="12446" y="33826"/>
                    <a:pt x="13428" y="34048"/>
                    <a:pt x="14442" y="34269"/>
                  </a:cubicBezTo>
                  <a:cubicBezTo>
                    <a:pt x="16627" y="34713"/>
                    <a:pt x="18780" y="35093"/>
                    <a:pt x="20965" y="35441"/>
                  </a:cubicBezTo>
                  <a:cubicBezTo>
                    <a:pt x="29421" y="36771"/>
                    <a:pt x="78856" y="37468"/>
                    <a:pt x="87375" y="38196"/>
                  </a:cubicBezTo>
                  <a:cubicBezTo>
                    <a:pt x="87375" y="38196"/>
                    <a:pt x="87375" y="38228"/>
                    <a:pt x="87375" y="38228"/>
                  </a:cubicBezTo>
                  <a:cubicBezTo>
                    <a:pt x="86995" y="40001"/>
                    <a:pt x="85159" y="40255"/>
                    <a:pt x="83670" y="40255"/>
                  </a:cubicBezTo>
                  <a:cubicBezTo>
                    <a:pt x="82245" y="40255"/>
                    <a:pt x="80820" y="40223"/>
                    <a:pt x="79395" y="40223"/>
                  </a:cubicBezTo>
                  <a:cubicBezTo>
                    <a:pt x="76671" y="40160"/>
                    <a:pt x="73916" y="40128"/>
                    <a:pt x="71193" y="40096"/>
                  </a:cubicBezTo>
                  <a:cubicBezTo>
                    <a:pt x="65619" y="40033"/>
                    <a:pt x="19192" y="39938"/>
                    <a:pt x="13618" y="39875"/>
                  </a:cubicBezTo>
                  <a:cubicBezTo>
                    <a:pt x="11243" y="39843"/>
                    <a:pt x="8709" y="39938"/>
                    <a:pt x="6398" y="39115"/>
                  </a:cubicBezTo>
                  <a:cubicBezTo>
                    <a:pt x="5669" y="38830"/>
                    <a:pt x="5036" y="38481"/>
                    <a:pt x="4497" y="38038"/>
                  </a:cubicBezTo>
                  <a:cubicBezTo>
                    <a:pt x="5701" y="38006"/>
                    <a:pt x="6873" y="37499"/>
                    <a:pt x="7633" y="36486"/>
                  </a:cubicBezTo>
                  <a:cubicBezTo>
                    <a:pt x="8013" y="35979"/>
                    <a:pt x="8266" y="35409"/>
                    <a:pt x="8361" y="34808"/>
                  </a:cubicBezTo>
                  <a:cubicBezTo>
                    <a:pt x="8424" y="34428"/>
                    <a:pt x="8234" y="33002"/>
                    <a:pt x="8424" y="32907"/>
                  </a:cubicBezTo>
                  <a:cubicBezTo>
                    <a:pt x="8432" y="32902"/>
                    <a:pt x="8447" y="32900"/>
                    <a:pt x="8467" y="32900"/>
                  </a:cubicBezTo>
                  <a:close/>
                  <a:moveTo>
                    <a:pt x="1928" y="1"/>
                  </a:moveTo>
                  <a:cubicBezTo>
                    <a:pt x="1507" y="1"/>
                    <a:pt x="1087" y="2"/>
                    <a:pt x="666" y="3"/>
                  </a:cubicBezTo>
                  <a:cubicBezTo>
                    <a:pt x="634" y="3"/>
                    <a:pt x="634" y="35"/>
                    <a:pt x="602" y="67"/>
                  </a:cubicBezTo>
                  <a:cubicBezTo>
                    <a:pt x="571" y="67"/>
                    <a:pt x="507" y="99"/>
                    <a:pt x="507" y="162"/>
                  </a:cubicBezTo>
                  <a:cubicBezTo>
                    <a:pt x="95" y="6369"/>
                    <a:pt x="0" y="12639"/>
                    <a:pt x="159" y="18878"/>
                  </a:cubicBezTo>
                  <a:cubicBezTo>
                    <a:pt x="222" y="21918"/>
                    <a:pt x="380" y="24990"/>
                    <a:pt x="602" y="28030"/>
                  </a:cubicBezTo>
                  <a:cubicBezTo>
                    <a:pt x="761" y="30247"/>
                    <a:pt x="951" y="32559"/>
                    <a:pt x="1774" y="34681"/>
                  </a:cubicBezTo>
                  <a:cubicBezTo>
                    <a:pt x="2439" y="36454"/>
                    <a:pt x="3611" y="38006"/>
                    <a:pt x="5289" y="38893"/>
                  </a:cubicBezTo>
                  <a:cubicBezTo>
                    <a:pt x="7316" y="39970"/>
                    <a:pt x="9660" y="40065"/>
                    <a:pt x="11876" y="40096"/>
                  </a:cubicBezTo>
                  <a:cubicBezTo>
                    <a:pt x="18115" y="40223"/>
                    <a:pt x="65207" y="40286"/>
                    <a:pt x="71414" y="40381"/>
                  </a:cubicBezTo>
                  <a:lnTo>
                    <a:pt x="81928" y="40540"/>
                  </a:lnTo>
                  <a:cubicBezTo>
                    <a:pt x="82369" y="40547"/>
                    <a:pt x="82874" y="40568"/>
                    <a:pt x="83398" y="40568"/>
                  </a:cubicBezTo>
                  <a:cubicBezTo>
                    <a:pt x="85207" y="40568"/>
                    <a:pt x="87243" y="40312"/>
                    <a:pt x="87660" y="38323"/>
                  </a:cubicBezTo>
                  <a:cubicBezTo>
                    <a:pt x="87660" y="38196"/>
                    <a:pt x="87565" y="38133"/>
                    <a:pt x="87470" y="38133"/>
                  </a:cubicBezTo>
                  <a:cubicBezTo>
                    <a:pt x="87534" y="38069"/>
                    <a:pt x="87502" y="37911"/>
                    <a:pt x="87375" y="37911"/>
                  </a:cubicBezTo>
                  <a:cubicBezTo>
                    <a:pt x="86394" y="37816"/>
                    <a:pt x="85444" y="37753"/>
                    <a:pt x="84462" y="37658"/>
                  </a:cubicBezTo>
                  <a:cubicBezTo>
                    <a:pt x="84494" y="37658"/>
                    <a:pt x="84525" y="37626"/>
                    <a:pt x="84525" y="37563"/>
                  </a:cubicBezTo>
                  <a:cubicBezTo>
                    <a:pt x="84684" y="25180"/>
                    <a:pt x="85254" y="12671"/>
                    <a:pt x="84525" y="289"/>
                  </a:cubicBezTo>
                  <a:cubicBezTo>
                    <a:pt x="84554" y="202"/>
                    <a:pt x="84504" y="63"/>
                    <a:pt x="84399" y="63"/>
                  </a:cubicBezTo>
                  <a:cubicBezTo>
                    <a:pt x="84389" y="63"/>
                    <a:pt x="84378" y="64"/>
                    <a:pt x="84367" y="67"/>
                  </a:cubicBezTo>
                  <a:cubicBezTo>
                    <a:pt x="78464" y="172"/>
                    <a:pt x="44502" y="233"/>
                    <a:pt x="28953" y="233"/>
                  </a:cubicBezTo>
                  <a:cubicBezTo>
                    <a:pt x="25732" y="233"/>
                    <a:pt x="23302" y="231"/>
                    <a:pt x="22074" y="225"/>
                  </a:cubicBezTo>
                  <a:cubicBezTo>
                    <a:pt x="15367" y="225"/>
                    <a:pt x="8661" y="1"/>
                    <a:pt x="19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7" name="Google Shape;1207;p45"/>
          <p:cNvGrpSpPr/>
          <p:nvPr/>
        </p:nvGrpSpPr>
        <p:grpSpPr>
          <a:xfrm>
            <a:off x="6003216" y="2327414"/>
            <a:ext cx="2452916" cy="1165422"/>
            <a:chOff x="6003216" y="2327414"/>
            <a:chExt cx="2452916" cy="1165422"/>
          </a:xfrm>
        </p:grpSpPr>
        <p:sp>
          <p:nvSpPr>
            <p:cNvPr id="1208" name="Google Shape;1208;p45"/>
            <p:cNvSpPr/>
            <p:nvPr/>
          </p:nvSpPr>
          <p:spPr>
            <a:xfrm>
              <a:off x="6003216" y="2333060"/>
              <a:ext cx="2452916" cy="1159776"/>
            </a:xfrm>
            <a:custGeom>
              <a:avLst/>
              <a:gdLst/>
              <a:ahLst/>
              <a:cxnLst/>
              <a:rect l="l" t="t" r="r" b="b"/>
              <a:pathLst>
                <a:path w="89498" h="42316" extrusionOk="0">
                  <a:moveTo>
                    <a:pt x="87341" y="1"/>
                  </a:moveTo>
                  <a:cubicBezTo>
                    <a:pt x="86861" y="1"/>
                    <a:pt x="86494" y="617"/>
                    <a:pt x="86901" y="966"/>
                  </a:cubicBezTo>
                  <a:cubicBezTo>
                    <a:pt x="87154" y="1188"/>
                    <a:pt x="86901" y="2771"/>
                    <a:pt x="86901" y="3151"/>
                  </a:cubicBezTo>
                  <a:cubicBezTo>
                    <a:pt x="86901" y="3975"/>
                    <a:pt x="86964" y="4798"/>
                    <a:pt x="86996" y="5622"/>
                  </a:cubicBezTo>
                  <a:cubicBezTo>
                    <a:pt x="87091" y="7332"/>
                    <a:pt x="87154" y="9042"/>
                    <a:pt x="87217" y="10752"/>
                  </a:cubicBezTo>
                  <a:cubicBezTo>
                    <a:pt x="87281" y="12462"/>
                    <a:pt x="87344" y="14204"/>
                    <a:pt x="87376" y="15914"/>
                  </a:cubicBezTo>
                  <a:cubicBezTo>
                    <a:pt x="87281" y="15819"/>
                    <a:pt x="87154" y="15756"/>
                    <a:pt x="87027" y="15692"/>
                  </a:cubicBezTo>
                  <a:cubicBezTo>
                    <a:pt x="86867" y="15617"/>
                    <a:pt x="86695" y="15578"/>
                    <a:pt x="86527" y="15578"/>
                  </a:cubicBezTo>
                  <a:cubicBezTo>
                    <a:pt x="86199" y="15578"/>
                    <a:pt x="85886" y="15726"/>
                    <a:pt x="85697" y="16041"/>
                  </a:cubicBezTo>
                  <a:cubicBezTo>
                    <a:pt x="85666" y="16072"/>
                    <a:pt x="85634" y="16136"/>
                    <a:pt x="85602" y="16199"/>
                  </a:cubicBezTo>
                  <a:cubicBezTo>
                    <a:pt x="85412" y="16516"/>
                    <a:pt x="85444" y="17086"/>
                    <a:pt x="85761" y="17339"/>
                  </a:cubicBezTo>
                  <a:cubicBezTo>
                    <a:pt x="85792" y="17371"/>
                    <a:pt x="85824" y="17402"/>
                    <a:pt x="85856" y="17434"/>
                  </a:cubicBezTo>
                  <a:cubicBezTo>
                    <a:pt x="85887" y="17434"/>
                    <a:pt x="85887" y="17434"/>
                    <a:pt x="85887" y="17466"/>
                  </a:cubicBezTo>
                  <a:cubicBezTo>
                    <a:pt x="86014" y="18194"/>
                    <a:pt x="85951" y="19081"/>
                    <a:pt x="85951" y="19778"/>
                  </a:cubicBezTo>
                  <a:cubicBezTo>
                    <a:pt x="85982" y="20411"/>
                    <a:pt x="85982" y="21076"/>
                    <a:pt x="85982" y="21709"/>
                  </a:cubicBezTo>
                  <a:cubicBezTo>
                    <a:pt x="85961" y="21708"/>
                    <a:pt x="85939" y="21707"/>
                    <a:pt x="85917" y="21707"/>
                  </a:cubicBezTo>
                  <a:cubicBezTo>
                    <a:pt x="85465" y="21707"/>
                    <a:pt x="85035" y="22022"/>
                    <a:pt x="85096" y="22596"/>
                  </a:cubicBezTo>
                  <a:cubicBezTo>
                    <a:pt x="85286" y="24401"/>
                    <a:pt x="85476" y="26206"/>
                    <a:pt x="85666" y="28011"/>
                  </a:cubicBezTo>
                  <a:cubicBezTo>
                    <a:pt x="85634" y="28328"/>
                    <a:pt x="85602" y="28645"/>
                    <a:pt x="85571" y="28962"/>
                  </a:cubicBezTo>
                  <a:cubicBezTo>
                    <a:pt x="85349" y="30925"/>
                    <a:pt x="85032" y="32920"/>
                    <a:pt x="84589" y="34852"/>
                  </a:cubicBezTo>
                  <a:cubicBezTo>
                    <a:pt x="84177" y="36752"/>
                    <a:pt x="83417" y="38431"/>
                    <a:pt x="81549" y="39254"/>
                  </a:cubicBezTo>
                  <a:cubicBezTo>
                    <a:pt x="81264" y="39381"/>
                    <a:pt x="81264" y="39792"/>
                    <a:pt x="81454" y="39982"/>
                  </a:cubicBezTo>
                  <a:cubicBezTo>
                    <a:pt x="81105" y="40014"/>
                    <a:pt x="80757" y="40046"/>
                    <a:pt x="80409" y="40077"/>
                  </a:cubicBezTo>
                  <a:cubicBezTo>
                    <a:pt x="77347" y="40324"/>
                    <a:pt x="74260" y="40400"/>
                    <a:pt x="71165" y="40400"/>
                  </a:cubicBezTo>
                  <a:cubicBezTo>
                    <a:pt x="66704" y="40400"/>
                    <a:pt x="62228" y="40241"/>
                    <a:pt x="57797" y="40204"/>
                  </a:cubicBezTo>
                  <a:cubicBezTo>
                    <a:pt x="55643" y="40204"/>
                    <a:pt x="8900" y="40172"/>
                    <a:pt x="6746" y="40172"/>
                  </a:cubicBezTo>
                  <a:cubicBezTo>
                    <a:pt x="6629" y="40174"/>
                    <a:pt x="6510" y="40175"/>
                    <a:pt x="6390" y="40175"/>
                  </a:cubicBezTo>
                  <a:cubicBezTo>
                    <a:pt x="5680" y="40175"/>
                    <a:pt x="4941" y="40147"/>
                    <a:pt x="4201" y="40147"/>
                  </a:cubicBezTo>
                  <a:cubicBezTo>
                    <a:pt x="2890" y="40147"/>
                    <a:pt x="1577" y="40234"/>
                    <a:pt x="413" y="40711"/>
                  </a:cubicBezTo>
                  <a:cubicBezTo>
                    <a:pt x="1" y="40869"/>
                    <a:pt x="1" y="41376"/>
                    <a:pt x="413" y="41534"/>
                  </a:cubicBezTo>
                  <a:cubicBezTo>
                    <a:pt x="1707" y="42079"/>
                    <a:pt x="3181" y="42136"/>
                    <a:pt x="4624" y="42136"/>
                  </a:cubicBezTo>
                  <a:cubicBezTo>
                    <a:pt x="5000" y="42136"/>
                    <a:pt x="5375" y="42132"/>
                    <a:pt x="5744" y="42132"/>
                  </a:cubicBezTo>
                  <a:cubicBezTo>
                    <a:pt x="5932" y="42132"/>
                    <a:pt x="6118" y="42133"/>
                    <a:pt x="6303" y="42136"/>
                  </a:cubicBezTo>
                  <a:cubicBezTo>
                    <a:pt x="8361" y="42167"/>
                    <a:pt x="55073" y="42199"/>
                    <a:pt x="57132" y="42199"/>
                  </a:cubicBezTo>
                  <a:cubicBezTo>
                    <a:pt x="61280" y="42231"/>
                    <a:pt x="65429" y="42262"/>
                    <a:pt x="69609" y="42294"/>
                  </a:cubicBezTo>
                  <a:cubicBezTo>
                    <a:pt x="70835" y="42304"/>
                    <a:pt x="72061" y="42316"/>
                    <a:pt x="73287" y="42316"/>
                  </a:cubicBezTo>
                  <a:cubicBezTo>
                    <a:pt x="76178" y="42316"/>
                    <a:pt x="79069" y="42248"/>
                    <a:pt x="81960" y="41914"/>
                  </a:cubicBezTo>
                  <a:cubicBezTo>
                    <a:pt x="82879" y="41819"/>
                    <a:pt x="83797" y="41692"/>
                    <a:pt x="84621" y="41344"/>
                  </a:cubicBezTo>
                  <a:cubicBezTo>
                    <a:pt x="86616" y="41154"/>
                    <a:pt x="87851" y="39286"/>
                    <a:pt x="88263" y="37290"/>
                  </a:cubicBezTo>
                  <a:cubicBezTo>
                    <a:pt x="88674" y="36340"/>
                    <a:pt x="88959" y="35264"/>
                    <a:pt x="89054" y="34219"/>
                  </a:cubicBezTo>
                  <a:cubicBezTo>
                    <a:pt x="89498" y="30228"/>
                    <a:pt x="89403" y="26111"/>
                    <a:pt x="89403" y="22121"/>
                  </a:cubicBezTo>
                  <a:cubicBezTo>
                    <a:pt x="89403" y="18036"/>
                    <a:pt x="89339" y="13950"/>
                    <a:pt x="89181" y="9865"/>
                  </a:cubicBezTo>
                  <a:cubicBezTo>
                    <a:pt x="89086" y="7775"/>
                    <a:pt x="89023" y="5685"/>
                    <a:pt x="88833" y="3595"/>
                  </a:cubicBezTo>
                  <a:cubicBezTo>
                    <a:pt x="88738" y="2455"/>
                    <a:pt x="88864" y="396"/>
                    <a:pt x="87471" y="16"/>
                  </a:cubicBezTo>
                  <a:cubicBezTo>
                    <a:pt x="87427" y="6"/>
                    <a:pt x="87383" y="1"/>
                    <a:pt x="87341" y="1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5"/>
            <p:cNvSpPr/>
            <p:nvPr/>
          </p:nvSpPr>
          <p:spPr>
            <a:xfrm>
              <a:off x="8180048" y="3216196"/>
              <a:ext cx="194456" cy="219616"/>
            </a:xfrm>
            <a:custGeom>
              <a:avLst/>
              <a:gdLst/>
              <a:ahLst/>
              <a:cxnLst/>
              <a:rect l="l" t="t" r="r" b="b"/>
              <a:pathLst>
                <a:path w="7095" h="8013" extrusionOk="0">
                  <a:moveTo>
                    <a:pt x="7095" y="0"/>
                  </a:moveTo>
                  <a:lnTo>
                    <a:pt x="7095" y="0"/>
                  </a:lnTo>
                  <a:cubicBezTo>
                    <a:pt x="5177" y="1151"/>
                    <a:pt x="3012" y="1752"/>
                    <a:pt x="779" y="1752"/>
                  </a:cubicBezTo>
                  <a:cubicBezTo>
                    <a:pt x="615" y="1752"/>
                    <a:pt x="451" y="1749"/>
                    <a:pt x="286" y="1742"/>
                  </a:cubicBezTo>
                  <a:lnTo>
                    <a:pt x="286" y="1742"/>
                  </a:lnTo>
                  <a:cubicBezTo>
                    <a:pt x="951" y="3262"/>
                    <a:pt x="1553" y="6936"/>
                    <a:pt x="1" y="8013"/>
                  </a:cubicBezTo>
                  <a:cubicBezTo>
                    <a:pt x="1743" y="7664"/>
                    <a:pt x="3421" y="6999"/>
                    <a:pt x="4688" y="5732"/>
                  </a:cubicBezTo>
                  <a:cubicBezTo>
                    <a:pt x="6208" y="4212"/>
                    <a:pt x="6841" y="2091"/>
                    <a:pt x="7095" y="0"/>
                  </a:cubicBezTo>
                  <a:close/>
                </a:path>
              </a:pathLst>
            </a:custGeom>
            <a:solidFill>
              <a:srgbClr val="F2C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5"/>
            <p:cNvSpPr/>
            <p:nvPr/>
          </p:nvSpPr>
          <p:spPr>
            <a:xfrm>
              <a:off x="6007574" y="2336623"/>
              <a:ext cx="2380862" cy="1119185"/>
            </a:xfrm>
            <a:custGeom>
              <a:avLst/>
              <a:gdLst/>
              <a:ahLst/>
              <a:cxnLst/>
              <a:rect l="l" t="t" r="r" b="b"/>
              <a:pathLst>
                <a:path w="86869" h="40835" extrusionOk="0">
                  <a:moveTo>
                    <a:pt x="34678" y="1"/>
                  </a:moveTo>
                  <a:cubicBezTo>
                    <a:pt x="19671" y="1"/>
                    <a:pt x="4315" y="70"/>
                    <a:pt x="792" y="298"/>
                  </a:cubicBezTo>
                  <a:cubicBezTo>
                    <a:pt x="570" y="13757"/>
                    <a:pt x="539" y="27216"/>
                    <a:pt x="95" y="40644"/>
                  </a:cubicBezTo>
                  <a:cubicBezTo>
                    <a:pt x="95" y="40707"/>
                    <a:pt x="32" y="40739"/>
                    <a:pt x="0" y="40739"/>
                  </a:cubicBezTo>
                  <a:lnTo>
                    <a:pt x="127" y="40834"/>
                  </a:lnTo>
                  <a:cubicBezTo>
                    <a:pt x="127" y="40802"/>
                    <a:pt x="159" y="40771"/>
                    <a:pt x="222" y="40771"/>
                  </a:cubicBezTo>
                  <a:cubicBezTo>
                    <a:pt x="6302" y="40644"/>
                    <a:pt x="57036" y="40644"/>
                    <a:pt x="63148" y="40612"/>
                  </a:cubicBezTo>
                  <a:cubicBezTo>
                    <a:pt x="65809" y="40581"/>
                    <a:pt x="68500" y="40581"/>
                    <a:pt x="71192" y="40549"/>
                  </a:cubicBezTo>
                  <a:cubicBezTo>
                    <a:pt x="71874" y="40549"/>
                    <a:pt x="72559" y="40555"/>
                    <a:pt x="73246" y="40555"/>
                  </a:cubicBezTo>
                  <a:cubicBezTo>
                    <a:pt x="74790" y="40555"/>
                    <a:pt x="76340" y="40525"/>
                    <a:pt x="77874" y="40327"/>
                  </a:cubicBezTo>
                  <a:lnTo>
                    <a:pt x="78001" y="40327"/>
                  </a:lnTo>
                  <a:cubicBezTo>
                    <a:pt x="78001" y="40327"/>
                    <a:pt x="78001" y="40296"/>
                    <a:pt x="78033" y="40296"/>
                  </a:cubicBezTo>
                  <a:cubicBezTo>
                    <a:pt x="80915" y="40169"/>
                    <a:pt x="79996" y="35292"/>
                    <a:pt x="79141" y="33740"/>
                  </a:cubicBezTo>
                  <a:cubicBezTo>
                    <a:pt x="79078" y="33645"/>
                    <a:pt x="79141" y="33487"/>
                    <a:pt x="79268" y="33487"/>
                  </a:cubicBezTo>
                  <a:cubicBezTo>
                    <a:pt x="79533" y="33503"/>
                    <a:pt x="79797" y="33512"/>
                    <a:pt x="80059" y="33512"/>
                  </a:cubicBezTo>
                  <a:cubicBezTo>
                    <a:pt x="82302" y="33512"/>
                    <a:pt x="84434" y="32908"/>
                    <a:pt x="86362" y="31745"/>
                  </a:cubicBezTo>
                  <a:lnTo>
                    <a:pt x="86425" y="31745"/>
                  </a:lnTo>
                  <a:cubicBezTo>
                    <a:pt x="86425" y="31618"/>
                    <a:pt x="86425" y="31523"/>
                    <a:pt x="86457" y="31428"/>
                  </a:cubicBezTo>
                  <a:cubicBezTo>
                    <a:pt x="86647" y="29053"/>
                    <a:pt x="86583" y="26646"/>
                    <a:pt x="86615" y="24271"/>
                  </a:cubicBezTo>
                  <a:cubicBezTo>
                    <a:pt x="86647" y="21579"/>
                    <a:pt x="86678" y="18919"/>
                    <a:pt x="86710" y="16227"/>
                  </a:cubicBezTo>
                  <a:cubicBezTo>
                    <a:pt x="86773" y="10939"/>
                    <a:pt x="86805" y="5650"/>
                    <a:pt x="86868" y="361"/>
                  </a:cubicBezTo>
                  <a:cubicBezTo>
                    <a:pt x="79901" y="298"/>
                    <a:pt x="72934" y="203"/>
                    <a:pt x="65967" y="108"/>
                  </a:cubicBezTo>
                  <a:cubicBezTo>
                    <a:pt x="62634" y="62"/>
                    <a:pt x="48811" y="1"/>
                    <a:pt x="34678" y="1"/>
                  </a:cubicBezTo>
                  <a:close/>
                </a:path>
              </a:pathLst>
            </a:custGeom>
            <a:solidFill>
              <a:srgbClr val="F7DE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5"/>
            <p:cNvSpPr/>
            <p:nvPr/>
          </p:nvSpPr>
          <p:spPr>
            <a:xfrm>
              <a:off x="6015385" y="2334348"/>
              <a:ext cx="2373928" cy="201938"/>
            </a:xfrm>
            <a:custGeom>
              <a:avLst/>
              <a:gdLst/>
              <a:ahLst/>
              <a:cxnLst/>
              <a:rect l="l" t="t" r="r" b="b"/>
              <a:pathLst>
                <a:path w="86616" h="7368" extrusionOk="0">
                  <a:moveTo>
                    <a:pt x="80883" y="1901"/>
                  </a:moveTo>
                  <a:cubicBezTo>
                    <a:pt x="81675" y="1901"/>
                    <a:pt x="82530" y="1964"/>
                    <a:pt x="83353" y="1964"/>
                  </a:cubicBezTo>
                  <a:cubicBezTo>
                    <a:pt x="83353" y="1996"/>
                    <a:pt x="83353" y="2059"/>
                    <a:pt x="83353" y="2091"/>
                  </a:cubicBezTo>
                  <a:cubicBezTo>
                    <a:pt x="82118" y="2028"/>
                    <a:pt x="80851" y="1964"/>
                    <a:pt x="79616" y="1901"/>
                  </a:cubicBezTo>
                  <a:close/>
                  <a:moveTo>
                    <a:pt x="2090" y="4371"/>
                  </a:moveTo>
                  <a:cubicBezTo>
                    <a:pt x="2755" y="4434"/>
                    <a:pt x="3420" y="4466"/>
                    <a:pt x="4086" y="4529"/>
                  </a:cubicBezTo>
                  <a:cubicBezTo>
                    <a:pt x="3420" y="4529"/>
                    <a:pt x="2724" y="4529"/>
                    <a:pt x="2059" y="4561"/>
                  </a:cubicBezTo>
                  <a:cubicBezTo>
                    <a:pt x="2059" y="4498"/>
                    <a:pt x="2059" y="4434"/>
                    <a:pt x="2090" y="4371"/>
                  </a:cubicBezTo>
                  <a:close/>
                  <a:moveTo>
                    <a:pt x="81896" y="4118"/>
                  </a:moveTo>
                  <a:cubicBezTo>
                    <a:pt x="81865" y="4308"/>
                    <a:pt x="81896" y="4498"/>
                    <a:pt x="81960" y="4688"/>
                  </a:cubicBezTo>
                  <a:lnTo>
                    <a:pt x="81516" y="4688"/>
                  </a:lnTo>
                  <a:cubicBezTo>
                    <a:pt x="81643" y="4498"/>
                    <a:pt x="81706" y="4308"/>
                    <a:pt x="81706" y="4118"/>
                  </a:cubicBezTo>
                  <a:close/>
                  <a:moveTo>
                    <a:pt x="74042" y="5258"/>
                  </a:moveTo>
                  <a:cubicBezTo>
                    <a:pt x="74771" y="5258"/>
                    <a:pt x="75499" y="5290"/>
                    <a:pt x="76228" y="5290"/>
                  </a:cubicBezTo>
                  <a:cubicBezTo>
                    <a:pt x="76291" y="5353"/>
                    <a:pt x="76354" y="5416"/>
                    <a:pt x="76481" y="5448"/>
                  </a:cubicBezTo>
                  <a:lnTo>
                    <a:pt x="74074" y="5448"/>
                  </a:lnTo>
                  <a:cubicBezTo>
                    <a:pt x="74074" y="5385"/>
                    <a:pt x="74042" y="5321"/>
                    <a:pt x="74042" y="5258"/>
                  </a:cubicBezTo>
                  <a:close/>
                  <a:moveTo>
                    <a:pt x="61074" y="9"/>
                  </a:moveTo>
                  <a:cubicBezTo>
                    <a:pt x="59403" y="9"/>
                    <a:pt x="57733" y="17"/>
                    <a:pt x="56054" y="32"/>
                  </a:cubicBezTo>
                  <a:cubicBezTo>
                    <a:pt x="52824" y="64"/>
                    <a:pt x="4877" y="1"/>
                    <a:pt x="1679" y="508"/>
                  </a:cubicBezTo>
                  <a:cubicBezTo>
                    <a:pt x="1647" y="508"/>
                    <a:pt x="1615" y="476"/>
                    <a:pt x="1584" y="476"/>
                  </a:cubicBezTo>
                  <a:cubicBezTo>
                    <a:pt x="1464" y="296"/>
                    <a:pt x="1231" y="167"/>
                    <a:pt x="997" y="167"/>
                  </a:cubicBezTo>
                  <a:cubicBezTo>
                    <a:pt x="858" y="167"/>
                    <a:pt x="719" y="212"/>
                    <a:pt x="602" y="318"/>
                  </a:cubicBezTo>
                  <a:cubicBezTo>
                    <a:pt x="0" y="824"/>
                    <a:pt x="285" y="1869"/>
                    <a:pt x="349" y="2566"/>
                  </a:cubicBezTo>
                  <a:cubicBezTo>
                    <a:pt x="412" y="3548"/>
                    <a:pt x="475" y="4656"/>
                    <a:pt x="792" y="5575"/>
                  </a:cubicBezTo>
                  <a:cubicBezTo>
                    <a:pt x="317" y="5670"/>
                    <a:pt x="317" y="6335"/>
                    <a:pt x="824" y="6366"/>
                  </a:cubicBezTo>
                  <a:cubicBezTo>
                    <a:pt x="7474" y="7063"/>
                    <a:pt x="58841" y="6873"/>
                    <a:pt x="65524" y="7000"/>
                  </a:cubicBezTo>
                  <a:cubicBezTo>
                    <a:pt x="68785" y="7095"/>
                    <a:pt x="72047" y="7126"/>
                    <a:pt x="75341" y="7190"/>
                  </a:cubicBezTo>
                  <a:lnTo>
                    <a:pt x="80218" y="7253"/>
                  </a:lnTo>
                  <a:cubicBezTo>
                    <a:pt x="81416" y="7274"/>
                    <a:pt x="82657" y="7368"/>
                    <a:pt x="83863" y="7368"/>
                  </a:cubicBezTo>
                  <a:cubicBezTo>
                    <a:pt x="84443" y="7368"/>
                    <a:pt x="85015" y="7346"/>
                    <a:pt x="85570" y="7285"/>
                  </a:cubicBezTo>
                  <a:cubicBezTo>
                    <a:pt x="86077" y="7221"/>
                    <a:pt x="86425" y="6683"/>
                    <a:pt x="86362" y="6240"/>
                  </a:cubicBezTo>
                  <a:cubicBezTo>
                    <a:pt x="86488" y="6208"/>
                    <a:pt x="86583" y="6113"/>
                    <a:pt x="86583" y="5955"/>
                  </a:cubicBezTo>
                  <a:cubicBezTo>
                    <a:pt x="86615" y="4529"/>
                    <a:pt x="86267" y="3073"/>
                    <a:pt x="86203" y="1648"/>
                  </a:cubicBezTo>
                  <a:cubicBezTo>
                    <a:pt x="86583" y="1299"/>
                    <a:pt x="86488" y="476"/>
                    <a:pt x="85887" y="349"/>
                  </a:cubicBezTo>
                  <a:cubicBezTo>
                    <a:pt x="84994" y="185"/>
                    <a:pt x="84060" y="158"/>
                    <a:pt x="83131" y="158"/>
                  </a:cubicBezTo>
                  <a:cubicBezTo>
                    <a:pt x="82657" y="158"/>
                    <a:pt x="82184" y="165"/>
                    <a:pt x="81720" y="165"/>
                  </a:cubicBezTo>
                  <a:cubicBezTo>
                    <a:pt x="81513" y="165"/>
                    <a:pt x="81308" y="163"/>
                    <a:pt x="81105" y="159"/>
                  </a:cubicBezTo>
                  <a:cubicBezTo>
                    <a:pt x="79395" y="128"/>
                    <a:pt x="77716" y="128"/>
                    <a:pt x="76038" y="96"/>
                  </a:cubicBezTo>
                  <a:cubicBezTo>
                    <a:pt x="72712" y="64"/>
                    <a:pt x="69419" y="32"/>
                    <a:pt x="66094" y="32"/>
                  </a:cubicBezTo>
                  <a:cubicBezTo>
                    <a:pt x="64415" y="17"/>
                    <a:pt x="62745" y="9"/>
                    <a:pt x="61074" y="9"/>
                  </a:cubicBezTo>
                  <a:close/>
                </a:path>
              </a:pathLst>
            </a:custGeom>
            <a:solidFill>
              <a:srgbClr val="F2C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5"/>
            <p:cNvSpPr/>
            <p:nvPr/>
          </p:nvSpPr>
          <p:spPr>
            <a:xfrm>
              <a:off x="6067459" y="2671290"/>
              <a:ext cx="52102" cy="647036"/>
            </a:xfrm>
            <a:custGeom>
              <a:avLst/>
              <a:gdLst/>
              <a:ahLst/>
              <a:cxnLst/>
              <a:rect l="l" t="t" r="r" b="b"/>
              <a:pathLst>
                <a:path w="1901" h="23608" extrusionOk="0">
                  <a:moveTo>
                    <a:pt x="1372" y="0"/>
                  </a:moveTo>
                  <a:cubicBezTo>
                    <a:pt x="1342" y="0"/>
                    <a:pt x="1312" y="18"/>
                    <a:pt x="1299" y="58"/>
                  </a:cubicBezTo>
                  <a:cubicBezTo>
                    <a:pt x="729" y="3731"/>
                    <a:pt x="602" y="7468"/>
                    <a:pt x="444" y="11205"/>
                  </a:cubicBezTo>
                  <a:cubicBezTo>
                    <a:pt x="254" y="15037"/>
                    <a:pt x="0" y="18901"/>
                    <a:pt x="0" y="22764"/>
                  </a:cubicBezTo>
                  <a:cubicBezTo>
                    <a:pt x="0" y="23330"/>
                    <a:pt x="422" y="23608"/>
                    <a:pt x="854" y="23608"/>
                  </a:cubicBezTo>
                  <a:cubicBezTo>
                    <a:pt x="1293" y="23608"/>
                    <a:pt x="1742" y="23322"/>
                    <a:pt x="1774" y="22764"/>
                  </a:cubicBezTo>
                  <a:cubicBezTo>
                    <a:pt x="1900" y="18996"/>
                    <a:pt x="1837" y="15195"/>
                    <a:pt x="1837" y="11427"/>
                  </a:cubicBezTo>
                  <a:cubicBezTo>
                    <a:pt x="1837" y="7658"/>
                    <a:pt x="1900" y="3826"/>
                    <a:pt x="1457" y="89"/>
                  </a:cubicBezTo>
                  <a:cubicBezTo>
                    <a:pt x="1457" y="34"/>
                    <a:pt x="1414" y="0"/>
                    <a:pt x="1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5"/>
            <p:cNvSpPr/>
            <p:nvPr/>
          </p:nvSpPr>
          <p:spPr>
            <a:xfrm>
              <a:off x="6004094" y="2327414"/>
              <a:ext cx="2391277" cy="1131573"/>
            </a:xfrm>
            <a:custGeom>
              <a:avLst/>
              <a:gdLst/>
              <a:ahLst/>
              <a:cxnLst/>
              <a:rect l="l" t="t" r="r" b="b"/>
              <a:pathLst>
                <a:path w="87249" h="41287" extrusionOk="0">
                  <a:moveTo>
                    <a:pt x="86489" y="32429"/>
                  </a:moveTo>
                  <a:cubicBezTo>
                    <a:pt x="86235" y="34520"/>
                    <a:pt x="85602" y="36641"/>
                    <a:pt x="84082" y="38161"/>
                  </a:cubicBezTo>
                  <a:cubicBezTo>
                    <a:pt x="82783" y="39428"/>
                    <a:pt x="81137" y="40093"/>
                    <a:pt x="79395" y="40442"/>
                  </a:cubicBezTo>
                  <a:cubicBezTo>
                    <a:pt x="80947" y="39365"/>
                    <a:pt x="80345" y="35691"/>
                    <a:pt x="79648" y="34171"/>
                  </a:cubicBezTo>
                  <a:lnTo>
                    <a:pt x="79648" y="34171"/>
                  </a:lnTo>
                  <a:cubicBezTo>
                    <a:pt x="79813" y="34178"/>
                    <a:pt x="79977" y="34181"/>
                    <a:pt x="80142" y="34181"/>
                  </a:cubicBezTo>
                  <a:cubicBezTo>
                    <a:pt x="82378" y="34181"/>
                    <a:pt x="84571" y="33580"/>
                    <a:pt x="86489" y="32429"/>
                  </a:cubicBezTo>
                  <a:close/>
                  <a:moveTo>
                    <a:pt x="33447" y="0"/>
                  </a:moveTo>
                  <a:cubicBezTo>
                    <a:pt x="18844" y="0"/>
                    <a:pt x="4244" y="111"/>
                    <a:pt x="824" y="507"/>
                  </a:cubicBezTo>
                  <a:cubicBezTo>
                    <a:pt x="808" y="499"/>
                    <a:pt x="788" y="495"/>
                    <a:pt x="767" y="495"/>
                  </a:cubicBezTo>
                  <a:cubicBezTo>
                    <a:pt x="705" y="495"/>
                    <a:pt x="634" y="531"/>
                    <a:pt x="634" y="602"/>
                  </a:cubicBezTo>
                  <a:cubicBezTo>
                    <a:pt x="412" y="14061"/>
                    <a:pt x="1" y="27521"/>
                    <a:pt x="32" y="40980"/>
                  </a:cubicBezTo>
                  <a:cubicBezTo>
                    <a:pt x="32" y="41043"/>
                    <a:pt x="64" y="41075"/>
                    <a:pt x="127" y="41075"/>
                  </a:cubicBezTo>
                  <a:cubicBezTo>
                    <a:pt x="159" y="41075"/>
                    <a:pt x="191" y="41043"/>
                    <a:pt x="222" y="40980"/>
                  </a:cubicBezTo>
                  <a:cubicBezTo>
                    <a:pt x="666" y="27552"/>
                    <a:pt x="697" y="14093"/>
                    <a:pt x="919" y="634"/>
                  </a:cubicBezTo>
                  <a:cubicBezTo>
                    <a:pt x="4442" y="406"/>
                    <a:pt x="19798" y="337"/>
                    <a:pt x="34805" y="337"/>
                  </a:cubicBezTo>
                  <a:cubicBezTo>
                    <a:pt x="48938" y="337"/>
                    <a:pt x="62761" y="398"/>
                    <a:pt x="66094" y="444"/>
                  </a:cubicBezTo>
                  <a:cubicBezTo>
                    <a:pt x="73061" y="539"/>
                    <a:pt x="80028" y="634"/>
                    <a:pt x="86964" y="697"/>
                  </a:cubicBezTo>
                  <a:cubicBezTo>
                    <a:pt x="86932" y="5986"/>
                    <a:pt x="86900" y="11275"/>
                    <a:pt x="86837" y="16563"/>
                  </a:cubicBezTo>
                  <a:cubicBezTo>
                    <a:pt x="86805" y="19255"/>
                    <a:pt x="86774" y="21947"/>
                    <a:pt x="86742" y="24607"/>
                  </a:cubicBezTo>
                  <a:cubicBezTo>
                    <a:pt x="86710" y="26982"/>
                    <a:pt x="86774" y="29389"/>
                    <a:pt x="86584" y="31764"/>
                  </a:cubicBezTo>
                  <a:cubicBezTo>
                    <a:pt x="86552" y="31859"/>
                    <a:pt x="86552" y="31986"/>
                    <a:pt x="86552" y="32081"/>
                  </a:cubicBezTo>
                  <a:lnTo>
                    <a:pt x="86489" y="32081"/>
                  </a:lnTo>
                  <a:cubicBezTo>
                    <a:pt x="84561" y="33244"/>
                    <a:pt x="82429" y="33848"/>
                    <a:pt x="80186" y="33848"/>
                  </a:cubicBezTo>
                  <a:cubicBezTo>
                    <a:pt x="79924" y="33848"/>
                    <a:pt x="79660" y="33839"/>
                    <a:pt x="79395" y="33823"/>
                  </a:cubicBezTo>
                  <a:cubicBezTo>
                    <a:pt x="79268" y="33823"/>
                    <a:pt x="79205" y="33981"/>
                    <a:pt x="79268" y="34076"/>
                  </a:cubicBezTo>
                  <a:cubicBezTo>
                    <a:pt x="80123" y="35628"/>
                    <a:pt x="81042" y="40505"/>
                    <a:pt x="78160" y="40632"/>
                  </a:cubicBezTo>
                  <a:cubicBezTo>
                    <a:pt x="78128" y="40632"/>
                    <a:pt x="78128" y="40663"/>
                    <a:pt x="78096" y="40663"/>
                  </a:cubicBezTo>
                  <a:lnTo>
                    <a:pt x="78001" y="40663"/>
                  </a:lnTo>
                  <a:cubicBezTo>
                    <a:pt x="76467" y="40861"/>
                    <a:pt x="74902" y="40891"/>
                    <a:pt x="73348" y="40891"/>
                  </a:cubicBezTo>
                  <a:cubicBezTo>
                    <a:pt x="72658" y="40891"/>
                    <a:pt x="71970" y="40885"/>
                    <a:pt x="71288" y="40885"/>
                  </a:cubicBezTo>
                  <a:cubicBezTo>
                    <a:pt x="68627" y="40917"/>
                    <a:pt x="65936" y="40917"/>
                    <a:pt x="63244" y="40948"/>
                  </a:cubicBezTo>
                  <a:cubicBezTo>
                    <a:pt x="57163" y="40980"/>
                    <a:pt x="6429" y="40980"/>
                    <a:pt x="317" y="41107"/>
                  </a:cubicBezTo>
                  <a:cubicBezTo>
                    <a:pt x="286" y="41107"/>
                    <a:pt x="254" y="41138"/>
                    <a:pt x="254" y="41170"/>
                  </a:cubicBezTo>
                  <a:cubicBezTo>
                    <a:pt x="222" y="41202"/>
                    <a:pt x="254" y="41265"/>
                    <a:pt x="317" y="41265"/>
                  </a:cubicBezTo>
                  <a:cubicBezTo>
                    <a:pt x="1696" y="41280"/>
                    <a:pt x="5655" y="41286"/>
                    <a:pt x="10953" y="41286"/>
                  </a:cubicBezTo>
                  <a:cubicBezTo>
                    <a:pt x="27687" y="41286"/>
                    <a:pt x="57782" y="41226"/>
                    <a:pt x="62135" y="41202"/>
                  </a:cubicBezTo>
                  <a:cubicBezTo>
                    <a:pt x="65049" y="41202"/>
                    <a:pt x="67931" y="41170"/>
                    <a:pt x="70844" y="41170"/>
                  </a:cubicBezTo>
                  <a:cubicBezTo>
                    <a:pt x="71438" y="41162"/>
                    <a:pt x="72034" y="41162"/>
                    <a:pt x="72631" y="41162"/>
                  </a:cubicBezTo>
                  <a:lnTo>
                    <a:pt x="72631" y="41162"/>
                  </a:lnTo>
                  <a:cubicBezTo>
                    <a:pt x="74421" y="41162"/>
                    <a:pt x="76220" y="41162"/>
                    <a:pt x="78001" y="40948"/>
                  </a:cubicBezTo>
                  <a:cubicBezTo>
                    <a:pt x="81833" y="40505"/>
                    <a:pt x="85095" y="38732"/>
                    <a:pt x="86267" y="34868"/>
                  </a:cubicBezTo>
                  <a:cubicBezTo>
                    <a:pt x="86900" y="32778"/>
                    <a:pt x="86932" y="30561"/>
                    <a:pt x="86964" y="28407"/>
                  </a:cubicBezTo>
                  <a:cubicBezTo>
                    <a:pt x="86995" y="25589"/>
                    <a:pt x="87027" y="22739"/>
                    <a:pt x="87027" y="19920"/>
                  </a:cubicBezTo>
                  <a:cubicBezTo>
                    <a:pt x="87090" y="13460"/>
                    <a:pt x="87185" y="6999"/>
                    <a:pt x="87249" y="507"/>
                  </a:cubicBezTo>
                  <a:cubicBezTo>
                    <a:pt x="87249" y="410"/>
                    <a:pt x="87175" y="369"/>
                    <a:pt x="87098" y="369"/>
                  </a:cubicBezTo>
                  <a:cubicBezTo>
                    <a:pt x="87074" y="369"/>
                    <a:pt x="87050" y="373"/>
                    <a:pt x="87027" y="381"/>
                  </a:cubicBezTo>
                  <a:lnTo>
                    <a:pt x="86995" y="381"/>
                  </a:lnTo>
                  <a:cubicBezTo>
                    <a:pt x="80028" y="285"/>
                    <a:pt x="73061" y="222"/>
                    <a:pt x="66094" y="159"/>
                  </a:cubicBezTo>
                  <a:cubicBezTo>
                    <a:pt x="62658" y="111"/>
                    <a:pt x="48050" y="0"/>
                    <a:pt x="334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4" name="Google Shape;1214;p45"/>
          <p:cNvGrpSpPr/>
          <p:nvPr/>
        </p:nvGrpSpPr>
        <p:grpSpPr>
          <a:xfrm>
            <a:off x="3321245" y="1068775"/>
            <a:ext cx="2452916" cy="1165531"/>
            <a:chOff x="3321245" y="1068775"/>
            <a:chExt cx="2452916" cy="1165531"/>
          </a:xfrm>
        </p:grpSpPr>
        <p:sp>
          <p:nvSpPr>
            <p:cNvPr id="1215" name="Google Shape;1215;p45"/>
            <p:cNvSpPr/>
            <p:nvPr/>
          </p:nvSpPr>
          <p:spPr>
            <a:xfrm>
              <a:off x="3321245" y="1074558"/>
              <a:ext cx="2452916" cy="1159748"/>
            </a:xfrm>
            <a:custGeom>
              <a:avLst/>
              <a:gdLst/>
              <a:ahLst/>
              <a:cxnLst/>
              <a:rect l="l" t="t" r="r" b="b"/>
              <a:pathLst>
                <a:path w="89498" h="42315" extrusionOk="0">
                  <a:moveTo>
                    <a:pt x="87340" y="0"/>
                  </a:moveTo>
                  <a:cubicBezTo>
                    <a:pt x="86861" y="0"/>
                    <a:pt x="86493" y="616"/>
                    <a:pt x="86900" y="965"/>
                  </a:cubicBezTo>
                  <a:cubicBezTo>
                    <a:pt x="87185" y="1187"/>
                    <a:pt x="86900" y="2770"/>
                    <a:pt x="86900" y="3150"/>
                  </a:cubicBezTo>
                  <a:cubicBezTo>
                    <a:pt x="86932" y="3974"/>
                    <a:pt x="86964" y="4797"/>
                    <a:pt x="87027" y="5621"/>
                  </a:cubicBezTo>
                  <a:cubicBezTo>
                    <a:pt x="87090" y="7331"/>
                    <a:pt x="87185" y="9041"/>
                    <a:pt x="87249" y="10751"/>
                  </a:cubicBezTo>
                  <a:cubicBezTo>
                    <a:pt x="87280" y="12461"/>
                    <a:pt x="87344" y="14203"/>
                    <a:pt x="87375" y="15913"/>
                  </a:cubicBezTo>
                  <a:cubicBezTo>
                    <a:pt x="87280" y="15818"/>
                    <a:pt x="87185" y="15755"/>
                    <a:pt x="87059" y="15691"/>
                  </a:cubicBezTo>
                  <a:cubicBezTo>
                    <a:pt x="86891" y="15602"/>
                    <a:pt x="86708" y="15556"/>
                    <a:pt x="86529" y="15556"/>
                  </a:cubicBezTo>
                  <a:cubicBezTo>
                    <a:pt x="86199" y="15556"/>
                    <a:pt x="85882" y="15712"/>
                    <a:pt x="85697" y="16040"/>
                  </a:cubicBezTo>
                  <a:cubicBezTo>
                    <a:pt x="85665" y="16071"/>
                    <a:pt x="85634" y="16135"/>
                    <a:pt x="85634" y="16166"/>
                  </a:cubicBezTo>
                  <a:cubicBezTo>
                    <a:pt x="85444" y="16515"/>
                    <a:pt x="85444" y="17085"/>
                    <a:pt x="85760" y="17338"/>
                  </a:cubicBezTo>
                  <a:cubicBezTo>
                    <a:pt x="85824" y="17370"/>
                    <a:pt x="85855" y="17401"/>
                    <a:pt x="85887" y="17433"/>
                  </a:cubicBezTo>
                  <a:lnTo>
                    <a:pt x="85919" y="17433"/>
                  </a:lnTo>
                  <a:cubicBezTo>
                    <a:pt x="86045" y="18193"/>
                    <a:pt x="85950" y="19080"/>
                    <a:pt x="85982" y="19777"/>
                  </a:cubicBezTo>
                  <a:cubicBezTo>
                    <a:pt x="85982" y="20410"/>
                    <a:pt x="86014" y="21043"/>
                    <a:pt x="86014" y="21708"/>
                  </a:cubicBezTo>
                  <a:cubicBezTo>
                    <a:pt x="85992" y="21707"/>
                    <a:pt x="85970" y="21706"/>
                    <a:pt x="85949" y="21706"/>
                  </a:cubicBezTo>
                  <a:cubicBezTo>
                    <a:pt x="85496" y="21706"/>
                    <a:pt x="85066" y="22021"/>
                    <a:pt x="85127" y="22595"/>
                  </a:cubicBezTo>
                  <a:cubicBezTo>
                    <a:pt x="85285" y="24400"/>
                    <a:pt x="85507" y="26205"/>
                    <a:pt x="85697" y="28011"/>
                  </a:cubicBezTo>
                  <a:cubicBezTo>
                    <a:pt x="85665" y="28327"/>
                    <a:pt x="85634" y="28644"/>
                    <a:pt x="85602" y="28961"/>
                  </a:cubicBezTo>
                  <a:cubicBezTo>
                    <a:pt x="85349" y="30924"/>
                    <a:pt x="85064" y="32919"/>
                    <a:pt x="84620" y="34851"/>
                  </a:cubicBezTo>
                  <a:cubicBezTo>
                    <a:pt x="84177" y="36751"/>
                    <a:pt x="83417" y="38430"/>
                    <a:pt x="81548" y="39253"/>
                  </a:cubicBezTo>
                  <a:cubicBezTo>
                    <a:pt x="81263" y="39380"/>
                    <a:pt x="81263" y="39760"/>
                    <a:pt x="81453" y="39981"/>
                  </a:cubicBezTo>
                  <a:cubicBezTo>
                    <a:pt x="81105" y="40013"/>
                    <a:pt x="80757" y="40045"/>
                    <a:pt x="80440" y="40076"/>
                  </a:cubicBezTo>
                  <a:cubicBezTo>
                    <a:pt x="77366" y="40323"/>
                    <a:pt x="74275" y="40399"/>
                    <a:pt x="71182" y="40399"/>
                  </a:cubicBezTo>
                  <a:cubicBezTo>
                    <a:pt x="66724" y="40399"/>
                    <a:pt x="62259" y="40240"/>
                    <a:pt x="57828" y="40203"/>
                  </a:cubicBezTo>
                  <a:cubicBezTo>
                    <a:pt x="55675" y="40203"/>
                    <a:pt x="8899" y="40171"/>
                    <a:pt x="6746" y="40171"/>
                  </a:cubicBezTo>
                  <a:cubicBezTo>
                    <a:pt x="5943" y="40171"/>
                    <a:pt x="5096" y="40133"/>
                    <a:pt x="4247" y="40133"/>
                  </a:cubicBezTo>
                  <a:cubicBezTo>
                    <a:pt x="2921" y="40133"/>
                    <a:pt x="1590" y="40227"/>
                    <a:pt x="412" y="40710"/>
                  </a:cubicBezTo>
                  <a:cubicBezTo>
                    <a:pt x="0" y="40868"/>
                    <a:pt x="0" y="41343"/>
                    <a:pt x="412" y="41533"/>
                  </a:cubicBezTo>
                  <a:cubicBezTo>
                    <a:pt x="1824" y="42103"/>
                    <a:pt x="3448" y="42130"/>
                    <a:pt x="5013" y="42130"/>
                  </a:cubicBezTo>
                  <a:cubicBezTo>
                    <a:pt x="5180" y="42130"/>
                    <a:pt x="5345" y="42130"/>
                    <a:pt x="5510" y="42130"/>
                  </a:cubicBezTo>
                  <a:cubicBezTo>
                    <a:pt x="5777" y="42130"/>
                    <a:pt x="6042" y="42131"/>
                    <a:pt x="6303" y="42135"/>
                  </a:cubicBezTo>
                  <a:cubicBezTo>
                    <a:pt x="8393" y="42167"/>
                    <a:pt x="55073" y="42198"/>
                    <a:pt x="57163" y="42198"/>
                  </a:cubicBezTo>
                  <a:cubicBezTo>
                    <a:pt x="61312" y="42230"/>
                    <a:pt x="65460" y="42262"/>
                    <a:pt x="69609" y="42293"/>
                  </a:cubicBezTo>
                  <a:cubicBezTo>
                    <a:pt x="70835" y="42303"/>
                    <a:pt x="72063" y="42315"/>
                    <a:pt x="73292" y="42315"/>
                  </a:cubicBezTo>
                  <a:cubicBezTo>
                    <a:pt x="76191" y="42315"/>
                    <a:pt x="79091" y="42247"/>
                    <a:pt x="81960" y="41913"/>
                  </a:cubicBezTo>
                  <a:cubicBezTo>
                    <a:pt x="82878" y="41818"/>
                    <a:pt x="83797" y="41660"/>
                    <a:pt x="84620" y="41343"/>
                  </a:cubicBezTo>
                  <a:cubicBezTo>
                    <a:pt x="86647" y="41153"/>
                    <a:pt x="87850" y="39285"/>
                    <a:pt x="88262" y="37290"/>
                  </a:cubicBezTo>
                  <a:cubicBezTo>
                    <a:pt x="88705" y="36339"/>
                    <a:pt x="88959" y="35263"/>
                    <a:pt x="89086" y="34218"/>
                  </a:cubicBezTo>
                  <a:cubicBezTo>
                    <a:pt x="89497" y="30227"/>
                    <a:pt x="89402" y="26110"/>
                    <a:pt x="89402" y="22120"/>
                  </a:cubicBezTo>
                  <a:cubicBezTo>
                    <a:pt x="89434" y="18035"/>
                    <a:pt x="89339" y="13950"/>
                    <a:pt x="89181" y="9833"/>
                  </a:cubicBezTo>
                  <a:cubicBezTo>
                    <a:pt x="89086" y="7774"/>
                    <a:pt x="89022" y="5684"/>
                    <a:pt x="88864" y="3594"/>
                  </a:cubicBezTo>
                  <a:cubicBezTo>
                    <a:pt x="88769" y="2454"/>
                    <a:pt x="88864" y="395"/>
                    <a:pt x="87470" y="15"/>
                  </a:cubicBezTo>
                  <a:cubicBezTo>
                    <a:pt x="87426" y="5"/>
                    <a:pt x="87383" y="0"/>
                    <a:pt x="87340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5"/>
            <p:cNvSpPr/>
            <p:nvPr/>
          </p:nvSpPr>
          <p:spPr>
            <a:xfrm>
              <a:off x="5498077" y="1957666"/>
              <a:ext cx="195306" cy="219616"/>
            </a:xfrm>
            <a:custGeom>
              <a:avLst/>
              <a:gdLst/>
              <a:ahLst/>
              <a:cxnLst/>
              <a:rect l="l" t="t" r="r" b="b"/>
              <a:pathLst>
                <a:path w="7126" h="8013" extrusionOk="0">
                  <a:moveTo>
                    <a:pt x="7126" y="1"/>
                  </a:moveTo>
                  <a:lnTo>
                    <a:pt x="7126" y="1"/>
                  </a:lnTo>
                  <a:cubicBezTo>
                    <a:pt x="5179" y="1151"/>
                    <a:pt x="3012" y="1752"/>
                    <a:pt x="778" y="1752"/>
                  </a:cubicBezTo>
                  <a:cubicBezTo>
                    <a:pt x="614" y="1752"/>
                    <a:pt x="450" y="1749"/>
                    <a:pt x="285" y="1742"/>
                  </a:cubicBezTo>
                  <a:lnTo>
                    <a:pt x="285" y="1742"/>
                  </a:lnTo>
                  <a:cubicBezTo>
                    <a:pt x="951" y="3262"/>
                    <a:pt x="1584" y="6936"/>
                    <a:pt x="0" y="8013"/>
                  </a:cubicBezTo>
                  <a:cubicBezTo>
                    <a:pt x="1742" y="7664"/>
                    <a:pt x="3421" y="6999"/>
                    <a:pt x="4687" y="5733"/>
                  </a:cubicBezTo>
                  <a:cubicBezTo>
                    <a:pt x="6239" y="4212"/>
                    <a:pt x="6841" y="2091"/>
                    <a:pt x="7126" y="1"/>
                  </a:cubicBezTo>
                  <a:close/>
                </a:path>
              </a:pathLst>
            </a:custGeom>
            <a:solidFill>
              <a:srgbClr val="95D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5"/>
            <p:cNvSpPr/>
            <p:nvPr/>
          </p:nvSpPr>
          <p:spPr>
            <a:xfrm>
              <a:off x="3325576" y="1078093"/>
              <a:ext cx="2380890" cy="1118308"/>
            </a:xfrm>
            <a:custGeom>
              <a:avLst/>
              <a:gdLst/>
              <a:ahLst/>
              <a:cxnLst/>
              <a:rect l="l" t="t" r="r" b="b"/>
              <a:pathLst>
                <a:path w="86870" h="40803" extrusionOk="0">
                  <a:moveTo>
                    <a:pt x="34691" y="1"/>
                  </a:moveTo>
                  <a:cubicBezTo>
                    <a:pt x="19680" y="1"/>
                    <a:pt x="4315" y="70"/>
                    <a:pt x="792" y="298"/>
                  </a:cubicBezTo>
                  <a:cubicBezTo>
                    <a:pt x="571" y="13726"/>
                    <a:pt x="539" y="27217"/>
                    <a:pt x="96" y="40644"/>
                  </a:cubicBezTo>
                  <a:cubicBezTo>
                    <a:pt x="96" y="40707"/>
                    <a:pt x="64" y="40739"/>
                    <a:pt x="1" y="40739"/>
                  </a:cubicBezTo>
                  <a:lnTo>
                    <a:pt x="159" y="40802"/>
                  </a:lnTo>
                  <a:cubicBezTo>
                    <a:pt x="159" y="40802"/>
                    <a:pt x="191" y="40771"/>
                    <a:pt x="222" y="40771"/>
                  </a:cubicBezTo>
                  <a:cubicBezTo>
                    <a:pt x="6335" y="40644"/>
                    <a:pt x="57037" y="40644"/>
                    <a:pt x="63149" y="40612"/>
                  </a:cubicBezTo>
                  <a:cubicBezTo>
                    <a:pt x="65841" y="40581"/>
                    <a:pt x="68501" y="40581"/>
                    <a:pt x="71193" y="40549"/>
                  </a:cubicBezTo>
                  <a:cubicBezTo>
                    <a:pt x="73410" y="40517"/>
                    <a:pt x="75658" y="40581"/>
                    <a:pt x="77875" y="40327"/>
                  </a:cubicBezTo>
                  <a:lnTo>
                    <a:pt x="78002" y="40327"/>
                  </a:lnTo>
                  <a:cubicBezTo>
                    <a:pt x="78002" y="40296"/>
                    <a:pt x="78002" y="40296"/>
                    <a:pt x="78033" y="40296"/>
                  </a:cubicBezTo>
                  <a:cubicBezTo>
                    <a:pt x="80915" y="40169"/>
                    <a:pt x="79997" y="35292"/>
                    <a:pt x="79142" y="33740"/>
                  </a:cubicBezTo>
                  <a:cubicBezTo>
                    <a:pt x="79110" y="33645"/>
                    <a:pt x="79173" y="33487"/>
                    <a:pt x="79300" y="33487"/>
                  </a:cubicBezTo>
                  <a:cubicBezTo>
                    <a:pt x="79562" y="33504"/>
                    <a:pt x="79823" y="33512"/>
                    <a:pt x="80082" y="33512"/>
                  </a:cubicBezTo>
                  <a:cubicBezTo>
                    <a:pt x="82303" y="33512"/>
                    <a:pt x="84437" y="32908"/>
                    <a:pt x="86394" y="31745"/>
                  </a:cubicBezTo>
                  <a:lnTo>
                    <a:pt x="86426" y="31745"/>
                  </a:lnTo>
                  <a:cubicBezTo>
                    <a:pt x="86426" y="31618"/>
                    <a:pt x="86457" y="31523"/>
                    <a:pt x="86457" y="31428"/>
                  </a:cubicBezTo>
                  <a:cubicBezTo>
                    <a:pt x="86679" y="29053"/>
                    <a:pt x="86584" y="26646"/>
                    <a:pt x="86616" y="24271"/>
                  </a:cubicBezTo>
                  <a:cubicBezTo>
                    <a:pt x="86647" y="21579"/>
                    <a:pt x="86679" y="18919"/>
                    <a:pt x="86711" y="16227"/>
                  </a:cubicBezTo>
                  <a:cubicBezTo>
                    <a:pt x="86774" y="10939"/>
                    <a:pt x="86806" y="5650"/>
                    <a:pt x="86869" y="361"/>
                  </a:cubicBezTo>
                  <a:cubicBezTo>
                    <a:pt x="79902" y="298"/>
                    <a:pt x="72935" y="203"/>
                    <a:pt x="65967" y="108"/>
                  </a:cubicBezTo>
                  <a:cubicBezTo>
                    <a:pt x="62650" y="62"/>
                    <a:pt x="48828" y="1"/>
                    <a:pt x="34691" y="1"/>
                  </a:cubicBezTo>
                  <a:close/>
                </a:path>
              </a:pathLst>
            </a:custGeom>
            <a:solidFill>
              <a:srgbClr val="A3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5"/>
            <p:cNvSpPr/>
            <p:nvPr/>
          </p:nvSpPr>
          <p:spPr>
            <a:xfrm>
              <a:off x="3333387" y="1076038"/>
              <a:ext cx="2373928" cy="201747"/>
            </a:xfrm>
            <a:custGeom>
              <a:avLst/>
              <a:gdLst/>
              <a:ahLst/>
              <a:cxnLst/>
              <a:rect l="l" t="t" r="r" b="b"/>
              <a:pathLst>
                <a:path w="86616" h="7361" extrusionOk="0">
                  <a:moveTo>
                    <a:pt x="80884" y="1893"/>
                  </a:moveTo>
                  <a:cubicBezTo>
                    <a:pt x="81707" y="1893"/>
                    <a:pt x="82530" y="1925"/>
                    <a:pt x="83354" y="1956"/>
                  </a:cubicBezTo>
                  <a:cubicBezTo>
                    <a:pt x="83354" y="1988"/>
                    <a:pt x="83354" y="2051"/>
                    <a:pt x="83354" y="2083"/>
                  </a:cubicBezTo>
                  <a:cubicBezTo>
                    <a:pt x="82119" y="2020"/>
                    <a:pt x="80884" y="1956"/>
                    <a:pt x="79617" y="1893"/>
                  </a:cubicBezTo>
                  <a:close/>
                  <a:moveTo>
                    <a:pt x="2091" y="4363"/>
                  </a:moveTo>
                  <a:cubicBezTo>
                    <a:pt x="2756" y="4427"/>
                    <a:pt x="3421" y="4458"/>
                    <a:pt x="4086" y="4522"/>
                  </a:cubicBezTo>
                  <a:cubicBezTo>
                    <a:pt x="3421" y="4522"/>
                    <a:pt x="2756" y="4522"/>
                    <a:pt x="2059" y="4553"/>
                  </a:cubicBezTo>
                  <a:cubicBezTo>
                    <a:pt x="2059" y="4490"/>
                    <a:pt x="2091" y="4427"/>
                    <a:pt x="2091" y="4363"/>
                  </a:cubicBezTo>
                  <a:close/>
                  <a:moveTo>
                    <a:pt x="81897" y="4110"/>
                  </a:moveTo>
                  <a:cubicBezTo>
                    <a:pt x="81897" y="4300"/>
                    <a:pt x="81897" y="4490"/>
                    <a:pt x="81960" y="4680"/>
                  </a:cubicBezTo>
                  <a:cubicBezTo>
                    <a:pt x="81834" y="4680"/>
                    <a:pt x="81675" y="4648"/>
                    <a:pt x="81517" y="4648"/>
                  </a:cubicBezTo>
                  <a:cubicBezTo>
                    <a:pt x="81644" y="4490"/>
                    <a:pt x="81707" y="4300"/>
                    <a:pt x="81707" y="4110"/>
                  </a:cubicBezTo>
                  <a:close/>
                  <a:moveTo>
                    <a:pt x="74043" y="5250"/>
                  </a:moveTo>
                  <a:cubicBezTo>
                    <a:pt x="74771" y="5250"/>
                    <a:pt x="75500" y="5282"/>
                    <a:pt x="76228" y="5282"/>
                  </a:cubicBezTo>
                  <a:cubicBezTo>
                    <a:pt x="76292" y="5345"/>
                    <a:pt x="76387" y="5408"/>
                    <a:pt x="76482" y="5440"/>
                  </a:cubicBezTo>
                  <a:lnTo>
                    <a:pt x="75785" y="5440"/>
                  </a:lnTo>
                  <a:cubicBezTo>
                    <a:pt x="75215" y="5440"/>
                    <a:pt x="74645" y="5440"/>
                    <a:pt x="74075" y="5408"/>
                  </a:cubicBezTo>
                  <a:cubicBezTo>
                    <a:pt x="74075" y="5345"/>
                    <a:pt x="74075" y="5313"/>
                    <a:pt x="74043" y="5250"/>
                  </a:cubicBezTo>
                  <a:close/>
                  <a:moveTo>
                    <a:pt x="61086" y="1"/>
                  </a:moveTo>
                  <a:cubicBezTo>
                    <a:pt x="59412" y="1"/>
                    <a:pt x="57733" y="9"/>
                    <a:pt x="56055" y="25"/>
                  </a:cubicBezTo>
                  <a:cubicBezTo>
                    <a:pt x="55696" y="25"/>
                    <a:pt x="54785" y="24"/>
                    <a:pt x="53445" y="24"/>
                  </a:cubicBezTo>
                  <a:cubicBezTo>
                    <a:pt x="42722" y="24"/>
                    <a:pt x="4522" y="49"/>
                    <a:pt x="1679" y="500"/>
                  </a:cubicBezTo>
                  <a:cubicBezTo>
                    <a:pt x="1648" y="500"/>
                    <a:pt x="1616" y="468"/>
                    <a:pt x="1616" y="468"/>
                  </a:cubicBezTo>
                  <a:cubicBezTo>
                    <a:pt x="1496" y="289"/>
                    <a:pt x="1264" y="159"/>
                    <a:pt x="1029" y="159"/>
                  </a:cubicBezTo>
                  <a:cubicBezTo>
                    <a:pt x="891" y="159"/>
                    <a:pt x="751" y="204"/>
                    <a:pt x="634" y="310"/>
                  </a:cubicBezTo>
                  <a:cubicBezTo>
                    <a:pt x="1" y="816"/>
                    <a:pt x="286" y="1861"/>
                    <a:pt x="349" y="2558"/>
                  </a:cubicBezTo>
                  <a:cubicBezTo>
                    <a:pt x="444" y="3540"/>
                    <a:pt x="476" y="4617"/>
                    <a:pt x="793" y="5567"/>
                  </a:cubicBezTo>
                  <a:cubicBezTo>
                    <a:pt x="317" y="5662"/>
                    <a:pt x="349" y="6327"/>
                    <a:pt x="856" y="6358"/>
                  </a:cubicBezTo>
                  <a:cubicBezTo>
                    <a:pt x="7475" y="7055"/>
                    <a:pt x="58874" y="6865"/>
                    <a:pt x="65524" y="6992"/>
                  </a:cubicBezTo>
                  <a:cubicBezTo>
                    <a:pt x="68786" y="7087"/>
                    <a:pt x="72080" y="7118"/>
                    <a:pt x="75342" y="7182"/>
                  </a:cubicBezTo>
                  <a:lnTo>
                    <a:pt x="80250" y="7245"/>
                  </a:lnTo>
                  <a:cubicBezTo>
                    <a:pt x="81427" y="7266"/>
                    <a:pt x="82661" y="7360"/>
                    <a:pt x="83874" y="7360"/>
                  </a:cubicBezTo>
                  <a:cubicBezTo>
                    <a:pt x="84458" y="7360"/>
                    <a:pt x="85037" y="7338"/>
                    <a:pt x="85602" y="7277"/>
                  </a:cubicBezTo>
                  <a:cubicBezTo>
                    <a:pt x="86109" y="7213"/>
                    <a:pt x="86426" y="6675"/>
                    <a:pt x="86394" y="6232"/>
                  </a:cubicBezTo>
                  <a:cubicBezTo>
                    <a:pt x="86489" y="6200"/>
                    <a:pt x="86584" y="6073"/>
                    <a:pt x="86584" y="5947"/>
                  </a:cubicBezTo>
                  <a:cubicBezTo>
                    <a:pt x="86616" y="4522"/>
                    <a:pt x="86299" y="3065"/>
                    <a:pt x="86204" y="1640"/>
                  </a:cubicBezTo>
                  <a:cubicBezTo>
                    <a:pt x="86616" y="1291"/>
                    <a:pt x="86489" y="468"/>
                    <a:pt x="85919" y="341"/>
                  </a:cubicBezTo>
                  <a:cubicBezTo>
                    <a:pt x="85026" y="177"/>
                    <a:pt x="84092" y="150"/>
                    <a:pt x="83157" y="150"/>
                  </a:cubicBezTo>
                  <a:cubicBezTo>
                    <a:pt x="82680" y="150"/>
                    <a:pt x="82203" y="157"/>
                    <a:pt x="81731" y="157"/>
                  </a:cubicBezTo>
                  <a:cubicBezTo>
                    <a:pt x="81521" y="157"/>
                    <a:pt x="81312" y="155"/>
                    <a:pt x="81105" y="151"/>
                  </a:cubicBezTo>
                  <a:cubicBezTo>
                    <a:pt x="79427" y="120"/>
                    <a:pt x="77748" y="88"/>
                    <a:pt x="76038" y="88"/>
                  </a:cubicBezTo>
                  <a:cubicBezTo>
                    <a:pt x="72745" y="56"/>
                    <a:pt x="69419" y="25"/>
                    <a:pt x="66094" y="25"/>
                  </a:cubicBezTo>
                  <a:cubicBezTo>
                    <a:pt x="64432" y="9"/>
                    <a:pt x="62761" y="1"/>
                    <a:pt x="61086" y="1"/>
                  </a:cubicBezTo>
                  <a:close/>
                </a:path>
              </a:pathLst>
            </a:custGeom>
            <a:solidFill>
              <a:srgbClr val="95D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5"/>
            <p:cNvSpPr/>
            <p:nvPr/>
          </p:nvSpPr>
          <p:spPr>
            <a:xfrm>
              <a:off x="3385460" y="1412678"/>
              <a:ext cx="52979" cy="647118"/>
            </a:xfrm>
            <a:custGeom>
              <a:avLst/>
              <a:gdLst/>
              <a:ahLst/>
              <a:cxnLst/>
              <a:rect l="l" t="t" r="r" b="b"/>
              <a:pathLst>
                <a:path w="1933" h="23611" extrusionOk="0">
                  <a:moveTo>
                    <a:pt x="1388" y="1"/>
                  </a:moveTo>
                  <a:cubicBezTo>
                    <a:pt x="1357" y="1"/>
                    <a:pt x="1331" y="18"/>
                    <a:pt x="1331" y="61"/>
                  </a:cubicBezTo>
                  <a:cubicBezTo>
                    <a:pt x="729" y="3734"/>
                    <a:pt x="634" y="7471"/>
                    <a:pt x="444" y="11177"/>
                  </a:cubicBezTo>
                  <a:cubicBezTo>
                    <a:pt x="254" y="15040"/>
                    <a:pt x="33" y="18904"/>
                    <a:pt x="1" y="22767"/>
                  </a:cubicBezTo>
                  <a:cubicBezTo>
                    <a:pt x="1" y="23333"/>
                    <a:pt x="430" y="23611"/>
                    <a:pt x="867" y="23611"/>
                  </a:cubicBezTo>
                  <a:cubicBezTo>
                    <a:pt x="1309" y="23611"/>
                    <a:pt x="1758" y="23326"/>
                    <a:pt x="1774" y="22767"/>
                  </a:cubicBezTo>
                  <a:cubicBezTo>
                    <a:pt x="1933" y="18999"/>
                    <a:pt x="1869" y="15199"/>
                    <a:pt x="1838" y="11430"/>
                  </a:cubicBezTo>
                  <a:cubicBezTo>
                    <a:pt x="1838" y="7661"/>
                    <a:pt x="1901" y="3829"/>
                    <a:pt x="1489" y="61"/>
                  </a:cubicBezTo>
                  <a:cubicBezTo>
                    <a:pt x="1472" y="26"/>
                    <a:pt x="1426" y="1"/>
                    <a:pt x="13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5"/>
            <p:cNvSpPr/>
            <p:nvPr/>
          </p:nvSpPr>
          <p:spPr>
            <a:xfrm>
              <a:off x="3322972" y="1068775"/>
              <a:ext cx="2391304" cy="1131683"/>
            </a:xfrm>
            <a:custGeom>
              <a:avLst/>
              <a:gdLst/>
              <a:ahLst/>
              <a:cxnLst/>
              <a:rect l="l" t="t" r="r" b="b"/>
              <a:pathLst>
                <a:path w="87250" h="41291" extrusionOk="0">
                  <a:moveTo>
                    <a:pt x="86489" y="32434"/>
                  </a:moveTo>
                  <a:cubicBezTo>
                    <a:pt x="86204" y="34524"/>
                    <a:pt x="85602" y="36645"/>
                    <a:pt x="84050" y="38166"/>
                  </a:cubicBezTo>
                  <a:cubicBezTo>
                    <a:pt x="82784" y="39432"/>
                    <a:pt x="81105" y="40097"/>
                    <a:pt x="79363" y="40446"/>
                  </a:cubicBezTo>
                  <a:cubicBezTo>
                    <a:pt x="80915" y="39369"/>
                    <a:pt x="80314" y="35695"/>
                    <a:pt x="79648" y="34175"/>
                  </a:cubicBezTo>
                  <a:lnTo>
                    <a:pt x="79648" y="34175"/>
                  </a:lnTo>
                  <a:cubicBezTo>
                    <a:pt x="79813" y="34182"/>
                    <a:pt x="79977" y="34185"/>
                    <a:pt x="80141" y="34185"/>
                  </a:cubicBezTo>
                  <a:cubicBezTo>
                    <a:pt x="82375" y="34185"/>
                    <a:pt x="84542" y="33584"/>
                    <a:pt x="86489" y="32434"/>
                  </a:cubicBezTo>
                  <a:close/>
                  <a:moveTo>
                    <a:pt x="34256" y="1"/>
                  </a:moveTo>
                  <a:cubicBezTo>
                    <a:pt x="19381" y="1"/>
                    <a:pt x="4293" y="108"/>
                    <a:pt x="824" y="511"/>
                  </a:cubicBezTo>
                  <a:cubicBezTo>
                    <a:pt x="800" y="503"/>
                    <a:pt x="777" y="499"/>
                    <a:pt x="754" y="499"/>
                  </a:cubicBezTo>
                  <a:cubicBezTo>
                    <a:pt x="688" y="499"/>
                    <a:pt x="634" y="535"/>
                    <a:pt x="634" y="606"/>
                  </a:cubicBezTo>
                  <a:cubicBezTo>
                    <a:pt x="412" y="14066"/>
                    <a:pt x="1" y="27525"/>
                    <a:pt x="1" y="40984"/>
                  </a:cubicBezTo>
                  <a:cubicBezTo>
                    <a:pt x="1" y="41047"/>
                    <a:pt x="64" y="41079"/>
                    <a:pt x="96" y="41079"/>
                  </a:cubicBezTo>
                  <a:cubicBezTo>
                    <a:pt x="159" y="41079"/>
                    <a:pt x="191" y="41047"/>
                    <a:pt x="191" y="40984"/>
                  </a:cubicBezTo>
                  <a:cubicBezTo>
                    <a:pt x="634" y="27557"/>
                    <a:pt x="666" y="14066"/>
                    <a:pt x="887" y="638"/>
                  </a:cubicBezTo>
                  <a:cubicBezTo>
                    <a:pt x="4410" y="410"/>
                    <a:pt x="19775" y="341"/>
                    <a:pt x="34786" y="341"/>
                  </a:cubicBezTo>
                  <a:cubicBezTo>
                    <a:pt x="48923" y="341"/>
                    <a:pt x="62745" y="402"/>
                    <a:pt x="66062" y="448"/>
                  </a:cubicBezTo>
                  <a:cubicBezTo>
                    <a:pt x="73030" y="543"/>
                    <a:pt x="79997" y="638"/>
                    <a:pt x="86964" y="701"/>
                  </a:cubicBezTo>
                  <a:cubicBezTo>
                    <a:pt x="86901" y="5990"/>
                    <a:pt x="86869" y="11279"/>
                    <a:pt x="86806" y="16567"/>
                  </a:cubicBezTo>
                  <a:cubicBezTo>
                    <a:pt x="86774" y="19259"/>
                    <a:pt x="86742" y="21919"/>
                    <a:pt x="86711" y="24611"/>
                  </a:cubicBezTo>
                  <a:cubicBezTo>
                    <a:pt x="86679" y="26986"/>
                    <a:pt x="86774" y="29393"/>
                    <a:pt x="86552" y="31768"/>
                  </a:cubicBezTo>
                  <a:cubicBezTo>
                    <a:pt x="86552" y="31863"/>
                    <a:pt x="86521" y="31958"/>
                    <a:pt x="86521" y="32085"/>
                  </a:cubicBezTo>
                  <a:lnTo>
                    <a:pt x="86489" y="32085"/>
                  </a:lnTo>
                  <a:cubicBezTo>
                    <a:pt x="84532" y="33248"/>
                    <a:pt x="82398" y="33852"/>
                    <a:pt x="80177" y="33852"/>
                  </a:cubicBezTo>
                  <a:cubicBezTo>
                    <a:pt x="79918" y="33852"/>
                    <a:pt x="79657" y="33844"/>
                    <a:pt x="79395" y="33827"/>
                  </a:cubicBezTo>
                  <a:cubicBezTo>
                    <a:pt x="79268" y="33827"/>
                    <a:pt x="79205" y="33985"/>
                    <a:pt x="79237" y="34080"/>
                  </a:cubicBezTo>
                  <a:cubicBezTo>
                    <a:pt x="80092" y="35632"/>
                    <a:pt x="81010" y="40509"/>
                    <a:pt x="78128" y="40636"/>
                  </a:cubicBezTo>
                  <a:cubicBezTo>
                    <a:pt x="78097" y="40636"/>
                    <a:pt x="78097" y="40636"/>
                    <a:pt x="78097" y="40667"/>
                  </a:cubicBezTo>
                  <a:lnTo>
                    <a:pt x="77970" y="40667"/>
                  </a:lnTo>
                  <a:cubicBezTo>
                    <a:pt x="76435" y="40865"/>
                    <a:pt x="74885" y="40895"/>
                    <a:pt x="73341" y="40895"/>
                  </a:cubicBezTo>
                  <a:cubicBezTo>
                    <a:pt x="72655" y="40895"/>
                    <a:pt x="71970" y="40889"/>
                    <a:pt x="71288" y="40889"/>
                  </a:cubicBezTo>
                  <a:cubicBezTo>
                    <a:pt x="68596" y="40921"/>
                    <a:pt x="65904" y="40921"/>
                    <a:pt x="63244" y="40952"/>
                  </a:cubicBezTo>
                  <a:cubicBezTo>
                    <a:pt x="57132" y="40984"/>
                    <a:pt x="6398" y="40984"/>
                    <a:pt x="317" y="41111"/>
                  </a:cubicBezTo>
                  <a:cubicBezTo>
                    <a:pt x="254" y="41111"/>
                    <a:pt x="254" y="41142"/>
                    <a:pt x="222" y="41142"/>
                  </a:cubicBezTo>
                  <a:cubicBezTo>
                    <a:pt x="222" y="41206"/>
                    <a:pt x="254" y="41269"/>
                    <a:pt x="317" y="41269"/>
                  </a:cubicBezTo>
                  <a:cubicBezTo>
                    <a:pt x="1696" y="41284"/>
                    <a:pt x="5653" y="41290"/>
                    <a:pt x="10949" y="41290"/>
                  </a:cubicBezTo>
                  <a:cubicBezTo>
                    <a:pt x="27674" y="41290"/>
                    <a:pt x="57750" y="41230"/>
                    <a:pt x="62104" y="41206"/>
                  </a:cubicBezTo>
                  <a:cubicBezTo>
                    <a:pt x="65017" y="41206"/>
                    <a:pt x="67931" y="41174"/>
                    <a:pt x="70813" y="41174"/>
                  </a:cubicBezTo>
                  <a:cubicBezTo>
                    <a:pt x="73188" y="41142"/>
                    <a:pt x="75595" y="41237"/>
                    <a:pt x="77970" y="40952"/>
                  </a:cubicBezTo>
                  <a:cubicBezTo>
                    <a:pt x="81802" y="40509"/>
                    <a:pt x="85096" y="38736"/>
                    <a:pt x="86267" y="34840"/>
                  </a:cubicBezTo>
                  <a:cubicBezTo>
                    <a:pt x="86901" y="32782"/>
                    <a:pt x="86932" y="30565"/>
                    <a:pt x="86932" y="28412"/>
                  </a:cubicBezTo>
                  <a:cubicBezTo>
                    <a:pt x="86964" y="25561"/>
                    <a:pt x="86996" y="22743"/>
                    <a:pt x="87027" y="19924"/>
                  </a:cubicBezTo>
                  <a:cubicBezTo>
                    <a:pt x="87091" y="13464"/>
                    <a:pt x="87154" y="6972"/>
                    <a:pt x="87249" y="511"/>
                  </a:cubicBezTo>
                  <a:cubicBezTo>
                    <a:pt x="87249" y="415"/>
                    <a:pt x="87157" y="373"/>
                    <a:pt x="87085" y="373"/>
                  </a:cubicBezTo>
                  <a:cubicBezTo>
                    <a:pt x="87063" y="373"/>
                    <a:pt x="87042" y="377"/>
                    <a:pt x="87027" y="385"/>
                  </a:cubicBezTo>
                  <a:lnTo>
                    <a:pt x="86996" y="385"/>
                  </a:lnTo>
                  <a:cubicBezTo>
                    <a:pt x="79997" y="290"/>
                    <a:pt x="73030" y="226"/>
                    <a:pt x="66062" y="131"/>
                  </a:cubicBezTo>
                  <a:cubicBezTo>
                    <a:pt x="62707" y="100"/>
                    <a:pt x="48580" y="1"/>
                    <a:pt x="342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1" name="Google Shape;1221;p45"/>
          <p:cNvGrpSpPr/>
          <p:nvPr/>
        </p:nvGrpSpPr>
        <p:grpSpPr>
          <a:xfrm>
            <a:off x="3335141" y="3586273"/>
            <a:ext cx="2431811" cy="1150348"/>
            <a:chOff x="3335141" y="3586273"/>
            <a:chExt cx="2431811" cy="1150348"/>
          </a:xfrm>
        </p:grpSpPr>
        <p:sp>
          <p:nvSpPr>
            <p:cNvPr id="1222" name="Google Shape;1222;p45"/>
            <p:cNvSpPr/>
            <p:nvPr/>
          </p:nvSpPr>
          <p:spPr>
            <a:xfrm>
              <a:off x="3431559" y="3586273"/>
              <a:ext cx="2335393" cy="1150348"/>
            </a:xfrm>
            <a:custGeom>
              <a:avLst/>
              <a:gdLst/>
              <a:ahLst/>
              <a:cxnLst/>
              <a:rect l="l" t="t" r="r" b="b"/>
              <a:pathLst>
                <a:path w="85210" h="41972" extrusionOk="0">
                  <a:moveTo>
                    <a:pt x="81493" y="0"/>
                  </a:moveTo>
                  <a:cubicBezTo>
                    <a:pt x="81041" y="0"/>
                    <a:pt x="80595" y="309"/>
                    <a:pt x="80532" y="938"/>
                  </a:cubicBezTo>
                  <a:cubicBezTo>
                    <a:pt x="80373" y="2522"/>
                    <a:pt x="80500" y="4169"/>
                    <a:pt x="80500" y="5720"/>
                  </a:cubicBezTo>
                  <a:cubicBezTo>
                    <a:pt x="80532" y="7336"/>
                    <a:pt x="80532" y="8919"/>
                    <a:pt x="80564" y="10534"/>
                  </a:cubicBezTo>
                  <a:cubicBezTo>
                    <a:pt x="80564" y="13733"/>
                    <a:pt x="80595" y="16900"/>
                    <a:pt x="80627" y="20098"/>
                  </a:cubicBezTo>
                  <a:cubicBezTo>
                    <a:pt x="80690" y="26400"/>
                    <a:pt x="81007" y="32734"/>
                    <a:pt x="80722" y="39004"/>
                  </a:cubicBezTo>
                  <a:cubicBezTo>
                    <a:pt x="80722" y="39131"/>
                    <a:pt x="80754" y="39258"/>
                    <a:pt x="80785" y="39353"/>
                  </a:cubicBezTo>
                  <a:cubicBezTo>
                    <a:pt x="80373" y="39448"/>
                    <a:pt x="79898" y="39511"/>
                    <a:pt x="79423" y="39543"/>
                  </a:cubicBezTo>
                  <a:cubicBezTo>
                    <a:pt x="77713" y="39638"/>
                    <a:pt x="76003" y="39606"/>
                    <a:pt x="74293" y="39638"/>
                  </a:cubicBezTo>
                  <a:cubicBezTo>
                    <a:pt x="70429" y="39701"/>
                    <a:pt x="25713" y="39764"/>
                    <a:pt x="21849" y="39828"/>
                  </a:cubicBezTo>
                  <a:cubicBezTo>
                    <a:pt x="18112" y="39891"/>
                    <a:pt x="14343" y="40018"/>
                    <a:pt x="10607" y="40081"/>
                  </a:cubicBezTo>
                  <a:cubicBezTo>
                    <a:pt x="10222" y="40091"/>
                    <a:pt x="9836" y="40098"/>
                    <a:pt x="9449" y="40098"/>
                  </a:cubicBezTo>
                  <a:cubicBezTo>
                    <a:pt x="6241" y="40098"/>
                    <a:pt x="3013" y="39671"/>
                    <a:pt x="441" y="37579"/>
                  </a:cubicBezTo>
                  <a:cubicBezTo>
                    <a:pt x="406" y="37551"/>
                    <a:pt x="363" y="37539"/>
                    <a:pt x="319" y="37539"/>
                  </a:cubicBezTo>
                  <a:cubicBezTo>
                    <a:pt x="165" y="37539"/>
                    <a:pt x="1" y="37692"/>
                    <a:pt x="124" y="37864"/>
                  </a:cubicBezTo>
                  <a:cubicBezTo>
                    <a:pt x="2214" y="40588"/>
                    <a:pt x="5571" y="41538"/>
                    <a:pt x="8896" y="41791"/>
                  </a:cubicBezTo>
                  <a:cubicBezTo>
                    <a:pt x="10560" y="41927"/>
                    <a:pt x="12237" y="41971"/>
                    <a:pt x="13920" y="41971"/>
                  </a:cubicBezTo>
                  <a:cubicBezTo>
                    <a:pt x="16563" y="41971"/>
                    <a:pt x="19218" y="41862"/>
                    <a:pt x="21849" y="41823"/>
                  </a:cubicBezTo>
                  <a:cubicBezTo>
                    <a:pt x="26251" y="41760"/>
                    <a:pt x="71506" y="41728"/>
                    <a:pt x="75876" y="41665"/>
                  </a:cubicBezTo>
                  <a:cubicBezTo>
                    <a:pt x="78948" y="41601"/>
                    <a:pt x="82654" y="41918"/>
                    <a:pt x="84712" y="39163"/>
                  </a:cubicBezTo>
                  <a:cubicBezTo>
                    <a:pt x="85209" y="38476"/>
                    <a:pt x="84468" y="37631"/>
                    <a:pt x="83771" y="37631"/>
                  </a:cubicBezTo>
                  <a:cubicBezTo>
                    <a:pt x="83535" y="37631"/>
                    <a:pt x="83305" y="37727"/>
                    <a:pt x="83129" y="37959"/>
                  </a:cubicBezTo>
                  <a:cubicBezTo>
                    <a:pt x="82875" y="38276"/>
                    <a:pt x="82590" y="38529"/>
                    <a:pt x="82274" y="38719"/>
                  </a:cubicBezTo>
                  <a:cubicBezTo>
                    <a:pt x="83192" y="36123"/>
                    <a:pt x="82780" y="33051"/>
                    <a:pt x="82780" y="30359"/>
                  </a:cubicBezTo>
                  <a:cubicBezTo>
                    <a:pt x="82749" y="27097"/>
                    <a:pt x="82717" y="23835"/>
                    <a:pt x="82685" y="20541"/>
                  </a:cubicBezTo>
                  <a:cubicBezTo>
                    <a:pt x="82654" y="17375"/>
                    <a:pt x="82654" y="14176"/>
                    <a:pt x="82622" y="10977"/>
                  </a:cubicBezTo>
                  <a:cubicBezTo>
                    <a:pt x="82590" y="9299"/>
                    <a:pt x="82590" y="7621"/>
                    <a:pt x="82590" y="5974"/>
                  </a:cubicBezTo>
                  <a:cubicBezTo>
                    <a:pt x="82559" y="4295"/>
                    <a:pt x="82685" y="2585"/>
                    <a:pt x="82495" y="938"/>
                  </a:cubicBezTo>
                  <a:cubicBezTo>
                    <a:pt x="82416" y="317"/>
                    <a:pt x="81951" y="0"/>
                    <a:pt x="81493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5"/>
            <p:cNvSpPr/>
            <p:nvPr/>
          </p:nvSpPr>
          <p:spPr>
            <a:xfrm>
              <a:off x="3342075" y="3590275"/>
              <a:ext cx="2310562" cy="1034661"/>
            </a:xfrm>
            <a:custGeom>
              <a:avLst/>
              <a:gdLst/>
              <a:ahLst/>
              <a:cxnLst/>
              <a:rect l="l" t="t" r="r" b="b"/>
              <a:pathLst>
                <a:path w="84304" h="37751" extrusionOk="0">
                  <a:moveTo>
                    <a:pt x="444" y="1"/>
                  </a:moveTo>
                  <a:cubicBezTo>
                    <a:pt x="127" y="6239"/>
                    <a:pt x="0" y="12478"/>
                    <a:pt x="159" y="18749"/>
                  </a:cubicBezTo>
                  <a:cubicBezTo>
                    <a:pt x="254" y="21567"/>
                    <a:pt x="381" y="24386"/>
                    <a:pt x="539" y="27204"/>
                  </a:cubicBezTo>
                  <a:cubicBezTo>
                    <a:pt x="697" y="29358"/>
                    <a:pt x="824" y="31575"/>
                    <a:pt x="1489" y="33696"/>
                  </a:cubicBezTo>
                  <a:cubicBezTo>
                    <a:pt x="1996" y="35312"/>
                    <a:pt x="2851" y="36737"/>
                    <a:pt x="4086" y="37750"/>
                  </a:cubicBezTo>
                  <a:cubicBezTo>
                    <a:pt x="6746" y="37592"/>
                    <a:pt x="8519" y="35153"/>
                    <a:pt x="7633" y="32556"/>
                  </a:cubicBezTo>
                  <a:cubicBezTo>
                    <a:pt x="7605" y="32446"/>
                    <a:pt x="7697" y="32360"/>
                    <a:pt x="7784" y="32360"/>
                  </a:cubicBezTo>
                  <a:cubicBezTo>
                    <a:pt x="7797" y="32360"/>
                    <a:pt x="7810" y="32362"/>
                    <a:pt x="7823" y="32366"/>
                  </a:cubicBezTo>
                  <a:cubicBezTo>
                    <a:pt x="11908" y="33411"/>
                    <a:pt x="20997" y="34741"/>
                    <a:pt x="31765" y="35407"/>
                  </a:cubicBezTo>
                  <a:cubicBezTo>
                    <a:pt x="51431" y="36642"/>
                    <a:pt x="76386" y="36863"/>
                    <a:pt x="84050" y="37497"/>
                  </a:cubicBezTo>
                  <a:cubicBezTo>
                    <a:pt x="84050" y="37497"/>
                    <a:pt x="84019" y="37465"/>
                    <a:pt x="84019" y="37433"/>
                  </a:cubicBezTo>
                  <a:cubicBezTo>
                    <a:pt x="84209" y="25019"/>
                    <a:pt x="84304" y="12637"/>
                    <a:pt x="84082" y="222"/>
                  </a:cubicBezTo>
                  <a:lnTo>
                    <a:pt x="84082" y="222"/>
                  </a:lnTo>
                  <a:cubicBezTo>
                    <a:pt x="78179" y="327"/>
                    <a:pt x="44239" y="389"/>
                    <a:pt x="28715" y="389"/>
                  </a:cubicBezTo>
                  <a:cubicBezTo>
                    <a:pt x="25500" y="389"/>
                    <a:pt x="23075" y="386"/>
                    <a:pt x="21852" y="381"/>
                  </a:cubicBezTo>
                  <a:cubicBezTo>
                    <a:pt x="14695" y="349"/>
                    <a:pt x="7538" y="412"/>
                    <a:pt x="444" y="1"/>
                  </a:cubicBezTo>
                  <a:close/>
                </a:path>
              </a:pathLst>
            </a:custGeom>
            <a:solidFill>
              <a:srgbClr val="C7C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5"/>
            <p:cNvSpPr/>
            <p:nvPr/>
          </p:nvSpPr>
          <p:spPr>
            <a:xfrm>
              <a:off x="3341198" y="3590768"/>
              <a:ext cx="2325335" cy="236609"/>
            </a:xfrm>
            <a:custGeom>
              <a:avLst/>
              <a:gdLst/>
              <a:ahLst/>
              <a:cxnLst/>
              <a:rect l="l" t="t" r="r" b="b"/>
              <a:pathLst>
                <a:path w="84843" h="8633" extrusionOk="0">
                  <a:moveTo>
                    <a:pt x="26825" y="2136"/>
                  </a:moveTo>
                  <a:cubicBezTo>
                    <a:pt x="27300" y="2168"/>
                    <a:pt x="27775" y="2168"/>
                    <a:pt x="28250" y="2200"/>
                  </a:cubicBezTo>
                  <a:cubicBezTo>
                    <a:pt x="28155" y="2231"/>
                    <a:pt x="28091" y="2295"/>
                    <a:pt x="28028" y="2358"/>
                  </a:cubicBezTo>
                  <a:cubicBezTo>
                    <a:pt x="27648" y="2231"/>
                    <a:pt x="27268" y="2200"/>
                    <a:pt x="26920" y="2200"/>
                  </a:cubicBezTo>
                  <a:cubicBezTo>
                    <a:pt x="26888" y="2168"/>
                    <a:pt x="26856" y="2168"/>
                    <a:pt x="26825" y="2136"/>
                  </a:cubicBezTo>
                  <a:close/>
                  <a:moveTo>
                    <a:pt x="78160" y="6443"/>
                  </a:moveTo>
                  <a:lnTo>
                    <a:pt x="78318" y="6602"/>
                  </a:lnTo>
                  <a:lnTo>
                    <a:pt x="77812" y="6602"/>
                  </a:lnTo>
                  <a:cubicBezTo>
                    <a:pt x="77938" y="6538"/>
                    <a:pt x="78033" y="6507"/>
                    <a:pt x="78160" y="6443"/>
                  </a:cubicBezTo>
                  <a:close/>
                  <a:moveTo>
                    <a:pt x="82847" y="6443"/>
                  </a:moveTo>
                  <a:cubicBezTo>
                    <a:pt x="82847" y="6507"/>
                    <a:pt x="82847" y="6570"/>
                    <a:pt x="82847" y="6633"/>
                  </a:cubicBezTo>
                  <a:lnTo>
                    <a:pt x="82689" y="6633"/>
                  </a:lnTo>
                  <a:cubicBezTo>
                    <a:pt x="82752" y="6602"/>
                    <a:pt x="82784" y="6538"/>
                    <a:pt x="82847" y="6443"/>
                  </a:cubicBezTo>
                  <a:close/>
                  <a:moveTo>
                    <a:pt x="71098" y="6538"/>
                  </a:moveTo>
                  <a:cubicBezTo>
                    <a:pt x="71161" y="6538"/>
                    <a:pt x="71193" y="6538"/>
                    <a:pt x="71256" y="6570"/>
                  </a:cubicBezTo>
                  <a:cubicBezTo>
                    <a:pt x="71288" y="6602"/>
                    <a:pt x="71320" y="6665"/>
                    <a:pt x="71383" y="6697"/>
                  </a:cubicBezTo>
                  <a:lnTo>
                    <a:pt x="70971" y="6697"/>
                  </a:lnTo>
                  <a:cubicBezTo>
                    <a:pt x="71035" y="6633"/>
                    <a:pt x="71066" y="6570"/>
                    <a:pt x="71098" y="6538"/>
                  </a:cubicBezTo>
                  <a:close/>
                  <a:moveTo>
                    <a:pt x="4267" y="0"/>
                  </a:moveTo>
                  <a:cubicBezTo>
                    <a:pt x="3265" y="0"/>
                    <a:pt x="2272" y="46"/>
                    <a:pt x="1299" y="173"/>
                  </a:cubicBezTo>
                  <a:cubicBezTo>
                    <a:pt x="1214" y="137"/>
                    <a:pt x="1120" y="119"/>
                    <a:pt x="1026" y="119"/>
                  </a:cubicBezTo>
                  <a:cubicBezTo>
                    <a:pt x="703" y="119"/>
                    <a:pt x="374" y="333"/>
                    <a:pt x="349" y="774"/>
                  </a:cubicBezTo>
                  <a:cubicBezTo>
                    <a:pt x="317" y="1154"/>
                    <a:pt x="317" y="1566"/>
                    <a:pt x="286" y="1978"/>
                  </a:cubicBezTo>
                  <a:cubicBezTo>
                    <a:pt x="254" y="2136"/>
                    <a:pt x="222" y="2358"/>
                    <a:pt x="286" y="2516"/>
                  </a:cubicBezTo>
                  <a:cubicBezTo>
                    <a:pt x="254" y="3086"/>
                    <a:pt x="254" y="3688"/>
                    <a:pt x="222" y="4258"/>
                  </a:cubicBezTo>
                  <a:cubicBezTo>
                    <a:pt x="127" y="5430"/>
                    <a:pt x="1" y="6602"/>
                    <a:pt x="127" y="7742"/>
                  </a:cubicBezTo>
                  <a:cubicBezTo>
                    <a:pt x="127" y="7837"/>
                    <a:pt x="159" y="7900"/>
                    <a:pt x="191" y="7963"/>
                  </a:cubicBezTo>
                  <a:cubicBezTo>
                    <a:pt x="191" y="8185"/>
                    <a:pt x="349" y="8407"/>
                    <a:pt x="634" y="8438"/>
                  </a:cubicBezTo>
                  <a:cubicBezTo>
                    <a:pt x="2315" y="8590"/>
                    <a:pt x="4003" y="8633"/>
                    <a:pt x="5691" y="8633"/>
                  </a:cubicBezTo>
                  <a:cubicBezTo>
                    <a:pt x="7534" y="8633"/>
                    <a:pt x="9377" y="8582"/>
                    <a:pt x="11212" y="8565"/>
                  </a:cubicBezTo>
                  <a:cubicBezTo>
                    <a:pt x="14727" y="8533"/>
                    <a:pt x="18242" y="8502"/>
                    <a:pt x="21757" y="8470"/>
                  </a:cubicBezTo>
                  <a:cubicBezTo>
                    <a:pt x="22723" y="8461"/>
                    <a:pt x="24459" y="8458"/>
                    <a:pt x="26755" y="8458"/>
                  </a:cubicBezTo>
                  <a:cubicBezTo>
                    <a:pt x="34204" y="8458"/>
                    <a:pt x="47541" y="8493"/>
                    <a:pt x="59536" y="8493"/>
                  </a:cubicBezTo>
                  <a:cubicBezTo>
                    <a:pt x="70773" y="8493"/>
                    <a:pt x="80832" y="8462"/>
                    <a:pt x="83765" y="8343"/>
                  </a:cubicBezTo>
                  <a:cubicBezTo>
                    <a:pt x="84747" y="8312"/>
                    <a:pt x="84842" y="7013"/>
                    <a:pt x="84051" y="6728"/>
                  </a:cubicBezTo>
                  <a:cubicBezTo>
                    <a:pt x="84272" y="5841"/>
                    <a:pt x="84304" y="4860"/>
                    <a:pt x="84367" y="3973"/>
                  </a:cubicBezTo>
                  <a:cubicBezTo>
                    <a:pt x="84462" y="2991"/>
                    <a:pt x="84621" y="2010"/>
                    <a:pt x="84082" y="1186"/>
                  </a:cubicBezTo>
                  <a:cubicBezTo>
                    <a:pt x="84304" y="711"/>
                    <a:pt x="84114" y="14"/>
                    <a:pt x="83417" y="14"/>
                  </a:cubicBezTo>
                  <a:cubicBezTo>
                    <a:pt x="75373" y="109"/>
                    <a:pt x="26444" y="173"/>
                    <a:pt x="18401" y="584"/>
                  </a:cubicBezTo>
                  <a:cubicBezTo>
                    <a:pt x="15930" y="489"/>
                    <a:pt x="13492" y="394"/>
                    <a:pt x="11022" y="299"/>
                  </a:cubicBezTo>
                  <a:cubicBezTo>
                    <a:pt x="8827" y="234"/>
                    <a:pt x="6527" y="0"/>
                    <a:pt x="4267" y="0"/>
                  </a:cubicBezTo>
                  <a:close/>
                </a:path>
              </a:pathLst>
            </a:custGeom>
            <a:solidFill>
              <a:srgbClr val="B0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5"/>
            <p:cNvSpPr/>
            <p:nvPr/>
          </p:nvSpPr>
          <p:spPr>
            <a:xfrm>
              <a:off x="3422158" y="4465051"/>
              <a:ext cx="2304258" cy="230141"/>
            </a:xfrm>
            <a:custGeom>
              <a:avLst/>
              <a:gdLst/>
              <a:ahLst/>
              <a:cxnLst/>
              <a:rect l="l" t="t" r="r" b="b"/>
              <a:pathLst>
                <a:path w="84074" h="8397" extrusionOk="0">
                  <a:moveTo>
                    <a:pt x="5217" y="892"/>
                  </a:moveTo>
                  <a:cubicBezTo>
                    <a:pt x="5344" y="955"/>
                    <a:pt x="5502" y="987"/>
                    <a:pt x="5629" y="1018"/>
                  </a:cubicBezTo>
                  <a:cubicBezTo>
                    <a:pt x="5502" y="1050"/>
                    <a:pt x="5344" y="1050"/>
                    <a:pt x="5217" y="1082"/>
                  </a:cubicBezTo>
                  <a:cubicBezTo>
                    <a:pt x="5217" y="1018"/>
                    <a:pt x="5217" y="955"/>
                    <a:pt x="5217" y="892"/>
                  </a:cubicBezTo>
                  <a:close/>
                  <a:moveTo>
                    <a:pt x="13261" y="6054"/>
                  </a:moveTo>
                  <a:cubicBezTo>
                    <a:pt x="13261" y="6085"/>
                    <a:pt x="13261" y="6117"/>
                    <a:pt x="13293" y="6180"/>
                  </a:cubicBezTo>
                  <a:cubicBezTo>
                    <a:pt x="13166" y="6149"/>
                    <a:pt x="13071" y="6149"/>
                    <a:pt x="12945" y="6149"/>
                  </a:cubicBezTo>
                  <a:cubicBezTo>
                    <a:pt x="13040" y="6117"/>
                    <a:pt x="13166" y="6085"/>
                    <a:pt x="13261" y="6054"/>
                  </a:cubicBezTo>
                  <a:close/>
                  <a:moveTo>
                    <a:pt x="5059" y="1"/>
                  </a:moveTo>
                  <a:cubicBezTo>
                    <a:pt x="4837" y="1"/>
                    <a:pt x="4674" y="151"/>
                    <a:pt x="4616" y="353"/>
                  </a:cubicBezTo>
                  <a:cubicBezTo>
                    <a:pt x="4362" y="385"/>
                    <a:pt x="4141" y="575"/>
                    <a:pt x="4109" y="892"/>
                  </a:cubicBezTo>
                  <a:cubicBezTo>
                    <a:pt x="3869" y="2723"/>
                    <a:pt x="2775" y="4582"/>
                    <a:pt x="774" y="4582"/>
                  </a:cubicBezTo>
                  <a:cubicBezTo>
                    <a:pt x="664" y="4582"/>
                    <a:pt x="551" y="4577"/>
                    <a:pt x="435" y="4565"/>
                  </a:cubicBezTo>
                  <a:cubicBezTo>
                    <a:pt x="425" y="4564"/>
                    <a:pt x="415" y="4564"/>
                    <a:pt x="405" y="4564"/>
                  </a:cubicBezTo>
                  <a:cubicBezTo>
                    <a:pt x="82" y="4564"/>
                    <a:pt x="1" y="5045"/>
                    <a:pt x="277" y="5199"/>
                  </a:cubicBezTo>
                  <a:cubicBezTo>
                    <a:pt x="530" y="5357"/>
                    <a:pt x="752" y="5420"/>
                    <a:pt x="1037" y="5452"/>
                  </a:cubicBezTo>
                  <a:cubicBezTo>
                    <a:pt x="2304" y="8081"/>
                    <a:pt x="6231" y="7922"/>
                    <a:pt x="8669" y="7954"/>
                  </a:cubicBezTo>
                  <a:cubicBezTo>
                    <a:pt x="12945" y="8017"/>
                    <a:pt x="17188" y="8049"/>
                    <a:pt x="21464" y="8112"/>
                  </a:cubicBezTo>
                  <a:cubicBezTo>
                    <a:pt x="25739" y="8144"/>
                    <a:pt x="70867" y="8239"/>
                    <a:pt x="75143" y="8302"/>
                  </a:cubicBezTo>
                  <a:cubicBezTo>
                    <a:pt x="76596" y="8302"/>
                    <a:pt x="78080" y="8397"/>
                    <a:pt x="79552" y="8397"/>
                  </a:cubicBezTo>
                  <a:cubicBezTo>
                    <a:pt x="80165" y="8397"/>
                    <a:pt x="80776" y="8380"/>
                    <a:pt x="81382" y="8334"/>
                  </a:cubicBezTo>
                  <a:cubicBezTo>
                    <a:pt x="82490" y="8271"/>
                    <a:pt x="83788" y="7891"/>
                    <a:pt x="84042" y="6624"/>
                  </a:cubicBezTo>
                  <a:cubicBezTo>
                    <a:pt x="84073" y="6339"/>
                    <a:pt x="83947" y="6117"/>
                    <a:pt x="83725" y="6022"/>
                  </a:cubicBezTo>
                  <a:cubicBezTo>
                    <a:pt x="83693" y="5959"/>
                    <a:pt x="83630" y="5927"/>
                    <a:pt x="83535" y="5895"/>
                  </a:cubicBezTo>
                  <a:cubicBezTo>
                    <a:pt x="82775" y="5737"/>
                    <a:pt x="81983" y="5642"/>
                    <a:pt x="81192" y="5610"/>
                  </a:cubicBezTo>
                  <a:cubicBezTo>
                    <a:pt x="81223" y="5262"/>
                    <a:pt x="81033" y="4882"/>
                    <a:pt x="80590" y="4850"/>
                  </a:cubicBezTo>
                  <a:cubicBezTo>
                    <a:pt x="74731" y="4534"/>
                    <a:pt x="28019" y="3900"/>
                    <a:pt x="22192" y="3077"/>
                  </a:cubicBezTo>
                  <a:cubicBezTo>
                    <a:pt x="16492" y="2222"/>
                    <a:pt x="10823" y="955"/>
                    <a:pt x="5122" y="5"/>
                  </a:cubicBezTo>
                  <a:cubicBezTo>
                    <a:pt x="5101" y="2"/>
                    <a:pt x="5079" y="1"/>
                    <a:pt x="5059" y="1"/>
                  </a:cubicBezTo>
                  <a:close/>
                </a:path>
              </a:pathLst>
            </a:custGeom>
            <a:solidFill>
              <a:srgbClr val="B0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5"/>
            <p:cNvSpPr/>
            <p:nvPr/>
          </p:nvSpPr>
          <p:spPr>
            <a:xfrm>
              <a:off x="5571857" y="3981729"/>
              <a:ext cx="59036" cy="523291"/>
            </a:xfrm>
            <a:custGeom>
              <a:avLst/>
              <a:gdLst/>
              <a:ahLst/>
              <a:cxnLst/>
              <a:rect l="l" t="t" r="r" b="b"/>
              <a:pathLst>
                <a:path w="2154" h="19093" extrusionOk="0">
                  <a:moveTo>
                    <a:pt x="586" y="0"/>
                  </a:moveTo>
                  <a:cubicBezTo>
                    <a:pt x="523" y="0"/>
                    <a:pt x="460" y="32"/>
                    <a:pt x="444" y="95"/>
                  </a:cubicBezTo>
                  <a:cubicBezTo>
                    <a:pt x="0" y="2977"/>
                    <a:pt x="285" y="6049"/>
                    <a:pt x="190" y="8931"/>
                  </a:cubicBezTo>
                  <a:cubicBezTo>
                    <a:pt x="95" y="12003"/>
                    <a:pt x="95" y="15106"/>
                    <a:pt x="285" y="18178"/>
                  </a:cubicBezTo>
                  <a:cubicBezTo>
                    <a:pt x="333" y="18784"/>
                    <a:pt x="806" y="19093"/>
                    <a:pt x="1264" y="19093"/>
                  </a:cubicBezTo>
                  <a:cubicBezTo>
                    <a:pt x="1716" y="19093"/>
                    <a:pt x="2154" y="18792"/>
                    <a:pt x="2154" y="18178"/>
                  </a:cubicBezTo>
                  <a:cubicBezTo>
                    <a:pt x="2154" y="15106"/>
                    <a:pt x="1900" y="12003"/>
                    <a:pt x="1584" y="8931"/>
                  </a:cubicBezTo>
                  <a:cubicBezTo>
                    <a:pt x="1299" y="6049"/>
                    <a:pt x="1362" y="2946"/>
                    <a:pt x="729" y="95"/>
                  </a:cubicBezTo>
                  <a:cubicBezTo>
                    <a:pt x="713" y="32"/>
                    <a:pt x="650" y="0"/>
                    <a:pt x="5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5"/>
            <p:cNvSpPr/>
            <p:nvPr/>
          </p:nvSpPr>
          <p:spPr>
            <a:xfrm>
              <a:off x="3458390" y="4487525"/>
              <a:ext cx="2272356" cy="202487"/>
            </a:xfrm>
            <a:custGeom>
              <a:avLst/>
              <a:gdLst/>
              <a:ahLst/>
              <a:cxnLst/>
              <a:rect l="l" t="t" r="r" b="b"/>
              <a:pathLst>
                <a:path w="82910" h="7388" extrusionOk="0">
                  <a:moveTo>
                    <a:pt x="3970" y="1"/>
                  </a:moveTo>
                  <a:cubicBezTo>
                    <a:pt x="3950" y="1"/>
                    <a:pt x="3935" y="3"/>
                    <a:pt x="3927" y="8"/>
                  </a:cubicBezTo>
                  <a:cubicBezTo>
                    <a:pt x="3769" y="135"/>
                    <a:pt x="3927" y="1560"/>
                    <a:pt x="3864" y="1908"/>
                  </a:cubicBezTo>
                  <a:cubicBezTo>
                    <a:pt x="3769" y="2510"/>
                    <a:pt x="3515" y="3112"/>
                    <a:pt x="3135" y="3587"/>
                  </a:cubicBezTo>
                  <a:cubicBezTo>
                    <a:pt x="2375" y="4600"/>
                    <a:pt x="1235" y="5139"/>
                    <a:pt x="0" y="5139"/>
                  </a:cubicBezTo>
                  <a:cubicBezTo>
                    <a:pt x="539" y="5582"/>
                    <a:pt x="1204" y="5962"/>
                    <a:pt x="1900" y="6215"/>
                  </a:cubicBezTo>
                  <a:cubicBezTo>
                    <a:pt x="4212" y="7039"/>
                    <a:pt x="6746" y="6944"/>
                    <a:pt x="9152" y="6975"/>
                  </a:cubicBezTo>
                  <a:cubicBezTo>
                    <a:pt x="14695" y="7071"/>
                    <a:pt x="61121" y="7134"/>
                    <a:pt x="66695" y="7229"/>
                  </a:cubicBezTo>
                  <a:cubicBezTo>
                    <a:pt x="69419" y="7261"/>
                    <a:pt x="72174" y="7292"/>
                    <a:pt x="74929" y="7324"/>
                  </a:cubicBezTo>
                  <a:cubicBezTo>
                    <a:pt x="76323" y="7356"/>
                    <a:pt x="77748" y="7387"/>
                    <a:pt x="79173" y="7387"/>
                  </a:cubicBezTo>
                  <a:cubicBezTo>
                    <a:pt x="80693" y="7387"/>
                    <a:pt x="82498" y="7134"/>
                    <a:pt x="82878" y="5360"/>
                  </a:cubicBezTo>
                  <a:cubicBezTo>
                    <a:pt x="82878" y="5329"/>
                    <a:pt x="82878" y="5297"/>
                    <a:pt x="82910" y="5297"/>
                  </a:cubicBezTo>
                  <a:lnTo>
                    <a:pt x="82878" y="5297"/>
                  </a:lnTo>
                  <a:cubicBezTo>
                    <a:pt x="74359" y="4600"/>
                    <a:pt x="24924" y="3872"/>
                    <a:pt x="16468" y="2542"/>
                  </a:cubicBezTo>
                  <a:cubicBezTo>
                    <a:pt x="14283" y="2193"/>
                    <a:pt x="12129" y="1813"/>
                    <a:pt x="9944" y="1370"/>
                  </a:cubicBezTo>
                  <a:cubicBezTo>
                    <a:pt x="8962" y="1180"/>
                    <a:pt x="7949" y="958"/>
                    <a:pt x="6936" y="737"/>
                  </a:cubicBezTo>
                  <a:cubicBezTo>
                    <a:pt x="6366" y="610"/>
                    <a:pt x="5796" y="483"/>
                    <a:pt x="5226" y="325"/>
                  </a:cubicBezTo>
                  <a:cubicBezTo>
                    <a:pt x="5109" y="296"/>
                    <a:pt x="4194" y="1"/>
                    <a:pt x="3970" y="1"/>
                  </a:cubicBezTo>
                  <a:close/>
                </a:path>
              </a:pathLst>
            </a:custGeom>
            <a:solidFill>
              <a:srgbClr val="C7C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5"/>
            <p:cNvSpPr/>
            <p:nvPr/>
          </p:nvSpPr>
          <p:spPr>
            <a:xfrm>
              <a:off x="3335141" y="3586739"/>
              <a:ext cx="2402569" cy="1111100"/>
            </a:xfrm>
            <a:custGeom>
              <a:avLst/>
              <a:gdLst/>
              <a:ahLst/>
              <a:cxnLst/>
              <a:rect l="l" t="t" r="r" b="b"/>
              <a:pathLst>
                <a:path w="87661" h="40540" extrusionOk="0">
                  <a:moveTo>
                    <a:pt x="697" y="130"/>
                  </a:moveTo>
                  <a:cubicBezTo>
                    <a:pt x="7791" y="541"/>
                    <a:pt x="14980" y="478"/>
                    <a:pt x="22105" y="510"/>
                  </a:cubicBezTo>
                  <a:cubicBezTo>
                    <a:pt x="23328" y="515"/>
                    <a:pt x="25754" y="518"/>
                    <a:pt x="28970" y="518"/>
                  </a:cubicBezTo>
                  <a:cubicBezTo>
                    <a:pt x="44502" y="518"/>
                    <a:pt x="78464" y="456"/>
                    <a:pt x="84367" y="351"/>
                  </a:cubicBezTo>
                  <a:lnTo>
                    <a:pt x="84367" y="351"/>
                  </a:lnTo>
                  <a:cubicBezTo>
                    <a:pt x="84557" y="12766"/>
                    <a:pt x="84462" y="25148"/>
                    <a:pt x="84272" y="37562"/>
                  </a:cubicBezTo>
                  <a:cubicBezTo>
                    <a:pt x="84272" y="37591"/>
                    <a:pt x="84298" y="37620"/>
                    <a:pt x="84327" y="37625"/>
                  </a:cubicBezTo>
                  <a:lnTo>
                    <a:pt x="84327" y="37625"/>
                  </a:lnTo>
                  <a:cubicBezTo>
                    <a:pt x="76209" y="36961"/>
                    <a:pt x="47180" y="36802"/>
                    <a:pt x="27109" y="35472"/>
                  </a:cubicBezTo>
                  <a:cubicBezTo>
                    <a:pt x="17640" y="34839"/>
                    <a:pt x="11781" y="33445"/>
                    <a:pt x="8076" y="32495"/>
                  </a:cubicBezTo>
                  <a:cubicBezTo>
                    <a:pt x="8063" y="32491"/>
                    <a:pt x="8050" y="32489"/>
                    <a:pt x="8037" y="32489"/>
                  </a:cubicBezTo>
                  <a:cubicBezTo>
                    <a:pt x="7951" y="32489"/>
                    <a:pt x="7862" y="32575"/>
                    <a:pt x="7917" y="32685"/>
                  </a:cubicBezTo>
                  <a:cubicBezTo>
                    <a:pt x="8772" y="35282"/>
                    <a:pt x="6999" y="37721"/>
                    <a:pt x="4339" y="37879"/>
                  </a:cubicBezTo>
                  <a:cubicBezTo>
                    <a:pt x="3104" y="36866"/>
                    <a:pt x="2249" y="35441"/>
                    <a:pt x="1742" y="33825"/>
                  </a:cubicBezTo>
                  <a:cubicBezTo>
                    <a:pt x="1109" y="31735"/>
                    <a:pt x="950" y="29487"/>
                    <a:pt x="824" y="27333"/>
                  </a:cubicBezTo>
                  <a:cubicBezTo>
                    <a:pt x="634" y="24515"/>
                    <a:pt x="507" y="21696"/>
                    <a:pt x="412" y="18878"/>
                  </a:cubicBezTo>
                  <a:cubicBezTo>
                    <a:pt x="253" y="12607"/>
                    <a:pt x="380" y="6368"/>
                    <a:pt x="697" y="130"/>
                  </a:cubicBezTo>
                  <a:close/>
                  <a:moveTo>
                    <a:pt x="8460" y="32868"/>
                  </a:moveTo>
                  <a:cubicBezTo>
                    <a:pt x="8665" y="32868"/>
                    <a:pt x="9606" y="33163"/>
                    <a:pt x="9723" y="33192"/>
                  </a:cubicBezTo>
                  <a:cubicBezTo>
                    <a:pt x="10293" y="33350"/>
                    <a:pt x="10863" y="33477"/>
                    <a:pt x="11433" y="33604"/>
                  </a:cubicBezTo>
                  <a:cubicBezTo>
                    <a:pt x="12446" y="33825"/>
                    <a:pt x="13428" y="34047"/>
                    <a:pt x="14441" y="34237"/>
                  </a:cubicBezTo>
                  <a:cubicBezTo>
                    <a:pt x="16626" y="34680"/>
                    <a:pt x="18780" y="35060"/>
                    <a:pt x="20965" y="35409"/>
                  </a:cubicBezTo>
                  <a:cubicBezTo>
                    <a:pt x="29421" y="36739"/>
                    <a:pt x="78856" y="37467"/>
                    <a:pt x="87375" y="38164"/>
                  </a:cubicBezTo>
                  <a:cubicBezTo>
                    <a:pt x="87375" y="38196"/>
                    <a:pt x="87375" y="38196"/>
                    <a:pt x="87375" y="38227"/>
                  </a:cubicBezTo>
                  <a:cubicBezTo>
                    <a:pt x="86995" y="40001"/>
                    <a:pt x="85158" y="40254"/>
                    <a:pt x="83670" y="40254"/>
                  </a:cubicBezTo>
                  <a:cubicBezTo>
                    <a:pt x="82245" y="40254"/>
                    <a:pt x="80820" y="40223"/>
                    <a:pt x="79394" y="40191"/>
                  </a:cubicBezTo>
                  <a:cubicBezTo>
                    <a:pt x="76671" y="40159"/>
                    <a:pt x="73916" y="40128"/>
                    <a:pt x="71192" y="40096"/>
                  </a:cubicBezTo>
                  <a:cubicBezTo>
                    <a:pt x="65618" y="40001"/>
                    <a:pt x="19192" y="39938"/>
                    <a:pt x="13618" y="39842"/>
                  </a:cubicBezTo>
                  <a:cubicBezTo>
                    <a:pt x="11243" y="39811"/>
                    <a:pt x="8709" y="39938"/>
                    <a:pt x="6397" y="39082"/>
                  </a:cubicBezTo>
                  <a:cubicBezTo>
                    <a:pt x="5669" y="38829"/>
                    <a:pt x="5036" y="38449"/>
                    <a:pt x="4497" y="38037"/>
                  </a:cubicBezTo>
                  <a:cubicBezTo>
                    <a:pt x="5701" y="38006"/>
                    <a:pt x="6872" y="37467"/>
                    <a:pt x="7632" y="36454"/>
                  </a:cubicBezTo>
                  <a:cubicBezTo>
                    <a:pt x="8012" y="35979"/>
                    <a:pt x="8266" y="35377"/>
                    <a:pt x="8361" y="34775"/>
                  </a:cubicBezTo>
                  <a:cubicBezTo>
                    <a:pt x="8424" y="34427"/>
                    <a:pt x="8234" y="33002"/>
                    <a:pt x="8424" y="32875"/>
                  </a:cubicBezTo>
                  <a:cubicBezTo>
                    <a:pt x="8429" y="32870"/>
                    <a:pt x="8442" y="32868"/>
                    <a:pt x="8460" y="32868"/>
                  </a:cubicBezTo>
                  <a:close/>
                  <a:moveTo>
                    <a:pt x="1928" y="0"/>
                  </a:moveTo>
                  <a:cubicBezTo>
                    <a:pt x="1507" y="0"/>
                    <a:pt x="1086" y="1"/>
                    <a:pt x="665" y="3"/>
                  </a:cubicBezTo>
                  <a:cubicBezTo>
                    <a:pt x="634" y="3"/>
                    <a:pt x="634" y="35"/>
                    <a:pt x="602" y="66"/>
                  </a:cubicBezTo>
                  <a:cubicBezTo>
                    <a:pt x="593" y="58"/>
                    <a:pt x="583" y="54"/>
                    <a:pt x="571" y="54"/>
                  </a:cubicBezTo>
                  <a:cubicBezTo>
                    <a:pt x="541" y="54"/>
                    <a:pt x="507" y="83"/>
                    <a:pt x="507" y="130"/>
                  </a:cubicBezTo>
                  <a:cubicBezTo>
                    <a:pt x="95" y="6368"/>
                    <a:pt x="0" y="12639"/>
                    <a:pt x="158" y="18878"/>
                  </a:cubicBezTo>
                  <a:cubicBezTo>
                    <a:pt x="222" y="21918"/>
                    <a:pt x="380" y="24958"/>
                    <a:pt x="602" y="27998"/>
                  </a:cubicBezTo>
                  <a:cubicBezTo>
                    <a:pt x="760" y="30247"/>
                    <a:pt x="950" y="32559"/>
                    <a:pt x="1774" y="34649"/>
                  </a:cubicBezTo>
                  <a:cubicBezTo>
                    <a:pt x="2439" y="36422"/>
                    <a:pt x="3610" y="37974"/>
                    <a:pt x="5289" y="38892"/>
                  </a:cubicBezTo>
                  <a:cubicBezTo>
                    <a:pt x="7316" y="39938"/>
                    <a:pt x="9659" y="40033"/>
                    <a:pt x="11876" y="40096"/>
                  </a:cubicBezTo>
                  <a:cubicBezTo>
                    <a:pt x="18115" y="40223"/>
                    <a:pt x="65207" y="40286"/>
                    <a:pt x="71414" y="40349"/>
                  </a:cubicBezTo>
                  <a:lnTo>
                    <a:pt x="81928" y="40508"/>
                  </a:lnTo>
                  <a:cubicBezTo>
                    <a:pt x="82390" y="40515"/>
                    <a:pt x="82923" y="40540"/>
                    <a:pt x="83474" y="40540"/>
                  </a:cubicBezTo>
                  <a:cubicBezTo>
                    <a:pt x="85263" y="40540"/>
                    <a:pt x="87248" y="40276"/>
                    <a:pt x="87660" y="38291"/>
                  </a:cubicBezTo>
                  <a:cubicBezTo>
                    <a:pt x="87660" y="38196"/>
                    <a:pt x="87565" y="38132"/>
                    <a:pt x="87470" y="38132"/>
                  </a:cubicBezTo>
                  <a:cubicBezTo>
                    <a:pt x="87533" y="38037"/>
                    <a:pt x="87502" y="37911"/>
                    <a:pt x="87375" y="37911"/>
                  </a:cubicBezTo>
                  <a:cubicBezTo>
                    <a:pt x="86393" y="37816"/>
                    <a:pt x="85443" y="37721"/>
                    <a:pt x="84462" y="37657"/>
                  </a:cubicBezTo>
                  <a:cubicBezTo>
                    <a:pt x="84493" y="37626"/>
                    <a:pt x="84525" y="37594"/>
                    <a:pt x="84525" y="37562"/>
                  </a:cubicBezTo>
                  <a:cubicBezTo>
                    <a:pt x="84683" y="25148"/>
                    <a:pt x="85253" y="12639"/>
                    <a:pt x="84525" y="256"/>
                  </a:cubicBezTo>
                  <a:cubicBezTo>
                    <a:pt x="84557" y="161"/>
                    <a:pt x="84493" y="35"/>
                    <a:pt x="84367" y="35"/>
                  </a:cubicBezTo>
                  <a:cubicBezTo>
                    <a:pt x="77241" y="161"/>
                    <a:pt x="29231" y="225"/>
                    <a:pt x="22073" y="225"/>
                  </a:cubicBezTo>
                  <a:cubicBezTo>
                    <a:pt x="15367" y="225"/>
                    <a:pt x="8661" y="0"/>
                    <a:pt x="19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9" name="Google Shape;1229;p45"/>
          <p:cNvSpPr txBox="1"/>
          <p:nvPr/>
        </p:nvSpPr>
        <p:spPr>
          <a:xfrm>
            <a:off x="1031575" y="2475988"/>
            <a:ext cx="1744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230" name="Google Shape;1230;p45"/>
          <p:cNvSpPr txBox="1"/>
          <p:nvPr/>
        </p:nvSpPr>
        <p:spPr>
          <a:xfrm>
            <a:off x="1031575" y="2749312"/>
            <a:ext cx="17445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the fifth planet from the Sun and the largest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1" name="Google Shape;1231;p45"/>
          <p:cNvSpPr txBox="1"/>
          <p:nvPr/>
        </p:nvSpPr>
        <p:spPr>
          <a:xfrm>
            <a:off x="6357413" y="2475988"/>
            <a:ext cx="1744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232" name="Google Shape;1232;p45"/>
          <p:cNvSpPr txBox="1"/>
          <p:nvPr/>
        </p:nvSpPr>
        <p:spPr>
          <a:xfrm>
            <a:off x="6357413" y="2749312"/>
            <a:ext cx="17445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eighth and farthest-known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3" name="Google Shape;1233;p45"/>
          <p:cNvSpPr txBox="1"/>
          <p:nvPr/>
        </p:nvSpPr>
        <p:spPr>
          <a:xfrm>
            <a:off x="3675438" y="1217125"/>
            <a:ext cx="1744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234" name="Google Shape;1234;p45"/>
          <p:cNvSpPr txBox="1"/>
          <p:nvPr/>
        </p:nvSpPr>
        <p:spPr>
          <a:xfrm>
            <a:off x="3675438" y="1490449"/>
            <a:ext cx="17445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fourth planet from the Sun and a very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5" name="Google Shape;1235;p45"/>
          <p:cNvSpPr txBox="1"/>
          <p:nvPr/>
        </p:nvSpPr>
        <p:spPr>
          <a:xfrm>
            <a:off x="3675438" y="3734438"/>
            <a:ext cx="1744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236" name="Google Shape;1236;p45"/>
          <p:cNvSpPr txBox="1"/>
          <p:nvPr/>
        </p:nvSpPr>
        <p:spPr>
          <a:xfrm>
            <a:off x="3675438" y="4007762"/>
            <a:ext cx="17445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a gas giant with a radius of about nine times that on Earth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7" name="Google Shape;1237;p45"/>
          <p:cNvSpPr txBox="1"/>
          <p:nvPr/>
        </p:nvSpPr>
        <p:spPr>
          <a:xfrm>
            <a:off x="3786450" y="2730375"/>
            <a:ext cx="155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Title</a:t>
            </a:r>
            <a:endParaRPr sz="25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46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Post-it Board Infographics</a:t>
            </a:r>
            <a:endParaRPr sz="25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243" name="Google Shape;1243;p46"/>
          <p:cNvGrpSpPr/>
          <p:nvPr/>
        </p:nvGrpSpPr>
        <p:grpSpPr>
          <a:xfrm>
            <a:off x="457200" y="2002980"/>
            <a:ext cx="1954889" cy="2442113"/>
            <a:chOff x="457200" y="2002980"/>
            <a:chExt cx="1954889" cy="2442113"/>
          </a:xfrm>
        </p:grpSpPr>
        <p:sp>
          <p:nvSpPr>
            <p:cNvPr id="1244" name="Google Shape;1244;p46"/>
            <p:cNvSpPr/>
            <p:nvPr/>
          </p:nvSpPr>
          <p:spPr>
            <a:xfrm>
              <a:off x="527229" y="2073009"/>
              <a:ext cx="1884861" cy="2372085"/>
            </a:xfrm>
            <a:custGeom>
              <a:avLst/>
              <a:gdLst/>
              <a:ahLst/>
              <a:cxnLst/>
              <a:rect l="l" t="t" r="r" b="b"/>
              <a:pathLst>
                <a:path w="58810" h="74012" extrusionOk="0">
                  <a:moveTo>
                    <a:pt x="0" y="1"/>
                  </a:moveTo>
                  <a:lnTo>
                    <a:pt x="0" y="13112"/>
                  </a:lnTo>
                  <a:lnTo>
                    <a:pt x="0" y="74011"/>
                  </a:lnTo>
                  <a:lnTo>
                    <a:pt x="33728" y="74011"/>
                  </a:lnTo>
                  <a:lnTo>
                    <a:pt x="58810" y="62230"/>
                  </a:lnTo>
                  <a:lnTo>
                    <a:pt x="58810" y="13112"/>
                  </a:lnTo>
                  <a:lnTo>
                    <a:pt x="58810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6"/>
            <p:cNvSpPr/>
            <p:nvPr/>
          </p:nvSpPr>
          <p:spPr>
            <a:xfrm>
              <a:off x="457200" y="2002980"/>
              <a:ext cx="1884861" cy="2373078"/>
            </a:xfrm>
            <a:custGeom>
              <a:avLst/>
              <a:gdLst/>
              <a:ahLst/>
              <a:cxnLst/>
              <a:rect l="l" t="t" r="r" b="b"/>
              <a:pathLst>
                <a:path w="58810" h="74043" extrusionOk="0">
                  <a:moveTo>
                    <a:pt x="0" y="1"/>
                  </a:moveTo>
                  <a:lnTo>
                    <a:pt x="0" y="74043"/>
                  </a:lnTo>
                  <a:lnTo>
                    <a:pt x="33728" y="74043"/>
                  </a:lnTo>
                  <a:lnTo>
                    <a:pt x="58810" y="62230"/>
                  </a:lnTo>
                  <a:lnTo>
                    <a:pt x="58810" y="1"/>
                  </a:lnTo>
                  <a:close/>
                </a:path>
              </a:pathLst>
            </a:custGeom>
            <a:solidFill>
              <a:srgbClr val="84F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6"/>
            <p:cNvSpPr/>
            <p:nvPr/>
          </p:nvSpPr>
          <p:spPr>
            <a:xfrm>
              <a:off x="457200" y="2002980"/>
              <a:ext cx="1884861" cy="420240"/>
            </a:xfrm>
            <a:custGeom>
              <a:avLst/>
              <a:gdLst/>
              <a:ahLst/>
              <a:cxnLst/>
              <a:rect l="l" t="t" r="r" b="b"/>
              <a:pathLst>
                <a:path w="58810" h="13112" extrusionOk="0">
                  <a:moveTo>
                    <a:pt x="0" y="1"/>
                  </a:moveTo>
                  <a:lnTo>
                    <a:pt x="0" y="13112"/>
                  </a:lnTo>
                  <a:lnTo>
                    <a:pt x="58810" y="13112"/>
                  </a:lnTo>
                  <a:lnTo>
                    <a:pt x="58810" y="1"/>
                  </a:lnTo>
                  <a:close/>
                </a:path>
              </a:pathLst>
            </a:custGeom>
            <a:solidFill>
              <a:srgbClr val="58E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6"/>
            <p:cNvSpPr/>
            <p:nvPr/>
          </p:nvSpPr>
          <p:spPr>
            <a:xfrm>
              <a:off x="1538142" y="3841130"/>
              <a:ext cx="803910" cy="534915"/>
            </a:xfrm>
            <a:custGeom>
              <a:avLst/>
              <a:gdLst/>
              <a:ahLst/>
              <a:cxnLst/>
              <a:rect l="l" t="t" r="r" b="b"/>
              <a:pathLst>
                <a:path w="25083" h="16690" extrusionOk="0">
                  <a:moveTo>
                    <a:pt x="13967" y="0"/>
                  </a:moveTo>
                  <a:lnTo>
                    <a:pt x="1" y="16690"/>
                  </a:lnTo>
                  <a:lnTo>
                    <a:pt x="25083" y="4877"/>
                  </a:lnTo>
                  <a:lnTo>
                    <a:pt x="139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8" name="Google Shape;1248;p46"/>
          <p:cNvGrpSpPr/>
          <p:nvPr/>
        </p:nvGrpSpPr>
        <p:grpSpPr>
          <a:xfrm>
            <a:off x="2551106" y="1241767"/>
            <a:ext cx="1954889" cy="2442081"/>
            <a:chOff x="2551106" y="1241767"/>
            <a:chExt cx="1954889" cy="2442081"/>
          </a:xfrm>
        </p:grpSpPr>
        <p:sp>
          <p:nvSpPr>
            <p:cNvPr id="1249" name="Google Shape;1249;p46"/>
            <p:cNvSpPr/>
            <p:nvPr/>
          </p:nvSpPr>
          <p:spPr>
            <a:xfrm>
              <a:off x="2621135" y="1311795"/>
              <a:ext cx="1884861" cy="2372053"/>
            </a:xfrm>
            <a:custGeom>
              <a:avLst/>
              <a:gdLst/>
              <a:ahLst/>
              <a:cxnLst/>
              <a:rect l="l" t="t" r="r" b="b"/>
              <a:pathLst>
                <a:path w="58810" h="74011" extrusionOk="0">
                  <a:moveTo>
                    <a:pt x="1" y="0"/>
                  </a:moveTo>
                  <a:lnTo>
                    <a:pt x="1" y="13080"/>
                  </a:lnTo>
                  <a:lnTo>
                    <a:pt x="1" y="74011"/>
                  </a:lnTo>
                  <a:lnTo>
                    <a:pt x="33728" y="74011"/>
                  </a:lnTo>
                  <a:lnTo>
                    <a:pt x="58810" y="62230"/>
                  </a:lnTo>
                  <a:lnTo>
                    <a:pt x="58810" y="13080"/>
                  </a:lnTo>
                  <a:lnTo>
                    <a:pt x="58810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6"/>
            <p:cNvSpPr/>
            <p:nvPr/>
          </p:nvSpPr>
          <p:spPr>
            <a:xfrm>
              <a:off x="2551106" y="1241767"/>
              <a:ext cx="1884860" cy="2373078"/>
            </a:xfrm>
            <a:custGeom>
              <a:avLst/>
              <a:gdLst/>
              <a:ahLst/>
              <a:cxnLst/>
              <a:rect l="l" t="t" r="r" b="b"/>
              <a:pathLst>
                <a:path w="58810" h="74043" extrusionOk="0">
                  <a:moveTo>
                    <a:pt x="0" y="0"/>
                  </a:moveTo>
                  <a:lnTo>
                    <a:pt x="0" y="74042"/>
                  </a:lnTo>
                  <a:lnTo>
                    <a:pt x="33728" y="74042"/>
                  </a:lnTo>
                  <a:lnTo>
                    <a:pt x="58810" y="62261"/>
                  </a:lnTo>
                  <a:lnTo>
                    <a:pt x="58810" y="0"/>
                  </a:lnTo>
                  <a:close/>
                </a:path>
              </a:pathLst>
            </a:custGeom>
            <a:solidFill>
              <a:srgbClr val="F7DE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6"/>
            <p:cNvSpPr/>
            <p:nvPr/>
          </p:nvSpPr>
          <p:spPr>
            <a:xfrm>
              <a:off x="2551106" y="1241767"/>
              <a:ext cx="1884860" cy="420240"/>
            </a:xfrm>
            <a:custGeom>
              <a:avLst/>
              <a:gdLst/>
              <a:ahLst/>
              <a:cxnLst/>
              <a:rect l="l" t="t" r="r" b="b"/>
              <a:pathLst>
                <a:path w="58810" h="13112" extrusionOk="0">
                  <a:moveTo>
                    <a:pt x="0" y="0"/>
                  </a:moveTo>
                  <a:lnTo>
                    <a:pt x="0" y="13111"/>
                  </a:lnTo>
                  <a:lnTo>
                    <a:pt x="58810" y="13111"/>
                  </a:lnTo>
                  <a:lnTo>
                    <a:pt x="58810" y="0"/>
                  </a:lnTo>
                  <a:close/>
                </a:path>
              </a:pathLst>
            </a:custGeom>
            <a:solidFill>
              <a:srgbClr val="F2C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6"/>
            <p:cNvSpPr/>
            <p:nvPr/>
          </p:nvSpPr>
          <p:spPr>
            <a:xfrm>
              <a:off x="3632048" y="3079884"/>
              <a:ext cx="803910" cy="534947"/>
            </a:xfrm>
            <a:custGeom>
              <a:avLst/>
              <a:gdLst/>
              <a:ahLst/>
              <a:cxnLst/>
              <a:rect l="l" t="t" r="r" b="b"/>
              <a:pathLst>
                <a:path w="25083" h="16691" extrusionOk="0">
                  <a:moveTo>
                    <a:pt x="13967" y="1"/>
                  </a:moveTo>
                  <a:lnTo>
                    <a:pt x="1" y="16690"/>
                  </a:lnTo>
                  <a:lnTo>
                    <a:pt x="25083" y="4909"/>
                  </a:lnTo>
                  <a:lnTo>
                    <a:pt x="139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3" name="Google Shape;1253;p46"/>
          <p:cNvGrpSpPr/>
          <p:nvPr/>
        </p:nvGrpSpPr>
        <p:grpSpPr>
          <a:xfrm>
            <a:off x="4643987" y="2002980"/>
            <a:ext cx="1954921" cy="2442113"/>
            <a:chOff x="4643987" y="2002980"/>
            <a:chExt cx="1954921" cy="2442113"/>
          </a:xfrm>
        </p:grpSpPr>
        <p:sp>
          <p:nvSpPr>
            <p:cNvPr id="1254" name="Google Shape;1254;p46"/>
            <p:cNvSpPr/>
            <p:nvPr/>
          </p:nvSpPr>
          <p:spPr>
            <a:xfrm>
              <a:off x="4714048" y="2073009"/>
              <a:ext cx="1884861" cy="2372085"/>
            </a:xfrm>
            <a:custGeom>
              <a:avLst/>
              <a:gdLst/>
              <a:ahLst/>
              <a:cxnLst/>
              <a:rect l="l" t="t" r="r" b="b"/>
              <a:pathLst>
                <a:path w="58810" h="74012" extrusionOk="0">
                  <a:moveTo>
                    <a:pt x="0" y="1"/>
                  </a:moveTo>
                  <a:lnTo>
                    <a:pt x="0" y="13112"/>
                  </a:lnTo>
                  <a:lnTo>
                    <a:pt x="0" y="74011"/>
                  </a:lnTo>
                  <a:lnTo>
                    <a:pt x="33728" y="74011"/>
                  </a:lnTo>
                  <a:lnTo>
                    <a:pt x="58810" y="62230"/>
                  </a:lnTo>
                  <a:lnTo>
                    <a:pt x="58810" y="13112"/>
                  </a:lnTo>
                  <a:lnTo>
                    <a:pt x="58810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6"/>
            <p:cNvSpPr/>
            <p:nvPr/>
          </p:nvSpPr>
          <p:spPr>
            <a:xfrm>
              <a:off x="4643987" y="2002980"/>
              <a:ext cx="1884893" cy="2373078"/>
            </a:xfrm>
            <a:custGeom>
              <a:avLst/>
              <a:gdLst/>
              <a:ahLst/>
              <a:cxnLst/>
              <a:rect l="l" t="t" r="r" b="b"/>
              <a:pathLst>
                <a:path w="58811" h="74043" extrusionOk="0">
                  <a:moveTo>
                    <a:pt x="1" y="1"/>
                  </a:moveTo>
                  <a:lnTo>
                    <a:pt x="1" y="74043"/>
                  </a:lnTo>
                  <a:lnTo>
                    <a:pt x="33729" y="74043"/>
                  </a:lnTo>
                  <a:lnTo>
                    <a:pt x="58810" y="62230"/>
                  </a:lnTo>
                  <a:lnTo>
                    <a:pt x="58810" y="1"/>
                  </a:lnTo>
                  <a:close/>
                </a:path>
              </a:pathLst>
            </a:custGeom>
            <a:solidFill>
              <a:srgbClr val="A3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6"/>
            <p:cNvSpPr/>
            <p:nvPr/>
          </p:nvSpPr>
          <p:spPr>
            <a:xfrm>
              <a:off x="5724961" y="3841130"/>
              <a:ext cx="803910" cy="534915"/>
            </a:xfrm>
            <a:custGeom>
              <a:avLst/>
              <a:gdLst/>
              <a:ahLst/>
              <a:cxnLst/>
              <a:rect l="l" t="t" r="r" b="b"/>
              <a:pathLst>
                <a:path w="25083" h="16690" extrusionOk="0">
                  <a:moveTo>
                    <a:pt x="13967" y="0"/>
                  </a:moveTo>
                  <a:lnTo>
                    <a:pt x="1" y="16690"/>
                  </a:lnTo>
                  <a:lnTo>
                    <a:pt x="25082" y="4877"/>
                  </a:lnTo>
                  <a:lnTo>
                    <a:pt x="139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6"/>
            <p:cNvSpPr/>
            <p:nvPr/>
          </p:nvSpPr>
          <p:spPr>
            <a:xfrm>
              <a:off x="4643987" y="2002980"/>
              <a:ext cx="1884893" cy="420240"/>
            </a:xfrm>
            <a:custGeom>
              <a:avLst/>
              <a:gdLst/>
              <a:ahLst/>
              <a:cxnLst/>
              <a:rect l="l" t="t" r="r" b="b"/>
              <a:pathLst>
                <a:path w="58811" h="13112" extrusionOk="0">
                  <a:moveTo>
                    <a:pt x="1" y="1"/>
                  </a:moveTo>
                  <a:lnTo>
                    <a:pt x="1" y="13112"/>
                  </a:lnTo>
                  <a:lnTo>
                    <a:pt x="58810" y="13112"/>
                  </a:lnTo>
                  <a:lnTo>
                    <a:pt x="58810" y="1"/>
                  </a:lnTo>
                  <a:close/>
                </a:path>
              </a:pathLst>
            </a:custGeom>
            <a:solidFill>
              <a:srgbClr val="95D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8" name="Google Shape;1258;p46"/>
          <p:cNvSpPr/>
          <p:nvPr/>
        </p:nvSpPr>
        <p:spPr>
          <a:xfrm>
            <a:off x="6807954" y="1311795"/>
            <a:ext cx="1884860" cy="2372053"/>
          </a:xfrm>
          <a:custGeom>
            <a:avLst/>
            <a:gdLst/>
            <a:ahLst/>
            <a:cxnLst/>
            <a:rect l="l" t="t" r="r" b="b"/>
            <a:pathLst>
              <a:path w="58810" h="74011" extrusionOk="0">
                <a:moveTo>
                  <a:pt x="0" y="0"/>
                </a:moveTo>
                <a:lnTo>
                  <a:pt x="0" y="13080"/>
                </a:lnTo>
                <a:lnTo>
                  <a:pt x="0" y="74011"/>
                </a:lnTo>
                <a:lnTo>
                  <a:pt x="33728" y="74011"/>
                </a:lnTo>
                <a:lnTo>
                  <a:pt x="58810" y="62230"/>
                </a:lnTo>
                <a:lnTo>
                  <a:pt x="58810" y="13080"/>
                </a:lnTo>
                <a:lnTo>
                  <a:pt x="58810" y="0"/>
                </a:ln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9" name="Google Shape;1259;p46"/>
          <p:cNvSpPr/>
          <p:nvPr/>
        </p:nvSpPr>
        <p:spPr>
          <a:xfrm>
            <a:off x="6737925" y="1241767"/>
            <a:ext cx="1884860" cy="2373078"/>
          </a:xfrm>
          <a:custGeom>
            <a:avLst/>
            <a:gdLst/>
            <a:ahLst/>
            <a:cxnLst/>
            <a:rect l="l" t="t" r="r" b="b"/>
            <a:pathLst>
              <a:path w="58810" h="74043" extrusionOk="0">
                <a:moveTo>
                  <a:pt x="0" y="0"/>
                </a:moveTo>
                <a:lnTo>
                  <a:pt x="0" y="74042"/>
                </a:lnTo>
                <a:lnTo>
                  <a:pt x="33728" y="74042"/>
                </a:lnTo>
                <a:lnTo>
                  <a:pt x="58810" y="62261"/>
                </a:lnTo>
                <a:lnTo>
                  <a:pt x="58810" y="0"/>
                </a:lnTo>
                <a:close/>
              </a:path>
            </a:pathLst>
          </a:custGeom>
          <a:solidFill>
            <a:srgbClr val="D3BC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46"/>
          <p:cNvSpPr/>
          <p:nvPr/>
        </p:nvSpPr>
        <p:spPr>
          <a:xfrm>
            <a:off x="6737925" y="1241767"/>
            <a:ext cx="1884860" cy="420240"/>
          </a:xfrm>
          <a:custGeom>
            <a:avLst/>
            <a:gdLst/>
            <a:ahLst/>
            <a:cxnLst/>
            <a:rect l="l" t="t" r="r" b="b"/>
            <a:pathLst>
              <a:path w="58810" h="13112" extrusionOk="0">
                <a:moveTo>
                  <a:pt x="0" y="0"/>
                </a:moveTo>
                <a:lnTo>
                  <a:pt x="0" y="13111"/>
                </a:lnTo>
                <a:lnTo>
                  <a:pt x="58810" y="13111"/>
                </a:lnTo>
                <a:lnTo>
                  <a:pt x="58810" y="0"/>
                </a:lnTo>
                <a:close/>
              </a:path>
            </a:pathLst>
          </a:custGeom>
          <a:solidFill>
            <a:srgbClr val="C397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46"/>
          <p:cNvSpPr/>
          <p:nvPr/>
        </p:nvSpPr>
        <p:spPr>
          <a:xfrm>
            <a:off x="7818867" y="3079884"/>
            <a:ext cx="803910" cy="534947"/>
          </a:xfrm>
          <a:custGeom>
            <a:avLst/>
            <a:gdLst/>
            <a:ahLst/>
            <a:cxnLst/>
            <a:rect l="l" t="t" r="r" b="b"/>
            <a:pathLst>
              <a:path w="25083" h="16691" extrusionOk="0">
                <a:moveTo>
                  <a:pt x="13967" y="1"/>
                </a:moveTo>
                <a:lnTo>
                  <a:pt x="1" y="16690"/>
                </a:lnTo>
                <a:lnTo>
                  <a:pt x="25083" y="490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46"/>
          <p:cNvSpPr txBox="1"/>
          <p:nvPr/>
        </p:nvSpPr>
        <p:spPr>
          <a:xfrm>
            <a:off x="614450" y="2777313"/>
            <a:ext cx="16404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263" name="Google Shape;1263;p46"/>
          <p:cNvSpPr txBox="1"/>
          <p:nvPr/>
        </p:nvSpPr>
        <p:spPr>
          <a:xfrm>
            <a:off x="614450" y="3075250"/>
            <a:ext cx="16404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It's the fifth planet from the Sun and the largest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4" name="Google Shape;1264;p46"/>
          <p:cNvSpPr txBox="1"/>
          <p:nvPr/>
        </p:nvSpPr>
        <p:spPr>
          <a:xfrm>
            <a:off x="4801763" y="2777313"/>
            <a:ext cx="16404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265" name="Google Shape;1265;p46"/>
          <p:cNvSpPr txBox="1"/>
          <p:nvPr/>
        </p:nvSpPr>
        <p:spPr>
          <a:xfrm>
            <a:off x="4801763" y="3075250"/>
            <a:ext cx="16404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eighth and farthest-known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6" name="Google Shape;1266;p46"/>
          <p:cNvSpPr txBox="1"/>
          <p:nvPr/>
        </p:nvSpPr>
        <p:spPr>
          <a:xfrm>
            <a:off x="2707838" y="2016088"/>
            <a:ext cx="16404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267" name="Google Shape;1267;p46"/>
          <p:cNvSpPr txBox="1"/>
          <p:nvPr/>
        </p:nvSpPr>
        <p:spPr>
          <a:xfrm>
            <a:off x="2707838" y="2314025"/>
            <a:ext cx="16404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a gas giant with a radius of about nine times that on Earth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8" name="Google Shape;1268;p46"/>
          <p:cNvSpPr txBox="1"/>
          <p:nvPr/>
        </p:nvSpPr>
        <p:spPr>
          <a:xfrm>
            <a:off x="6894625" y="2016088"/>
            <a:ext cx="16404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Venus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269" name="Google Shape;1269;p46"/>
          <p:cNvSpPr txBox="1"/>
          <p:nvPr/>
        </p:nvSpPr>
        <p:spPr>
          <a:xfrm>
            <a:off x="6894625" y="2314025"/>
            <a:ext cx="16404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has a beautiful name, but also very high temperatures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47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Post-it Board Infographics</a:t>
            </a:r>
            <a:endParaRPr sz="25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75" name="Google Shape;1275;p47"/>
          <p:cNvSpPr/>
          <p:nvPr/>
        </p:nvSpPr>
        <p:spPr>
          <a:xfrm>
            <a:off x="710276" y="1522270"/>
            <a:ext cx="7631512" cy="3137732"/>
          </a:xfrm>
          <a:custGeom>
            <a:avLst/>
            <a:gdLst/>
            <a:ahLst/>
            <a:cxnLst/>
            <a:rect l="l" t="t" r="r" b="b"/>
            <a:pathLst>
              <a:path w="252720" h="103907" extrusionOk="0">
                <a:moveTo>
                  <a:pt x="0" y="1"/>
                </a:moveTo>
                <a:lnTo>
                  <a:pt x="0" y="103907"/>
                </a:lnTo>
                <a:lnTo>
                  <a:pt x="252720" y="103907"/>
                </a:lnTo>
                <a:lnTo>
                  <a:pt x="252720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6" name="Google Shape;1276;p47"/>
          <p:cNvGrpSpPr/>
          <p:nvPr/>
        </p:nvGrpSpPr>
        <p:grpSpPr>
          <a:xfrm>
            <a:off x="6309692" y="1142618"/>
            <a:ext cx="2124032" cy="2320118"/>
            <a:chOff x="6309692" y="1142618"/>
            <a:chExt cx="2124032" cy="2320118"/>
          </a:xfrm>
        </p:grpSpPr>
        <p:sp>
          <p:nvSpPr>
            <p:cNvPr id="1277" name="Google Shape;1277;p47"/>
            <p:cNvSpPr/>
            <p:nvPr/>
          </p:nvSpPr>
          <p:spPr>
            <a:xfrm>
              <a:off x="6591835" y="2950103"/>
              <a:ext cx="1797929" cy="512633"/>
            </a:xfrm>
            <a:custGeom>
              <a:avLst/>
              <a:gdLst/>
              <a:ahLst/>
              <a:cxnLst/>
              <a:rect l="l" t="t" r="r" b="b"/>
              <a:pathLst>
                <a:path w="59539" h="16976" extrusionOk="0">
                  <a:moveTo>
                    <a:pt x="58335" y="1"/>
                  </a:moveTo>
                  <a:lnTo>
                    <a:pt x="0" y="7348"/>
                  </a:lnTo>
                  <a:lnTo>
                    <a:pt x="1149" y="16724"/>
                  </a:lnTo>
                  <a:lnTo>
                    <a:pt x="1149" y="16724"/>
                  </a:lnTo>
                  <a:cubicBezTo>
                    <a:pt x="3775" y="15544"/>
                    <a:pt x="15579" y="10521"/>
                    <a:pt x="30593" y="8488"/>
                  </a:cubicBezTo>
                  <a:cubicBezTo>
                    <a:pt x="34713" y="7921"/>
                    <a:pt x="38533" y="7706"/>
                    <a:pt x="41957" y="7706"/>
                  </a:cubicBezTo>
                  <a:cubicBezTo>
                    <a:pt x="52693" y="7706"/>
                    <a:pt x="59538" y="9818"/>
                    <a:pt x="59538" y="9818"/>
                  </a:cubicBezTo>
                  <a:lnTo>
                    <a:pt x="58335" y="1"/>
                  </a:lnTo>
                  <a:close/>
                  <a:moveTo>
                    <a:pt x="1149" y="16724"/>
                  </a:moveTo>
                  <a:cubicBezTo>
                    <a:pt x="789" y="16886"/>
                    <a:pt x="602" y="16975"/>
                    <a:pt x="602" y="16975"/>
                  </a:cubicBezTo>
                  <a:lnTo>
                    <a:pt x="1172" y="16912"/>
                  </a:lnTo>
                  <a:lnTo>
                    <a:pt x="1149" y="16724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7"/>
            <p:cNvSpPr/>
            <p:nvPr/>
          </p:nvSpPr>
          <p:spPr>
            <a:xfrm>
              <a:off x="6309692" y="1142618"/>
              <a:ext cx="2124032" cy="2124002"/>
            </a:xfrm>
            <a:custGeom>
              <a:avLst/>
              <a:gdLst/>
              <a:ahLst/>
              <a:cxnLst/>
              <a:rect l="l" t="t" r="r" b="b"/>
              <a:pathLst>
                <a:path w="70338" h="70337" extrusionOk="0">
                  <a:moveTo>
                    <a:pt x="62706" y="0"/>
                  </a:moveTo>
                  <a:lnTo>
                    <a:pt x="1" y="7601"/>
                  </a:lnTo>
                  <a:lnTo>
                    <a:pt x="7601" y="70337"/>
                  </a:lnTo>
                  <a:lnTo>
                    <a:pt x="70338" y="62705"/>
                  </a:lnTo>
                  <a:lnTo>
                    <a:pt x="62706" y="0"/>
                  </a:lnTo>
                  <a:close/>
                </a:path>
              </a:pathLst>
            </a:custGeom>
            <a:solidFill>
              <a:srgbClr val="F7DE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7"/>
            <p:cNvSpPr/>
            <p:nvPr/>
          </p:nvSpPr>
          <p:spPr>
            <a:xfrm>
              <a:off x="6309692" y="1142618"/>
              <a:ext cx="1937562" cy="587221"/>
            </a:xfrm>
            <a:custGeom>
              <a:avLst/>
              <a:gdLst/>
              <a:ahLst/>
              <a:cxnLst/>
              <a:rect l="l" t="t" r="r" b="b"/>
              <a:pathLst>
                <a:path w="64163" h="19446" extrusionOk="0">
                  <a:moveTo>
                    <a:pt x="62706" y="0"/>
                  </a:moveTo>
                  <a:lnTo>
                    <a:pt x="1" y="7601"/>
                  </a:lnTo>
                  <a:lnTo>
                    <a:pt x="1426" y="19445"/>
                  </a:lnTo>
                  <a:lnTo>
                    <a:pt x="64162" y="11845"/>
                  </a:lnTo>
                  <a:lnTo>
                    <a:pt x="62706" y="0"/>
                  </a:lnTo>
                  <a:close/>
                </a:path>
              </a:pathLst>
            </a:custGeom>
            <a:solidFill>
              <a:srgbClr val="F2C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0" name="Google Shape;1280;p47"/>
          <p:cNvSpPr/>
          <p:nvPr/>
        </p:nvSpPr>
        <p:spPr>
          <a:xfrm>
            <a:off x="710276" y="1522270"/>
            <a:ext cx="527913" cy="3137732"/>
          </a:xfrm>
          <a:custGeom>
            <a:avLst/>
            <a:gdLst/>
            <a:ahLst/>
            <a:cxnLst/>
            <a:rect l="l" t="t" r="r" b="b"/>
            <a:pathLst>
              <a:path w="17482" h="103907" extrusionOk="0">
                <a:moveTo>
                  <a:pt x="0" y="1"/>
                </a:moveTo>
                <a:lnTo>
                  <a:pt x="0" y="103907"/>
                </a:lnTo>
                <a:lnTo>
                  <a:pt x="17482" y="103907"/>
                </a:lnTo>
                <a:lnTo>
                  <a:pt x="17482" y="1"/>
                </a:ln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1" name="Google Shape;1281;p47"/>
          <p:cNvGrpSpPr/>
          <p:nvPr/>
        </p:nvGrpSpPr>
        <p:grpSpPr>
          <a:xfrm>
            <a:off x="6029483" y="3637717"/>
            <a:ext cx="2354583" cy="860728"/>
            <a:chOff x="6029483" y="3637717"/>
            <a:chExt cx="2354583" cy="860728"/>
          </a:xfrm>
        </p:grpSpPr>
        <p:sp>
          <p:nvSpPr>
            <p:cNvPr id="1282" name="Google Shape;1282;p47"/>
            <p:cNvSpPr/>
            <p:nvPr/>
          </p:nvSpPr>
          <p:spPr>
            <a:xfrm>
              <a:off x="6029483" y="3987744"/>
              <a:ext cx="2110654" cy="510700"/>
            </a:xfrm>
            <a:custGeom>
              <a:avLst/>
              <a:gdLst/>
              <a:ahLst/>
              <a:cxnLst/>
              <a:rect l="l" t="t" r="r" b="b"/>
              <a:pathLst>
                <a:path w="69895" h="16912" extrusionOk="0">
                  <a:moveTo>
                    <a:pt x="3896" y="0"/>
                  </a:moveTo>
                  <a:lnTo>
                    <a:pt x="1" y="2629"/>
                  </a:lnTo>
                  <a:cubicBezTo>
                    <a:pt x="3358" y="2882"/>
                    <a:pt x="13587" y="16912"/>
                    <a:pt x="13587" y="16912"/>
                  </a:cubicBezTo>
                  <a:cubicBezTo>
                    <a:pt x="24418" y="16341"/>
                    <a:pt x="69229" y="14378"/>
                    <a:pt x="69894" y="14378"/>
                  </a:cubicBezTo>
                  <a:lnTo>
                    <a:pt x="3896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7"/>
            <p:cNvSpPr/>
            <p:nvPr/>
          </p:nvSpPr>
          <p:spPr>
            <a:xfrm>
              <a:off x="6110777" y="3637717"/>
              <a:ext cx="2273238" cy="782296"/>
            </a:xfrm>
            <a:custGeom>
              <a:avLst/>
              <a:gdLst/>
              <a:ahLst/>
              <a:cxnLst/>
              <a:rect l="l" t="t" r="r" b="b"/>
              <a:pathLst>
                <a:path w="75279" h="25906" extrusionOk="0">
                  <a:moveTo>
                    <a:pt x="12098" y="1"/>
                  </a:moveTo>
                  <a:lnTo>
                    <a:pt x="1" y="12098"/>
                  </a:lnTo>
                  <a:lnTo>
                    <a:pt x="11528" y="24386"/>
                  </a:lnTo>
                  <a:lnTo>
                    <a:pt x="74676" y="25906"/>
                  </a:lnTo>
                  <a:lnTo>
                    <a:pt x="75278" y="1552"/>
                  </a:lnTo>
                  <a:lnTo>
                    <a:pt x="12098" y="1"/>
                  </a:lnTo>
                  <a:close/>
                </a:path>
              </a:pathLst>
            </a:custGeom>
            <a:solidFill>
              <a:srgbClr val="C7C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7"/>
            <p:cNvSpPr/>
            <p:nvPr/>
          </p:nvSpPr>
          <p:spPr>
            <a:xfrm>
              <a:off x="8239631" y="3681715"/>
              <a:ext cx="144435" cy="738299"/>
            </a:xfrm>
            <a:custGeom>
              <a:avLst/>
              <a:gdLst/>
              <a:ahLst/>
              <a:cxnLst/>
              <a:rect l="l" t="t" r="r" b="b"/>
              <a:pathLst>
                <a:path w="4783" h="24449" extrusionOk="0">
                  <a:moveTo>
                    <a:pt x="602" y="0"/>
                  </a:moveTo>
                  <a:lnTo>
                    <a:pt x="0" y="24354"/>
                  </a:lnTo>
                  <a:lnTo>
                    <a:pt x="4180" y="24449"/>
                  </a:lnTo>
                  <a:lnTo>
                    <a:pt x="4782" y="95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A4A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5" name="Google Shape;1285;p47"/>
          <p:cNvGrpSpPr/>
          <p:nvPr/>
        </p:nvGrpSpPr>
        <p:grpSpPr>
          <a:xfrm>
            <a:off x="1585330" y="1243993"/>
            <a:ext cx="2058053" cy="2255073"/>
            <a:chOff x="1585330" y="1243993"/>
            <a:chExt cx="2058053" cy="2255073"/>
          </a:xfrm>
        </p:grpSpPr>
        <p:sp>
          <p:nvSpPr>
            <p:cNvPr id="1286" name="Google Shape;1286;p47"/>
            <p:cNvSpPr/>
            <p:nvPr/>
          </p:nvSpPr>
          <p:spPr>
            <a:xfrm>
              <a:off x="1614018" y="3062954"/>
              <a:ext cx="1812273" cy="436112"/>
            </a:xfrm>
            <a:custGeom>
              <a:avLst/>
              <a:gdLst/>
              <a:ahLst/>
              <a:cxnLst/>
              <a:rect l="l" t="t" r="r" b="b"/>
              <a:pathLst>
                <a:path w="60014" h="14442" extrusionOk="0">
                  <a:moveTo>
                    <a:pt x="619" y="9423"/>
                  </a:moveTo>
                  <a:cubicBezTo>
                    <a:pt x="214" y="9512"/>
                    <a:pt x="1" y="9565"/>
                    <a:pt x="1" y="9565"/>
                  </a:cubicBezTo>
                  <a:lnTo>
                    <a:pt x="602" y="9628"/>
                  </a:lnTo>
                  <a:lnTo>
                    <a:pt x="619" y="9423"/>
                  </a:lnTo>
                  <a:close/>
                  <a:moveTo>
                    <a:pt x="1394" y="1"/>
                  </a:moveTo>
                  <a:lnTo>
                    <a:pt x="619" y="9423"/>
                  </a:lnTo>
                  <a:lnTo>
                    <a:pt x="619" y="9423"/>
                  </a:lnTo>
                  <a:cubicBezTo>
                    <a:pt x="3026" y="8892"/>
                    <a:pt x="12219" y="7052"/>
                    <a:pt x="23972" y="7052"/>
                  </a:cubicBezTo>
                  <a:cubicBezTo>
                    <a:pt x="26261" y="7052"/>
                    <a:pt x="28648" y="7122"/>
                    <a:pt x="31100" y="7284"/>
                  </a:cubicBezTo>
                  <a:cubicBezTo>
                    <a:pt x="48296" y="8456"/>
                    <a:pt x="59190" y="14442"/>
                    <a:pt x="59190" y="14442"/>
                  </a:cubicBezTo>
                  <a:lnTo>
                    <a:pt x="60014" y="4593"/>
                  </a:lnTo>
                  <a:lnTo>
                    <a:pt x="1394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7"/>
            <p:cNvSpPr/>
            <p:nvPr/>
          </p:nvSpPr>
          <p:spPr>
            <a:xfrm>
              <a:off x="1585330" y="1243993"/>
              <a:ext cx="2058050" cy="2058020"/>
            </a:xfrm>
            <a:custGeom>
              <a:avLst/>
              <a:gdLst/>
              <a:ahLst/>
              <a:cxnLst/>
              <a:rect l="l" t="t" r="r" b="b"/>
              <a:pathLst>
                <a:path w="68153" h="68152" extrusionOk="0">
                  <a:moveTo>
                    <a:pt x="5194" y="0"/>
                  </a:moveTo>
                  <a:lnTo>
                    <a:pt x="1" y="62958"/>
                  </a:lnTo>
                  <a:lnTo>
                    <a:pt x="62959" y="68152"/>
                  </a:lnTo>
                  <a:lnTo>
                    <a:pt x="68152" y="5194"/>
                  </a:lnTo>
                  <a:lnTo>
                    <a:pt x="5194" y="0"/>
                  </a:lnTo>
                  <a:close/>
                </a:path>
              </a:pathLst>
            </a:custGeom>
            <a:solidFill>
              <a:srgbClr val="84F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7"/>
            <p:cNvSpPr/>
            <p:nvPr/>
          </p:nvSpPr>
          <p:spPr>
            <a:xfrm>
              <a:off x="1712525" y="1243993"/>
              <a:ext cx="1930858" cy="515471"/>
            </a:xfrm>
            <a:custGeom>
              <a:avLst/>
              <a:gdLst/>
              <a:ahLst/>
              <a:cxnLst/>
              <a:rect l="l" t="t" r="r" b="b"/>
              <a:pathLst>
                <a:path w="63941" h="17070" extrusionOk="0">
                  <a:moveTo>
                    <a:pt x="982" y="0"/>
                  </a:moveTo>
                  <a:lnTo>
                    <a:pt x="1" y="11876"/>
                  </a:lnTo>
                  <a:lnTo>
                    <a:pt x="62959" y="17070"/>
                  </a:lnTo>
                  <a:lnTo>
                    <a:pt x="63940" y="5194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rgbClr val="58E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9" name="Google Shape;1289;p47"/>
          <p:cNvGrpSpPr/>
          <p:nvPr/>
        </p:nvGrpSpPr>
        <p:grpSpPr>
          <a:xfrm>
            <a:off x="3947196" y="1944108"/>
            <a:ext cx="2013086" cy="2213007"/>
            <a:chOff x="3920096" y="2447383"/>
            <a:chExt cx="2013086" cy="2213007"/>
          </a:xfrm>
        </p:grpSpPr>
        <p:sp>
          <p:nvSpPr>
            <p:cNvPr id="1290" name="Google Shape;1290;p47"/>
            <p:cNvSpPr/>
            <p:nvPr/>
          </p:nvSpPr>
          <p:spPr>
            <a:xfrm>
              <a:off x="4085553" y="4260606"/>
              <a:ext cx="1790259" cy="399785"/>
            </a:xfrm>
            <a:custGeom>
              <a:avLst/>
              <a:gdLst/>
              <a:ahLst/>
              <a:cxnLst/>
              <a:rect l="l" t="t" r="r" b="b"/>
              <a:pathLst>
                <a:path w="59285" h="13239" extrusionOk="0">
                  <a:moveTo>
                    <a:pt x="58715" y="0"/>
                  </a:moveTo>
                  <a:lnTo>
                    <a:pt x="32" y="3579"/>
                  </a:lnTo>
                  <a:lnTo>
                    <a:pt x="560" y="13024"/>
                  </a:lnTo>
                  <a:lnTo>
                    <a:pt x="560" y="13024"/>
                  </a:lnTo>
                  <a:cubicBezTo>
                    <a:pt x="3253" y="12018"/>
                    <a:pt x="15364" y="7769"/>
                    <a:pt x="30466" y="6683"/>
                  </a:cubicBezTo>
                  <a:cubicBezTo>
                    <a:pt x="32568" y="6532"/>
                    <a:pt x="34587" y="6465"/>
                    <a:pt x="36512" y="6465"/>
                  </a:cubicBezTo>
                  <a:cubicBezTo>
                    <a:pt x="50330" y="6465"/>
                    <a:pt x="59285" y="9881"/>
                    <a:pt x="59285" y="9881"/>
                  </a:cubicBezTo>
                  <a:lnTo>
                    <a:pt x="58715" y="0"/>
                  </a:lnTo>
                  <a:close/>
                  <a:moveTo>
                    <a:pt x="560" y="13024"/>
                  </a:moveTo>
                  <a:cubicBezTo>
                    <a:pt x="192" y="13161"/>
                    <a:pt x="0" y="13238"/>
                    <a:pt x="0" y="13238"/>
                  </a:cubicBezTo>
                  <a:lnTo>
                    <a:pt x="570" y="13206"/>
                  </a:lnTo>
                  <a:lnTo>
                    <a:pt x="560" y="13024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7"/>
            <p:cNvSpPr/>
            <p:nvPr/>
          </p:nvSpPr>
          <p:spPr>
            <a:xfrm>
              <a:off x="3920096" y="2447383"/>
              <a:ext cx="2013086" cy="2013086"/>
            </a:xfrm>
            <a:custGeom>
              <a:avLst/>
              <a:gdLst/>
              <a:ahLst/>
              <a:cxnLst/>
              <a:rect l="l" t="t" r="r" b="b"/>
              <a:pathLst>
                <a:path w="66664" h="66664" extrusionOk="0">
                  <a:moveTo>
                    <a:pt x="63085" y="0"/>
                  </a:moveTo>
                  <a:lnTo>
                    <a:pt x="0" y="3579"/>
                  </a:lnTo>
                  <a:lnTo>
                    <a:pt x="3579" y="66663"/>
                  </a:lnTo>
                  <a:lnTo>
                    <a:pt x="66664" y="63085"/>
                  </a:lnTo>
                  <a:lnTo>
                    <a:pt x="63085" y="0"/>
                  </a:lnTo>
                  <a:close/>
                </a:path>
              </a:pathLst>
            </a:custGeom>
            <a:solidFill>
              <a:srgbClr val="D3BC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7"/>
            <p:cNvSpPr/>
            <p:nvPr/>
          </p:nvSpPr>
          <p:spPr>
            <a:xfrm>
              <a:off x="3920096" y="2447383"/>
              <a:ext cx="1925121" cy="467669"/>
            </a:xfrm>
            <a:custGeom>
              <a:avLst/>
              <a:gdLst/>
              <a:ahLst/>
              <a:cxnLst/>
              <a:rect l="l" t="t" r="r" b="b"/>
              <a:pathLst>
                <a:path w="63751" h="15487" extrusionOk="0">
                  <a:moveTo>
                    <a:pt x="63085" y="0"/>
                  </a:moveTo>
                  <a:lnTo>
                    <a:pt x="0" y="3579"/>
                  </a:lnTo>
                  <a:lnTo>
                    <a:pt x="665" y="15486"/>
                  </a:lnTo>
                  <a:lnTo>
                    <a:pt x="63750" y="11908"/>
                  </a:lnTo>
                  <a:lnTo>
                    <a:pt x="63085" y="0"/>
                  </a:lnTo>
                  <a:close/>
                </a:path>
              </a:pathLst>
            </a:custGeom>
            <a:solidFill>
              <a:srgbClr val="C397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7"/>
          <p:cNvGrpSpPr/>
          <p:nvPr/>
        </p:nvGrpSpPr>
        <p:grpSpPr>
          <a:xfrm>
            <a:off x="1563346" y="3674045"/>
            <a:ext cx="2366947" cy="857859"/>
            <a:chOff x="1563346" y="3674045"/>
            <a:chExt cx="2366947" cy="857859"/>
          </a:xfrm>
        </p:grpSpPr>
        <p:sp>
          <p:nvSpPr>
            <p:cNvPr id="1294" name="Google Shape;1294;p47"/>
            <p:cNvSpPr/>
            <p:nvPr/>
          </p:nvSpPr>
          <p:spPr>
            <a:xfrm>
              <a:off x="1833982" y="4011661"/>
              <a:ext cx="2096310" cy="520243"/>
            </a:xfrm>
            <a:custGeom>
              <a:avLst/>
              <a:gdLst/>
              <a:ahLst/>
              <a:cxnLst/>
              <a:rect l="l" t="t" r="r" b="b"/>
              <a:pathLst>
                <a:path w="69420" h="17228" extrusionOk="0">
                  <a:moveTo>
                    <a:pt x="65429" y="0"/>
                  </a:moveTo>
                  <a:lnTo>
                    <a:pt x="1" y="16721"/>
                  </a:lnTo>
                  <a:cubicBezTo>
                    <a:pt x="28" y="16720"/>
                    <a:pt x="137" y="16719"/>
                    <a:pt x="321" y="16719"/>
                  </a:cubicBezTo>
                  <a:cubicBezTo>
                    <a:pt x="4428" y="16719"/>
                    <a:pt x="45974" y="17046"/>
                    <a:pt x="56340" y="17228"/>
                  </a:cubicBezTo>
                  <a:cubicBezTo>
                    <a:pt x="56340" y="17228"/>
                    <a:pt x="66062" y="2850"/>
                    <a:pt x="69419" y="2470"/>
                  </a:cubicBezTo>
                  <a:lnTo>
                    <a:pt x="65429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7"/>
            <p:cNvSpPr/>
            <p:nvPr/>
          </p:nvSpPr>
          <p:spPr>
            <a:xfrm>
              <a:off x="1563346" y="3674045"/>
              <a:ext cx="2282780" cy="849244"/>
            </a:xfrm>
            <a:custGeom>
              <a:avLst/>
              <a:gdLst/>
              <a:ahLst/>
              <a:cxnLst/>
              <a:rect l="l" t="t" r="r" b="b"/>
              <a:pathLst>
                <a:path w="75595" h="28123" extrusionOk="0">
                  <a:moveTo>
                    <a:pt x="63085" y="1"/>
                  </a:moveTo>
                  <a:lnTo>
                    <a:pt x="0" y="3801"/>
                  </a:lnTo>
                  <a:lnTo>
                    <a:pt x="1457" y="28123"/>
                  </a:lnTo>
                  <a:lnTo>
                    <a:pt x="64542" y="24323"/>
                  </a:lnTo>
                  <a:lnTo>
                    <a:pt x="75594" y="11623"/>
                  </a:lnTo>
                  <a:lnTo>
                    <a:pt x="63085" y="1"/>
                  </a:lnTo>
                  <a:close/>
                </a:path>
              </a:pathLst>
            </a:custGeom>
            <a:solidFill>
              <a:srgbClr val="A3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7"/>
            <p:cNvSpPr/>
            <p:nvPr/>
          </p:nvSpPr>
          <p:spPr>
            <a:xfrm>
              <a:off x="1563346" y="3781158"/>
              <a:ext cx="170254" cy="741198"/>
            </a:xfrm>
            <a:custGeom>
              <a:avLst/>
              <a:gdLst/>
              <a:ahLst/>
              <a:cxnLst/>
              <a:rect l="l" t="t" r="r" b="b"/>
              <a:pathLst>
                <a:path w="5638" h="24545" extrusionOk="0">
                  <a:moveTo>
                    <a:pt x="4181" y="1"/>
                  </a:moveTo>
                  <a:lnTo>
                    <a:pt x="0" y="254"/>
                  </a:lnTo>
                  <a:lnTo>
                    <a:pt x="1457" y="24544"/>
                  </a:lnTo>
                  <a:lnTo>
                    <a:pt x="5637" y="2432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95D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7" name="Google Shape;1297;p47"/>
          <p:cNvSpPr txBox="1"/>
          <p:nvPr/>
        </p:nvSpPr>
        <p:spPr>
          <a:xfrm>
            <a:off x="1797050" y="1855950"/>
            <a:ext cx="16404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298" name="Google Shape;1298;p47"/>
          <p:cNvSpPr txBox="1"/>
          <p:nvPr/>
        </p:nvSpPr>
        <p:spPr>
          <a:xfrm>
            <a:off x="1797050" y="2153888"/>
            <a:ext cx="16404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It's the fifth planet from the Sun and the largest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9" name="Google Shape;1299;p47"/>
          <p:cNvSpPr txBox="1"/>
          <p:nvPr/>
        </p:nvSpPr>
        <p:spPr>
          <a:xfrm>
            <a:off x="6568213" y="1855950"/>
            <a:ext cx="16404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300" name="Google Shape;1300;p47"/>
          <p:cNvSpPr txBox="1"/>
          <p:nvPr/>
        </p:nvSpPr>
        <p:spPr>
          <a:xfrm>
            <a:off x="6568213" y="2153888"/>
            <a:ext cx="16404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a gas giant with a radius of about nine times that on Earth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1" name="Google Shape;1301;p47"/>
          <p:cNvSpPr txBox="1"/>
          <p:nvPr/>
        </p:nvSpPr>
        <p:spPr>
          <a:xfrm>
            <a:off x="4244425" y="2680088"/>
            <a:ext cx="16404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302" name="Google Shape;1302;p47"/>
          <p:cNvSpPr txBox="1"/>
          <p:nvPr/>
        </p:nvSpPr>
        <p:spPr>
          <a:xfrm>
            <a:off x="4244425" y="2978025"/>
            <a:ext cx="16404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eighth and farthest-known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3" name="Google Shape;1303;p47"/>
          <p:cNvSpPr txBox="1"/>
          <p:nvPr/>
        </p:nvSpPr>
        <p:spPr>
          <a:xfrm>
            <a:off x="1744988" y="3972613"/>
            <a:ext cx="1744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Fira Sans Medium"/>
                <a:ea typeface="Fira Sans Medium"/>
                <a:cs typeface="Fira Sans Medium"/>
                <a:sym typeface="Fira Sans Medium"/>
              </a:rPr>
              <a:t>Venus</a:t>
            </a:r>
            <a:endParaRPr sz="20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304" name="Google Shape;1304;p47"/>
          <p:cNvSpPr txBox="1"/>
          <p:nvPr/>
        </p:nvSpPr>
        <p:spPr>
          <a:xfrm>
            <a:off x="6416488" y="3937725"/>
            <a:ext cx="1744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Fira Sans Medium"/>
                <a:ea typeface="Fira Sans Medium"/>
                <a:cs typeface="Fira Sans Medium"/>
                <a:sym typeface="Fira Sans Medium"/>
              </a:rPr>
              <a:t>Uranus</a:t>
            </a:r>
            <a:endParaRPr sz="20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305" name="Google Shape;1305;p47"/>
          <p:cNvSpPr txBox="1"/>
          <p:nvPr/>
        </p:nvSpPr>
        <p:spPr>
          <a:xfrm rot="-5400000">
            <a:off x="197388" y="2889988"/>
            <a:ext cx="155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Title</a:t>
            </a:r>
            <a:endParaRPr sz="25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48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Post-it Board Infographics</a:t>
            </a:r>
            <a:endParaRPr sz="25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311" name="Google Shape;1311;p48"/>
          <p:cNvGrpSpPr/>
          <p:nvPr/>
        </p:nvGrpSpPr>
        <p:grpSpPr>
          <a:xfrm>
            <a:off x="667933" y="3341244"/>
            <a:ext cx="1897984" cy="382647"/>
            <a:chOff x="1151395" y="3216560"/>
            <a:chExt cx="1591734" cy="320878"/>
          </a:xfrm>
        </p:grpSpPr>
        <p:sp>
          <p:nvSpPr>
            <p:cNvPr id="1312" name="Google Shape;1312;p48"/>
            <p:cNvSpPr/>
            <p:nvPr/>
          </p:nvSpPr>
          <p:spPr>
            <a:xfrm>
              <a:off x="1177278" y="3250359"/>
              <a:ext cx="1538993" cy="287079"/>
            </a:xfrm>
            <a:custGeom>
              <a:avLst/>
              <a:gdLst/>
              <a:ahLst/>
              <a:cxnLst/>
              <a:rect l="l" t="t" r="r" b="b"/>
              <a:pathLst>
                <a:path w="48993" h="9139" extrusionOk="0">
                  <a:moveTo>
                    <a:pt x="0" y="1"/>
                  </a:moveTo>
                  <a:lnTo>
                    <a:pt x="0" y="8013"/>
                  </a:lnTo>
                  <a:cubicBezTo>
                    <a:pt x="0" y="8013"/>
                    <a:pt x="19368" y="9139"/>
                    <a:pt x="33828" y="9139"/>
                  </a:cubicBezTo>
                  <a:cubicBezTo>
                    <a:pt x="41057" y="9139"/>
                    <a:pt x="47061" y="8857"/>
                    <a:pt x="48802" y="8013"/>
                  </a:cubicBezTo>
                  <a:cubicBezTo>
                    <a:pt x="48802" y="8013"/>
                    <a:pt x="48992" y="159"/>
                    <a:pt x="48802" y="1"/>
                  </a:cubicBezTo>
                  <a:cubicBezTo>
                    <a:pt x="46459" y="909"/>
                    <a:pt x="40255" y="1211"/>
                    <a:pt x="33025" y="1211"/>
                  </a:cubicBezTo>
                  <a:cubicBezTo>
                    <a:pt x="18565" y="121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8"/>
            <p:cNvSpPr/>
            <p:nvPr/>
          </p:nvSpPr>
          <p:spPr>
            <a:xfrm>
              <a:off x="1151395" y="3216560"/>
              <a:ext cx="1591734" cy="286513"/>
            </a:xfrm>
            <a:custGeom>
              <a:avLst/>
              <a:gdLst/>
              <a:ahLst/>
              <a:cxnLst/>
              <a:rect l="l" t="t" r="r" b="b"/>
              <a:pathLst>
                <a:path w="50672" h="9121" extrusionOk="0">
                  <a:moveTo>
                    <a:pt x="1" y="0"/>
                  </a:moveTo>
                  <a:lnTo>
                    <a:pt x="1" y="7981"/>
                  </a:lnTo>
                  <a:cubicBezTo>
                    <a:pt x="1" y="7981"/>
                    <a:pt x="20016" y="9121"/>
                    <a:pt x="34964" y="9121"/>
                  </a:cubicBezTo>
                  <a:cubicBezTo>
                    <a:pt x="42437" y="9121"/>
                    <a:pt x="48645" y="8836"/>
                    <a:pt x="50450" y="7981"/>
                  </a:cubicBezTo>
                  <a:cubicBezTo>
                    <a:pt x="50450" y="7981"/>
                    <a:pt x="50671" y="158"/>
                    <a:pt x="50450" y="0"/>
                  </a:cubicBezTo>
                  <a:cubicBezTo>
                    <a:pt x="48022" y="897"/>
                    <a:pt x="41607" y="1196"/>
                    <a:pt x="34133" y="1196"/>
                  </a:cubicBezTo>
                  <a:cubicBezTo>
                    <a:pt x="19185" y="1196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7DE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8"/>
            <p:cNvSpPr/>
            <p:nvPr/>
          </p:nvSpPr>
          <p:spPr>
            <a:xfrm>
              <a:off x="1151395" y="3216560"/>
              <a:ext cx="293518" cy="265624"/>
            </a:xfrm>
            <a:custGeom>
              <a:avLst/>
              <a:gdLst/>
              <a:ahLst/>
              <a:cxnLst/>
              <a:rect l="l" t="t" r="r" b="b"/>
              <a:pathLst>
                <a:path w="9344" h="8456" extrusionOk="0">
                  <a:moveTo>
                    <a:pt x="1" y="0"/>
                  </a:moveTo>
                  <a:lnTo>
                    <a:pt x="1" y="7981"/>
                  </a:lnTo>
                  <a:cubicBezTo>
                    <a:pt x="1" y="7981"/>
                    <a:pt x="3801" y="8202"/>
                    <a:pt x="9343" y="8456"/>
                  </a:cubicBezTo>
                  <a:lnTo>
                    <a:pt x="9343" y="507"/>
                  </a:lnTo>
                  <a:cubicBezTo>
                    <a:pt x="3801" y="22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2C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5" name="Google Shape;1315;p48"/>
          <p:cNvGrpSpPr/>
          <p:nvPr/>
        </p:nvGrpSpPr>
        <p:grpSpPr>
          <a:xfrm>
            <a:off x="6300454" y="2071451"/>
            <a:ext cx="1710962" cy="355191"/>
            <a:chOff x="619304" y="3570701"/>
            <a:chExt cx="1710962" cy="355191"/>
          </a:xfrm>
        </p:grpSpPr>
        <p:sp>
          <p:nvSpPr>
            <p:cNvPr id="1316" name="Google Shape;1316;p48"/>
            <p:cNvSpPr/>
            <p:nvPr/>
          </p:nvSpPr>
          <p:spPr>
            <a:xfrm>
              <a:off x="631131" y="3577790"/>
              <a:ext cx="1699135" cy="348102"/>
            </a:xfrm>
            <a:custGeom>
              <a:avLst/>
              <a:gdLst/>
              <a:ahLst/>
              <a:cxnLst/>
              <a:rect l="l" t="t" r="r" b="b"/>
              <a:pathLst>
                <a:path w="45541" h="9330" extrusionOk="0">
                  <a:moveTo>
                    <a:pt x="42152" y="0"/>
                  </a:moveTo>
                  <a:cubicBezTo>
                    <a:pt x="39353" y="1085"/>
                    <a:pt x="32101" y="1411"/>
                    <a:pt x="24385" y="1411"/>
                  </a:cubicBezTo>
                  <a:cubicBezTo>
                    <a:pt x="12722" y="1411"/>
                    <a:pt x="1" y="665"/>
                    <a:pt x="1" y="665"/>
                  </a:cubicBezTo>
                  <a:lnTo>
                    <a:pt x="1" y="8646"/>
                  </a:lnTo>
                  <a:cubicBezTo>
                    <a:pt x="1" y="8646"/>
                    <a:pt x="13294" y="9330"/>
                    <a:pt x="25057" y="9330"/>
                  </a:cubicBezTo>
                  <a:cubicBezTo>
                    <a:pt x="32900" y="9330"/>
                    <a:pt x="40062" y="9026"/>
                    <a:pt x="42152" y="8012"/>
                  </a:cubicBezTo>
                  <a:lnTo>
                    <a:pt x="45541" y="3737"/>
                  </a:lnTo>
                  <a:cubicBezTo>
                    <a:pt x="45541" y="3737"/>
                    <a:pt x="42247" y="95"/>
                    <a:pt x="42152" y="0"/>
                  </a:cubicBezTo>
                  <a:close/>
                </a:path>
              </a:pathLst>
            </a:custGeom>
            <a:solidFill>
              <a:srgbClr val="000000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8"/>
            <p:cNvSpPr/>
            <p:nvPr/>
          </p:nvSpPr>
          <p:spPr>
            <a:xfrm>
              <a:off x="619304" y="3570701"/>
              <a:ext cx="1707418" cy="280459"/>
            </a:xfrm>
            <a:custGeom>
              <a:avLst/>
              <a:gdLst/>
              <a:ahLst/>
              <a:cxnLst/>
              <a:rect l="l" t="t" r="r" b="b"/>
              <a:pathLst>
                <a:path w="45763" h="7517" extrusionOk="0">
                  <a:moveTo>
                    <a:pt x="1" y="0"/>
                  </a:moveTo>
                  <a:lnTo>
                    <a:pt x="1" y="6587"/>
                  </a:lnTo>
                  <a:cubicBezTo>
                    <a:pt x="1" y="6587"/>
                    <a:pt x="16455" y="7516"/>
                    <a:pt x="28738" y="7516"/>
                  </a:cubicBezTo>
                  <a:cubicBezTo>
                    <a:pt x="34879" y="7516"/>
                    <a:pt x="39978" y="7284"/>
                    <a:pt x="41456" y="6587"/>
                  </a:cubicBezTo>
                  <a:lnTo>
                    <a:pt x="45763" y="2819"/>
                  </a:lnTo>
                  <a:cubicBezTo>
                    <a:pt x="45763" y="2819"/>
                    <a:pt x="41519" y="63"/>
                    <a:pt x="41456" y="0"/>
                  </a:cubicBezTo>
                  <a:cubicBezTo>
                    <a:pt x="39461" y="750"/>
                    <a:pt x="34189" y="999"/>
                    <a:pt x="28048" y="999"/>
                  </a:cubicBezTo>
                  <a:cubicBezTo>
                    <a:pt x="15765" y="999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58E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8" name="Google Shape;1318;p48"/>
          <p:cNvGrpSpPr/>
          <p:nvPr/>
        </p:nvGrpSpPr>
        <p:grpSpPr>
          <a:xfrm>
            <a:off x="3593617" y="4272008"/>
            <a:ext cx="1591734" cy="321349"/>
            <a:chOff x="6334192" y="2042708"/>
            <a:chExt cx="1591734" cy="321349"/>
          </a:xfrm>
        </p:grpSpPr>
        <p:sp>
          <p:nvSpPr>
            <p:cNvPr id="1319" name="Google Shape;1319;p48"/>
            <p:cNvSpPr/>
            <p:nvPr/>
          </p:nvSpPr>
          <p:spPr>
            <a:xfrm>
              <a:off x="6334192" y="2077543"/>
              <a:ext cx="1538993" cy="286513"/>
            </a:xfrm>
            <a:custGeom>
              <a:avLst/>
              <a:gdLst/>
              <a:ahLst/>
              <a:cxnLst/>
              <a:rect l="l" t="t" r="r" b="b"/>
              <a:pathLst>
                <a:path w="48993" h="9121" extrusionOk="0">
                  <a:moveTo>
                    <a:pt x="1" y="0"/>
                  </a:moveTo>
                  <a:lnTo>
                    <a:pt x="1" y="7981"/>
                  </a:lnTo>
                  <a:cubicBezTo>
                    <a:pt x="1" y="7981"/>
                    <a:pt x="19368" y="9121"/>
                    <a:pt x="33828" y="9121"/>
                  </a:cubicBezTo>
                  <a:cubicBezTo>
                    <a:pt x="41058" y="9121"/>
                    <a:pt x="47061" y="8836"/>
                    <a:pt x="48803" y="7981"/>
                  </a:cubicBezTo>
                  <a:cubicBezTo>
                    <a:pt x="48803" y="7981"/>
                    <a:pt x="48993" y="158"/>
                    <a:pt x="48803" y="0"/>
                  </a:cubicBezTo>
                  <a:cubicBezTo>
                    <a:pt x="46459" y="897"/>
                    <a:pt x="40256" y="1197"/>
                    <a:pt x="33026" y="1197"/>
                  </a:cubicBezTo>
                  <a:cubicBezTo>
                    <a:pt x="18566" y="119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8"/>
            <p:cNvSpPr/>
            <p:nvPr/>
          </p:nvSpPr>
          <p:spPr>
            <a:xfrm>
              <a:off x="6351123" y="2042708"/>
              <a:ext cx="1574803" cy="286545"/>
            </a:xfrm>
            <a:custGeom>
              <a:avLst/>
              <a:gdLst/>
              <a:ahLst/>
              <a:cxnLst/>
              <a:rect l="l" t="t" r="r" b="b"/>
              <a:pathLst>
                <a:path w="50133" h="9122" extrusionOk="0">
                  <a:moveTo>
                    <a:pt x="0" y="1"/>
                  </a:moveTo>
                  <a:lnTo>
                    <a:pt x="0" y="7981"/>
                  </a:lnTo>
                  <a:cubicBezTo>
                    <a:pt x="0" y="7981"/>
                    <a:pt x="19804" y="9121"/>
                    <a:pt x="34592" y="9121"/>
                  </a:cubicBezTo>
                  <a:cubicBezTo>
                    <a:pt x="41986" y="9121"/>
                    <a:pt x="48127" y="8836"/>
                    <a:pt x="49911" y="7981"/>
                  </a:cubicBezTo>
                  <a:cubicBezTo>
                    <a:pt x="49911" y="7981"/>
                    <a:pt x="50132" y="159"/>
                    <a:pt x="49911" y="1"/>
                  </a:cubicBezTo>
                  <a:cubicBezTo>
                    <a:pt x="47514" y="909"/>
                    <a:pt x="41170" y="1211"/>
                    <a:pt x="33776" y="1211"/>
                  </a:cubicBezTo>
                  <a:cubicBezTo>
                    <a:pt x="18987" y="121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84F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8"/>
            <p:cNvSpPr/>
            <p:nvPr/>
          </p:nvSpPr>
          <p:spPr>
            <a:xfrm>
              <a:off x="6334192" y="2042708"/>
              <a:ext cx="293518" cy="265656"/>
            </a:xfrm>
            <a:custGeom>
              <a:avLst/>
              <a:gdLst/>
              <a:ahLst/>
              <a:cxnLst/>
              <a:rect l="l" t="t" r="r" b="b"/>
              <a:pathLst>
                <a:path w="9344" h="8457" extrusionOk="0">
                  <a:moveTo>
                    <a:pt x="1" y="1"/>
                  </a:moveTo>
                  <a:lnTo>
                    <a:pt x="1" y="8013"/>
                  </a:lnTo>
                  <a:cubicBezTo>
                    <a:pt x="1" y="8013"/>
                    <a:pt x="3801" y="8203"/>
                    <a:pt x="9343" y="8456"/>
                  </a:cubicBezTo>
                  <a:lnTo>
                    <a:pt x="9343" y="507"/>
                  </a:lnTo>
                  <a:cubicBezTo>
                    <a:pt x="3801" y="25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8E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2" name="Google Shape;1322;p48"/>
          <p:cNvGrpSpPr/>
          <p:nvPr/>
        </p:nvGrpSpPr>
        <p:grpSpPr>
          <a:xfrm>
            <a:off x="3743799" y="2799728"/>
            <a:ext cx="1898132" cy="1391760"/>
            <a:chOff x="3743799" y="2799728"/>
            <a:chExt cx="1898132" cy="1391760"/>
          </a:xfrm>
        </p:grpSpPr>
        <p:sp>
          <p:nvSpPr>
            <p:cNvPr id="1323" name="Google Shape;1323;p48"/>
            <p:cNvSpPr/>
            <p:nvPr/>
          </p:nvSpPr>
          <p:spPr>
            <a:xfrm>
              <a:off x="3745778" y="2875336"/>
              <a:ext cx="1782722" cy="1316152"/>
            </a:xfrm>
            <a:custGeom>
              <a:avLst/>
              <a:gdLst/>
              <a:ahLst/>
              <a:cxnLst/>
              <a:rect l="l" t="t" r="r" b="b"/>
              <a:pathLst>
                <a:path w="56752" h="41899" extrusionOk="0">
                  <a:moveTo>
                    <a:pt x="53617" y="1"/>
                  </a:moveTo>
                  <a:lnTo>
                    <a:pt x="191" y="5099"/>
                  </a:lnTo>
                  <a:cubicBezTo>
                    <a:pt x="191" y="5099"/>
                    <a:pt x="1" y="26254"/>
                    <a:pt x="5131" y="32049"/>
                  </a:cubicBezTo>
                  <a:cubicBezTo>
                    <a:pt x="10293" y="37845"/>
                    <a:pt x="20332" y="41899"/>
                    <a:pt x="20332" y="41899"/>
                  </a:cubicBezTo>
                  <a:lnTo>
                    <a:pt x="56752" y="39143"/>
                  </a:lnTo>
                  <a:lnTo>
                    <a:pt x="53617" y="1"/>
                  </a:lnTo>
                  <a:close/>
                </a:path>
              </a:pathLst>
            </a:custGeom>
            <a:solidFill>
              <a:srgbClr val="000000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8"/>
            <p:cNvSpPr/>
            <p:nvPr/>
          </p:nvSpPr>
          <p:spPr>
            <a:xfrm>
              <a:off x="3743799" y="2799728"/>
              <a:ext cx="1898132" cy="1327115"/>
            </a:xfrm>
            <a:custGeom>
              <a:avLst/>
              <a:gdLst/>
              <a:ahLst/>
              <a:cxnLst/>
              <a:rect l="l" t="t" r="r" b="b"/>
              <a:pathLst>
                <a:path w="60426" h="42248" extrusionOk="0">
                  <a:moveTo>
                    <a:pt x="53395" y="1"/>
                  </a:moveTo>
                  <a:lnTo>
                    <a:pt x="0" y="5068"/>
                  </a:lnTo>
                  <a:lnTo>
                    <a:pt x="4497" y="30055"/>
                  </a:lnTo>
                  <a:cubicBezTo>
                    <a:pt x="6337" y="32077"/>
                    <a:pt x="10426" y="32603"/>
                    <a:pt x="14180" y="32603"/>
                  </a:cubicBezTo>
                  <a:cubicBezTo>
                    <a:pt x="18244" y="32603"/>
                    <a:pt x="21915" y="31986"/>
                    <a:pt x="21915" y="31986"/>
                  </a:cubicBezTo>
                  <a:lnTo>
                    <a:pt x="21915" y="31986"/>
                  </a:lnTo>
                  <a:cubicBezTo>
                    <a:pt x="18875" y="34456"/>
                    <a:pt x="23309" y="41392"/>
                    <a:pt x="23879" y="42247"/>
                  </a:cubicBezTo>
                  <a:lnTo>
                    <a:pt x="60425" y="38763"/>
                  </a:lnTo>
                  <a:lnTo>
                    <a:pt x="53395" y="1"/>
                  </a:lnTo>
                  <a:close/>
                </a:path>
              </a:pathLst>
            </a:custGeom>
            <a:solidFill>
              <a:srgbClr val="84F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8"/>
            <p:cNvSpPr/>
            <p:nvPr/>
          </p:nvSpPr>
          <p:spPr>
            <a:xfrm>
              <a:off x="3885057" y="3743773"/>
              <a:ext cx="608837" cy="385023"/>
            </a:xfrm>
            <a:custGeom>
              <a:avLst/>
              <a:gdLst/>
              <a:ahLst/>
              <a:cxnLst/>
              <a:rect l="l" t="t" r="r" b="b"/>
              <a:pathLst>
                <a:path w="19382" h="12257" extrusionOk="0">
                  <a:moveTo>
                    <a:pt x="0" y="1"/>
                  </a:moveTo>
                  <a:lnTo>
                    <a:pt x="64" y="222"/>
                  </a:lnTo>
                  <a:cubicBezTo>
                    <a:pt x="1742" y="2882"/>
                    <a:pt x="8108" y="11686"/>
                    <a:pt x="18717" y="12256"/>
                  </a:cubicBezTo>
                  <a:lnTo>
                    <a:pt x="19382" y="12193"/>
                  </a:lnTo>
                  <a:cubicBezTo>
                    <a:pt x="18812" y="11338"/>
                    <a:pt x="14378" y="4402"/>
                    <a:pt x="17418" y="1932"/>
                  </a:cubicBezTo>
                  <a:lnTo>
                    <a:pt x="17418" y="1932"/>
                  </a:lnTo>
                  <a:cubicBezTo>
                    <a:pt x="17418" y="1932"/>
                    <a:pt x="13747" y="2549"/>
                    <a:pt x="9683" y="2549"/>
                  </a:cubicBezTo>
                  <a:cubicBezTo>
                    <a:pt x="5929" y="2549"/>
                    <a:pt x="1840" y="2023"/>
                    <a:pt x="0" y="1"/>
                  </a:cubicBezTo>
                  <a:close/>
                </a:path>
              </a:pathLst>
            </a:custGeom>
            <a:solidFill>
              <a:srgbClr val="58E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8"/>
            <p:cNvSpPr/>
            <p:nvPr/>
          </p:nvSpPr>
          <p:spPr>
            <a:xfrm>
              <a:off x="3743799" y="2799728"/>
              <a:ext cx="1715060" cy="367118"/>
            </a:xfrm>
            <a:custGeom>
              <a:avLst/>
              <a:gdLst/>
              <a:ahLst/>
              <a:cxnLst/>
              <a:rect l="l" t="t" r="r" b="b"/>
              <a:pathLst>
                <a:path w="54598" h="11687" extrusionOk="0">
                  <a:moveTo>
                    <a:pt x="53395" y="1"/>
                  </a:moveTo>
                  <a:lnTo>
                    <a:pt x="0" y="5068"/>
                  </a:lnTo>
                  <a:lnTo>
                    <a:pt x="1172" y="11687"/>
                  </a:lnTo>
                  <a:lnTo>
                    <a:pt x="54598" y="6588"/>
                  </a:lnTo>
                  <a:lnTo>
                    <a:pt x="53395" y="1"/>
                  </a:lnTo>
                  <a:close/>
                </a:path>
              </a:pathLst>
            </a:custGeom>
            <a:solidFill>
              <a:srgbClr val="58E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7" name="Google Shape;1327;p48"/>
          <p:cNvSpPr/>
          <p:nvPr/>
        </p:nvSpPr>
        <p:spPr>
          <a:xfrm>
            <a:off x="4813177" y="3015589"/>
            <a:ext cx="5026" cy="4021"/>
          </a:xfrm>
          <a:custGeom>
            <a:avLst/>
            <a:gdLst/>
            <a:ahLst/>
            <a:cxnLst/>
            <a:rect l="l" t="t" r="r" b="b"/>
            <a:pathLst>
              <a:path w="160" h="128" extrusionOk="0">
                <a:moveTo>
                  <a:pt x="96" y="1"/>
                </a:moveTo>
                <a:cubicBezTo>
                  <a:pt x="64" y="33"/>
                  <a:pt x="32" y="96"/>
                  <a:pt x="1" y="128"/>
                </a:cubicBezTo>
                <a:lnTo>
                  <a:pt x="159" y="1"/>
                </a:lnTo>
                <a:close/>
              </a:path>
            </a:pathLst>
          </a:custGeom>
          <a:solidFill>
            <a:srgbClr val="FF99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8" name="Google Shape;1328;p48"/>
          <p:cNvSpPr/>
          <p:nvPr/>
        </p:nvSpPr>
        <p:spPr>
          <a:xfrm>
            <a:off x="5304612" y="2455551"/>
            <a:ext cx="4995" cy="6000"/>
          </a:xfrm>
          <a:custGeom>
            <a:avLst/>
            <a:gdLst/>
            <a:ahLst/>
            <a:cxnLst/>
            <a:rect l="l" t="t" r="r" b="b"/>
            <a:pathLst>
              <a:path w="159" h="191" extrusionOk="0">
                <a:moveTo>
                  <a:pt x="159" y="0"/>
                </a:moveTo>
                <a:lnTo>
                  <a:pt x="0" y="95"/>
                </a:lnTo>
                <a:lnTo>
                  <a:pt x="0" y="190"/>
                </a:lnTo>
                <a:lnTo>
                  <a:pt x="159" y="0"/>
                </a:lnTo>
                <a:close/>
              </a:path>
            </a:pathLst>
          </a:custGeom>
          <a:solidFill>
            <a:srgbClr val="FF99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9" name="Google Shape;1329;p48"/>
          <p:cNvGrpSpPr/>
          <p:nvPr/>
        </p:nvGrpSpPr>
        <p:grpSpPr>
          <a:xfrm>
            <a:off x="3430436" y="1682605"/>
            <a:ext cx="1992617" cy="1368860"/>
            <a:chOff x="3430436" y="1682605"/>
            <a:chExt cx="1992617" cy="1368860"/>
          </a:xfrm>
        </p:grpSpPr>
        <p:sp>
          <p:nvSpPr>
            <p:cNvPr id="1330" name="Google Shape;1330;p48"/>
            <p:cNvSpPr/>
            <p:nvPr/>
          </p:nvSpPr>
          <p:spPr>
            <a:xfrm>
              <a:off x="3430436" y="1757208"/>
              <a:ext cx="1975721" cy="1294258"/>
            </a:xfrm>
            <a:custGeom>
              <a:avLst/>
              <a:gdLst/>
              <a:ahLst/>
              <a:cxnLst/>
              <a:rect l="l" t="t" r="r" b="b"/>
              <a:pathLst>
                <a:path w="62896" h="41202" extrusionOk="0">
                  <a:moveTo>
                    <a:pt x="9976" y="1"/>
                  </a:moveTo>
                  <a:lnTo>
                    <a:pt x="1" y="38098"/>
                  </a:lnTo>
                  <a:lnTo>
                    <a:pt x="43482" y="41202"/>
                  </a:lnTo>
                  <a:lnTo>
                    <a:pt x="58652" y="25019"/>
                  </a:lnTo>
                  <a:lnTo>
                    <a:pt x="62895" y="4434"/>
                  </a:lnTo>
                  <a:lnTo>
                    <a:pt x="9976" y="1"/>
                  </a:lnTo>
                  <a:close/>
                </a:path>
              </a:pathLst>
            </a:custGeom>
            <a:solidFill>
              <a:srgbClr val="000000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8"/>
            <p:cNvSpPr/>
            <p:nvPr/>
          </p:nvSpPr>
          <p:spPr>
            <a:xfrm>
              <a:off x="3568710" y="1682605"/>
              <a:ext cx="1854343" cy="1333052"/>
            </a:xfrm>
            <a:custGeom>
              <a:avLst/>
              <a:gdLst/>
              <a:ahLst/>
              <a:cxnLst/>
              <a:rect l="l" t="t" r="r" b="b"/>
              <a:pathLst>
                <a:path w="59032" h="42437" extrusionOk="0">
                  <a:moveTo>
                    <a:pt x="6081" y="1"/>
                  </a:moveTo>
                  <a:lnTo>
                    <a:pt x="1" y="38447"/>
                  </a:lnTo>
                  <a:cubicBezTo>
                    <a:pt x="1" y="38447"/>
                    <a:pt x="25494" y="42310"/>
                    <a:pt x="39714" y="42437"/>
                  </a:cubicBezTo>
                  <a:cubicBezTo>
                    <a:pt x="41994" y="37592"/>
                    <a:pt x="40695" y="33285"/>
                    <a:pt x="40695" y="33285"/>
                  </a:cubicBezTo>
                  <a:lnTo>
                    <a:pt x="55263" y="24702"/>
                  </a:lnTo>
                  <a:cubicBezTo>
                    <a:pt x="57607" y="14853"/>
                    <a:pt x="59032" y="4434"/>
                    <a:pt x="59032" y="4434"/>
                  </a:cubicBezTo>
                  <a:lnTo>
                    <a:pt x="6081" y="1"/>
                  </a:lnTo>
                  <a:close/>
                </a:path>
              </a:pathLst>
            </a:custGeom>
            <a:solidFill>
              <a:srgbClr val="C7C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8"/>
            <p:cNvSpPr/>
            <p:nvPr/>
          </p:nvSpPr>
          <p:spPr>
            <a:xfrm>
              <a:off x="4816161" y="2458535"/>
              <a:ext cx="488496" cy="557101"/>
            </a:xfrm>
            <a:custGeom>
              <a:avLst/>
              <a:gdLst/>
              <a:ahLst/>
              <a:cxnLst/>
              <a:rect l="l" t="t" r="r" b="b"/>
              <a:pathLst>
                <a:path w="15551" h="17735" extrusionOk="0">
                  <a:moveTo>
                    <a:pt x="15550" y="0"/>
                  </a:moveTo>
                  <a:lnTo>
                    <a:pt x="982" y="8583"/>
                  </a:lnTo>
                  <a:cubicBezTo>
                    <a:pt x="982" y="8583"/>
                    <a:pt x="2281" y="12890"/>
                    <a:pt x="1" y="17735"/>
                  </a:cubicBezTo>
                  <a:lnTo>
                    <a:pt x="32" y="17735"/>
                  </a:lnTo>
                  <a:lnTo>
                    <a:pt x="15519" y="95"/>
                  </a:lnTo>
                  <a:lnTo>
                    <a:pt x="15550" y="0"/>
                  </a:lnTo>
                  <a:close/>
                </a:path>
              </a:pathLst>
            </a:custGeom>
            <a:solidFill>
              <a:srgbClr val="A4A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8"/>
            <p:cNvSpPr/>
            <p:nvPr/>
          </p:nvSpPr>
          <p:spPr>
            <a:xfrm>
              <a:off x="3727873" y="1682605"/>
              <a:ext cx="1695176" cy="345223"/>
            </a:xfrm>
            <a:custGeom>
              <a:avLst/>
              <a:gdLst/>
              <a:ahLst/>
              <a:cxnLst/>
              <a:rect l="l" t="t" r="r" b="b"/>
              <a:pathLst>
                <a:path w="53965" h="10990" extrusionOk="0">
                  <a:moveTo>
                    <a:pt x="1014" y="1"/>
                  </a:moveTo>
                  <a:lnTo>
                    <a:pt x="1" y="6556"/>
                  </a:lnTo>
                  <a:lnTo>
                    <a:pt x="52920" y="10990"/>
                  </a:lnTo>
                  <a:lnTo>
                    <a:pt x="53965" y="4434"/>
                  </a:lnTo>
                  <a:lnTo>
                    <a:pt x="1014" y="1"/>
                  </a:lnTo>
                  <a:close/>
                </a:path>
              </a:pathLst>
            </a:custGeom>
            <a:solidFill>
              <a:srgbClr val="B0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4" name="Google Shape;1334;p48"/>
          <p:cNvGrpSpPr/>
          <p:nvPr/>
        </p:nvGrpSpPr>
        <p:grpSpPr>
          <a:xfrm>
            <a:off x="679875" y="1637843"/>
            <a:ext cx="2163682" cy="1474307"/>
            <a:chOff x="679875" y="1637843"/>
            <a:chExt cx="2163682" cy="1474307"/>
          </a:xfrm>
        </p:grpSpPr>
        <p:sp>
          <p:nvSpPr>
            <p:cNvPr id="1335" name="Google Shape;1335;p48"/>
            <p:cNvSpPr/>
            <p:nvPr/>
          </p:nvSpPr>
          <p:spPr>
            <a:xfrm>
              <a:off x="739557" y="1892497"/>
              <a:ext cx="1840427" cy="1219653"/>
            </a:xfrm>
            <a:custGeom>
              <a:avLst/>
              <a:gdLst/>
              <a:ahLst/>
              <a:cxnLst/>
              <a:rect l="l" t="t" r="r" b="b"/>
              <a:pathLst>
                <a:path w="58589" h="38827" extrusionOk="0">
                  <a:moveTo>
                    <a:pt x="4846" y="1"/>
                  </a:moveTo>
                  <a:lnTo>
                    <a:pt x="1" y="38827"/>
                  </a:lnTo>
                  <a:lnTo>
                    <a:pt x="53712" y="38827"/>
                  </a:lnTo>
                  <a:lnTo>
                    <a:pt x="58589" y="1"/>
                  </a:lnTo>
                  <a:close/>
                </a:path>
              </a:pathLst>
            </a:custGeom>
            <a:solidFill>
              <a:srgbClr val="000000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8"/>
            <p:cNvSpPr/>
            <p:nvPr/>
          </p:nvSpPr>
          <p:spPr>
            <a:xfrm>
              <a:off x="880815" y="1793017"/>
              <a:ext cx="1766827" cy="1283326"/>
            </a:xfrm>
            <a:custGeom>
              <a:avLst/>
              <a:gdLst/>
              <a:ahLst/>
              <a:cxnLst/>
              <a:rect l="l" t="t" r="r" b="b"/>
              <a:pathLst>
                <a:path w="56246" h="40854" extrusionOk="0">
                  <a:moveTo>
                    <a:pt x="53648" y="1"/>
                  </a:moveTo>
                  <a:lnTo>
                    <a:pt x="1" y="1901"/>
                  </a:lnTo>
                  <a:lnTo>
                    <a:pt x="2598" y="40854"/>
                  </a:lnTo>
                  <a:lnTo>
                    <a:pt x="56245" y="38954"/>
                  </a:lnTo>
                  <a:lnTo>
                    <a:pt x="53648" y="1"/>
                  </a:lnTo>
                  <a:close/>
                </a:path>
              </a:pathLst>
            </a:custGeom>
            <a:solidFill>
              <a:srgbClr val="A3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8"/>
            <p:cNvSpPr/>
            <p:nvPr/>
          </p:nvSpPr>
          <p:spPr>
            <a:xfrm>
              <a:off x="880815" y="1793017"/>
              <a:ext cx="1699165" cy="267635"/>
            </a:xfrm>
            <a:custGeom>
              <a:avLst/>
              <a:gdLst/>
              <a:ahLst/>
              <a:cxnLst/>
              <a:rect l="l" t="t" r="r" b="b"/>
              <a:pathLst>
                <a:path w="54092" h="8520" extrusionOk="0">
                  <a:moveTo>
                    <a:pt x="53648" y="1"/>
                  </a:moveTo>
                  <a:lnTo>
                    <a:pt x="1" y="1901"/>
                  </a:lnTo>
                  <a:lnTo>
                    <a:pt x="444" y="8520"/>
                  </a:lnTo>
                  <a:lnTo>
                    <a:pt x="54092" y="6651"/>
                  </a:lnTo>
                  <a:lnTo>
                    <a:pt x="53648" y="1"/>
                  </a:lnTo>
                  <a:close/>
                </a:path>
              </a:pathLst>
            </a:custGeom>
            <a:solidFill>
              <a:srgbClr val="95D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8"/>
            <p:cNvSpPr/>
            <p:nvPr/>
          </p:nvSpPr>
          <p:spPr>
            <a:xfrm>
              <a:off x="679875" y="1645791"/>
              <a:ext cx="598911" cy="410907"/>
            </a:xfrm>
            <a:custGeom>
              <a:avLst/>
              <a:gdLst/>
              <a:ahLst/>
              <a:cxnLst/>
              <a:rect l="l" t="t" r="r" b="b"/>
              <a:pathLst>
                <a:path w="19066" h="13081" extrusionOk="0">
                  <a:moveTo>
                    <a:pt x="14980" y="1"/>
                  </a:moveTo>
                  <a:lnTo>
                    <a:pt x="1" y="9787"/>
                  </a:lnTo>
                  <a:lnTo>
                    <a:pt x="1933" y="10008"/>
                  </a:lnTo>
                  <a:lnTo>
                    <a:pt x="1933" y="10990"/>
                  </a:lnTo>
                  <a:lnTo>
                    <a:pt x="3168" y="11275"/>
                  </a:lnTo>
                  <a:lnTo>
                    <a:pt x="4149" y="12067"/>
                  </a:lnTo>
                  <a:lnTo>
                    <a:pt x="4086" y="13080"/>
                  </a:lnTo>
                  <a:lnTo>
                    <a:pt x="19066" y="3294"/>
                  </a:lnTo>
                  <a:lnTo>
                    <a:pt x="16880" y="2914"/>
                  </a:lnTo>
                  <a:lnTo>
                    <a:pt x="17102" y="2123"/>
                  </a:lnTo>
                  <a:lnTo>
                    <a:pt x="15994" y="2091"/>
                  </a:lnTo>
                  <a:lnTo>
                    <a:pt x="15867" y="1299"/>
                  </a:lnTo>
                  <a:lnTo>
                    <a:pt x="14885" y="1236"/>
                  </a:lnTo>
                  <a:lnTo>
                    <a:pt x="14980" y="1"/>
                  </a:lnTo>
                  <a:close/>
                </a:path>
              </a:pathLst>
            </a:custGeom>
            <a:solidFill>
              <a:srgbClr val="F7DE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8"/>
            <p:cNvSpPr/>
            <p:nvPr/>
          </p:nvSpPr>
          <p:spPr>
            <a:xfrm>
              <a:off x="2241694" y="1637843"/>
              <a:ext cx="601863" cy="396960"/>
            </a:xfrm>
            <a:custGeom>
              <a:avLst/>
              <a:gdLst/>
              <a:ahLst/>
              <a:cxnLst/>
              <a:rect l="l" t="t" r="r" b="b"/>
              <a:pathLst>
                <a:path w="19160" h="12637" extrusionOk="0">
                  <a:moveTo>
                    <a:pt x="3927" y="0"/>
                  </a:moveTo>
                  <a:lnTo>
                    <a:pt x="3832" y="1394"/>
                  </a:lnTo>
                  <a:lnTo>
                    <a:pt x="2534" y="1552"/>
                  </a:lnTo>
                  <a:lnTo>
                    <a:pt x="2312" y="2471"/>
                  </a:lnTo>
                  <a:lnTo>
                    <a:pt x="1394" y="3294"/>
                  </a:lnTo>
                  <a:lnTo>
                    <a:pt x="0" y="3421"/>
                  </a:lnTo>
                  <a:lnTo>
                    <a:pt x="15265" y="12636"/>
                  </a:lnTo>
                  <a:lnTo>
                    <a:pt x="15486" y="11021"/>
                  </a:lnTo>
                  <a:lnTo>
                    <a:pt x="16595" y="11053"/>
                  </a:lnTo>
                  <a:lnTo>
                    <a:pt x="16595" y="11053"/>
                  </a:lnTo>
                  <a:lnTo>
                    <a:pt x="16500" y="10261"/>
                  </a:lnTo>
                  <a:lnTo>
                    <a:pt x="17545" y="10040"/>
                  </a:lnTo>
                  <a:lnTo>
                    <a:pt x="17482" y="9343"/>
                  </a:lnTo>
                  <a:lnTo>
                    <a:pt x="19160" y="9216"/>
                  </a:lnTo>
                  <a:lnTo>
                    <a:pt x="3927" y="0"/>
                  </a:lnTo>
                  <a:close/>
                </a:path>
              </a:pathLst>
            </a:custGeom>
            <a:solidFill>
              <a:srgbClr val="F7DE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0" name="Google Shape;1340;p48"/>
          <p:cNvGrpSpPr/>
          <p:nvPr/>
        </p:nvGrpSpPr>
        <p:grpSpPr>
          <a:xfrm>
            <a:off x="1098687" y="3768651"/>
            <a:ext cx="1720054" cy="824689"/>
            <a:chOff x="1098687" y="3768651"/>
            <a:chExt cx="1720054" cy="824689"/>
          </a:xfrm>
        </p:grpSpPr>
        <p:sp>
          <p:nvSpPr>
            <p:cNvPr id="1341" name="Google Shape;1341;p48"/>
            <p:cNvSpPr/>
            <p:nvPr/>
          </p:nvSpPr>
          <p:spPr>
            <a:xfrm>
              <a:off x="1142443" y="4300858"/>
              <a:ext cx="1622581" cy="292482"/>
            </a:xfrm>
            <a:custGeom>
              <a:avLst/>
              <a:gdLst/>
              <a:ahLst/>
              <a:cxnLst/>
              <a:rect l="l" t="t" r="r" b="b"/>
              <a:pathLst>
                <a:path w="51654" h="9311" extrusionOk="0">
                  <a:moveTo>
                    <a:pt x="4308" y="0"/>
                  </a:moveTo>
                  <a:lnTo>
                    <a:pt x="1" y="9311"/>
                  </a:lnTo>
                  <a:lnTo>
                    <a:pt x="51178" y="6619"/>
                  </a:lnTo>
                  <a:lnTo>
                    <a:pt x="51653" y="0"/>
                  </a:lnTo>
                  <a:close/>
                </a:path>
              </a:pathLst>
            </a:custGeom>
            <a:solidFill>
              <a:srgbClr val="000000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8"/>
            <p:cNvSpPr/>
            <p:nvPr/>
          </p:nvSpPr>
          <p:spPr>
            <a:xfrm>
              <a:off x="1098687" y="4045199"/>
              <a:ext cx="1720054" cy="468580"/>
            </a:xfrm>
            <a:custGeom>
              <a:avLst/>
              <a:gdLst/>
              <a:ahLst/>
              <a:cxnLst/>
              <a:rect l="l" t="t" r="r" b="b"/>
              <a:pathLst>
                <a:path w="54757" h="14917" extrusionOk="0">
                  <a:moveTo>
                    <a:pt x="0" y="0"/>
                  </a:moveTo>
                  <a:lnTo>
                    <a:pt x="0" y="14916"/>
                  </a:lnTo>
                  <a:lnTo>
                    <a:pt x="54756" y="14916"/>
                  </a:lnTo>
                  <a:lnTo>
                    <a:pt x="54756" y="0"/>
                  </a:lnTo>
                  <a:close/>
                </a:path>
              </a:pathLst>
            </a:custGeom>
            <a:solidFill>
              <a:srgbClr val="D3BC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8"/>
            <p:cNvSpPr/>
            <p:nvPr/>
          </p:nvSpPr>
          <p:spPr>
            <a:xfrm>
              <a:off x="2688336" y="4045199"/>
              <a:ext cx="130362" cy="468580"/>
            </a:xfrm>
            <a:custGeom>
              <a:avLst/>
              <a:gdLst/>
              <a:ahLst/>
              <a:cxnLst/>
              <a:rect l="l" t="t" r="r" b="b"/>
              <a:pathLst>
                <a:path w="4150" h="14917" extrusionOk="0">
                  <a:moveTo>
                    <a:pt x="1" y="0"/>
                  </a:moveTo>
                  <a:lnTo>
                    <a:pt x="1" y="14916"/>
                  </a:lnTo>
                  <a:lnTo>
                    <a:pt x="4149" y="14916"/>
                  </a:lnTo>
                  <a:lnTo>
                    <a:pt x="4149" y="0"/>
                  </a:lnTo>
                  <a:close/>
                </a:path>
              </a:pathLst>
            </a:custGeom>
            <a:solidFill>
              <a:srgbClr val="C397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8"/>
            <p:cNvSpPr/>
            <p:nvPr/>
          </p:nvSpPr>
          <p:spPr>
            <a:xfrm>
              <a:off x="2568972" y="3768651"/>
              <a:ext cx="197993" cy="453659"/>
            </a:xfrm>
            <a:custGeom>
              <a:avLst/>
              <a:gdLst/>
              <a:ahLst/>
              <a:cxnLst/>
              <a:rect l="l" t="t" r="r" b="b"/>
              <a:pathLst>
                <a:path w="6303" h="14442" extrusionOk="0">
                  <a:moveTo>
                    <a:pt x="190" y="0"/>
                  </a:moveTo>
                  <a:lnTo>
                    <a:pt x="0" y="14410"/>
                  </a:lnTo>
                  <a:lnTo>
                    <a:pt x="1869" y="13523"/>
                  </a:lnTo>
                  <a:lnTo>
                    <a:pt x="2534" y="14156"/>
                  </a:lnTo>
                  <a:lnTo>
                    <a:pt x="3326" y="13618"/>
                  </a:lnTo>
                  <a:lnTo>
                    <a:pt x="4212" y="14061"/>
                  </a:lnTo>
                  <a:lnTo>
                    <a:pt x="4941" y="13586"/>
                  </a:lnTo>
                  <a:lnTo>
                    <a:pt x="6112" y="14441"/>
                  </a:lnTo>
                  <a:lnTo>
                    <a:pt x="6302" y="64"/>
                  </a:lnTo>
                  <a:lnTo>
                    <a:pt x="4751" y="887"/>
                  </a:lnTo>
                  <a:lnTo>
                    <a:pt x="3769" y="254"/>
                  </a:lnTo>
                  <a:lnTo>
                    <a:pt x="2629" y="729"/>
                  </a:lnTo>
                  <a:lnTo>
                    <a:pt x="1172" y="697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F7DE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5" name="Google Shape;1345;p48"/>
          <p:cNvSpPr/>
          <p:nvPr/>
        </p:nvSpPr>
        <p:spPr>
          <a:xfrm>
            <a:off x="6577915" y="3761677"/>
            <a:ext cx="115441" cy="7979"/>
          </a:xfrm>
          <a:custGeom>
            <a:avLst/>
            <a:gdLst/>
            <a:ahLst/>
            <a:cxnLst/>
            <a:rect l="l" t="t" r="r" b="b"/>
            <a:pathLst>
              <a:path w="3675" h="254" extrusionOk="0">
                <a:moveTo>
                  <a:pt x="3674" y="1"/>
                </a:moveTo>
                <a:lnTo>
                  <a:pt x="1" y="254"/>
                </a:lnTo>
                <a:cubicBezTo>
                  <a:pt x="1" y="254"/>
                  <a:pt x="1394" y="191"/>
                  <a:pt x="3674" y="1"/>
                </a:cubicBezTo>
                <a:close/>
              </a:path>
            </a:pathLst>
          </a:custGeom>
          <a:solidFill>
            <a:srgbClr val="F2D6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6" name="Google Shape;1346;p48"/>
          <p:cNvGrpSpPr/>
          <p:nvPr/>
        </p:nvGrpSpPr>
        <p:grpSpPr>
          <a:xfrm>
            <a:off x="6448593" y="2531159"/>
            <a:ext cx="1836434" cy="1315145"/>
            <a:chOff x="6448593" y="2531159"/>
            <a:chExt cx="1836434" cy="1315145"/>
          </a:xfrm>
        </p:grpSpPr>
        <p:sp>
          <p:nvSpPr>
            <p:cNvPr id="1347" name="Google Shape;1347;p48"/>
            <p:cNvSpPr/>
            <p:nvPr/>
          </p:nvSpPr>
          <p:spPr>
            <a:xfrm>
              <a:off x="6448593" y="2607740"/>
              <a:ext cx="1831474" cy="1238563"/>
            </a:xfrm>
            <a:custGeom>
              <a:avLst/>
              <a:gdLst/>
              <a:ahLst/>
              <a:cxnLst/>
              <a:rect l="l" t="t" r="r" b="b"/>
              <a:pathLst>
                <a:path w="58304" h="39429" extrusionOk="0">
                  <a:moveTo>
                    <a:pt x="3959" y="1"/>
                  </a:moveTo>
                  <a:lnTo>
                    <a:pt x="1" y="39428"/>
                  </a:lnTo>
                  <a:lnTo>
                    <a:pt x="56847" y="35058"/>
                  </a:lnTo>
                  <a:lnTo>
                    <a:pt x="58303" y="1"/>
                  </a:lnTo>
                  <a:close/>
                </a:path>
              </a:pathLst>
            </a:custGeom>
            <a:solidFill>
              <a:srgbClr val="000000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8"/>
            <p:cNvSpPr/>
            <p:nvPr/>
          </p:nvSpPr>
          <p:spPr>
            <a:xfrm>
              <a:off x="6577915" y="2531159"/>
              <a:ext cx="1707112" cy="1238532"/>
            </a:xfrm>
            <a:custGeom>
              <a:avLst/>
              <a:gdLst/>
              <a:ahLst/>
              <a:cxnLst/>
              <a:rect l="l" t="t" r="r" b="b"/>
              <a:pathLst>
                <a:path w="54345" h="39428" extrusionOk="0">
                  <a:moveTo>
                    <a:pt x="1" y="0"/>
                  </a:moveTo>
                  <a:lnTo>
                    <a:pt x="1" y="39428"/>
                  </a:lnTo>
                  <a:lnTo>
                    <a:pt x="3674" y="39175"/>
                  </a:lnTo>
                  <a:cubicBezTo>
                    <a:pt x="11433" y="38478"/>
                    <a:pt x="29200" y="36198"/>
                    <a:pt x="33823" y="29421"/>
                  </a:cubicBezTo>
                  <a:cubicBezTo>
                    <a:pt x="33823" y="29421"/>
                    <a:pt x="42659" y="34678"/>
                    <a:pt x="54345" y="35438"/>
                  </a:cubicBezTo>
                  <a:lnTo>
                    <a:pt x="54345" y="0"/>
                  </a:lnTo>
                  <a:close/>
                </a:path>
              </a:pathLst>
            </a:custGeom>
            <a:solidFill>
              <a:srgbClr val="F7DE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8"/>
            <p:cNvSpPr/>
            <p:nvPr/>
          </p:nvSpPr>
          <p:spPr>
            <a:xfrm>
              <a:off x="6693321" y="3454283"/>
              <a:ext cx="1591703" cy="307434"/>
            </a:xfrm>
            <a:custGeom>
              <a:avLst/>
              <a:gdLst/>
              <a:ahLst/>
              <a:cxnLst/>
              <a:rect l="l" t="t" r="r" b="b"/>
              <a:pathLst>
                <a:path w="50671" h="9787" extrusionOk="0">
                  <a:moveTo>
                    <a:pt x="30149" y="1"/>
                  </a:moveTo>
                  <a:cubicBezTo>
                    <a:pt x="25526" y="6810"/>
                    <a:pt x="7759" y="9090"/>
                    <a:pt x="0" y="9787"/>
                  </a:cubicBezTo>
                  <a:lnTo>
                    <a:pt x="50671" y="6145"/>
                  </a:lnTo>
                  <a:lnTo>
                    <a:pt x="50671" y="6018"/>
                  </a:lnTo>
                  <a:cubicBezTo>
                    <a:pt x="38985" y="5290"/>
                    <a:pt x="30149" y="1"/>
                    <a:pt x="30149" y="1"/>
                  </a:cubicBezTo>
                  <a:close/>
                </a:path>
              </a:pathLst>
            </a:custGeom>
            <a:solidFill>
              <a:srgbClr val="F2C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8"/>
            <p:cNvSpPr/>
            <p:nvPr/>
          </p:nvSpPr>
          <p:spPr>
            <a:xfrm>
              <a:off x="6577915" y="2531159"/>
              <a:ext cx="1706139" cy="210904"/>
            </a:xfrm>
            <a:custGeom>
              <a:avLst/>
              <a:gdLst/>
              <a:ahLst/>
              <a:cxnLst/>
              <a:rect l="l" t="t" r="r" b="b"/>
              <a:pathLst>
                <a:path w="54314" h="6714" extrusionOk="0">
                  <a:moveTo>
                    <a:pt x="1" y="0"/>
                  </a:moveTo>
                  <a:lnTo>
                    <a:pt x="1" y="6714"/>
                  </a:lnTo>
                  <a:lnTo>
                    <a:pt x="54313" y="6714"/>
                  </a:lnTo>
                  <a:lnTo>
                    <a:pt x="54313" y="0"/>
                  </a:lnTo>
                  <a:close/>
                </a:path>
              </a:pathLst>
            </a:custGeom>
            <a:solidFill>
              <a:srgbClr val="F2C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1" name="Google Shape;1351;p48"/>
          <p:cNvGrpSpPr/>
          <p:nvPr/>
        </p:nvGrpSpPr>
        <p:grpSpPr>
          <a:xfrm>
            <a:off x="7053424" y="1719419"/>
            <a:ext cx="1337042" cy="311392"/>
            <a:chOff x="7053424" y="1719419"/>
            <a:chExt cx="1337042" cy="311392"/>
          </a:xfrm>
        </p:grpSpPr>
        <p:sp>
          <p:nvSpPr>
            <p:cNvPr id="1352" name="Google Shape;1352;p48"/>
            <p:cNvSpPr/>
            <p:nvPr/>
          </p:nvSpPr>
          <p:spPr>
            <a:xfrm>
              <a:off x="7379697" y="1719419"/>
              <a:ext cx="1006771" cy="311392"/>
            </a:xfrm>
            <a:custGeom>
              <a:avLst/>
              <a:gdLst/>
              <a:ahLst/>
              <a:cxnLst/>
              <a:rect l="l" t="t" r="r" b="b"/>
              <a:pathLst>
                <a:path w="32050" h="9913" extrusionOk="0">
                  <a:moveTo>
                    <a:pt x="32050" y="0"/>
                  </a:moveTo>
                  <a:lnTo>
                    <a:pt x="5036" y="2344"/>
                  </a:lnTo>
                  <a:cubicBezTo>
                    <a:pt x="2249" y="2344"/>
                    <a:pt x="1" y="3991"/>
                    <a:pt x="1" y="6017"/>
                  </a:cubicBezTo>
                  <a:lnTo>
                    <a:pt x="1" y="6271"/>
                  </a:lnTo>
                  <a:cubicBezTo>
                    <a:pt x="1" y="8298"/>
                    <a:pt x="2249" y="9913"/>
                    <a:pt x="5036" y="9913"/>
                  </a:cubicBezTo>
                  <a:lnTo>
                    <a:pt x="32050" y="7569"/>
                  </a:lnTo>
                  <a:lnTo>
                    <a:pt x="32050" y="0"/>
                  </a:lnTo>
                  <a:close/>
                </a:path>
              </a:pathLst>
            </a:custGeom>
            <a:solidFill>
              <a:srgbClr val="000000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8"/>
            <p:cNvSpPr/>
            <p:nvPr/>
          </p:nvSpPr>
          <p:spPr>
            <a:xfrm>
              <a:off x="7053424" y="1719419"/>
              <a:ext cx="1337042" cy="237793"/>
            </a:xfrm>
            <a:custGeom>
              <a:avLst/>
              <a:gdLst/>
              <a:ahLst/>
              <a:cxnLst/>
              <a:rect l="l" t="t" r="r" b="b"/>
              <a:pathLst>
                <a:path w="42564" h="7570" extrusionOk="0">
                  <a:moveTo>
                    <a:pt x="5004" y="0"/>
                  </a:moveTo>
                  <a:cubicBezTo>
                    <a:pt x="2249" y="0"/>
                    <a:pt x="0" y="1647"/>
                    <a:pt x="0" y="3642"/>
                  </a:cubicBezTo>
                  <a:lnTo>
                    <a:pt x="0" y="3927"/>
                  </a:lnTo>
                  <a:cubicBezTo>
                    <a:pt x="0" y="5954"/>
                    <a:pt x="2249" y="7569"/>
                    <a:pt x="5004" y="7569"/>
                  </a:cubicBezTo>
                  <a:lnTo>
                    <a:pt x="42564" y="7569"/>
                  </a:lnTo>
                  <a:lnTo>
                    <a:pt x="42564" y="0"/>
                  </a:lnTo>
                  <a:close/>
                </a:path>
              </a:pathLst>
            </a:custGeom>
            <a:solidFill>
              <a:srgbClr val="A3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4" name="Google Shape;1354;p48"/>
          <p:cNvGrpSpPr/>
          <p:nvPr/>
        </p:nvGrpSpPr>
        <p:grpSpPr>
          <a:xfrm>
            <a:off x="6852484" y="3723889"/>
            <a:ext cx="1686193" cy="923168"/>
            <a:chOff x="6852484" y="3723889"/>
            <a:chExt cx="1686193" cy="923168"/>
          </a:xfrm>
        </p:grpSpPr>
        <p:sp>
          <p:nvSpPr>
            <p:cNvPr id="1355" name="Google Shape;1355;p48"/>
            <p:cNvSpPr/>
            <p:nvPr/>
          </p:nvSpPr>
          <p:spPr>
            <a:xfrm>
              <a:off x="6936039" y="3997453"/>
              <a:ext cx="1337042" cy="565048"/>
            </a:xfrm>
            <a:custGeom>
              <a:avLst/>
              <a:gdLst/>
              <a:ahLst/>
              <a:cxnLst/>
              <a:rect l="l" t="t" r="r" b="b"/>
              <a:pathLst>
                <a:path w="42564" h="17988" extrusionOk="0">
                  <a:moveTo>
                    <a:pt x="1742" y="0"/>
                  </a:moveTo>
                  <a:lnTo>
                    <a:pt x="1" y="17988"/>
                  </a:lnTo>
                  <a:lnTo>
                    <a:pt x="40822" y="17988"/>
                  </a:lnTo>
                  <a:lnTo>
                    <a:pt x="42564" y="0"/>
                  </a:lnTo>
                  <a:close/>
                </a:path>
              </a:pathLst>
            </a:custGeom>
            <a:solidFill>
              <a:srgbClr val="000000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8"/>
            <p:cNvSpPr/>
            <p:nvPr/>
          </p:nvSpPr>
          <p:spPr>
            <a:xfrm>
              <a:off x="7021604" y="3920840"/>
              <a:ext cx="1282321" cy="607863"/>
            </a:xfrm>
            <a:custGeom>
              <a:avLst/>
              <a:gdLst/>
              <a:ahLst/>
              <a:cxnLst/>
              <a:rect l="l" t="t" r="r" b="b"/>
              <a:pathLst>
                <a:path w="40822" h="19351" extrusionOk="0">
                  <a:moveTo>
                    <a:pt x="0" y="1"/>
                  </a:moveTo>
                  <a:lnTo>
                    <a:pt x="0" y="19350"/>
                  </a:lnTo>
                  <a:lnTo>
                    <a:pt x="40821" y="19350"/>
                  </a:lnTo>
                  <a:lnTo>
                    <a:pt x="40821" y="1"/>
                  </a:lnTo>
                  <a:close/>
                </a:path>
              </a:pathLst>
            </a:custGeom>
            <a:solidFill>
              <a:srgbClr val="D3BC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8"/>
            <p:cNvSpPr/>
            <p:nvPr/>
          </p:nvSpPr>
          <p:spPr>
            <a:xfrm>
              <a:off x="6852484" y="4218277"/>
              <a:ext cx="560085" cy="428781"/>
            </a:xfrm>
            <a:custGeom>
              <a:avLst/>
              <a:gdLst/>
              <a:ahLst/>
              <a:cxnLst/>
              <a:rect l="l" t="t" r="r" b="b"/>
              <a:pathLst>
                <a:path w="17830" h="13650" extrusionOk="0">
                  <a:moveTo>
                    <a:pt x="4529" y="1"/>
                  </a:moveTo>
                  <a:lnTo>
                    <a:pt x="4181" y="1362"/>
                  </a:lnTo>
                  <a:lnTo>
                    <a:pt x="2851" y="1394"/>
                  </a:lnTo>
                  <a:lnTo>
                    <a:pt x="2471" y="2281"/>
                  </a:lnTo>
                  <a:lnTo>
                    <a:pt x="1394" y="3009"/>
                  </a:lnTo>
                  <a:lnTo>
                    <a:pt x="0" y="2977"/>
                  </a:lnTo>
                  <a:lnTo>
                    <a:pt x="13301" y="13650"/>
                  </a:lnTo>
                  <a:lnTo>
                    <a:pt x="13840" y="12098"/>
                  </a:lnTo>
                  <a:lnTo>
                    <a:pt x="14916" y="12225"/>
                  </a:lnTo>
                  <a:lnTo>
                    <a:pt x="14980" y="11433"/>
                  </a:lnTo>
                  <a:lnTo>
                    <a:pt x="16057" y="11338"/>
                  </a:lnTo>
                  <a:lnTo>
                    <a:pt x="16152" y="10610"/>
                  </a:lnTo>
                  <a:lnTo>
                    <a:pt x="17830" y="10673"/>
                  </a:lnTo>
                  <a:lnTo>
                    <a:pt x="4529" y="1"/>
                  </a:lnTo>
                  <a:close/>
                </a:path>
              </a:pathLst>
            </a:custGeom>
            <a:solidFill>
              <a:srgbClr val="A3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8"/>
            <p:cNvSpPr/>
            <p:nvPr/>
          </p:nvSpPr>
          <p:spPr>
            <a:xfrm>
              <a:off x="7978560" y="3723889"/>
              <a:ext cx="560116" cy="429786"/>
            </a:xfrm>
            <a:custGeom>
              <a:avLst/>
              <a:gdLst/>
              <a:ahLst/>
              <a:cxnLst/>
              <a:rect l="l" t="t" r="r" b="b"/>
              <a:pathLst>
                <a:path w="17831" h="13682" extrusionOk="0">
                  <a:moveTo>
                    <a:pt x="4529" y="0"/>
                  </a:moveTo>
                  <a:lnTo>
                    <a:pt x="4181" y="1394"/>
                  </a:lnTo>
                  <a:lnTo>
                    <a:pt x="2851" y="1425"/>
                  </a:lnTo>
                  <a:lnTo>
                    <a:pt x="2471" y="2312"/>
                  </a:lnTo>
                  <a:lnTo>
                    <a:pt x="1394" y="3009"/>
                  </a:lnTo>
                  <a:lnTo>
                    <a:pt x="1" y="2977"/>
                  </a:lnTo>
                  <a:lnTo>
                    <a:pt x="13302" y="13681"/>
                  </a:lnTo>
                  <a:lnTo>
                    <a:pt x="13840" y="12098"/>
                  </a:lnTo>
                  <a:lnTo>
                    <a:pt x="14917" y="12256"/>
                  </a:lnTo>
                  <a:lnTo>
                    <a:pt x="14980" y="11464"/>
                  </a:lnTo>
                  <a:lnTo>
                    <a:pt x="16057" y="11369"/>
                  </a:lnTo>
                  <a:lnTo>
                    <a:pt x="16152" y="10641"/>
                  </a:lnTo>
                  <a:lnTo>
                    <a:pt x="17830" y="10704"/>
                  </a:lnTo>
                  <a:lnTo>
                    <a:pt x="4529" y="0"/>
                  </a:lnTo>
                  <a:close/>
                </a:path>
              </a:pathLst>
            </a:custGeom>
            <a:solidFill>
              <a:srgbClr val="A3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9" name="Google Shape;1359;p48"/>
          <p:cNvSpPr/>
          <p:nvPr/>
        </p:nvSpPr>
        <p:spPr>
          <a:xfrm>
            <a:off x="538617" y="1126525"/>
            <a:ext cx="2451243" cy="3610176"/>
          </a:xfrm>
          <a:custGeom>
            <a:avLst/>
            <a:gdLst/>
            <a:ahLst/>
            <a:cxnLst/>
            <a:rect l="l" t="t" r="r" b="b"/>
            <a:pathLst>
              <a:path w="78034" h="114928" fill="none" extrusionOk="0">
                <a:moveTo>
                  <a:pt x="1" y="1"/>
                </a:moveTo>
                <a:lnTo>
                  <a:pt x="78033" y="1"/>
                </a:lnTo>
                <a:lnTo>
                  <a:pt x="78033" y="114927"/>
                </a:lnTo>
                <a:lnTo>
                  <a:pt x="1" y="114927"/>
                </a:lnTo>
                <a:close/>
              </a:path>
            </a:pathLst>
          </a:custGeom>
          <a:noFill/>
          <a:ln w="10300" cap="flat" cmpd="sng">
            <a:solidFill>
              <a:srgbClr val="000000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0" name="Google Shape;1360;p48"/>
          <p:cNvSpPr/>
          <p:nvPr/>
        </p:nvSpPr>
        <p:spPr>
          <a:xfrm>
            <a:off x="6154140" y="1126525"/>
            <a:ext cx="2451243" cy="3610176"/>
          </a:xfrm>
          <a:custGeom>
            <a:avLst/>
            <a:gdLst/>
            <a:ahLst/>
            <a:cxnLst/>
            <a:rect l="l" t="t" r="r" b="b"/>
            <a:pathLst>
              <a:path w="78034" h="114928" fill="none" extrusionOk="0">
                <a:moveTo>
                  <a:pt x="1" y="1"/>
                </a:moveTo>
                <a:lnTo>
                  <a:pt x="78033" y="1"/>
                </a:lnTo>
                <a:lnTo>
                  <a:pt x="78033" y="114927"/>
                </a:lnTo>
                <a:lnTo>
                  <a:pt x="1" y="114927"/>
                </a:lnTo>
                <a:close/>
              </a:path>
            </a:pathLst>
          </a:custGeom>
          <a:noFill/>
          <a:ln w="10300" cap="flat" cmpd="sng">
            <a:solidFill>
              <a:srgbClr val="000000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1" name="Google Shape;1361;p48"/>
          <p:cNvSpPr/>
          <p:nvPr/>
        </p:nvSpPr>
        <p:spPr>
          <a:xfrm>
            <a:off x="3345876" y="1126525"/>
            <a:ext cx="2452248" cy="3610176"/>
          </a:xfrm>
          <a:custGeom>
            <a:avLst/>
            <a:gdLst/>
            <a:ahLst/>
            <a:cxnLst/>
            <a:rect l="l" t="t" r="r" b="b"/>
            <a:pathLst>
              <a:path w="78066" h="114928" fill="none" extrusionOk="0">
                <a:moveTo>
                  <a:pt x="1" y="1"/>
                </a:moveTo>
                <a:lnTo>
                  <a:pt x="78065" y="1"/>
                </a:lnTo>
                <a:lnTo>
                  <a:pt x="78065" y="114927"/>
                </a:lnTo>
                <a:lnTo>
                  <a:pt x="1" y="114927"/>
                </a:lnTo>
                <a:close/>
              </a:path>
            </a:pathLst>
          </a:custGeom>
          <a:noFill/>
          <a:ln w="10300" cap="flat" cmpd="sng">
            <a:solidFill>
              <a:srgbClr val="000000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2" name="Google Shape;1362;p48"/>
          <p:cNvSpPr txBox="1"/>
          <p:nvPr/>
        </p:nvSpPr>
        <p:spPr>
          <a:xfrm>
            <a:off x="538625" y="1126525"/>
            <a:ext cx="24522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Medium"/>
                <a:ea typeface="Fira Sans Medium"/>
                <a:cs typeface="Fira Sans Medium"/>
                <a:sym typeface="Fira Sans Medium"/>
              </a:rPr>
              <a:t>01  Business idea</a:t>
            </a:r>
            <a:endParaRPr sz="16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363" name="Google Shape;1363;p48"/>
          <p:cNvSpPr txBox="1"/>
          <p:nvPr/>
        </p:nvSpPr>
        <p:spPr>
          <a:xfrm>
            <a:off x="3345900" y="1126525"/>
            <a:ext cx="24522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Medium"/>
                <a:ea typeface="Fira Sans Medium"/>
                <a:cs typeface="Fira Sans Medium"/>
                <a:sym typeface="Fira Sans Medium"/>
              </a:rPr>
              <a:t>02  Research</a:t>
            </a:r>
            <a:endParaRPr sz="16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364" name="Google Shape;1364;p48"/>
          <p:cNvSpPr txBox="1"/>
          <p:nvPr/>
        </p:nvSpPr>
        <p:spPr>
          <a:xfrm>
            <a:off x="6153175" y="1126525"/>
            <a:ext cx="24522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Medium"/>
                <a:ea typeface="Fira Sans Medium"/>
                <a:cs typeface="Fira Sans Medium"/>
                <a:sym typeface="Fira Sans Medium"/>
              </a:rPr>
              <a:t>03  Meeting</a:t>
            </a:r>
            <a:endParaRPr sz="16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365" name="Google Shape;1365;p48"/>
          <p:cNvSpPr txBox="1"/>
          <p:nvPr/>
        </p:nvSpPr>
        <p:spPr>
          <a:xfrm>
            <a:off x="918200" y="2138425"/>
            <a:ext cx="1720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366" name="Google Shape;1366;p48"/>
          <p:cNvSpPr txBox="1"/>
          <p:nvPr/>
        </p:nvSpPr>
        <p:spPr>
          <a:xfrm>
            <a:off x="918200" y="2423475"/>
            <a:ext cx="1720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7" name="Google Shape;1367;p48"/>
          <p:cNvSpPr txBox="1"/>
          <p:nvPr/>
        </p:nvSpPr>
        <p:spPr>
          <a:xfrm>
            <a:off x="3593625" y="2059075"/>
            <a:ext cx="1720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368" name="Google Shape;1368;p48"/>
          <p:cNvSpPr txBox="1"/>
          <p:nvPr/>
        </p:nvSpPr>
        <p:spPr>
          <a:xfrm>
            <a:off x="3593625" y="2319774"/>
            <a:ext cx="1720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farthest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9" name="Google Shape;1369;p48"/>
          <p:cNvSpPr txBox="1"/>
          <p:nvPr/>
        </p:nvSpPr>
        <p:spPr>
          <a:xfrm>
            <a:off x="3838237" y="3401749"/>
            <a:ext cx="1720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a gas giant and has several rings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0" name="Google Shape;1370;p48"/>
          <p:cNvSpPr txBox="1"/>
          <p:nvPr/>
        </p:nvSpPr>
        <p:spPr>
          <a:xfrm>
            <a:off x="3838237" y="3141050"/>
            <a:ext cx="1720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371" name="Google Shape;1371;p48"/>
          <p:cNvSpPr txBox="1"/>
          <p:nvPr/>
        </p:nvSpPr>
        <p:spPr>
          <a:xfrm>
            <a:off x="6577925" y="3074412"/>
            <a:ext cx="1720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Pluto is considered a dwarf planet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2" name="Google Shape;1372;p48"/>
          <p:cNvSpPr txBox="1"/>
          <p:nvPr/>
        </p:nvSpPr>
        <p:spPr>
          <a:xfrm>
            <a:off x="6577925" y="2813713"/>
            <a:ext cx="1720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Pluto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373" name="Google Shape;1373;p48"/>
          <p:cNvSpPr txBox="1"/>
          <p:nvPr/>
        </p:nvSpPr>
        <p:spPr>
          <a:xfrm>
            <a:off x="1086450" y="4149100"/>
            <a:ext cx="1744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Venus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374" name="Google Shape;1374;p48"/>
          <p:cNvSpPr txBox="1"/>
          <p:nvPr/>
        </p:nvSpPr>
        <p:spPr>
          <a:xfrm>
            <a:off x="7053425" y="4117750"/>
            <a:ext cx="12447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Uranus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375" name="Google Shape;1375;p48"/>
          <p:cNvSpPr txBox="1"/>
          <p:nvPr/>
        </p:nvSpPr>
        <p:spPr>
          <a:xfrm>
            <a:off x="3875550" y="4302325"/>
            <a:ext cx="12447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Sun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376" name="Google Shape;1376;p48"/>
          <p:cNvSpPr txBox="1"/>
          <p:nvPr/>
        </p:nvSpPr>
        <p:spPr>
          <a:xfrm>
            <a:off x="7145775" y="1706250"/>
            <a:ext cx="12447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Stars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377" name="Google Shape;1377;p48"/>
          <p:cNvSpPr txBox="1"/>
          <p:nvPr/>
        </p:nvSpPr>
        <p:spPr>
          <a:xfrm>
            <a:off x="667979" y="3334650"/>
            <a:ext cx="18981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378" name="Google Shape;1378;p48"/>
          <p:cNvSpPr txBox="1"/>
          <p:nvPr/>
        </p:nvSpPr>
        <p:spPr>
          <a:xfrm>
            <a:off x="6300449" y="2071450"/>
            <a:ext cx="15918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49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Post-it Board Infographics</a:t>
            </a:r>
            <a:endParaRPr sz="25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84" name="Google Shape;1384;p49"/>
          <p:cNvSpPr/>
          <p:nvPr/>
        </p:nvSpPr>
        <p:spPr>
          <a:xfrm>
            <a:off x="4824048" y="1404494"/>
            <a:ext cx="3467938" cy="3332050"/>
          </a:xfrm>
          <a:custGeom>
            <a:avLst/>
            <a:gdLst/>
            <a:ahLst/>
            <a:cxnLst/>
            <a:rect l="l" t="t" r="r" b="b"/>
            <a:pathLst>
              <a:path w="119615" h="114928" fill="none" extrusionOk="0">
                <a:moveTo>
                  <a:pt x="0" y="1"/>
                </a:moveTo>
                <a:lnTo>
                  <a:pt x="119615" y="1"/>
                </a:lnTo>
                <a:lnTo>
                  <a:pt x="119615" y="114927"/>
                </a:lnTo>
                <a:lnTo>
                  <a:pt x="0" y="114927"/>
                </a:lnTo>
                <a:close/>
              </a:path>
            </a:pathLst>
          </a:custGeom>
          <a:noFill/>
          <a:ln w="10300" cap="flat" cmpd="sng">
            <a:solidFill>
              <a:srgbClr val="000000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5" name="Google Shape;1385;p49"/>
          <p:cNvSpPr/>
          <p:nvPr/>
        </p:nvSpPr>
        <p:spPr>
          <a:xfrm>
            <a:off x="852014" y="1404494"/>
            <a:ext cx="3467938" cy="3332050"/>
          </a:xfrm>
          <a:custGeom>
            <a:avLst/>
            <a:gdLst/>
            <a:ahLst/>
            <a:cxnLst/>
            <a:rect l="l" t="t" r="r" b="b"/>
            <a:pathLst>
              <a:path w="119615" h="114928" fill="none" extrusionOk="0">
                <a:moveTo>
                  <a:pt x="0" y="1"/>
                </a:moveTo>
                <a:lnTo>
                  <a:pt x="119614" y="1"/>
                </a:lnTo>
                <a:lnTo>
                  <a:pt x="119614" y="114927"/>
                </a:lnTo>
                <a:lnTo>
                  <a:pt x="0" y="114927"/>
                </a:lnTo>
                <a:close/>
              </a:path>
            </a:pathLst>
          </a:custGeom>
          <a:noFill/>
          <a:ln w="10300" cap="flat" cmpd="sng">
            <a:solidFill>
              <a:srgbClr val="000000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6" name="Google Shape;1386;p49"/>
          <p:cNvGrpSpPr/>
          <p:nvPr/>
        </p:nvGrpSpPr>
        <p:grpSpPr>
          <a:xfrm>
            <a:off x="1127447" y="2240970"/>
            <a:ext cx="2944595" cy="552743"/>
            <a:chOff x="1127447" y="2240970"/>
            <a:chExt cx="2944595" cy="552743"/>
          </a:xfrm>
        </p:grpSpPr>
        <p:sp>
          <p:nvSpPr>
            <p:cNvPr id="1387" name="Google Shape;1387;p49"/>
            <p:cNvSpPr/>
            <p:nvPr/>
          </p:nvSpPr>
          <p:spPr>
            <a:xfrm>
              <a:off x="1162355" y="2272167"/>
              <a:ext cx="2909687" cy="521546"/>
            </a:xfrm>
            <a:custGeom>
              <a:avLst/>
              <a:gdLst/>
              <a:ahLst/>
              <a:cxnLst/>
              <a:rect l="l" t="t" r="r" b="b"/>
              <a:pathLst>
                <a:path w="100360" h="17989" extrusionOk="0">
                  <a:moveTo>
                    <a:pt x="0" y="1"/>
                  </a:moveTo>
                  <a:lnTo>
                    <a:pt x="0" y="17989"/>
                  </a:lnTo>
                  <a:lnTo>
                    <a:pt x="100360" y="17989"/>
                  </a:lnTo>
                  <a:lnTo>
                    <a:pt x="100360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9"/>
            <p:cNvSpPr/>
            <p:nvPr/>
          </p:nvSpPr>
          <p:spPr>
            <a:xfrm>
              <a:off x="1127447" y="2240970"/>
              <a:ext cx="2909716" cy="522445"/>
            </a:xfrm>
            <a:custGeom>
              <a:avLst/>
              <a:gdLst/>
              <a:ahLst/>
              <a:cxnLst/>
              <a:rect l="l" t="t" r="r" b="b"/>
              <a:pathLst>
                <a:path w="100361" h="18020" extrusionOk="0">
                  <a:moveTo>
                    <a:pt x="1" y="0"/>
                  </a:moveTo>
                  <a:lnTo>
                    <a:pt x="1" y="18020"/>
                  </a:lnTo>
                  <a:lnTo>
                    <a:pt x="100360" y="18020"/>
                  </a:lnTo>
                  <a:lnTo>
                    <a:pt x="100360" y="0"/>
                  </a:lnTo>
                  <a:close/>
                </a:path>
              </a:pathLst>
            </a:custGeom>
            <a:solidFill>
              <a:srgbClr val="D3BC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9"/>
            <p:cNvSpPr/>
            <p:nvPr/>
          </p:nvSpPr>
          <p:spPr>
            <a:xfrm>
              <a:off x="1127447" y="2240970"/>
              <a:ext cx="391167" cy="522445"/>
            </a:xfrm>
            <a:custGeom>
              <a:avLst/>
              <a:gdLst/>
              <a:ahLst/>
              <a:cxnLst/>
              <a:rect l="l" t="t" r="r" b="b"/>
              <a:pathLst>
                <a:path w="13492" h="18020" extrusionOk="0">
                  <a:moveTo>
                    <a:pt x="1" y="0"/>
                  </a:moveTo>
                  <a:lnTo>
                    <a:pt x="1" y="18020"/>
                  </a:lnTo>
                  <a:lnTo>
                    <a:pt x="13492" y="18020"/>
                  </a:lnTo>
                  <a:lnTo>
                    <a:pt x="13492" y="0"/>
                  </a:lnTo>
                  <a:close/>
                </a:path>
              </a:pathLst>
            </a:custGeom>
            <a:solidFill>
              <a:srgbClr val="C397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"/>
                  <a:ea typeface="Fira Sans"/>
                  <a:cs typeface="Fira Sans"/>
                  <a:sym typeface="Fira Sans"/>
                </a:rPr>
                <a:t>1</a:t>
              </a:r>
              <a:endParaRPr sz="18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390" name="Google Shape;1390;p49"/>
          <p:cNvGrpSpPr/>
          <p:nvPr/>
        </p:nvGrpSpPr>
        <p:grpSpPr>
          <a:xfrm>
            <a:off x="1127447" y="3001196"/>
            <a:ext cx="2944595" cy="551844"/>
            <a:chOff x="1127447" y="3001196"/>
            <a:chExt cx="2944595" cy="551844"/>
          </a:xfrm>
        </p:grpSpPr>
        <p:sp>
          <p:nvSpPr>
            <p:cNvPr id="1391" name="Google Shape;1391;p49"/>
            <p:cNvSpPr/>
            <p:nvPr/>
          </p:nvSpPr>
          <p:spPr>
            <a:xfrm>
              <a:off x="1162355" y="3031493"/>
              <a:ext cx="2909687" cy="521546"/>
            </a:xfrm>
            <a:custGeom>
              <a:avLst/>
              <a:gdLst/>
              <a:ahLst/>
              <a:cxnLst/>
              <a:rect l="l" t="t" r="r" b="b"/>
              <a:pathLst>
                <a:path w="100360" h="17989" extrusionOk="0">
                  <a:moveTo>
                    <a:pt x="0" y="1"/>
                  </a:moveTo>
                  <a:lnTo>
                    <a:pt x="0" y="17989"/>
                  </a:lnTo>
                  <a:lnTo>
                    <a:pt x="100360" y="17989"/>
                  </a:lnTo>
                  <a:lnTo>
                    <a:pt x="100360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9"/>
            <p:cNvSpPr/>
            <p:nvPr/>
          </p:nvSpPr>
          <p:spPr>
            <a:xfrm>
              <a:off x="1127447" y="3001196"/>
              <a:ext cx="2909716" cy="521546"/>
            </a:xfrm>
            <a:custGeom>
              <a:avLst/>
              <a:gdLst/>
              <a:ahLst/>
              <a:cxnLst/>
              <a:rect l="l" t="t" r="r" b="b"/>
              <a:pathLst>
                <a:path w="100361" h="17989" extrusionOk="0">
                  <a:moveTo>
                    <a:pt x="1" y="1"/>
                  </a:moveTo>
                  <a:lnTo>
                    <a:pt x="1" y="17989"/>
                  </a:lnTo>
                  <a:lnTo>
                    <a:pt x="100360" y="17989"/>
                  </a:lnTo>
                  <a:lnTo>
                    <a:pt x="100360" y="1"/>
                  </a:lnTo>
                  <a:close/>
                </a:path>
              </a:pathLst>
            </a:custGeom>
            <a:solidFill>
              <a:srgbClr val="D3BC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9"/>
            <p:cNvSpPr/>
            <p:nvPr/>
          </p:nvSpPr>
          <p:spPr>
            <a:xfrm>
              <a:off x="1127447" y="3001196"/>
              <a:ext cx="391167" cy="521546"/>
            </a:xfrm>
            <a:custGeom>
              <a:avLst/>
              <a:gdLst/>
              <a:ahLst/>
              <a:cxnLst/>
              <a:rect l="l" t="t" r="r" b="b"/>
              <a:pathLst>
                <a:path w="13492" h="17989" extrusionOk="0">
                  <a:moveTo>
                    <a:pt x="1" y="1"/>
                  </a:moveTo>
                  <a:lnTo>
                    <a:pt x="1" y="17989"/>
                  </a:lnTo>
                  <a:lnTo>
                    <a:pt x="13492" y="17989"/>
                  </a:lnTo>
                  <a:lnTo>
                    <a:pt x="13492" y="1"/>
                  </a:lnTo>
                  <a:close/>
                </a:path>
              </a:pathLst>
            </a:custGeom>
            <a:solidFill>
              <a:srgbClr val="C397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"/>
                  <a:ea typeface="Fira Sans"/>
                  <a:cs typeface="Fira Sans"/>
                  <a:sym typeface="Fira Sans"/>
                </a:rPr>
                <a:t>2</a:t>
              </a:r>
              <a:endParaRPr sz="18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394" name="Google Shape;1394;p49"/>
          <p:cNvGrpSpPr/>
          <p:nvPr/>
        </p:nvGrpSpPr>
        <p:grpSpPr>
          <a:xfrm>
            <a:off x="1127447" y="3760551"/>
            <a:ext cx="2944595" cy="552743"/>
            <a:chOff x="1127447" y="3760551"/>
            <a:chExt cx="2944595" cy="552743"/>
          </a:xfrm>
        </p:grpSpPr>
        <p:sp>
          <p:nvSpPr>
            <p:cNvPr id="1395" name="Google Shape;1395;p49"/>
            <p:cNvSpPr/>
            <p:nvPr/>
          </p:nvSpPr>
          <p:spPr>
            <a:xfrm>
              <a:off x="1162355" y="3790849"/>
              <a:ext cx="2909687" cy="522445"/>
            </a:xfrm>
            <a:custGeom>
              <a:avLst/>
              <a:gdLst/>
              <a:ahLst/>
              <a:cxnLst/>
              <a:rect l="l" t="t" r="r" b="b"/>
              <a:pathLst>
                <a:path w="100360" h="18020" extrusionOk="0">
                  <a:moveTo>
                    <a:pt x="0" y="0"/>
                  </a:moveTo>
                  <a:lnTo>
                    <a:pt x="0" y="18020"/>
                  </a:lnTo>
                  <a:lnTo>
                    <a:pt x="100360" y="18020"/>
                  </a:lnTo>
                  <a:lnTo>
                    <a:pt x="100360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9"/>
            <p:cNvSpPr/>
            <p:nvPr/>
          </p:nvSpPr>
          <p:spPr>
            <a:xfrm>
              <a:off x="1127447" y="3760551"/>
              <a:ext cx="2909716" cy="521517"/>
            </a:xfrm>
            <a:custGeom>
              <a:avLst/>
              <a:gdLst/>
              <a:ahLst/>
              <a:cxnLst/>
              <a:rect l="l" t="t" r="r" b="b"/>
              <a:pathLst>
                <a:path w="100361" h="17988" extrusionOk="0">
                  <a:moveTo>
                    <a:pt x="1" y="0"/>
                  </a:moveTo>
                  <a:lnTo>
                    <a:pt x="1" y="17988"/>
                  </a:lnTo>
                  <a:lnTo>
                    <a:pt x="100360" y="17988"/>
                  </a:lnTo>
                  <a:lnTo>
                    <a:pt x="100360" y="0"/>
                  </a:lnTo>
                  <a:close/>
                </a:path>
              </a:pathLst>
            </a:custGeom>
            <a:solidFill>
              <a:srgbClr val="D3BC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9"/>
            <p:cNvSpPr/>
            <p:nvPr/>
          </p:nvSpPr>
          <p:spPr>
            <a:xfrm>
              <a:off x="1127447" y="3760551"/>
              <a:ext cx="391167" cy="521517"/>
            </a:xfrm>
            <a:custGeom>
              <a:avLst/>
              <a:gdLst/>
              <a:ahLst/>
              <a:cxnLst/>
              <a:rect l="l" t="t" r="r" b="b"/>
              <a:pathLst>
                <a:path w="13492" h="17988" extrusionOk="0">
                  <a:moveTo>
                    <a:pt x="1" y="0"/>
                  </a:moveTo>
                  <a:lnTo>
                    <a:pt x="1" y="17988"/>
                  </a:lnTo>
                  <a:lnTo>
                    <a:pt x="13492" y="17988"/>
                  </a:lnTo>
                  <a:lnTo>
                    <a:pt x="13492" y="0"/>
                  </a:lnTo>
                  <a:close/>
                </a:path>
              </a:pathLst>
            </a:custGeom>
            <a:solidFill>
              <a:srgbClr val="C397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"/>
                  <a:ea typeface="Fira Sans"/>
                  <a:cs typeface="Fira Sans"/>
                  <a:sym typeface="Fira Sans"/>
                </a:rPr>
                <a:t>3</a:t>
              </a:r>
              <a:endParaRPr sz="18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398" name="Google Shape;1398;p49"/>
          <p:cNvGrpSpPr/>
          <p:nvPr/>
        </p:nvGrpSpPr>
        <p:grpSpPr>
          <a:xfrm>
            <a:off x="5085738" y="2240970"/>
            <a:ext cx="2944566" cy="552743"/>
            <a:chOff x="5085738" y="2240970"/>
            <a:chExt cx="2944566" cy="552743"/>
          </a:xfrm>
        </p:grpSpPr>
        <p:sp>
          <p:nvSpPr>
            <p:cNvPr id="1399" name="Google Shape;1399;p49"/>
            <p:cNvSpPr/>
            <p:nvPr/>
          </p:nvSpPr>
          <p:spPr>
            <a:xfrm>
              <a:off x="5120617" y="2272167"/>
              <a:ext cx="2909687" cy="521546"/>
            </a:xfrm>
            <a:custGeom>
              <a:avLst/>
              <a:gdLst/>
              <a:ahLst/>
              <a:cxnLst/>
              <a:rect l="l" t="t" r="r" b="b"/>
              <a:pathLst>
                <a:path w="100360" h="17989" extrusionOk="0">
                  <a:moveTo>
                    <a:pt x="1" y="1"/>
                  </a:moveTo>
                  <a:lnTo>
                    <a:pt x="1" y="17989"/>
                  </a:lnTo>
                  <a:lnTo>
                    <a:pt x="100360" y="17989"/>
                  </a:lnTo>
                  <a:lnTo>
                    <a:pt x="100360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9"/>
            <p:cNvSpPr/>
            <p:nvPr/>
          </p:nvSpPr>
          <p:spPr>
            <a:xfrm>
              <a:off x="5085738" y="2240970"/>
              <a:ext cx="2909687" cy="522445"/>
            </a:xfrm>
            <a:custGeom>
              <a:avLst/>
              <a:gdLst/>
              <a:ahLst/>
              <a:cxnLst/>
              <a:rect l="l" t="t" r="r" b="b"/>
              <a:pathLst>
                <a:path w="100360" h="18020" extrusionOk="0">
                  <a:moveTo>
                    <a:pt x="0" y="0"/>
                  </a:moveTo>
                  <a:lnTo>
                    <a:pt x="0" y="18020"/>
                  </a:lnTo>
                  <a:lnTo>
                    <a:pt x="100359" y="18020"/>
                  </a:lnTo>
                  <a:lnTo>
                    <a:pt x="100359" y="0"/>
                  </a:lnTo>
                  <a:close/>
                </a:path>
              </a:pathLst>
            </a:custGeom>
            <a:solidFill>
              <a:srgbClr val="84F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9"/>
            <p:cNvSpPr/>
            <p:nvPr/>
          </p:nvSpPr>
          <p:spPr>
            <a:xfrm>
              <a:off x="7603363" y="2240970"/>
              <a:ext cx="392066" cy="522445"/>
            </a:xfrm>
            <a:custGeom>
              <a:avLst/>
              <a:gdLst/>
              <a:ahLst/>
              <a:cxnLst/>
              <a:rect l="l" t="t" r="r" b="b"/>
              <a:pathLst>
                <a:path w="13523" h="18020" extrusionOk="0">
                  <a:moveTo>
                    <a:pt x="0" y="0"/>
                  </a:moveTo>
                  <a:lnTo>
                    <a:pt x="0" y="18020"/>
                  </a:lnTo>
                  <a:lnTo>
                    <a:pt x="13523" y="18020"/>
                  </a:lnTo>
                  <a:lnTo>
                    <a:pt x="13523" y="0"/>
                  </a:lnTo>
                  <a:close/>
                </a:path>
              </a:pathLst>
            </a:custGeom>
            <a:solidFill>
              <a:srgbClr val="58E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"/>
                  <a:ea typeface="Fira Sans"/>
                  <a:cs typeface="Fira Sans"/>
                  <a:sym typeface="Fira Sans"/>
                </a:rPr>
                <a:t>1</a:t>
              </a:r>
              <a:endParaRPr sz="18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402" name="Google Shape;1402;p49"/>
          <p:cNvGrpSpPr/>
          <p:nvPr/>
        </p:nvGrpSpPr>
        <p:grpSpPr>
          <a:xfrm>
            <a:off x="5085738" y="3001196"/>
            <a:ext cx="2944566" cy="551844"/>
            <a:chOff x="5085738" y="3001196"/>
            <a:chExt cx="2944566" cy="551844"/>
          </a:xfrm>
        </p:grpSpPr>
        <p:sp>
          <p:nvSpPr>
            <p:cNvPr id="1403" name="Google Shape;1403;p49"/>
            <p:cNvSpPr/>
            <p:nvPr/>
          </p:nvSpPr>
          <p:spPr>
            <a:xfrm>
              <a:off x="5120617" y="3031493"/>
              <a:ext cx="2909687" cy="521546"/>
            </a:xfrm>
            <a:custGeom>
              <a:avLst/>
              <a:gdLst/>
              <a:ahLst/>
              <a:cxnLst/>
              <a:rect l="l" t="t" r="r" b="b"/>
              <a:pathLst>
                <a:path w="100360" h="17989" extrusionOk="0">
                  <a:moveTo>
                    <a:pt x="1" y="1"/>
                  </a:moveTo>
                  <a:lnTo>
                    <a:pt x="1" y="17989"/>
                  </a:lnTo>
                  <a:lnTo>
                    <a:pt x="100360" y="17989"/>
                  </a:lnTo>
                  <a:lnTo>
                    <a:pt x="100360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9"/>
            <p:cNvSpPr/>
            <p:nvPr/>
          </p:nvSpPr>
          <p:spPr>
            <a:xfrm>
              <a:off x="5085738" y="3001196"/>
              <a:ext cx="2909687" cy="521546"/>
            </a:xfrm>
            <a:custGeom>
              <a:avLst/>
              <a:gdLst/>
              <a:ahLst/>
              <a:cxnLst/>
              <a:rect l="l" t="t" r="r" b="b"/>
              <a:pathLst>
                <a:path w="100360" h="17989" extrusionOk="0">
                  <a:moveTo>
                    <a:pt x="0" y="1"/>
                  </a:moveTo>
                  <a:lnTo>
                    <a:pt x="0" y="17989"/>
                  </a:lnTo>
                  <a:lnTo>
                    <a:pt x="100359" y="17989"/>
                  </a:lnTo>
                  <a:lnTo>
                    <a:pt x="100359" y="1"/>
                  </a:lnTo>
                  <a:close/>
                </a:path>
              </a:pathLst>
            </a:custGeom>
            <a:solidFill>
              <a:srgbClr val="84F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9"/>
            <p:cNvSpPr/>
            <p:nvPr/>
          </p:nvSpPr>
          <p:spPr>
            <a:xfrm>
              <a:off x="7603363" y="3001196"/>
              <a:ext cx="392066" cy="521546"/>
            </a:xfrm>
            <a:custGeom>
              <a:avLst/>
              <a:gdLst/>
              <a:ahLst/>
              <a:cxnLst/>
              <a:rect l="l" t="t" r="r" b="b"/>
              <a:pathLst>
                <a:path w="13523" h="17989" extrusionOk="0">
                  <a:moveTo>
                    <a:pt x="0" y="1"/>
                  </a:moveTo>
                  <a:lnTo>
                    <a:pt x="0" y="17989"/>
                  </a:lnTo>
                  <a:lnTo>
                    <a:pt x="13523" y="17989"/>
                  </a:lnTo>
                  <a:lnTo>
                    <a:pt x="13523" y="1"/>
                  </a:lnTo>
                  <a:close/>
                </a:path>
              </a:pathLst>
            </a:custGeom>
            <a:solidFill>
              <a:srgbClr val="58E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"/>
                  <a:ea typeface="Fira Sans"/>
                  <a:cs typeface="Fira Sans"/>
                  <a:sym typeface="Fira Sans"/>
                </a:rPr>
                <a:t>2</a:t>
              </a:r>
              <a:endParaRPr sz="18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406" name="Google Shape;1406;p49"/>
          <p:cNvGrpSpPr/>
          <p:nvPr/>
        </p:nvGrpSpPr>
        <p:grpSpPr>
          <a:xfrm>
            <a:off x="5085738" y="3760551"/>
            <a:ext cx="2944566" cy="552743"/>
            <a:chOff x="5085738" y="3760551"/>
            <a:chExt cx="2944566" cy="552743"/>
          </a:xfrm>
        </p:grpSpPr>
        <p:sp>
          <p:nvSpPr>
            <p:cNvPr id="1407" name="Google Shape;1407;p49"/>
            <p:cNvSpPr/>
            <p:nvPr/>
          </p:nvSpPr>
          <p:spPr>
            <a:xfrm>
              <a:off x="5120617" y="3790849"/>
              <a:ext cx="2909687" cy="522445"/>
            </a:xfrm>
            <a:custGeom>
              <a:avLst/>
              <a:gdLst/>
              <a:ahLst/>
              <a:cxnLst/>
              <a:rect l="l" t="t" r="r" b="b"/>
              <a:pathLst>
                <a:path w="100360" h="18020" extrusionOk="0">
                  <a:moveTo>
                    <a:pt x="1" y="0"/>
                  </a:moveTo>
                  <a:lnTo>
                    <a:pt x="1" y="18020"/>
                  </a:lnTo>
                  <a:lnTo>
                    <a:pt x="100360" y="18020"/>
                  </a:lnTo>
                  <a:lnTo>
                    <a:pt x="100360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9"/>
            <p:cNvSpPr/>
            <p:nvPr/>
          </p:nvSpPr>
          <p:spPr>
            <a:xfrm>
              <a:off x="5085738" y="3760551"/>
              <a:ext cx="2909687" cy="521517"/>
            </a:xfrm>
            <a:custGeom>
              <a:avLst/>
              <a:gdLst/>
              <a:ahLst/>
              <a:cxnLst/>
              <a:rect l="l" t="t" r="r" b="b"/>
              <a:pathLst>
                <a:path w="100360" h="17988" extrusionOk="0">
                  <a:moveTo>
                    <a:pt x="0" y="0"/>
                  </a:moveTo>
                  <a:lnTo>
                    <a:pt x="0" y="17988"/>
                  </a:lnTo>
                  <a:lnTo>
                    <a:pt x="100359" y="17988"/>
                  </a:lnTo>
                  <a:lnTo>
                    <a:pt x="100359" y="0"/>
                  </a:lnTo>
                  <a:close/>
                </a:path>
              </a:pathLst>
            </a:custGeom>
            <a:solidFill>
              <a:srgbClr val="84F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9"/>
            <p:cNvSpPr/>
            <p:nvPr/>
          </p:nvSpPr>
          <p:spPr>
            <a:xfrm>
              <a:off x="7603363" y="3760551"/>
              <a:ext cx="392066" cy="521517"/>
            </a:xfrm>
            <a:custGeom>
              <a:avLst/>
              <a:gdLst/>
              <a:ahLst/>
              <a:cxnLst/>
              <a:rect l="l" t="t" r="r" b="b"/>
              <a:pathLst>
                <a:path w="13523" h="17988" extrusionOk="0">
                  <a:moveTo>
                    <a:pt x="0" y="0"/>
                  </a:moveTo>
                  <a:lnTo>
                    <a:pt x="0" y="17988"/>
                  </a:lnTo>
                  <a:lnTo>
                    <a:pt x="13523" y="17988"/>
                  </a:lnTo>
                  <a:lnTo>
                    <a:pt x="13523" y="0"/>
                  </a:lnTo>
                  <a:close/>
                </a:path>
              </a:pathLst>
            </a:custGeom>
            <a:solidFill>
              <a:srgbClr val="58E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"/>
                  <a:ea typeface="Fira Sans"/>
                  <a:cs typeface="Fira Sans"/>
                  <a:sym typeface="Fira Sans"/>
                </a:rPr>
                <a:t>3</a:t>
              </a:r>
              <a:endParaRPr sz="18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410" name="Google Shape;1410;p49"/>
          <p:cNvGrpSpPr/>
          <p:nvPr/>
        </p:nvGrpSpPr>
        <p:grpSpPr>
          <a:xfrm>
            <a:off x="1710495" y="1075800"/>
            <a:ext cx="1751901" cy="692312"/>
            <a:chOff x="1710495" y="1075800"/>
            <a:chExt cx="1751901" cy="692312"/>
          </a:xfrm>
        </p:grpSpPr>
        <p:sp>
          <p:nvSpPr>
            <p:cNvPr id="1411" name="Google Shape;1411;p49"/>
            <p:cNvSpPr/>
            <p:nvPr/>
          </p:nvSpPr>
          <p:spPr>
            <a:xfrm>
              <a:off x="1740793" y="1110679"/>
              <a:ext cx="1721604" cy="657434"/>
            </a:xfrm>
            <a:custGeom>
              <a:avLst/>
              <a:gdLst/>
              <a:ahLst/>
              <a:cxnLst/>
              <a:rect l="l" t="t" r="r" b="b"/>
              <a:pathLst>
                <a:path w="59381" h="22676" extrusionOk="0">
                  <a:moveTo>
                    <a:pt x="1" y="1"/>
                  </a:moveTo>
                  <a:lnTo>
                    <a:pt x="1" y="22676"/>
                  </a:lnTo>
                  <a:lnTo>
                    <a:pt x="59380" y="22676"/>
                  </a:lnTo>
                  <a:lnTo>
                    <a:pt x="59380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9"/>
            <p:cNvSpPr/>
            <p:nvPr/>
          </p:nvSpPr>
          <p:spPr>
            <a:xfrm>
              <a:off x="1710495" y="1075800"/>
              <a:ext cx="1720676" cy="657434"/>
            </a:xfrm>
            <a:custGeom>
              <a:avLst/>
              <a:gdLst/>
              <a:ahLst/>
              <a:cxnLst/>
              <a:rect l="l" t="t" r="r" b="b"/>
              <a:pathLst>
                <a:path w="59349" h="22676" extrusionOk="0">
                  <a:moveTo>
                    <a:pt x="1" y="0"/>
                  </a:moveTo>
                  <a:lnTo>
                    <a:pt x="1" y="22675"/>
                  </a:lnTo>
                  <a:lnTo>
                    <a:pt x="59348" y="22675"/>
                  </a:lnTo>
                  <a:lnTo>
                    <a:pt x="59348" y="0"/>
                  </a:lnTo>
                  <a:close/>
                </a:path>
              </a:pathLst>
            </a:custGeom>
            <a:solidFill>
              <a:srgbClr val="A3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latin typeface="Fira Sans Medium"/>
                  <a:ea typeface="Fira Sans Medium"/>
                  <a:cs typeface="Fira Sans Medium"/>
                  <a:sym typeface="Fira Sans Medium"/>
                </a:rPr>
                <a:t>NOW</a:t>
              </a:r>
              <a:endParaRPr sz="1900"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</p:grpSp>
      <p:grpSp>
        <p:nvGrpSpPr>
          <p:cNvPr id="1413" name="Google Shape;1413;p49"/>
          <p:cNvGrpSpPr/>
          <p:nvPr/>
        </p:nvGrpSpPr>
        <p:grpSpPr>
          <a:xfrm>
            <a:off x="5682558" y="1075800"/>
            <a:ext cx="1751872" cy="692312"/>
            <a:chOff x="5682558" y="1075800"/>
            <a:chExt cx="1751872" cy="692312"/>
          </a:xfrm>
        </p:grpSpPr>
        <p:sp>
          <p:nvSpPr>
            <p:cNvPr id="1414" name="Google Shape;1414;p49"/>
            <p:cNvSpPr/>
            <p:nvPr/>
          </p:nvSpPr>
          <p:spPr>
            <a:xfrm>
              <a:off x="5712856" y="1110679"/>
              <a:ext cx="1721575" cy="657434"/>
            </a:xfrm>
            <a:custGeom>
              <a:avLst/>
              <a:gdLst/>
              <a:ahLst/>
              <a:cxnLst/>
              <a:rect l="l" t="t" r="r" b="b"/>
              <a:pathLst>
                <a:path w="59380" h="22676" extrusionOk="0">
                  <a:moveTo>
                    <a:pt x="0" y="1"/>
                  </a:moveTo>
                  <a:lnTo>
                    <a:pt x="0" y="22676"/>
                  </a:lnTo>
                  <a:lnTo>
                    <a:pt x="59380" y="22676"/>
                  </a:lnTo>
                  <a:lnTo>
                    <a:pt x="59380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9"/>
            <p:cNvSpPr/>
            <p:nvPr/>
          </p:nvSpPr>
          <p:spPr>
            <a:xfrm>
              <a:off x="5682558" y="1075800"/>
              <a:ext cx="1720647" cy="657434"/>
            </a:xfrm>
            <a:custGeom>
              <a:avLst/>
              <a:gdLst/>
              <a:ahLst/>
              <a:cxnLst/>
              <a:rect l="l" t="t" r="r" b="b"/>
              <a:pathLst>
                <a:path w="59348" h="22676" extrusionOk="0">
                  <a:moveTo>
                    <a:pt x="0" y="0"/>
                  </a:moveTo>
                  <a:lnTo>
                    <a:pt x="0" y="22675"/>
                  </a:lnTo>
                  <a:lnTo>
                    <a:pt x="59348" y="22675"/>
                  </a:lnTo>
                  <a:lnTo>
                    <a:pt x="59348" y="0"/>
                  </a:lnTo>
                  <a:close/>
                </a:path>
              </a:pathLst>
            </a:custGeom>
            <a:solidFill>
              <a:srgbClr val="F7DE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latin typeface="Fira Sans Medium"/>
                  <a:ea typeface="Fira Sans Medium"/>
                  <a:cs typeface="Fira Sans Medium"/>
                  <a:sym typeface="Fira Sans Medium"/>
                </a:rPr>
                <a:t>FUTURE</a:t>
              </a:r>
              <a:endParaRPr sz="1900"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</p:grpSp>
      <p:grpSp>
        <p:nvGrpSpPr>
          <p:cNvPr id="1416" name="Google Shape;1416;p49"/>
          <p:cNvGrpSpPr/>
          <p:nvPr/>
        </p:nvGrpSpPr>
        <p:grpSpPr>
          <a:xfrm>
            <a:off x="4397098" y="2916739"/>
            <a:ext cx="349855" cy="307610"/>
            <a:chOff x="4397098" y="2916739"/>
            <a:chExt cx="349855" cy="307610"/>
          </a:xfrm>
        </p:grpSpPr>
        <p:sp>
          <p:nvSpPr>
            <p:cNvPr id="1417" name="Google Shape;1417;p49"/>
            <p:cNvSpPr/>
            <p:nvPr/>
          </p:nvSpPr>
          <p:spPr>
            <a:xfrm>
              <a:off x="4397098" y="2916739"/>
              <a:ext cx="200193" cy="307610"/>
            </a:xfrm>
            <a:custGeom>
              <a:avLst/>
              <a:gdLst/>
              <a:ahLst/>
              <a:cxnLst/>
              <a:rect l="l" t="t" r="r" b="b"/>
              <a:pathLst>
                <a:path w="6905" h="10610" fill="none" extrusionOk="0">
                  <a:moveTo>
                    <a:pt x="1615" y="0"/>
                  </a:moveTo>
                  <a:lnTo>
                    <a:pt x="0" y="1584"/>
                  </a:lnTo>
                  <a:lnTo>
                    <a:pt x="3737" y="5321"/>
                  </a:lnTo>
                  <a:lnTo>
                    <a:pt x="0" y="9026"/>
                  </a:lnTo>
                  <a:lnTo>
                    <a:pt x="1615" y="10609"/>
                  </a:lnTo>
                  <a:lnTo>
                    <a:pt x="6904" y="5321"/>
                  </a:lnTo>
                  <a:close/>
                </a:path>
              </a:pathLst>
            </a:custGeom>
            <a:noFill/>
            <a:ln w="10300" cap="flat" cmpd="sng">
              <a:solidFill>
                <a:srgbClr val="000000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9"/>
            <p:cNvSpPr/>
            <p:nvPr/>
          </p:nvSpPr>
          <p:spPr>
            <a:xfrm>
              <a:off x="4546759" y="2916739"/>
              <a:ext cx="200193" cy="307610"/>
            </a:xfrm>
            <a:custGeom>
              <a:avLst/>
              <a:gdLst/>
              <a:ahLst/>
              <a:cxnLst/>
              <a:rect l="l" t="t" r="r" b="b"/>
              <a:pathLst>
                <a:path w="6905" h="10610" fill="none" extrusionOk="0">
                  <a:moveTo>
                    <a:pt x="1616" y="0"/>
                  </a:moveTo>
                  <a:lnTo>
                    <a:pt x="0" y="1584"/>
                  </a:lnTo>
                  <a:lnTo>
                    <a:pt x="3737" y="5321"/>
                  </a:lnTo>
                  <a:lnTo>
                    <a:pt x="0" y="9026"/>
                  </a:lnTo>
                  <a:lnTo>
                    <a:pt x="1616" y="10609"/>
                  </a:lnTo>
                  <a:lnTo>
                    <a:pt x="6904" y="5321"/>
                  </a:lnTo>
                  <a:close/>
                </a:path>
              </a:pathLst>
            </a:custGeom>
            <a:noFill/>
            <a:ln w="10300" cap="flat" cmpd="sng">
              <a:solidFill>
                <a:srgbClr val="000000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9" name="Google Shape;1419;p49"/>
          <p:cNvSpPr txBox="1"/>
          <p:nvPr/>
        </p:nvSpPr>
        <p:spPr>
          <a:xfrm>
            <a:off x="1596076" y="2324599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0" name="Google Shape;1420;p49"/>
          <p:cNvSpPr txBox="1"/>
          <p:nvPr/>
        </p:nvSpPr>
        <p:spPr>
          <a:xfrm>
            <a:off x="1596076" y="3084369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farthest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1" name="Google Shape;1421;p49"/>
          <p:cNvSpPr txBox="1"/>
          <p:nvPr/>
        </p:nvSpPr>
        <p:spPr>
          <a:xfrm>
            <a:off x="1596076" y="3843710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a gas giant and has several rings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2" name="Google Shape;1422;p49"/>
          <p:cNvSpPr txBox="1"/>
          <p:nvPr/>
        </p:nvSpPr>
        <p:spPr>
          <a:xfrm>
            <a:off x="5712851" y="2324593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3" name="Google Shape;1423;p49"/>
          <p:cNvSpPr txBox="1"/>
          <p:nvPr/>
        </p:nvSpPr>
        <p:spPr>
          <a:xfrm>
            <a:off x="5712851" y="3084369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Uranus is the seventh planet from the Sun 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4" name="Google Shape;1424;p49"/>
          <p:cNvSpPr txBox="1"/>
          <p:nvPr/>
        </p:nvSpPr>
        <p:spPr>
          <a:xfrm>
            <a:off x="5712851" y="3843710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third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50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Post-it Board Infographics</a:t>
            </a:r>
            <a:endParaRPr sz="25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30" name="Google Shape;1430;p50"/>
          <p:cNvSpPr/>
          <p:nvPr/>
        </p:nvSpPr>
        <p:spPr>
          <a:xfrm>
            <a:off x="8656995" y="1804735"/>
            <a:ext cx="20219" cy="8285"/>
          </a:xfrm>
          <a:custGeom>
            <a:avLst/>
            <a:gdLst/>
            <a:ahLst/>
            <a:cxnLst/>
            <a:rect l="l" t="t" r="r" b="b"/>
            <a:pathLst>
              <a:path w="698" h="286" extrusionOk="0">
                <a:moveTo>
                  <a:pt x="159" y="0"/>
                </a:moveTo>
                <a:cubicBezTo>
                  <a:pt x="64" y="0"/>
                  <a:pt x="1" y="63"/>
                  <a:pt x="1" y="158"/>
                </a:cubicBezTo>
                <a:cubicBezTo>
                  <a:pt x="1" y="222"/>
                  <a:pt x="64" y="285"/>
                  <a:pt x="159" y="285"/>
                </a:cubicBezTo>
                <a:lnTo>
                  <a:pt x="539" y="285"/>
                </a:lnTo>
                <a:cubicBezTo>
                  <a:pt x="634" y="285"/>
                  <a:pt x="698" y="222"/>
                  <a:pt x="698" y="158"/>
                </a:cubicBezTo>
                <a:cubicBezTo>
                  <a:pt x="698" y="63"/>
                  <a:pt x="634" y="0"/>
                  <a:pt x="53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1" name="Google Shape;1431;p50"/>
          <p:cNvSpPr/>
          <p:nvPr/>
        </p:nvSpPr>
        <p:spPr>
          <a:xfrm>
            <a:off x="507663" y="1804735"/>
            <a:ext cx="8135291" cy="8285"/>
          </a:xfrm>
          <a:custGeom>
            <a:avLst/>
            <a:gdLst/>
            <a:ahLst/>
            <a:cxnLst/>
            <a:rect l="l" t="t" r="r" b="b"/>
            <a:pathLst>
              <a:path w="280842" h="286" extrusionOk="0">
                <a:moveTo>
                  <a:pt x="127" y="0"/>
                </a:moveTo>
                <a:cubicBezTo>
                  <a:pt x="64" y="0"/>
                  <a:pt x="1" y="63"/>
                  <a:pt x="1" y="158"/>
                </a:cubicBezTo>
                <a:cubicBezTo>
                  <a:pt x="1" y="222"/>
                  <a:pt x="64" y="285"/>
                  <a:pt x="127" y="285"/>
                </a:cubicBezTo>
                <a:lnTo>
                  <a:pt x="919" y="285"/>
                </a:lnTo>
                <a:cubicBezTo>
                  <a:pt x="1014" y="285"/>
                  <a:pt x="1077" y="222"/>
                  <a:pt x="1077" y="158"/>
                </a:cubicBezTo>
                <a:cubicBezTo>
                  <a:pt x="1077" y="63"/>
                  <a:pt x="1014" y="0"/>
                  <a:pt x="919" y="0"/>
                </a:cubicBezTo>
                <a:close/>
                <a:moveTo>
                  <a:pt x="1711" y="0"/>
                </a:moveTo>
                <a:cubicBezTo>
                  <a:pt x="1647" y="0"/>
                  <a:pt x="1552" y="63"/>
                  <a:pt x="1552" y="158"/>
                </a:cubicBezTo>
                <a:cubicBezTo>
                  <a:pt x="1552" y="222"/>
                  <a:pt x="1647" y="285"/>
                  <a:pt x="1711" y="285"/>
                </a:cubicBezTo>
                <a:lnTo>
                  <a:pt x="2502" y="285"/>
                </a:lnTo>
                <a:cubicBezTo>
                  <a:pt x="2597" y="285"/>
                  <a:pt x="2661" y="222"/>
                  <a:pt x="2661" y="158"/>
                </a:cubicBezTo>
                <a:cubicBezTo>
                  <a:pt x="2661" y="63"/>
                  <a:pt x="2597" y="0"/>
                  <a:pt x="2502" y="0"/>
                </a:cubicBezTo>
                <a:close/>
                <a:moveTo>
                  <a:pt x="3294" y="0"/>
                </a:moveTo>
                <a:cubicBezTo>
                  <a:pt x="3199" y="0"/>
                  <a:pt x="3136" y="63"/>
                  <a:pt x="3136" y="158"/>
                </a:cubicBezTo>
                <a:cubicBezTo>
                  <a:pt x="3136" y="222"/>
                  <a:pt x="3199" y="285"/>
                  <a:pt x="3294" y="285"/>
                </a:cubicBezTo>
                <a:lnTo>
                  <a:pt x="4086" y="285"/>
                </a:lnTo>
                <a:cubicBezTo>
                  <a:pt x="4181" y="285"/>
                  <a:pt x="4244" y="222"/>
                  <a:pt x="4244" y="158"/>
                </a:cubicBezTo>
                <a:cubicBezTo>
                  <a:pt x="4244" y="63"/>
                  <a:pt x="4181" y="0"/>
                  <a:pt x="4086" y="0"/>
                </a:cubicBezTo>
                <a:close/>
                <a:moveTo>
                  <a:pt x="4878" y="0"/>
                </a:moveTo>
                <a:cubicBezTo>
                  <a:pt x="4783" y="0"/>
                  <a:pt x="4719" y="63"/>
                  <a:pt x="4719" y="158"/>
                </a:cubicBezTo>
                <a:cubicBezTo>
                  <a:pt x="4719" y="222"/>
                  <a:pt x="4783" y="285"/>
                  <a:pt x="4878" y="285"/>
                </a:cubicBezTo>
                <a:lnTo>
                  <a:pt x="5669" y="285"/>
                </a:lnTo>
                <a:cubicBezTo>
                  <a:pt x="5764" y="285"/>
                  <a:pt x="5828" y="222"/>
                  <a:pt x="5828" y="158"/>
                </a:cubicBezTo>
                <a:cubicBezTo>
                  <a:pt x="5828" y="63"/>
                  <a:pt x="5764" y="0"/>
                  <a:pt x="5669" y="0"/>
                </a:cubicBezTo>
                <a:close/>
                <a:moveTo>
                  <a:pt x="6461" y="0"/>
                </a:moveTo>
                <a:cubicBezTo>
                  <a:pt x="6366" y="0"/>
                  <a:pt x="6303" y="63"/>
                  <a:pt x="6303" y="158"/>
                </a:cubicBezTo>
                <a:cubicBezTo>
                  <a:pt x="6303" y="222"/>
                  <a:pt x="6366" y="285"/>
                  <a:pt x="6461" y="285"/>
                </a:cubicBezTo>
                <a:lnTo>
                  <a:pt x="7253" y="285"/>
                </a:lnTo>
                <a:cubicBezTo>
                  <a:pt x="7348" y="285"/>
                  <a:pt x="7411" y="222"/>
                  <a:pt x="7411" y="158"/>
                </a:cubicBezTo>
                <a:cubicBezTo>
                  <a:pt x="7411" y="63"/>
                  <a:pt x="7348" y="0"/>
                  <a:pt x="7253" y="0"/>
                </a:cubicBezTo>
                <a:close/>
                <a:moveTo>
                  <a:pt x="8044" y="0"/>
                </a:moveTo>
                <a:cubicBezTo>
                  <a:pt x="7949" y="0"/>
                  <a:pt x="7886" y="63"/>
                  <a:pt x="7886" y="158"/>
                </a:cubicBezTo>
                <a:cubicBezTo>
                  <a:pt x="7886" y="222"/>
                  <a:pt x="7949" y="285"/>
                  <a:pt x="8044" y="285"/>
                </a:cubicBezTo>
                <a:lnTo>
                  <a:pt x="8836" y="285"/>
                </a:lnTo>
                <a:cubicBezTo>
                  <a:pt x="8900" y="285"/>
                  <a:pt x="8995" y="222"/>
                  <a:pt x="8995" y="158"/>
                </a:cubicBezTo>
                <a:cubicBezTo>
                  <a:pt x="8995" y="63"/>
                  <a:pt x="8900" y="0"/>
                  <a:pt x="8836" y="0"/>
                </a:cubicBezTo>
                <a:close/>
                <a:moveTo>
                  <a:pt x="9628" y="0"/>
                </a:moveTo>
                <a:cubicBezTo>
                  <a:pt x="9533" y="0"/>
                  <a:pt x="9470" y="63"/>
                  <a:pt x="9470" y="158"/>
                </a:cubicBezTo>
                <a:cubicBezTo>
                  <a:pt x="9470" y="222"/>
                  <a:pt x="9533" y="285"/>
                  <a:pt x="9628" y="285"/>
                </a:cubicBezTo>
                <a:lnTo>
                  <a:pt x="10420" y="285"/>
                </a:lnTo>
                <a:cubicBezTo>
                  <a:pt x="10483" y="285"/>
                  <a:pt x="10578" y="222"/>
                  <a:pt x="10578" y="158"/>
                </a:cubicBezTo>
                <a:cubicBezTo>
                  <a:pt x="10578" y="63"/>
                  <a:pt x="10483" y="0"/>
                  <a:pt x="10420" y="0"/>
                </a:cubicBezTo>
                <a:close/>
                <a:moveTo>
                  <a:pt x="11211" y="0"/>
                </a:moveTo>
                <a:cubicBezTo>
                  <a:pt x="11116" y="0"/>
                  <a:pt x="11053" y="63"/>
                  <a:pt x="11053" y="158"/>
                </a:cubicBezTo>
                <a:cubicBezTo>
                  <a:pt x="11053" y="222"/>
                  <a:pt x="11116" y="285"/>
                  <a:pt x="11211" y="285"/>
                </a:cubicBezTo>
                <a:lnTo>
                  <a:pt x="12003" y="285"/>
                </a:lnTo>
                <a:cubicBezTo>
                  <a:pt x="12066" y="285"/>
                  <a:pt x="12130" y="222"/>
                  <a:pt x="12130" y="158"/>
                </a:cubicBezTo>
                <a:cubicBezTo>
                  <a:pt x="12130" y="63"/>
                  <a:pt x="12066" y="0"/>
                  <a:pt x="12003" y="0"/>
                </a:cubicBezTo>
                <a:close/>
                <a:moveTo>
                  <a:pt x="12795" y="0"/>
                </a:moveTo>
                <a:cubicBezTo>
                  <a:pt x="12700" y="0"/>
                  <a:pt x="12636" y="63"/>
                  <a:pt x="12636" y="158"/>
                </a:cubicBezTo>
                <a:cubicBezTo>
                  <a:pt x="12636" y="222"/>
                  <a:pt x="12700" y="285"/>
                  <a:pt x="12795" y="285"/>
                </a:cubicBezTo>
                <a:lnTo>
                  <a:pt x="13587" y="285"/>
                </a:lnTo>
                <a:cubicBezTo>
                  <a:pt x="13650" y="285"/>
                  <a:pt x="13713" y="222"/>
                  <a:pt x="13713" y="158"/>
                </a:cubicBezTo>
                <a:cubicBezTo>
                  <a:pt x="13713" y="63"/>
                  <a:pt x="13650" y="0"/>
                  <a:pt x="13587" y="0"/>
                </a:cubicBezTo>
                <a:close/>
                <a:moveTo>
                  <a:pt x="14347" y="0"/>
                </a:moveTo>
                <a:cubicBezTo>
                  <a:pt x="14283" y="0"/>
                  <a:pt x="14220" y="63"/>
                  <a:pt x="14220" y="158"/>
                </a:cubicBezTo>
                <a:cubicBezTo>
                  <a:pt x="14220" y="222"/>
                  <a:pt x="14283" y="285"/>
                  <a:pt x="14347" y="285"/>
                </a:cubicBezTo>
                <a:lnTo>
                  <a:pt x="15138" y="285"/>
                </a:lnTo>
                <a:cubicBezTo>
                  <a:pt x="15233" y="285"/>
                  <a:pt x="15297" y="222"/>
                  <a:pt x="15297" y="158"/>
                </a:cubicBezTo>
                <a:cubicBezTo>
                  <a:pt x="15297" y="63"/>
                  <a:pt x="15233" y="0"/>
                  <a:pt x="15138" y="0"/>
                </a:cubicBezTo>
                <a:close/>
                <a:moveTo>
                  <a:pt x="15930" y="0"/>
                </a:moveTo>
                <a:cubicBezTo>
                  <a:pt x="15867" y="0"/>
                  <a:pt x="15803" y="63"/>
                  <a:pt x="15803" y="158"/>
                </a:cubicBezTo>
                <a:cubicBezTo>
                  <a:pt x="15803" y="222"/>
                  <a:pt x="15867" y="285"/>
                  <a:pt x="15930" y="285"/>
                </a:cubicBezTo>
                <a:lnTo>
                  <a:pt x="16722" y="285"/>
                </a:lnTo>
                <a:cubicBezTo>
                  <a:pt x="16817" y="285"/>
                  <a:pt x="16880" y="222"/>
                  <a:pt x="16880" y="158"/>
                </a:cubicBezTo>
                <a:cubicBezTo>
                  <a:pt x="16880" y="63"/>
                  <a:pt x="16817" y="0"/>
                  <a:pt x="16722" y="0"/>
                </a:cubicBezTo>
                <a:close/>
                <a:moveTo>
                  <a:pt x="17514" y="0"/>
                </a:moveTo>
                <a:cubicBezTo>
                  <a:pt x="17450" y="0"/>
                  <a:pt x="17387" y="63"/>
                  <a:pt x="17387" y="158"/>
                </a:cubicBezTo>
                <a:cubicBezTo>
                  <a:pt x="17387" y="222"/>
                  <a:pt x="17450" y="285"/>
                  <a:pt x="17514" y="285"/>
                </a:cubicBezTo>
                <a:lnTo>
                  <a:pt x="18305" y="285"/>
                </a:lnTo>
                <a:cubicBezTo>
                  <a:pt x="18400" y="285"/>
                  <a:pt x="18464" y="222"/>
                  <a:pt x="18464" y="158"/>
                </a:cubicBezTo>
                <a:cubicBezTo>
                  <a:pt x="18464" y="63"/>
                  <a:pt x="18400" y="0"/>
                  <a:pt x="18305" y="0"/>
                </a:cubicBezTo>
                <a:close/>
                <a:moveTo>
                  <a:pt x="19097" y="0"/>
                </a:moveTo>
                <a:cubicBezTo>
                  <a:pt x="19034" y="0"/>
                  <a:pt x="18939" y="63"/>
                  <a:pt x="18939" y="158"/>
                </a:cubicBezTo>
                <a:cubicBezTo>
                  <a:pt x="18939" y="222"/>
                  <a:pt x="19034" y="285"/>
                  <a:pt x="19097" y="285"/>
                </a:cubicBezTo>
                <a:lnTo>
                  <a:pt x="19889" y="285"/>
                </a:lnTo>
                <a:cubicBezTo>
                  <a:pt x="19984" y="285"/>
                  <a:pt x="20047" y="222"/>
                  <a:pt x="20047" y="158"/>
                </a:cubicBezTo>
                <a:cubicBezTo>
                  <a:pt x="20047" y="63"/>
                  <a:pt x="19984" y="0"/>
                  <a:pt x="19889" y="0"/>
                </a:cubicBezTo>
                <a:close/>
                <a:moveTo>
                  <a:pt x="20680" y="0"/>
                </a:moveTo>
                <a:cubicBezTo>
                  <a:pt x="20585" y="0"/>
                  <a:pt x="20522" y="63"/>
                  <a:pt x="20522" y="158"/>
                </a:cubicBezTo>
                <a:cubicBezTo>
                  <a:pt x="20522" y="222"/>
                  <a:pt x="20585" y="285"/>
                  <a:pt x="20680" y="285"/>
                </a:cubicBezTo>
                <a:lnTo>
                  <a:pt x="21472" y="285"/>
                </a:lnTo>
                <a:cubicBezTo>
                  <a:pt x="21567" y="285"/>
                  <a:pt x="21631" y="222"/>
                  <a:pt x="21631" y="158"/>
                </a:cubicBezTo>
                <a:cubicBezTo>
                  <a:pt x="21631" y="63"/>
                  <a:pt x="21567" y="0"/>
                  <a:pt x="21472" y="0"/>
                </a:cubicBezTo>
                <a:close/>
                <a:moveTo>
                  <a:pt x="22264" y="0"/>
                </a:moveTo>
                <a:cubicBezTo>
                  <a:pt x="22169" y="0"/>
                  <a:pt x="22106" y="63"/>
                  <a:pt x="22106" y="158"/>
                </a:cubicBezTo>
                <a:cubicBezTo>
                  <a:pt x="22106" y="222"/>
                  <a:pt x="22169" y="285"/>
                  <a:pt x="22264" y="285"/>
                </a:cubicBezTo>
                <a:lnTo>
                  <a:pt x="23056" y="285"/>
                </a:lnTo>
                <a:cubicBezTo>
                  <a:pt x="23151" y="285"/>
                  <a:pt x="23214" y="222"/>
                  <a:pt x="23214" y="158"/>
                </a:cubicBezTo>
                <a:cubicBezTo>
                  <a:pt x="23214" y="63"/>
                  <a:pt x="23151" y="0"/>
                  <a:pt x="23056" y="0"/>
                </a:cubicBezTo>
                <a:close/>
                <a:moveTo>
                  <a:pt x="23847" y="0"/>
                </a:moveTo>
                <a:cubicBezTo>
                  <a:pt x="23752" y="0"/>
                  <a:pt x="23689" y="63"/>
                  <a:pt x="23689" y="158"/>
                </a:cubicBezTo>
                <a:cubicBezTo>
                  <a:pt x="23689" y="222"/>
                  <a:pt x="23752" y="285"/>
                  <a:pt x="23847" y="285"/>
                </a:cubicBezTo>
                <a:lnTo>
                  <a:pt x="24639" y="285"/>
                </a:lnTo>
                <a:cubicBezTo>
                  <a:pt x="24734" y="285"/>
                  <a:pt x="24797" y="222"/>
                  <a:pt x="24797" y="158"/>
                </a:cubicBezTo>
                <a:cubicBezTo>
                  <a:pt x="24797" y="63"/>
                  <a:pt x="24734" y="0"/>
                  <a:pt x="24639" y="0"/>
                </a:cubicBezTo>
                <a:close/>
                <a:moveTo>
                  <a:pt x="25431" y="0"/>
                </a:moveTo>
                <a:cubicBezTo>
                  <a:pt x="25336" y="0"/>
                  <a:pt x="25272" y="63"/>
                  <a:pt x="25272" y="158"/>
                </a:cubicBezTo>
                <a:cubicBezTo>
                  <a:pt x="25272" y="222"/>
                  <a:pt x="25336" y="285"/>
                  <a:pt x="25431" y="285"/>
                </a:cubicBezTo>
                <a:lnTo>
                  <a:pt x="26223" y="285"/>
                </a:lnTo>
                <a:cubicBezTo>
                  <a:pt x="26286" y="285"/>
                  <a:pt x="26349" y="222"/>
                  <a:pt x="26349" y="158"/>
                </a:cubicBezTo>
                <a:cubicBezTo>
                  <a:pt x="26349" y="63"/>
                  <a:pt x="26286" y="0"/>
                  <a:pt x="26223" y="0"/>
                </a:cubicBezTo>
                <a:close/>
                <a:moveTo>
                  <a:pt x="27014" y="0"/>
                </a:moveTo>
                <a:cubicBezTo>
                  <a:pt x="26919" y="0"/>
                  <a:pt x="26856" y="63"/>
                  <a:pt x="26856" y="158"/>
                </a:cubicBezTo>
                <a:cubicBezTo>
                  <a:pt x="26856" y="222"/>
                  <a:pt x="26919" y="285"/>
                  <a:pt x="27014" y="285"/>
                </a:cubicBezTo>
                <a:lnTo>
                  <a:pt x="27806" y="285"/>
                </a:lnTo>
                <a:cubicBezTo>
                  <a:pt x="27869" y="285"/>
                  <a:pt x="27933" y="222"/>
                  <a:pt x="27933" y="158"/>
                </a:cubicBezTo>
                <a:cubicBezTo>
                  <a:pt x="27933" y="63"/>
                  <a:pt x="27869" y="0"/>
                  <a:pt x="27806" y="0"/>
                </a:cubicBezTo>
                <a:close/>
                <a:moveTo>
                  <a:pt x="28598" y="0"/>
                </a:moveTo>
                <a:cubicBezTo>
                  <a:pt x="28503" y="0"/>
                  <a:pt x="28439" y="63"/>
                  <a:pt x="28439" y="158"/>
                </a:cubicBezTo>
                <a:cubicBezTo>
                  <a:pt x="28439" y="222"/>
                  <a:pt x="28503" y="285"/>
                  <a:pt x="28598" y="285"/>
                </a:cubicBezTo>
                <a:lnTo>
                  <a:pt x="29389" y="285"/>
                </a:lnTo>
                <a:cubicBezTo>
                  <a:pt x="29453" y="285"/>
                  <a:pt x="29516" y="222"/>
                  <a:pt x="29516" y="158"/>
                </a:cubicBezTo>
                <a:cubicBezTo>
                  <a:pt x="29516" y="63"/>
                  <a:pt x="29453" y="0"/>
                  <a:pt x="29389" y="0"/>
                </a:cubicBezTo>
                <a:close/>
                <a:moveTo>
                  <a:pt x="30181" y="0"/>
                </a:moveTo>
                <a:cubicBezTo>
                  <a:pt x="30086" y="0"/>
                  <a:pt x="30023" y="63"/>
                  <a:pt x="30023" y="158"/>
                </a:cubicBezTo>
                <a:cubicBezTo>
                  <a:pt x="30023" y="222"/>
                  <a:pt x="30086" y="285"/>
                  <a:pt x="30181" y="285"/>
                </a:cubicBezTo>
                <a:lnTo>
                  <a:pt x="30973" y="285"/>
                </a:lnTo>
                <a:cubicBezTo>
                  <a:pt x="31036" y="285"/>
                  <a:pt x="31100" y="222"/>
                  <a:pt x="31100" y="158"/>
                </a:cubicBezTo>
                <a:cubicBezTo>
                  <a:pt x="31100" y="63"/>
                  <a:pt x="31036" y="0"/>
                  <a:pt x="30973" y="0"/>
                </a:cubicBezTo>
                <a:close/>
                <a:moveTo>
                  <a:pt x="31733" y="0"/>
                </a:moveTo>
                <a:cubicBezTo>
                  <a:pt x="31670" y="0"/>
                  <a:pt x="31606" y="63"/>
                  <a:pt x="31606" y="158"/>
                </a:cubicBezTo>
                <a:cubicBezTo>
                  <a:pt x="31606" y="222"/>
                  <a:pt x="31670" y="285"/>
                  <a:pt x="31733" y="285"/>
                </a:cubicBezTo>
                <a:lnTo>
                  <a:pt x="32525" y="285"/>
                </a:lnTo>
                <a:cubicBezTo>
                  <a:pt x="32620" y="285"/>
                  <a:pt x="32683" y="222"/>
                  <a:pt x="32683" y="158"/>
                </a:cubicBezTo>
                <a:cubicBezTo>
                  <a:pt x="32683" y="63"/>
                  <a:pt x="32620" y="0"/>
                  <a:pt x="32525" y="0"/>
                </a:cubicBezTo>
                <a:close/>
                <a:moveTo>
                  <a:pt x="33316" y="0"/>
                </a:moveTo>
                <a:cubicBezTo>
                  <a:pt x="33253" y="0"/>
                  <a:pt x="33190" y="63"/>
                  <a:pt x="33190" y="158"/>
                </a:cubicBezTo>
                <a:cubicBezTo>
                  <a:pt x="33190" y="222"/>
                  <a:pt x="33253" y="285"/>
                  <a:pt x="33316" y="285"/>
                </a:cubicBezTo>
                <a:lnTo>
                  <a:pt x="34108" y="285"/>
                </a:lnTo>
                <a:cubicBezTo>
                  <a:pt x="34203" y="285"/>
                  <a:pt x="34266" y="222"/>
                  <a:pt x="34266" y="158"/>
                </a:cubicBezTo>
                <a:cubicBezTo>
                  <a:pt x="34266" y="63"/>
                  <a:pt x="34203" y="0"/>
                  <a:pt x="34108" y="0"/>
                </a:cubicBezTo>
                <a:close/>
                <a:moveTo>
                  <a:pt x="34900" y="0"/>
                </a:moveTo>
                <a:cubicBezTo>
                  <a:pt x="34837" y="0"/>
                  <a:pt x="34773" y="63"/>
                  <a:pt x="34773" y="158"/>
                </a:cubicBezTo>
                <a:cubicBezTo>
                  <a:pt x="34773" y="222"/>
                  <a:pt x="34837" y="285"/>
                  <a:pt x="34900" y="285"/>
                </a:cubicBezTo>
                <a:lnTo>
                  <a:pt x="35692" y="285"/>
                </a:lnTo>
                <a:cubicBezTo>
                  <a:pt x="35787" y="285"/>
                  <a:pt x="35850" y="222"/>
                  <a:pt x="35850" y="158"/>
                </a:cubicBezTo>
                <a:cubicBezTo>
                  <a:pt x="35850" y="63"/>
                  <a:pt x="35787" y="0"/>
                  <a:pt x="35692" y="0"/>
                </a:cubicBezTo>
                <a:close/>
                <a:moveTo>
                  <a:pt x="36483" y="0"/>
                </a:moveTo>
                <a:cubicBezTo>
                  <a:pt x="36420" y="0"/>
                  <a:pt x="36325" y="63"/>
                  <a:pt x="36325" y="158"/>
                </a:cubicBezTo>
                <a:cubicBezTo>
                  <a:pt x="36325" y="222"/>
                  <a:pt x="36420" y="285"/>
                  <a:pt x="36483" y="285"/>
                </a:cubicBezTo>
                <a:lnTo>
                  <a:pt x="37275" y="285"/>
                </a:lnTo>
                <a:cubicBezTo>
                  <a:pt x="37370" y="285"/>
                  <a:pt x="37433" y="222"/>
                  <a:pt x="37433" y="158"/>
                </a:cubicBezTo>
                <a:cubicBezTo>
                  <a:pt x="37433" y="63"/>
                  <a:pt x="37370" y="0"/>
                  <a:pt x="37275" y="0"/>
                </a:cubicBezTo>
                <a:close/>
                <a:moveTo>
                  <a:pt x="38067" y="0"/>
                </a:moveTo>
                <a:cubicBezTo>
                  <a:pt x="37972" y="0"/>
                  <a:pt x="37908" y="63"/>
                  <a:pt x="37908" y="158"/>
                </a:cubicBezTo>
                <a:cubicBezTo>
                  <a:pt x="37908" y="222"/>
                  <a:pt x="37972" y="285"/>
                  <a:pt x="38067" y="285"/>
                </a:cubicBezTo>
                <a:lnTo>
                  <a:pt x="38858" y="285"/>
                </a:lnTo>
                <a:cubicBezTo>
                  <a:pt x="38953" y="285"/>
                  <a:pt x="39017" y="222"/>
                  <a:pt x="39017" y="158"/>
                </a:cubicBezTo>
                <a:cubicBezTo>
                  <a:pt x="39017" y="63"/>
                  <a:pt x="38953" y="0"/>
                  <a:pt x="38858" y="0"/>
                </a:cubicBezTo>
                <a:close/>
                <a:moveTo>
                  <a:pt x="39650" y="0"/>
                </a:moveTo>
                <a:cubicBezTo>
                  <a:pt x="39555" y="0"/>
                  <a:pt x="39492" y="63"/>
                  <a:pt x="39492" y="158"/>
                </a:cubicBezTo>
                <a:cubicBezTo>
                  <a:pt x="39492" y="222"/>
                  <a:pt x="39555" y="285"/>
                  <a:pt x="39650" y="285"/>
                </a:cubicBezTo>
                <a:lnTo>
                  <a:pt x="40442" y="285"/>
                </a:lnTo>
                <a:cubicBezTo>
                  <a:pt x="40537" y="285"/>
                  <a:pt x="40600" y="222"/>
                  <a:pt x="40600" y="158"/>
                </a:cubicBezTo>
                <a:cubicBezTo>
                  <a:pt x="40600" y="63"/>
                  <a:pt x="40537" y="0"/>
                  <a:pt x="40442" y="0"/>
                </a:cubicBezTo>
                <a:close/>
                <a:moveTo>
                  <a:pt x="41234" y="0"/>
                </a:moveTo>
                <a:cubicBezTo>
                  <a:pt x="41139" y="0"/>
                  <a:pt x="41075" y="63"/>
                  <a:pt x="41075" y="158"/>
                </a:cubicBezTo>
                <a:cubicBezTo>
                  <a:pt x="41075" y="222"/>
                  <a:pt x="41139" y="285"/>
                  <a:pt x="41234" y="285"/>
                </a:cubicBezTo>
                <a:lnTo>
                  <a:pt x="42025" y="285"/>
                </a:lnTo>
                <a:cubicBezTo>
                  <a:pt x="42089" y="285"/>
                  <a:pt x="42184" y="222"/>
                  <a:pt x="42184" y="158"/>
                </a:cubicBezTo>
                <a:cubicBezTo>
                  <a:pt x="42184" y="63"/>
                  <a:pt x="42120" y="0"/>
                  <a:pt x="42025" y="0"/>
                </a:cubicBezTo>
                <a:close/>
                <a:moveTo>
                  <a:pt x="42817" y="0"/>
                </a:moveTo>
                <a:cubicBezTo>
                  <a:pt x="42722" y="0"/>
                  <a:pt x="42659" y="63"/>
                  <a:pt x="42659" y="158"/>
                </a:cubicBezTo>
                <a:cubicBezTo>
                  <a:pt x="42659" y="222"/>
                  <a:pt x="42722" y="285"/>
                  <a:pt x="42817" y="285"/>
                </a:cubicBezTo>
                <a:lnTo>
                  <a:pt x="43609" y="285"/>
                </a:lnTo>
                <a:cubicBezTo>
                  <a:pt x="43672" y="285"/>
                  <a:pt x="43767" y="222"/>
                  <a:pt x="43767" y="158"/>
                </a:cubicBezTo>
                <a:cubicBezTo>
                  <a:pt x="43767" y="63"/>
                  <a:pt x="43672" y="0"/>
                  <a:pt x="43609" y="0"/>
                </a:cubicBezTo>
                <a:close/>
                <a:moveTo>
                  <a:pt x="44401" y="0"/>
                </a:moveTo>
                <a:cubicBezTo>
                  <a:pt x="44306" y="0"/>
                  <a:pt x="44242" y="63"/>
                  <a:pt x="44242" y="158"/>
                </a:cubicBezTo>
                <a:cubicBezTo>
                  <a:pt x="44242" y="222"/>
                  <a:pt x="44306" y="285"/>
                  <a:pt x="44401" y="285"/>
                </a:cubicBezTo>
                <a:lnTo>
                  <a:pt x="45192" y="285"/>
                </a:lnTo>
                <a:cubicBezTo>
                  <a:pt x="45256" y="285"/>
                  <a:pt x="45319" y="222"/>
                  <a:pt x="45319" y="158"/>
                </a:cubicBezTo>
                <a:cubicBezTo>
                  <a:pt x="45319" y="63"/>
                  <a:pt x="45256" y="0"/>
                  <a:pt x="45192" y="0"/>
                </a:cubicBezTo>
                <a:close/>
                <a:moveTo>
                  <a:pt x="45984" y="0"/>
                </a:moveTo>
                <a:cubicBezTo>
                  <a:pt x="45889" y="0"/>
                  <a:pt x="45826" y="63"/>
                  <a:pt x="45826" y="158"/>
                </a:cubicBezTo>
                <a:cubicBezTo>
                  <a:pt x="45826" y="222"/>
                  <a:pt x="45889" y="285"/>
                  <a:pt x="45984" y="285"/>
                </a:cubicBezTo>
                <a:lnTo>
                  <a:pt x="46776" y="285"/>
                </a:lnTo>
                <a:cubicBezTo>
                  <a:pt x="46839" y="285"/>
                  <a:pt x="46902" y="222"/>
                  <a:pt x="46902" y="158"/>
                </a:cubicBezTo>
                <a:cubicBezTo>
                  <a:pt x="46902" y="63"/>
                  <a:pt x="46839" y="0"/>
                  <a:pt x="46776" y="0"/>
                </a:cubicBezTo>
                <a:close/>
                <a:moveTo>
                  <a:pt x="47567" y="0"/>
                </a:moveTo>
                <a:cubicBezTo>
                  <a:pt x="47472" y="0"/>
                  <a:pt x="47409" y="63"/>
                  <a:pt x="47409" y="158"/>
                </a:cubicBezTo>
                <a:cubicBezTo>
                  <a:pt x="47409" y="222"/>
                  <a:pt x="47472" y="285"/>
                  <a:pt x="47567" y="285"/>
                </a:cubicBezTo>
                <a:lnTo>
                  <a:pt x="48359" y="285"/>
                </a:lnTo>
                <a:cubicBezTo>
                  <a:pt x="48423" y="285"/>
                  <a:pt x="48486" y="222"/>
                  <a:pt x="48486" y="158"/>
                </a:cubicBezTo>
                <a:cubicBezTo>
                  <a:pt x="48486" y="63"/>
                  <a:pt x="48423" y="0"/>
                  <a:pt x="48359" y="0"/>
                </a:cubicBezTo>
                <a:close/>
                <a:moveTo>
                  <a:pt x="49119" y="0"/>
                </a:moveTo>
                <a:cubicBezTo>
                  <a:pt x="49056" y="0"/>
                  <a:pt x="48993" y="63"/>
                  <a:pt x="48993" y="158"/>
                </a:cubicBezTo>
                <a:cubicBezTo>
                  <a:pt x="48993" y="222"/>
                  <a:pt x="49056" y="285"/>
                  <a:pt x="49119" y="285"/>
                </a:cubicBezTo>
                <a:lnTo>
                  <a:pt x="49911" y="285"/>
                </a:lnTo>
                <a:cubicBezTo>
                  <a:pt x="50006" y="285"/>
                  <a:pt x="50069" y="222"/>
                  <a:pt x="50069" y="158"/>
                </a:cubicBezTo>
                <a:cubicBezTo>
                  <a:pt x="50069" y="63"/>
                  <a:pt x="50006" y="0"/>
                  <a:pt x="49911" y="0"/>
                </a:cubicBezTo>
                <a:close/>
                <a:moveTo>
                  <a:pt x="50703" y="0"/>
                </a:moveTo>
                <a:cubicBezTo>
                  <a:pt x="50639" y="0"/>
                  <a:pt x="50576" y="63"/>
                  <a:pt x="50576" y="158"/>
                </a:cubicBezTo>
                <a:cubicBezTo>
                  <a:pt x="50576" y="222"/>
                  <a:pt x="50639" y="285"/>
                  <a:pt x="50703" y="285"/>
                </a:cubicBezTo>
                <a:lnTo>
                  <a:pt x="51494" y="285"/>
                </a:lnTo>
                <a:cubicBezTo>
                  <a:pt x="51589" y="285"/>
                  <a:pt x="51653" y="222"/>
                  <a:pt x="51653" y="158"/>
                </a:cubicBezTo>
                <a:cubicBezTo>
                  <a:pt x="51653" y="63"/>
                  <a:pt x="51589" y="0"/>
                  <a:pt x="51494" y="0"/>
                </a:cubicBezTo>
                <a:close/>
                <a:moveTo>
                  <a:pt x="52286" y="0"/>
                </a:moveTo>
                <a:cubicBezTo>
                  <a:pt x="52191" y="0"/>
                  <a:pt x="52128" y="63"/>
                  <a:pt x="52128" y="158"/>
                </a:cubicBezTo>
                <a:cubicBezTo>
                  <a:pt x="52128" y="222"/>
                  <a:pt x="52191" y="285"/>
                  <a:pt x="52286" y="285"/>
                </a:cubicBezTo>
                <a:lnTo>
                  <a:pt x="53078" y="285"/>
                </a:lnTo>
                <a:cubicBezTo>
                  <a:pt x="53173" y="285"/>
                  <a:pt x="53236" y="222"/>
                  <a:pt x="53236" y="158"/>
                </a:cubicBezTo>
                <a:cubicBezTo>
                  <a:pt x="53236" y="63"/>
                  <a:pt x="53173" y="0"/>
                  <a:pt x="53078" y="0"/>
                </a:cubicBezTo>
                <a:close/>
                <a:moveTo>
                  <a:pt x="53870" y="0"/>
                </a:moveTo>
                <a:cubicBezTo>
                  <a:pt x="53775" y="0"/>
                  <a:pt x="53711" y="63"/>
                  <a:pt x="53711" y="158"/>
                </a:cubicBezTo>
                <a:cubicBezTo>
                  <a:pt x="53711" y="222"/>
                  <a:pt x="53775" y="285"/>
                  <a:pt x="53870" y="285"/>
                </a:cubicBezTo>
                <a:lnTo>
                  <a:pt x="54661" y="285"/>
                </a:lnTo>
                <a:cubicBezTo>
                  <a:pt x="54756" y="285"/>
                  <a:pt x="54820" y="222"/>
                  <a:pt x="54820" y="158"/>
                </a:cubicBezTo>
                <a:cubicBezTo>
                  <a:pt x="54820" y="63"/>
                  <a:pt x="54756" y="0"/>
                  <a:pt x="54661" y="0"/>
                </a:cubicBezTo>
                <a:close/>
                <a:moveTo>
                  <a:pt x="55453" y="0"/>
                </a:moveTo>
                <a:cubicBezTo>
                  <a:pt x="55358" y="0"/>
                  <a:pt x="55295" y="63"/>
                  <a:pt x="55295" y="158"/>
                </a:cubicBezTo>
                <a:cubicBezTo>
                  <a:pt x="55295" y="222"/>
                  <a:pt x="55358" y="285"/>
                  <a:pt x="55453" y="285"/>
                </a:cubicBezTo>
                <a:lnTo>
                  <a:pt x="56245" y="285"/>
                </a:lnTo>
                <a:cubicBezTo>
                  <a:pt x="56340" y="285"/>
                  <a:pt x="56403" y="222"/>
                  <a:pt x="56403" y="158"/>
                </a:cubicBezTo>
                <a:cubicBezTo>
                  <a:pt x="56403" y="63"/>
                  <a:pt x="56340" y="0"/>
                  <a:pt x="56245" y="0"/>
                </a:cubicBezTo>
                <a:close/>
                <a:moveTo>
                  <a:pt x="57037" y="0"/>
                </a:moveTo>
                <a:cubicBezTo>
                  <a:pt x="56942" y="0"/>
                  <a:pt x="56878" y="63"/>
                  <a:pt x="56878" y="158"/>
                </a:cubicBezTo>
                <a:cubicBezTo>
                  <a:pt x="56878" y="222"/>
                  <a:pt x="56942" y="285"/>
                  <a:pt x="57037" y="285"/>
                </a:cubicBezTo>
                <a:lnTo>
                  <a:pt x="57828" y="285"/>
                </a:lnTo>
                <a:cubicBezTo>
                  <a:pt x="57892" y="285"/>
                  <a:pt x="57987" y="222"/>
                  <a:pt x="57987" y="158"/>
                </a:cubicBezTo>
                <a:cubicBezTo>
                  <a:pt x="57987" y="63"/>
                  <a:pt x="57923" y="0"/>
                  <a:pt x="57828" y="0"/>
                </a:cubicBezTo>
                <a:close/>
                <a:moveTo>
                  <a:pt x="58620" y="0"/>
                </a:moveTo>
                <a:cubicBezTo>
                  <a:pt x="58525" y="0"/>
                  <a:pt x="58462" y="63"/>
                  <a:pt x="58462" y="158"/>
                </a:cubicBezTo>
                <a:cubicBezTo>
                  <a:pt x="58462" y="222"/>
                  <a:pt x="58525" y="285"/>
                  <a:pt x="58620" y="285"/>
                </a:cubicBezTo>
                <a:lnTo>
                  <a:pt x="59412" y="285"/>
                </a:lnTo>
                <a:cubicBezTo>
                  <a:pt x="59475" y="285"/>
                  <a:pt x="59538" y="222"/>
                  <a:pt x="59538" y="158"/>
                </a:cubicBezTo>
                <a:cubicBezTo>
                  <a:pt x="59538" y="63"/>
                  <a:pt x="59475" y="0"/>
                  <a:pt x="59412" y="0"/>
                </a:cubicBezTo>
                <a:close/>
                <a:moveTo>
                  <a:pt x="60203" y="0"/>
                </a:moveTo>
                <a:cubicBezTo>
                  <a:pt x="60108" y="0"/>
                  <a:pt x="60045" y="63"/>
                  <a:pt x="60045" y="158"/>
                </a:cubicBezTo>
                <a:cubicBezTo>
                  <a:pt x="60045" y="222"/>
                  <a:pt x="60108" y="285"/>
                  <a:pt x="60203" y="285"/>
                </a:cubicBezTo>
                <a:lnTo>
                  <a:pt x="60995" y="285"/>
                </a:lnTo>
                <a:cubicBezTo>
                  <a:pt x="61058" y="285"/>
                  <a:pt x="61122" y="222"/>
                  <a:pt x="61122" y="158"/>
                </a:cubicBezTo>
                <a:cubicBezTo>
                  <a:pt x="61122" y="63"/>
                  <a:pt x="61058" y="0"/>
                  <a:pt x="60995" y="0"/>
                </a:cubicBezTo>
                <a:close/>
                <a:moveTo>
                  <a:pt x="61787" y="0"/>
                </a:moveTo>
                <a:cubicBezTo>
                  <a:pt x="61692" y="0"/>
                  <a:pt x="61629" y="63"/>
                  <a:pt x="61629" y="158"/>
                </a:cubicBezTo>
                <a:cubicBezTo>
                  <a:pt x="61629" y="222"/>
                  <a:pt x="61692" y="285"/>
                  <a:pt x="61787" y="285"/>
                </a:cubicBezTo>
                <a:lnTo>
                  <a:pt x="62579" y="285"/>
                </a:lnTo>
                <a:cubicBezTo>
                  <a:pt x="62642" y="285"/>
                  <a:pt x="62705" y="222"/>
                  <a:pt x="62705" y="158"/>
                </a:cubicBezTo>
                <a:cubicBezTo>
                  <a:pt x="62705" y="63"/>
                  <a:pt x="62642" y="0"/>
                  <a:pt x="62579" y="0"/>
                </a:cubicBezTo>
                <a:close/>
                <a:moveTo>
                  <a:pt x="63370" y="0"/>
                </a:moveTo>
                <a:cubicBezTo>
                  <a:pt x="63275" y="0"/>
                  <a:pt x="63212" y="63"/>
                  <a:pt x="63212" y="158"/>
                </a:cubicBezTo>
                <a:cubicBezTo>
                  <a:pt x="63212" y="222"/>
                  <a:pt x="63275" y="285"/>
                  <a:pt x="63370" y="285"/>
                </a:cubicBezTo>
                <a:lnTo>
                  <a:pt x="64162" y="285"/>
                </a:lnTo>
                <a:cubicBezTo>
                  <a:pt x="64225" y="285"/>
                  <a:pt x="64289" y="222"/>
                  <a:pt x="64289" y="158"/>
                </a:cubicBezTo>
                <a:cubicBezTo>
                  <a:pt x="64289" y="63"/>
                  <a:pt x="64225" y="0"/>
                  <a:pt x="64162" y="0"/>
                </a:cubicBezTo>
                <a:close/>
                <a:moveTo>
                  <a:pt x="64922" y="0"/>
                </a:moveTo>
                <a:cubicBezTo>
                  <a:pt x="64859" y="0"/>
                  <a:pt x="64795" y="63"/>
                  <a:pt x="64795" y="158"/>
                </a:cubicBezTo>
                <a:cubicBezTo>
                  <a:pt x="64795" y="222"/>
                  <a:pt x="64859" y="285"/>
                  <a:pt x="64922" y="285"/>
                </a:cubicBezTo>
                <a:lnTo>
                  <a:pt x="65714" y="285"/>
                </a:lnTo>
                <a:cubicBezTo>
                  <a:pt x="65809" y="285"/>
                  <a:pt x="65872" y="222"/>
                  <a:pt x="65872" y="158"/>
                </a:cubicBezTo>
                <a:cubicBezTo>
                  <a:pt x="65872" y="63"/>
                  <a:pt x="65809" y="0"/>
                  <a:pt x="65714" y="0"/>
                </a:cubicBezTo>
                <a:close/>
                <a:moveTo>
                  <a:pt x="66506" y="0"/>
                </a:moveTo>
                <a:cubicBezTo>
                  <a:pt x="66442" y="0"/>
                  <a:pt x="66379" y="63"/>
                  <a:pt x="66379" y="158"/>
                </a:cubicBezTo>
                <a:cubicBezTo>
                  <a:pt x="66379" y="222"/>
                  <a:pt x="66442" y="285"/>
                  <a:pt x="66506" y="285"/>
                </a:cubicBezTo>
                <a:lnTo>
                  <a:pt x="67297" y="285"/>
                </a:lnTo>
                <a:cubicBezTo>
                  <a:pt x="67392" y="285"/>
                  <a:pt x="67456" y="222"/>
                  <a:pt x="67456" y="158"/>
                </a:cubicBezTo>
                <a:cubicBezTo>
                  <a:pt x="67456" y="63"/>
                  <a:pt x="67392" y="0"/>
                  <a:pt x="67297" y="0"/>
                </a:cubicBezTo>
                <a:close/>
                <a:moveTo>
                  <a:pt x="68089" y="0"/>
                </a:moveTo>
                <a:cubicBezTo>
                  <a:pt x="68026" y="0"/>
                  <a:pt x="67962" y="63"/>
                  <a:pt x="67962" y="158"/>
                </a:cubicBezTo>
                <a:cubicBezTo>
                  <a:pt x="67962" y="222"/>
                  <a:pt x="68026" y="285"/>
                  <a:pt x="68089" y="285"/>
                </a:cubicBezTo>
                <a:lnTo>
                  <a:pt x="68881" y="285"/>
                </a:lnTo>
                <a:cubicBezTo>
                  <a:pt x="68976" y="285"/>
                  <a:pt x="69039" y="222"/>
                  <a:pt x="69039" y="158"/>
                </a:cubicBezTo>
                <a:cubicBezTo>
                  <a:pt x="69039" y="63"/>
                  <a:pt x="68976" y="0"/>
                  <a:pt x="68881" y="0"/>
                </a:cubicBezTo>
                <a:close/>
                <a:moveTo>
                  <a:pt x="69672" y="0"/>
                </a:moveTo>
                <a:cubicBezTo>
                  <a:pt x="69609" y="0"/>
                  <a:pt x="69514" y="63"/>
                  <a:pt x="69514" y="158"/>
                </a:cubicBezTo>
                <a:cubicBezTo>
                  <a:pt x="69514" y="222"/>
                  <a:pt x="69609" y="285"/>
                  <a:pt x="69672" y="285"/>
                </a:cubicBezTo>
                <a:lnTo>
                  <a:pt x="70464" y="285"/>
                </a:lnTo>
                <a:cubicBezTo>
                  <a:pt x="70559" y="285"/>
                  <a:pt x="70623" y="222"/>
                  <a:pt x="70623" y="158"/>
                </a:cubicBezTo>
                <a:cubicBezTo>
                  <a:pt x="70623" y="63"/>
                  <a:pt x="70559" y="0"/>
                  <a:pt x="70464" y="0"/>
                </a:cubicBezTo>
                <a:close/>
                <a:moveTo>
                  <a:pt x="71256" y="0"/>
                </a:moveTo>
                <a:cubicBezTo>
                  <a:pt x="71161" y="0"/>
                  <a:pt x="71098" y="63"/>
                  <a:pt x="71098" y="158"/>
                </a:cubicBezTo>
                <a:cubicBezTo>
                  <a:pt x="71098" y="222"/>
                  <a:pt x="71161" y="285"/>
                  <a:pt x="71256" y="285"/>
                </a:cubicBezTo>
                <a:lnTo>
                  <a:pt x="72048" y="285"/>
                </a:lnTo>
                <a:cubicBezTo>
                  <a:pt x="72143" y="285"/>
                  <a:pt x="72206" y="222"/>
                  <a:pt x="72206" y="158"/>
                </a:cubicBezTo>
                <a:cubicBezTo>
                  <a:pt x="72206" y="63"/>
                  <a:pt x="72143" y="0"/>
                  <a:pt x="72048" y="0"/>
                </a:cubicBezTo>
                <a:close/>
                <a:moveTo>
                  <a:pt x="72839" y="0"/>
                </a:moveTo>
                <a:cubicBezTo>
                  <a:pt x="72744" y="0"/>
                  <a:pt x="72681" y="63"/>
                  <a:pt x="72681" y="158"/>
                </a:cubicBezTo>
                <a:cubicBezTo>
                  <a:pt x="72681" y="222"/>
                  <a:pt x="72744" y="285"/>
                  <a:pt x="72839" y="285"/>
                </a:cubicBezTo>
                <a:lnTo>
                  <a:pt x="73631" y="285"/>
                </a:lnTo>
                <a:cubicBezTo>
                  <a:pt x="73726" y="285"/>
                  <a:pt x="73789" y="222"/>
                  <a:pt x="73789" y="158"/>
                </a:cubicBezTo>
                <a:cubicBezTo>
                  <a:pt x="73789" y="63"/>
                  <a:pt x="73726" y="0"/>
                  <a:pt x="73631" y="0"/>
                </a:cubicBezTo>
                <a:close/>
                <a:moveTo>
                  <a:pt x="74423" y="0"/>
                </a:moveTo>
                <a:cubicBezTo>
                  <a:pt x="74328" y="0"/>
                  <a:pt x="74265" y="63"/>
                  <a:pt x="74265" y="158"/>
                </a:cubicBezTo>
                <a:cubicBezTo>
                  <a:pt x="74265" y="222"/>
                  <a:pt x="74328" y="285"/>
                  <a:pt x="74423" y="285"/>
                </a:cubicBezTo>
                <a:lnTo>
                  <a:pt x="75215" y="285"/>
                </a:lnTo>
                <a:cubicBezTo>
                  <a:pt x="75310" y="285"/>
                  <a:pt x="75373" y="222"/>
                  <a:pt x="75373" y="158"/>
                </a:cubicBezTo>
                <a:cubicBezTo>
                  <a:pt x="75373" y="63"/>
                  <a:pt x="75310" y="0"/>
                  <a:pt x="75215" y="0"/>
                </a:cubicBezTo>
                <a:close/>
                <a:moveTo>
                  <a:pt x="76006" y="0"/>
                </a:moveTo>
                <a:cubicBezTo>
                  <a:pt x="75911" y="0"/>
                  <a:pt x="75848" y="63"/>
                  <a:pt x="75848" y="158"/>
                </a:cubicBezTo>
                <a:cubicBezTo>
                  <a:pt x="75848" y="222"/>
                  <a:pt x="75911" y="285"/>
                  <a:pt x="76006" y="285"/>
                </a:cubicBezTo>
                <a:lnTo>
                  <a:pt x="76798" y="285"/>
                </a:lnTo>
                <a:cubicBezTo>
                  <a:pt x="76861" y="285"/>
                  <a:pt x="76956" y="222"/>
                  <a:pt x="76956" y="158"/>
                </a:cubicBezTo>
                <a:cubicBezTo>
                  <a:pt x="76956" y="63"/>
                  <a:pt x="76861" y="0"/>
                  <a:pt x="76798" y="0"/>
                </a:cubicBezTo>
                <a:close/>
                <a:moveTo>
                  <a:pt x="77590" y="0"/>
                </a:moveTo>
                <a:cubicBezTo>
                  <a:pt x="77495" y="0"/>
                  <a:pt x="77431" y="63"/>
                  <a:pt x="77431" y="158"/>
                </a:cubicBezTo>
                <a:cubicBezTo>
                  <a:pt x="77431" y="222"/>
                  <a:pt x="77495" y="285"/>
                  <a:pt x="77590" y="285"/>
                </a:cubicBezTo>
                <a:lnTo>
                  <a:pt x="78381" y="285"/>
                </a:lnTo>
                <a:cubicBezTo>
                  <a:pt x="78445" y="285"/>
                  <a:pt x="78508" y="222"/>
                  <a:pt x="78508" y="158"/>
                </a:cubicBezTo>
                <a:cubicBezTo>
                  <a:pt x="78508" y="63"/>
                  <a:pt x="78445" y="0"/>
                  <a:pt x="78381" y="0"/>
                </a:cubicBezTo>
                <a:close/>
                <a:moveTo>
                  <a:pt x="79173" y="0"/>
                </a:moveTo>
                <a:cubicBezTo>
                  <a:pt x="79078" y="0"/>
                  <a:pt x="79015" y="63"/>
                  <a:pt x="79015" y="158"/>
                </a:cubicBezTo>
                <a:cubicBezTo>
                  <a:pt x="79015" y="222"/>
                  <a:pt x="79078" y="285"/>
                  <a:pt x="79173" y="285"/>
                </a:cubicBezTo>
                <a:lnTo>
                  <a:pt x="79965" y="285"/>
                </a:lnTo>
                <a:cubicBezTo>
                  <a:pt x="80028" y="285"/>
                  <a:pt x="80092" y="222"/>
                  <a:pt x="80092" y="158"/>
                </a:cubicBezTo>
                <a:cubicBezTo>
                  <a:pt x="80092" y="63"/>
                  <a:pt x="80028" y="0"/>
                  <a:pt x="79965" y="0"/>
                </a:cubicBezTo>
                <a:close/>
                <a:moveTo>
                  <a:pt x="80757" y="0"/>
                </a:moveTo>
                <a:cubicBezTo>
                  <a:pt x="80662" y="0"/>
                  <a:pt x="80598" y="63"/>
                  <a:pt x="80598" y="158"/>
                </a:cubicBezTo>
                <a:cubicBezTo>
                  <a:pt x="80598" y="222"/>
                  <a:pt x="80662" y="285"/>
                  <a:pt x="80757" y="285"/>
                </a:cubicBezTo>
                <a:lnTo>
                  <a:pt x="81548" y="285"/>
                </a:lnTo>
                <a:cubicBezTo>
                  <a:pt x="81612" y="285"/>
                  <a:pt x="81675" y="222"/>
                  <a:pt x="81675" y="158"/>
                </a:cubicBezTo>
                <a:cubicBezTo>
                  <a:pt x="81675" y="63"/>
                  <a:pt x="81612" y="0"/>
                  <a:pt x="81548" y="0"/>
                </a:cubicBezTo>
                <a:close/>
                <a:moveTo>
                  <a:pt x="82308" y="0"/>
                </a:moveTo>
                <a:cubicBezTo>
                  <a:pt x="82245" y="0"/>
                  <a:pt x="82182" y="63"/>
                  <a:pt x="82182" y="158"/>
                </a:cubicBezTo>
                <a:cubicBezTo>
                  <a:pt x="82182" y="222"/>
                  <a:pt x="82245" y="285"/>
                  <a:pt x="82308" y="285"/>
                </a:cubicBezTo>
                <a:lnTo>
                  <a:pt x="83100" y="285"/>
                </a:lnTo>
                <a:cubicBezTo>
                  <a:pt x="83195" y="285"/>
                  <a:pt x="83259" y="222"/>
                  <a:pt x="83259" y="158"/>
                </a:cubicBezTo>
                <a:cubicBezTo>
                  <a:pt x="83259" y="63"/>
                  <a:pt x="83195" y="0"/>
                  <a:pt x="83100" y="0"/>
                </a:cubicBezTo>
                <a:close/>
                <a:moveTo>
                  <a:pt x="83892" y="0"/>
                </a:moveTo>
                <a:cubicBezTo>
                  <a:pt x="83829" y="0"/>
                  <a:pt x="83765" y="63"/>
                  <a:pt x="83765" y="158"/>
                </a:cubicBezTo>
                <a:cubicBezTo>
                  <a:pt x="83765" y="222"/>
                  <a:pt x="83829" y="285"/>
                  <a:pt x="83892" y="285"/>
                </a:cubicBezTo>
                <a:lnTo>
                  <a:pt x="84684" y="285"/>
                </a:lnTo>
                <a:cubicBezTo>
                  <a:pt x="84779" y="285"/>
                  <a:pt x="84842" y="222"/>
                  <a:pt x="84842" y="158"/>
                </a:cubicBezTo>
                <a:cubicBezTo>
                  <a:pt x="84842" y="63"/>
                  <a:pt x="84779" y="0"/>
                  <a:pt x="84684" y="0"/>
                </a:cubicBezTo>
                <a:close/>
                <a:moveTo>
                  <a:pt x="85475" y="0"/>
                </a:moveTo>
                <a:cubicBezTo>
                  <a:pt x="85412" y="0"/>
                  <a:pt x="85349" y="63"/>
                  <a:pt x="85349" y="158"/>
                </a:cubicBezTo>
                <a:cubicBezTo>
                  <a:pt x="85349" y="222"/>
                  <a:pt x="85412" y="285"/>
                  <a:pt x="85475" y="285"/>
                </a:cubicBezTo>
                <a:lnTo>
                  <a:pt x="86267" y="285"/>
                </a:lnTo>
                <a:cubicBezTo>
                  <a:pt x="86362" y="285"/>
                  <a:pt x="86425" y="222"/>
                  <a:pt x="86425" y="158"/>
                </a:cubicBezTo>
                <a:cubicBezTo>
                  <a:pt x="86425" y="63"/>
                  <a:pt x="86362" y="0"/>
                  <a:pt x="86267" y="0"/>
                </a:cubicBezTo>
                <a:close/>
                <a:moveTo>
                  <a:pt x="87059" y="0"/>
                </a:moveTo>
                <a:cubicBezTo>
                  <a:pt x="86995" y="0"/>
                  <a:pt x="86900" y="63"/>
                  <a:pt x="86900" y="158"/>
                </a:cubicBezTo>
                <a:cubicBezTo>
                  <a:pt x="86900" y="222"/>
                  <a:pt x="86995" y="285"/>
                  <a:pt x="87059" y="285"/>
                </a:cubicBezTo>
                <a:lnTo>
                  <a:pt x="87851" y="285"/>
                </a:lnTo>
                <a:cubicBezTo>
                  <a:pt x="87946" y="285"/>
                  <a:pt x="88009" y="222"/>
                  <a:pt x="88009" y="158"/>
                </a:cubicBezTo>
                <a:cubicBezTo>
                  <a:pt x="88009" y="63"/>
                  <a:pt x="87946" y="0"/>
                  <a:pt x="87851" y="0"/>
                </a:cubicBezTo>
                <a:close/>
                <a:moveTo>
                  <a:pt x="88642" y="0"/>
                </a:moveTo>
                <a:cubicBezTo>
                  <a:pt x="88547" y="0"/>
                  <a:pt x="88484" y="63"/>
                  <a:pt x="88484" y="158"/>
                </a:cubicBezTo>
                <a:cubicBezTo>
                  <a:pt x="88484" y="222"/>
                  <a:pt x="88547" y="285"/>
                  <a:pt x="88642" y="285"/>
                </a:cubicBezTo>
                <a:lnTo>
                  <a:pt x="89434" y="285"/>
                </a:lnTo>
                <a:cubicBezTo>
                  <a:pt x="89529" y="285"/>
                  <a:pt x="89592" y="222"/>
                  <a:pt x="89592" y="158"/>
                </a:cubicBezTo>
                <a:cubicBezTo>
                  <a:pt x="89592" y="63"/>
                  <a:pt x="89529" y="0"/>
                  <a:pt x="89434" y="0"/>
                </a:cubicBezTo>
                <a:close/>
                <a:moveTo>
                  <a:pt x="90226" y="0"/>
                </a:moveTo>
                <a:cubicBezTo>
                  <a:pt x="90131" y="0"/>
                  <a:pt x="90067" y="63"/>
                  <a:pt x="90067" y="158"/>
                </a:cubicBezTo>
                <a:cubicBezTo>
                  <a:pt x="90067" y="222"/>
                  <a:pt x="90131" y="285"/>
                  <a:pt x="90226" y="285"/>
                </a:cubicBezTo>
                <a:lnTo>
                  <a:pt x="91017" y="285"/>
                </a:lnTo>
                <a:cubicBezTo>
                  <a:pt x="91112" y="285"/>
                  <a:pt x="91176" y="222"/>
                  <a:pt x="91176" y="158"/>
                </a:cubicBezTo>
                <a:cubicBezTo>
                  <a:pt x="91176" y="63"/>
                  <a:pt x="91112" y="0"/>
                  <a:pt x="91017" y="0"/>
                </a:cubicBezTo>
                <a:close/>
                <a:moveTo>
                  <a:pt x="91809" y="0"/>
                </a:moveTo>
                <a:cubicBezTo>
                  <a:pt x="91714" y="0"/>
                  <a:pt x="91651" y="63"/>
                  <a:pt x="91651" y="158"/>
                </a:cubicBezTo>
                <a:cubicBezTo>
                  <a:pt x="91651" y="222"/>
                  <a:pt x="91714" y="285"/>
                  <a:pt x="91809" y="285"/>
                </a:cubicBezTo>
                <a:lnTo>
                  <a:pt x="92601" y="285"/>
                </a:lnTo>
                <a:cubicBezTo>
                  <a:pt x="92664" y="285"/>
                  <a:pt x="92759" y="222"/>
                  <a:pt x="92759" y="158"/>
                </a:cubicBezTo>
                <a:cubicBezTo>
                  <a:pt x="92759" y="63"/>
                  <a:pt x="92696" y="0"/>
                  <a:pt x="92601" y="0"/>
                </a:cubicBezTo>
                <a:close/>
                <a:moveTo>
                  <a:pt x="93393" y="0"/>
                </a:moveTo>
                <a:cubicBezTo>
                  <a:pt x="93298" y="0"/>
                  <a:pt x="93234" y="63"/>
                  <a:pt x="93234" y="158"/>
                </a:cubicBezTo>
                <a:cubicBezTo>
                  <a:pt x="93234" y="222"/>
                  <a:pt x="93298" y="285"/>
                  <a:pt x="93393" y="285"/>
                </a:cubicBezTo>
                <a:lnTo>
                  <a:pt x="94184" y="285"/>
                </a:lnTo>
                <a:cubicBezTo>
                  <a:pt x="94248" y="285"/>
                  <a:pt x="94343" y="222"/>
                  <a:pt x="94343" y="158"/>
                </a:cubicBezTo>
                <a:cubicBezTo>
                  <a:pt x="94343" y="63"/>
                  <a:pt x="94248" y="0"/>
                  <a:pt x="94184" y="0"/>
                </a:cubicBezTo>
                <a:close/>
                <a:moveTo>
                  <a:pt x="94976" y="0"/>
                </a:moveTo>
                <a:cubicBezTo>
                  <a:pt x="94881" y="0"/>
                  <a:pt x="94818" y="63"/>
                  <a:pt x="94818" y="158"/>
                </a:cubicBezTo>
                <a:cubicBezTo>
                  <a:pt x="94818" y="222"/>
                  <a:pt x="94881" y="285"/>
                  <a:pt x="94976" y="285"/>
                </a:cubicBezTo>
                <a:lnTo>
                  <a:pt x="95768" y="285"/>
                </a:lnTo>
                <a:cubicBezTo>
                  <a:pt x="95831" y="285"/>
                  <a:pt x="95894" y="222"/>
                  <a:pt x="95894" y="158"/>
                </a:cubicBezTo>
                <a:cubicBezTo>
                  <a:pt x="95894" y="63"/>
                  <a:pt x="95831" y="0"/>
                  <a:pt x="95768" y="0"/>
                </a:cubicBezTo>
                <a:close/>
                <a:moveTo>
                  <a:pt x="96560" y="0"/>
                </a:moveTo>
                <a:cubicBezTo>
                  <a:pt x="96465" y="0"/>
                  <a:pt x="96401" y="63"/>
                  <a:pt x="96401" y="158"/>
                </a:cubicBezTo>
                <a:cubicBezTo>
                  <a:pt x="96401" y="222"/>
                  <a:pt x="96465" y="285"/>
                  <a:pt x="96560" y="285"/>
                </a:cubicBezTo>
                <a:lnTo>
                  <a:pt x="97351" y="285"/>
                </a:lnTo>
                <a:cubicBezTo>
                  <a:pt x="97415" y="285"/>
                  <a:pt x="97478" y="222"/>
                  <a:pt x="97478" y="158"/>
                </a:cubicBezTo>
                <a:cubicBezTo>
                  <a:pt x="97478" y="63"/>
                  <a:pt x="97415" y="0"/>
                  <a:pt x="97351" y="0"/>
                </a:cubicBezTo>
                <a:close/>
                <a:moveTo>
                  <a:pt x="98143" y="0"/>
                </a:moveTo>
                <a:cubicBezTo>
                  <a:pt x="98048" y="0"/>
                  <a:pt x="97985" y="63"/>
                  <a:pt x="97985" y="158"/>
                </a:cubicBezTo>
                <a:cubicBezTo>
                  <a:pt x="97985" y="222"/>
                  <a:pt x="98048" y="285"/>
                  <a:pt x="98143" y="285"/>
                </a:cubicBezTo>
                <a:lnTo>
                  <a:pt x="98935" y="285"/>
                </a:lnTo>
                <a:cubicBezTo>
                  <a:pt x="98998" y="285"/>
                  <a:pt x="99061" y="222"/>
                  <a:pt x="99061" y="158"/>
                </a:cubicBezTo>
                <a:cubicBezTo>
                  <a:pt x="99061" y="63"/>
                  <a:pt x="98998" y="0"/>
                  <a:pt x="98935" y="0"/>
                </a:cubicBezTo>
                <a:close/>
                <a:moveTo>
                  <a:pt x="99695" y="0"/>
                </a:moveTo>
                <a:cubicBezTo>
                  <a:pt x="99631" y="0"/>
                  <a:pt x="99568" y="63"/>
                  <a:pt x="99568" y="158"/>
                </a:cubicBezTo>
                <a:cubicBezTo>
                  <a:pt x="99568" y="222"/>
                  <a:pt x="99631" y="285"/>
                  <a:pt x="99695" y="285"/>
                </a:cubicBezTo>
                <a:lnTo>
                  <a:pt x="100486" y="285"/>
                </a:lnTo>
                <a:cubicBezTo>
                  <a:pt x="100581" y="285"/>
                  <a:pt x="100645" y="222"/>
                  <a:pt x="100645" y="158"/>
                </a:cubicBezTo>
                <a:cubicBezTo>
                  <a:pt x="100645" y="63"/>
                  <a:pt x="100581" y="0"/>
                  <a:pt x="100486" y="0"/>
                </a:cubicBezTo>
                <a:close/>
                <a:moveTo>
                  <a:pt x="101278" y="0"/>
                </a:moveTo>
                <a:cubicBezTo>
                  <a:pt x="101215" y="0"/>
                  <a:pt x="101152" y="63"/>
                  <a:pt x="101152" y="158"/>
                </a:cubicBezTo>
                <a:cubicBezTo>
                  <a:pt x="101152" y="222"/>
                  <a:pt x="101215" y="285"/>
                  <a:pt x="101278" y="285"/>
                </a:cubicBezTo>
                <a:lnTo>
                  <a:pt x="102070" y="285"/>
                </a:lnTo>
                <a:cubicBezTo>
                  <a:pt x="102165" y="285"/>
                  <a:pt x="102228" y="222"/>
                  <a:pt x="102228" y="158"/>
                </a:cubicBezTo>
                <a:cubicBezTo>
                  <a:pt x="102228" y="63"/>
                  <a:pt x="102165" y="0"/>
                  <a:pt x="102070" y="0"/>
                </a:cubicBezTo>
                <a:close/>
                <a:moveTo>
                  <a:pt x="102862" y="0"/>
                </a:moveTo>
                <a:cubicBezTo>
                  <a:pt x="102798" y="0"/>
                  <a:pt x="102703" y="63"/>
                  <a:pt x="102703" y="158"/>
                </a:cubicBezTo>
                <a:cubicBezTo>
                  <a:pt x="102703" y="222"/>
                  <a:pt x="102798" y="285"/>
                  <a:pt x="102862" y="285"/>
                </a:cubicBezTo>
                <a:lnTo>
                  <a:pt x="103653" y="285"/>
                </a:lnTo>
                <a:cubicBezTo>
                  <a:pt x="103748" y="285"/>
                  <a:pt x="103812" y="222"/>
                  <a:pt x="103812" y="158"/>
                </a:cubicBezTo>
                <a:cubicBezTo>
                  <a:pt x="103812" y="63"/>
                  <a:pt x="103748" y="0"/>
                  <a:pt x="103653" y="0"/>
                </a:cubicBezTo>
                <a:close/>
                <a:moveTo>
                  <a:pt x="104445" y="0"/>
                </a:moveTo>
                <a:cubicBezTo>
                  <a:pt x="104382" y="0"/>
                  <a:pt x="104287" y="63"/>
                  <a:pt x="104287" y="158"/>
                </a:cubicBezTo>
                <a:cubicBezTo>
                  <a:pt x="104287" y="222"/>
                  <a:pt x="104382" y="285"/>
                  <a:pt x="104445" y="285"/>
                </a:cubicBezTo>
                <a:lnTo>
                  <a:pt x="105237" y="285"/>
                </a:lnTo>
                <a:cubicBezTo>
                  <a:pt x="105332" y="285"/>
                  <a:pt x="105395" y="222"/>
                  <a:pt x="105395" y="158"/>
                </a:cubicBezTo>
                <a:cubicBezTo>
                  <a:pt x="105395" y="63"/>
                  <a:pt x="105332" y="0"/>
                  <a:pt x="105237" y="0"/>
                </a:cubicBezTo>
                <a:close/>
                <a:moveTo>
                  <a:pt x="106029" y="0"/>
                </a:moveTo>
                <a:cubicBezTo>
                  <a:pt x="105934" y="0"/>
                  <a:pt x="105870" y="63"/>
                  <a:pt x="105870" y="158"/>
                </a:cubicBezTo>
                <a:cubicBezTo>
                  <a:pt x="105870" y="222"/>
                  <a:pt x="105934" y="285"/>
                  <a:pt x="106029" y="285"/>
                </a:cubicBezTo>
                <a:lnTo>
                  <a:pt x="106820" y="285"/>
                </a:lnTo>
                <a:cubicBezTo>
                  <a:pt x="106915" y="285"/>
                  <a:pt x="106979" y="222"/>
                  <a:pt x="106979" y="158"/>
                </a:cubicBezTo>
                <a:cubicBezTo>
                  <a:pt x="106979" y="63"/>
                  <a:pt x="106915" y="0"/>
                  <a:pt x="106820" y="0"/>
                </a:cubicBezTo>
                <a:close/>
                <a:moveTo>
                  <a:pt x="107612" y="0"/>
                </a:moveTo>
                <a:cubicBezTo>
                  <a:pt x="107517" y="0"/>
                  <a:pt x="107454" y="63"/>
                  <a:pt x="107454" y="158"/>
                </a:cubicBezTo>
                <a:cubicBezTo>
                  <a:pt x="107454" y="222"/>
                  <a:pt x="107517" y="285"/>
                  <a:pt x="107612" y="285"/>
                </a:cubicBezTo>
                <a:lnTo>
                  <a:pt x="108404" y="285"/>
                </a:lnTo>
                <a:cubicBezTo>
                  <a:pt x="108499" y="285"/>
                  <a:pt x="108562" y="222"/>
                  <a:pt x="108562" y="158"/>
                </a:cubicBezTo>
                <a:cubicBezTo>
                  <a:pt x="108562" y="63"/>
                  <a:pt x="108499" y="0"/>
                  <a:pt x="108404" y="0"/>
                </a:cubicBezTo>
                <a:close/>
                <a:moveTo>
                  <a:pt x="109195" y="0"/>
                </a:moveTo>
                <a:cubicBezTo>
                  <a:pt x="109100" y="0"/>
                  <a:pt x="109037" y="63"/>
                  <a:pt x="109037" y="158"/>
                </a:cubicBezTo>
                <a:cubicBezTo>
                  <a:pt x="109037" y="222"/>
                  <a:pt x="109100" y="285"/>
                  <a:pt x="109195" y="285"/>
                </a:cubicBezTo>
                <a:lnTo>
                  <a:pt x="109987" y="285"/>
                </a:lnTo>
                <a:cubicBezTo>
                  <a:pt x="110051" y="285"/>
                  <a:pt x="110114" y="222"/>
                  <a:pt x="110114" y="158"/>
                </a:cubicBezTo>
                <a:cubicBezTo>
                  <a:pt x="110114" y="63"/>
                  <a:pt x="110051" y="0"/>
                  <a:pt x="109987" y="0"/>
                </a:cubicBezTo>
                <a:close/>
                <a:moveTo>
                  <a:pt x="110779" y="0"/>
                </a:moveTo>
                <a:cubicBezTo>
                  <a:pt x="110684" y="0"/>
                  <a:pt x="110621" y="63"/>
                  <a:pt x="110621" y="158"/>
                </a:cubicBezTo>
                <a:cubicBezTo>
                  <a:pt x="110621" y="222"/>
                  <a:pt x="110684" y="285"/>
                  <a:pt x="110779" y="285"/>
                </a:cubicBezTo>
                <a:lnTo>
                  <a:pt x="111571" y="285"/>
                </a:lnTo>
                <a:cubicBezTo>
                  <a:pt x="111634" y="285"/>
                  <a:pt x="111697" y="222"/>
                  <a:pt x="111697" y="158"/>
                </a:cubicBezTo>
                <a:cubicBezTo>
                  <a:pt x="111697" y="63"/>
                  <a:pt x="111634" y="0"/>
                  <a:pt x="111571" y="0"/>
                </a:cubicBezTo>
                <a:close/>
                <a:moveTo>
                  <a:pt x="112362" y="0"/>
                </a:moveTo>
                <a:cubicBezTo>
                  <a:pt x="112267" y="0"/>
                  <a:pt x="112204" y="63"/>
                  <a:pt x="112204" y="158"/>
                </a:cubicBezTo>
                <a:cubicBezTo>
                  <a:pt x="112204" y="222"/>
                  <a:pt x="112267" y="285"/>
                  <a:pt x="112362" y="285"/>
                </a:cubicBezTo>
                <a:lnTo>
                  <a:pt x="113154" y="285"/>
                </a:lnTo>
                <a:cubicBezTo>
                  <a:pt x="113217" y="285"/>
                  <a:pt x="113281" y="222"/>
                  <a:pt x="113281" y="158"/>
                </a:cubicBezTo>
                <a:cubicBezTo>
                  <a:pt x="113281" y="63"/>
                  <a:pt x="113217" y="0"/>
                  <a:pt x="113154" y="0"/>
                </a:cubicBezTo>
                <a:close/>
                <a:moveTo>
                  <a:pt x="113946" y="0"/>
                </a:moveTo>
                <a:cubicBezTo>
                  <a:pt x="113851" y="0"/>
                  <a:pt x="113787" y="63"/>
                  <a:pt x="113787" y="158"/>
                </a:cubicBezTo>
                <a:cubicBezTo>
                  <a:pt x="113787" y="222"/>
                  <a:pt x="113851" y="285"/>
                  <a:pt x="113946" y="285"/>
                </a:cubicBezTo>
                <a:lnTo>
                  <a:pt x="114738" y="285"/>
                </a:lnTo>
                <a:cubicBezTo>
                  <a:pt x="114801" y="285"/>
                  <a:pt x="114864" y="222"/>
                  <a:pt x="114864" y="158"/>
                </a:cubicBezTo>
                <a:cubicBezTo>
                  <a:pt x="114864" y="63"/>
                  <a:pt x="114801" y="0"/>
                  <a:pt x="114738" y="0"/>
                </a:cubicBezTo>
                <a:close/>
                <a:moveTo>
                  <a:pt x="115498" y="0"/>
                </a:moveTo>
                <a:cubicBezTo>
                  <a:pt x="115434" y="0"/>
                  <a:pt x="115371" y="63"/>
                  <a:pt x="115371" y="158"/>
                </a:cubicBezTo>
                <a:cubicBezTo>
                  <a:pt x="115371" y="222"/>
                  <a:pt x="115434" y="285"/>
                  <a:pt x="115498" y="285"/>
                </a:cubicBezTo>
                <a:lnTo>
                  <a:pt x="116289" y="285"/>
                </a:lnTo>
                <a:cubicBezTo>
                  <a:pt x="116384" y="285"/>
                  <a:pt x="116448" y="222"/>
                  <a:pt x="116448" y="158"/>
                </a:cubicBezTo>
                <a:cubicBezTo>
                  <a:pt x="116448" y="63"/>
                  <a:pt x="116384" y="0"/>
                  <a:pt x="116289" y="0"/>
                </a:cubicBezTo>
                <a:close/>
                <a:moveTo>
                  <a:pt x="117081" y="0"/>
                </a:moveTo>
                <a:cubicBezTo>
                  <a:pt x="117018" y="0"/>
                  <a:pt x="116954" y="63"/>
                  <a:pt x="116954" y="158"/>
                </a:cubicBezTo>
                <a:cubicBezTo>
                  <a:pt x="116954" y="222"/>
                  <a:pt x="117018" y="285"/>
                  <a:pt x="117081" y="285"/>
                </a:cubicBezTo>
                <a:lnTo>
                  <a:pt x="117873" y="285"/>
                </a:lnTo>
                <a:cubicBezTo>
                  <a:pt x="117968" y="285"/>
                  <a:pt x="118031" y="222"/>
                  <a:pt x="118031" y="158"/>
                </a:cubicBezTo>
                <a:cubicBezTo>
                  <a:pt x="118031" y="63"/>
                  <a:pt x="117968" y="0"/>
                  <a:pt x="117873" y="0"/>
                </a:cubicBezTo>
                <a:close/>
                <a:moveTo>
                  <a:pt x="118665" y="0"/>
                </a:moveTo>
                <a:cubicBezTo>
                  <a:pt x="118601" y="0"/>
                  <a:pt x="118538" y="63"/>
                  <a:pt x="118538" y="158"/>
                </a:cubicBezTo>
                <a:cubicBezTo>
                  <a:pt x="118538" y="222"/>
                  <a:pt x="118601" y="285"/>
                  <a:pt x="118665" y="285"/>
                </a:cubicBezTo>
                <a:lnTo>
                  <a:pt x="119456" y="285"/>
                </a:lnTo>
                <a:cubicBezTo>
                  <a:pt x="119551" y="285"/>
                  <a:pt x="119615" y="222"/>
                  <a:pt x="119615" y="158"/>
                </a:cubicBezTo>
                <a:cubicBezTo>
                  <a:pt x="119615" y="63"/>
                  <a:pt x="119551" y="0"/>
                  <a:pt x="119456" y="0"/>
                </a:cubicBezTo>
                <a:close/>
                <a:moveTo>
                  <a:pt x="120248" y="0"/>
                </a:moveTo>
                <a:cubicBezTo>
                  <a:pt x="120185" y="0"/>
                  <a:pt x="120090" y="63"/>
                  <a:pt x="120090" y="158"/>
                </a:cubicBezTo>
                <a:cubicBezTo>
                  <a:pt x="120090" y="222"/>
                  <a:pt x="120185" y="285"/>
                  <a:pt x="120248" y="285"/>
                </a:cubicBezTo>
                <a:lnTo>
                  <a:pt x="121040" y="285"/>
                </a:lnTo>
                <a:cubicBezTo>
                  <a:pt x="121135" y="285"/>
                  <a:pt x="121198" y="222"/>
                  <a:pt x="121198" y="158"/>
                </a:cubicBezTo>
                <a:cubicBezTo>
                  <a:pt x="121198" y="63"/>
                  <a:pt x="121135" y="0"/>
                  <a:pt x="121040" y="0"/>
                </a:cubicBezTo>
                <a:close/>
                <a:moveTo>
                  <a:pt x="121831" y="0"/>
                </a:moveTo>
                <a:cubicBezTo>
                  <a:pt x="121736" y="0"/>
                  <a:pt x="121673" y="63"/>
                  <a:pt x="121673" y="158"/>
                </a:cubicBezTo>
                <a:cubicBezTo>
                  <a:pt x="121673" y="222"/>
                  <a:pt x="121736" y="285"/>
                  <a:pt x="121831" y="285"/>
                </a:cubicBezTo>
                <a:lnTo>
                  <a:pt x="122623" y="285"/>
                </a:lnTo>
                <a:cubicBezTo>
                  <a:pt x="122718" y="285"/>
                  <a:pt x="122782" y="222"/>
                  <a:pt x="122782" y="158"/>
                </a:cubicBezTo>
                <a:cubicBezTo>
                  <a:pt x="122782" y="63"/>
                  <a:pt x="122718" y="0"/>
                  <a:pt x="122623" y="0"/>
                </a:cubicBezTo>
                <a:close/>
                <a:moveTo>
                  <a:pt x="123415" y="0"/>
                </a:moveTo>
                <a:cubicBezTo>
                  <a:pt x="123320" y="0"/>
                  <a:pt x="123257" y="63"/>
                  <a:pt x="123257" y="158"/>
                </a:cubicBezTo>
                <a:cubicBezTo>
                  <a:pt x="123257" y="222"/>
                  <a:pt x="123320" y="285"/>
                  <a:pt x="123415" y="285"/>
                </a:cubicBezTo>
                <a:lnTo>
                  <a:pt x="124207" y="285"/>
                </a:lnTo>
                <a:cubicBezTo>
                  <a:pt x="124302" y="285"/>
                  <a:pt x="124365" y="222"/>
                  <a:pt x="124365" y="158"/>
                </a:cubicBezTo>
                <a:cubicBezTo>
                  <a:pt x="124365" y="63"/>
                  <a:pt x="124302" y="0"/>
                  <a:pt x="124207" y="0"/>
                </a:cubicBezTo>
                <a:close/>
                <a:moveTo>
                  <a:pt x="124998" y="0"/>
                </a:moveTo>
                <a:cubicBezTo>
                  <a:pt x="124903" y="0"/>
                  <a:pt x="124840" y="63"/>
                  <a:pt x="124840" y="158"/>
                </a:cubicBezTo>
                <a:cubicBezTo>
                  <a:pt x="124840" y="222"/>
                  <a:pt x="124903" y="285"/>
                  <a:pt x="124998" y="285"/>
                </a:cubicBezTo>
                <a:lnTo>
                  <a:pt x="125790" y="285"/>
                </a:lnTo>
                <a:cubicBezTo>
                  <a:pt x="125885" y="285"/>
                  <a:pt x="125948" y="222"/>
                  <a:pt x="125948" y="158"/>
                </a:cubicBezTo>
                <a:cubicBezTo>
                  <a:pt x="125948" y="63"/>
                  <a:pt x="125853" y="0"/>
                  <a:pt x="125790" y="0"/>
                </a:cubicBezTo>
                <a:close/>
                <a:moveTo>
                  <a:pt x="126582" y="0"/>
                </a:moveTo>
                <a:cubicBezTo>
                  <a:pt x="126487" y="0"/>
                  <a:pt x="126423" y="63"/>
                  <a:pt x="126423" y="158"/>
                </a:cubicBezTo>
                <a:cubicBezTo>
                  <a:pt x="126423" y="222"/>
                  <a:pt x="126487" y="285"/>
                  <a:pt x="126582" y="285"/>
                </a:cubicBezTo>
                <a:lnTo>
                  <a:pt x="127374" y="285"/>
                </a:lnTo>
                <a:cubicBezTo>
                  <a:pt x="127437" y="285"/>
                  <a:pt x="127532" y="222"/>
                  <a:pt x="127532" y="158"/>
                </a:cubicBezTo>
                <a:cubicBezTo>
                  <a:pt x="127532" y="63"/>
                  <a:pt x="127437" y="0"/>
                  <a:pt x="127374" y="0"/>
                </a:cubicBezTo>
                <a:close/>
                <a:moveTo>
                  <a:pt x="128165" y="0"/>
                </a:moveTo>
                <a:cubicBezTo>
                  <a:pt x="128070" y="0"/>
                  <a:pt x="128007" y="63"/>
                  <a:pt x="128007" y="158"/>
                </a:cubicBezTo>
                <a:cubicBezTo>
                  <a:pt x="128007" y="222"/>
                  <a:pt x="128070" y="285"/>
                  <a:pt x="128165" y="285"/>
                </a:cubicBezTo>
                <a:lnTo>
                  <a:pt x="128957" y="285"/>
                </a:lnTo>
                <a:cubicBezTo>
                  <a:pt x="129020" y="285"/>
                  <a:pt x="129084" y="222"/>
                  <a:pt x="129084" y="158"/>
                </a:cubicBezTo>
                <a:cubicBezTo>
                  <a:pt x="129084" y="63"/>
                  <a:pt x="129020" y="0"/>
                  <a:pt x="128957" y="0"/>
                </a:cubicBezTo>
                <a:close/>
                <a:moveTo>
                  <a:pt x="129749" y="0"/>
                </a:moveTo>
                <a:cubicBezTo>
                  <a:pt x="129654" y="0"/>
                  <a:pt x="129590" y="63"/>
                  <a:pt x="129590" y="158"/>
                </a:cubicBezTo>
                <a:cubicBezTo>
                  <a:pt x="129590" y="222"/>
                  <a:pt x="129654" y="285"/>
                  <a:pt x="129749" y="285"/>
                </a:cubicBezTo>
                <a:lnTo>
                  <a:pt x="130540" y="285"/>
                </a:lnTo>
                <a:cubicBezTo>
                  <a:pt x="130604" y="285"/>
                  <a:pt x="130667" y="222"/>
                  <a:pt x="130667" y="158"/>
                </a:cubicBezTo>
                <a:cubicBezTo>
                  <a:pt x="130667" y="63"/>
                  <a:pt x="130604" y="0"/>
                  <a:pt x="130540" y="0"/>
                </a:cubicBezTo>
                <a:close/>
                <a:moveTo>
                  <a:pt x="131332" y="0"/>
                </a:moveTo>
                <a:cubicBezTo>
                  <a:pt x="131237" y="0"/>
                  <a:pt x="131174" y="63"/>
                  <a:pt x="131174" y="158"/>
                </a:cubicBezTo>
                <a:cubicBezTo>
                  <a:pt x="131174" y="222"/>
                  <a:pt x="131237" y="285"/>
                  <a:pt x="131332" y="285"/>
                </a:cubicBezTo>
                <a:lnTo>
                  <a:pt x="132124" y="285"/>
                </a:lnTo>
                <a:cubicBezTo>
                  <a:pt x="132187" y="285"/>
                  <a:pt x="132251" y="222"/>
                  <a:pt x="132251" y="158"/>
                </a:cubicBezTo>
                <a:cubicBezTo>
                  <a:pt x="132251" y="63"/>
                  <a:pt x="132187" y="0"/>
                  <a:pt x="132124" y="0"/>
                </a:cubicBezTo>
                <a:close/>
                <a:moveTo>
                  <a:pt x="132884" y="0"/>
                </a:moveTo>
                <a:cubicBezTo>
                  <a:pt x="132821" y="0"/>
                  <a:pt x="132757" y="63"/>
                  <a:pt x="132757" y="158"/>
                </a:cubicBezTo>
                <a:cubicBezTo>
                  <a:pt x="132757" y="222"/>
                  <a:pt x="132821" y="285"/>
                  <a:pt x="132884" y="285"/>
                </a:cubicBezTo>
                <a:lnTo>
                  <a:pt x="133676" y="285"/>
                </a:lnTo>
                <a:cubicBezTo>
                  <a:pt x="133771" y="285"/>
                  <a:pt x="133834" y="222"/>
                  <a:pt x="133834" y="158"/>
                </a:cubicBezTo>
                <a:cubicBezTo>
                  <a:pt x="133834" y="63"/>
                  <a:pt x="133771" y="0"/>
                  <a:pt x="133676" y="0"/>
                </a:cubicBezTo>
                <a:close/>
                <a:moveTo>
                  <a:pt x="134467" y="0"/>
                </a:moveTo>
                <a:cubicBezTo>
                  <a:pt x="134404" y="0"/>
                  <a:pt x="134341" y="63"/>
                  <a:pt x="134341" y="158"/>
                </a:cubicBezTo>
                <a:cubicBezTo>
                  <a:pt x="134341" y="222"/>
                  <a:pt x="134404" y="285"/>
                  <a:pt x="134467" y="285"/>
                </a:cubicBezTo>
                <a:lnTo>
                  <a:pt x="135259" y="285"/>
                </a:lnTo>
                <a:cubicBezTo>
                  <a:pt x="135354" y="285"/>
                  <a:pt x="135417" y="222"/>
                  <a:pt x="135417" y="158"/>
                </a:cubicBezTo>
                <a:cubicBezTo>
                  <a:pt x="135417" y="63"/>
                  <a:pt x="135354" y="0"/>
                  <a:pt x="135259" y="0"/>
                </a:cubicBezTo>
                <a:close/>
                <a:moveTo>
                  <a:pt x="136051" y="0"/>
                </a:moveTo>
                <a:cubicBezTo>
                  <a:pt x="135988" y="0"/>
                  <a:pt x="135924" y="63"/>
                  <a:pt x="135924" y="158"/>
                </a:cubicBezTo>
                <a:cubicBezTo>
                  <a:pt x="135924" y="222"/>
                  <a:pt x="135988" y="285"/>
                  <a:pt x="136051" y="285"/>
                </a:cubicBezTo>
                <a:lnTo>
                  <a:pt x="136843" y="285"/>
                </a:lnTo>
                <a:cubicBezTo>
                  <a:pt x="136938" y="285"/>
                  <a:pt x="137001" y="222"/>
                  <a:pt x="137001" y="158"/>
                </a:cubicBezTo>
                <a:cubicBezTo>
                  <a:pt x="137001" y="63"/>
                  <a:pt x="136938" y="0"/>
                  <a:pt x="136843" y="0"/>
                </a:cubicBezTo>
                <a:close/>
                <a:moveTo>
                  <a:pt x="137634" y="0"/>
                </a:moveTo>
                <a:cubicBezTo>
                  <a:pt x="137571" y="0"/>
                  <a:pt x="137476" y="63"/>
                  <a:pt x="137476" y="158"/>
                </a:cubicBezTo>
                <a:cubicBezTo>
                  <a:pt x="137476" y="222"/>
                  <a:pt x="137571" y="285"/>
                  <a:pt x="137634" y="285"/>
                </a:cubicBezTo>
                <a:lnTo>
                  <a:pt x="138426" y="285"/>
                </a:lnTo>
                <a:cubicBezTo>
                  <a:pt x="138521" y="285"/>
                  <a:pt x="138584" y="222"/>
                  <a:pt x="138584" y="158"/>
                </a:cubicBezTo>
                <a:cubicBezTo>
                  <a:pt x="138584" y="63"/>
                  <a:pt x="138521" y="0"/>
                  <a:pt x="138426" y="0"/>
                </a:cubicBezTo>
                <a:close/>
                <a:moveTo>
                  <a:pt x="139218" y="0"/>
                </a:moveTo>
                <a:cubicBezTo>
                  <a:pt x="139123" y="0"/>
                  <a:pt x="139059" y="63"/>
                  <a:pt x="139059" y="158"/>
                </a:cubicBezTo>
                <a:cubicBezTo>
                  <a:pt x="139059" y="222"/>
                  <a:pt x="139123" y="285"/>
                  <a:pt x="139218" y="285"/>
                </a:cubicBezTo>
                <a:lnTo>
                  <a:pt x="140009" y="285"/>
                </a:lnTo>
                <a:cubicBezTo>
                  <a:pt x="140104" y="285"/>
                  <a:pt x="140168" y="222"/>
                  <a:pt x="140168" y="158"/>
                </a:cubicBezTo>
                <a:cubicBezTo>
                  <a:pt x="140168" y="63"/>
                  <a:pt x="140104" y="0"/>
                  <a:pt x="140009" y="0"/>
                </a:cubicBezTo>
                <a:close/>
                <a:moveTo>
                  <a:pt x="140801" y="0"/>
                </a:moveTo>
                <a:cubicBezTo>
                  <a:pt x="140706" y="0"/>
                  <a:pt x="140643" y="63"/>
                  <a:pt x="140643" y="158"/>
                </a:cubicBezTo>
                <a:cubicBezTo>
                  <a:pt x="140643" y="222"/>
                  <a:pt x="140706" y="285"/>
                  <a:pt x="140801" y="285"/>
                </a:cubicBezTo>
                <a:lnTo>
                  <a:pt x="141593" y="285"/>
                </a:lnTo>
                <a:cubicBezTo>
                  <a:pt x="141688" y="285"/>
                  <a:pt x="141751" y="222"/>
                  <a:pt x="141751" y="158"/>
                </a:cubicBezTo>
                <a:cubicBezTo>
                  <a:pt x="141751" y="63"/>
                  <a:pt x="141688" y="0"/>
                  <a:pt x="141593" y="0"/>
                </a:cubicBezTo>
                <a:close/>
                <a:moveTo>
                  <a:pt x="142385" y="0"/>
                </a:moveTo>
                <a:cubicBezTo>
                  <a:pt x="142290" y="0"/>
                  <a:pt x="142226" y="63"/>
                  <a:pt x="142226" y="158"/>
                </a:cubicBezTo>
                <a:cubicBezTo>
                  <a:pt x="142226" y="222"/>
                  <a:pt x="142290" y="285"/>
                  <a:pt x="142385" y="285"/>
                </a:cubicBezTo>
                <a:lnTo>
                  <a:pt x="143176" y="285"/>
                </a:lnTo>
                <a:cubicBezTo>
                  <a:pt x="143240" y="285"/>
                  <a:pt x="143335" y="222"/>
                  <a:pt x="143335" y="158"/>
                </a:cubicBezTo>
                <a:cubicBezTo>
                  <a:pt x="143335" y="63"/>
                  <a:pt x="143271" y="0"/>
                  <a:pt x="143176" y="0"/>
                </a:cubicBezTo>
                <a:close/>
                <a:moveTo>
                  <a:pt x="143968" y="0"/>
                </a:moveTo>
                <a:cubicBezTo>
                  <a:pt x="143873" y="0"/>
                  <a:pt x="143810" y="63"/>
                  <a:pt x="143810" y="158"/>
                </a:cubicBezTo>
                <a:cubicBezTo>
                  <a:pt x="143810" y="222"/>
                  <a:pt x="143873" y="285"/>
                  <a:pt x="143968" y="285"/>
                </a:cubicBezTo>
                <a:lnTo>
                  <a:pt x="144760" y="285"/>
                </a:lnTo>
                <a:cubicBezTo>
                  <a:pt x="144823" y="285"/>
                  <a:pt x="144918" y="222"/>
                  <a:pt x="144918" y="158"/>
                </a:cubicBezTo>
                <a:cubicBezTo>
                  <a:pt x="144918" y="63"/>
                  <a:pt x="144823" y="0"/>
                  <a:pt x="144760" y="0"/>
                </a:cubicBezTo>
                <a:close/>
                <a:moveTo>
                  <a:pt x="145552" y="0"/>
                </a:moveTo>
                <a:cubicBezTo>
                  <a:pt x="145457" y="0"/>
                  <a:pt x="145393" y="63"/>
                  <a:pt x="145393" y="158"/>
                </a:cubicBezTo>
                <a:cubicBezTo>
                  <a:pt x="145393" y="222"/>
                  <a:pt x="145457" y="285"/>
                  <a:pt x="145552" y="285"/>
                </a:cubicBezTo>
                <a:lnTo>
                  <a:pt x="146343" y="285"/>
                </a:lnTo>
                <a:cubicBezTo>
                  <a:pt x="146407" y="285"/>
                  <a:pt x="146470" y="222"/>
                  <a:pt x="146470" y="158"/>
                </a:cubicBezTo>
                <a:cubicBezTo>
                  <a:pt x="146470" y="63"/>
                  <a:pt x="146407" y="0"/>
                  <a:pt x="146343" y="0"/>
                </a:cubicBezTo>
                <a:close/>
                <a:moveTo>
                  <a:pt x="147135" y="0"/>
                </a:moveTo>
                <a:cubicBezTo>
                  <a:pt x="147040" y="0"/>
                  <a:pt x="146977" y="63"/>
                  <a:pt x="146977" y="158"/>
                </a:cubicBezTo>
                <a:cubicBezTo>
                  <a:pt x="146977" y="222"/>
                  <a:pt x="147040" y="285"/>
                  <a:pt x="147135" y="285"/>
                </a:cubicBezTo>
                <a:lnTo>
                  <a:pt x="147927" y="285"/>
                </a:lnTo>
                <a:cubicBezTo>
                  <a:pt x="147990" y="285"/>
                  <a:pt x="148053" y="222"/>
                  <a:pt x="148053" y="158"/>
                </a:cubicBezTo>
                <a:cubicBezTo>
                  <a:pt x="148053" y="63"/>
                  <a:pt x="147990" y="0"/>
                  <a:pt x="147927" y="0"/>
                </a:cubicBezTo>
                <a:close/>
                <a:moveTo>
                  <a:pt x="148718" y="0"/>
                </a:moveTo>
                <a:cubicBezTo>
                  <a:pt x="148623" y="0"/>
                  <a:pt x="148560" y="63"/>
                  <a:pt x="148560" y="158"/>
                </a:cubicBezTo>
                <a:cubicBezTo>
                  <a:pt x="148560" y="222"/>
                  <a:pt x="148623" y="285"/>
                  <a:pt x="148718" y="285"/>
                </a:cubicBezTo>
                <a:lnTo>
                  <a:pt x="149510" y="285"/>
                </a:lnTo>
                <a:cubicBezTo>
                  <a:pt x="149574" y="285"/>
                  <a:pt x="149637" y="222"/>
                  <a:pt x="149637" y="158"/>
                </a:cubicBezTo>
                <a:cubicBezTo>
                  <a:pt x="149637" y="63"/>
                  <a:pt x="149574" y="0"/>
                  <a:pt x="149510" y="0"/>
                </a:cubicBezTo>
                <a:close/>
                <a:moveTo>
                  <a:pt x="150270" y="0"/>
                </a:moveTo>
                <a:cubicBezTo>
                  <a:pt x="150207" y="0"/>
                  <a:pt x="150144" y="63"/>
                  <a:pt x="150144" y="158"/>
                </a:cubicBezTo>
                <a:cubicBezTo>
                  <a:pt x="150144" y="222"/>
                  <a:pt x="150207" y="285"/>
                  <a:pt x="150270" y="285"/>
                </a:cubicBezTo>
                <a:lnTo>
                  <a:pt x="151062" y="285"/>
                </a:lnTo>
                <a:cubicBezTo>
                  <a:pt x="151157" y="285"/>
                  <a:pt x="151220" y="222"/>
                  <a:pt x="151220" y="158"/>
                </a:cubicBezTo>
                <a:cubicBezTo>
                  <a:pt x="151220" y="63"/>
                  <a:pt x="151157" y="0"/>
                  <a:pt x="151062" y="0"/>
                </a:cubicBezTo>
                <a:close/>
                <a:moveTo>
                  <a:pt x="151854" y="0"/>
                </a:moveTo>
                <a:cubicBezTo>
                  <a:pt x="151790" y="0"/>
                  <a:pt x="151727" y="63"/>
                  <a:pt x="151727" y="158"/>
                </a:cubicBezTo>
                <a:cubicBezTo>
                  <a:pt x="151727" y="222"/>
                  <a:pt x="151790" y="285"/>
                  <a:pt x="151854" y="285"/>
                </a:cubicBezTo>
                <a:lnTo>
                  <a:pt x="152645" y="285"/>
                </a:lnTo>
                <a:cubicBezTo>
                  <a:pt x="152740" y="285"/>
                  <a:pt x="152804" y="222"/>
                  <a:pt x="152804" y="158"/>
                </a:cubicBezTo>
                <a:cubicBezTo>
                  <a:pt x="152804" y="63"/>
                  <a:pt x="152740" y="0"/>
                  <a:pt x="152645" y="0"/>
                </a:cubicBezTo>
                <a:close/>
                <a:moveTo>
                  <a:pt x="153437" y="0"/>
                </a:moveTo>
                <a:cubicBezTo>
                  <a:pt x="153374" y="0"/>
                  <a:pt x="153279" y="63"/>
                  <a:pt x="153279" y="158"/>
                </a:cubicBezTo>
                <a:cubicBezTo>
                  <a:pt x="153279" y="222"/>
                  <a:pt x="153374" y="285"/>
                  <a:pt x="153437" y="285"/>
                </a:cubicBezTo>
                <a:lnTo>
                  <a:pt x="154229" y="285"/>
                </a:lnTo>
                <a:cubicBezTo>
                  <a:pt x="154324" y="285"/>
                  <a:pt x="154387" y="222"/>
                  <a:pt x="154387" y="158"/>
                </a:cubicBezTo>
                <a:cubicBezTo>
                  <a:pt x="154387" y="63"/>
                  <a:pt x="154324" y="0"/>
                  <a:pt x="154229" y="0"/>
                </a:cubicBezTo>
                <a:close/>
                <a:moveTo>
                  <a:pt x="155021" y="0"/>
                </a:moveTo>
                <a:cubicBezTo>
                  <a:pt x="154957" y="0"/>
                  <a:pt x="154862" y="63"/>
                  <a:pt x="154862" y="158"/>
                </a:cubicBezTo>
                <a:cubicBezTo>
                  <a:pt x="154862" y="222"/>
                  <a:pt x="154957" y="285"/>
                  <a:pt x="155021" y="285"/>
                </a:cubicBezTo>
                <a:lnTo>
                  <a:pt x="155812" y="285"/>
                </a:lnTo>
                <a:cubicBezTo>
                  <a:pt x="155907" y="285"/>
                  <a:pt x="155971" y="222"/>
                  <a:pt x="155971" y="158"/>
                </a:cubicBezTo>
                <a:cubicBezTo>
                  <a:pt x="155971" y="63"/>
                  <a:pt x="155907" y="0"/>
                  <a:pt x="155812" y="0"/>
                </a:cubicBezTo>
                <a:close/>
                <a:moveTo>
                  <a:pt x="156604" y="0"/>
                </a:moveTo>
                <a:cubicBezTo>
                  <a:pt x="156509" y="0"/>
                  <a:pt x="156446" y="63"/>
                  <a:pt x="156446" y="158"/>
                </a:cubicBezTo>
                <a:cubicBezTo>
                  <a:pt x="156446" y="222"/>
                  <a:pt x="156509" y="285"/>
                  <a:pt x="156604" y="285"/>
                </a:cubicBezTo>
                <a:lnTo>
                  <a:pt x="157396" y="285"/>
                </a:lnTo>
                <a:cubicBezTo>
                  <a:pt x="157491" y="285"/>
                  <a:pt x="157554" y="222"/>
                  <a:pt x="157554" y="158"/>
                </a:cubicBezTo>
                <a:cubicBezTo>
                  <a:pt x="157554" y="63"/>
                  <a:pt x="157491" y="0"/>
                  <a:pt x="157396" y="0"/>
                </a:cubicBezTo>
                <a:close/>
                <a:moveTo>
                  <a:pt x="158188" y="0"/>
                </a:moveTo>
                <a:cubicBezTo>
                  <a:pt x="158093" y="0"/>
                  <a:pt x="158029" y="63"/>
                  <a:pt x="158029" y="158"/>
                </a:cubicBezTo>
                <a:cubicBezTo>
                  <a:pt x="158029" y="222"/>
                  <a:pt x="158093" y="285"/>
                  <a:pt x="158188" y="285"/>
                </a:cubicBezTo>
                <a:lnTo>
                  <a:pt x="158979" y="285"/>
                </a:lnTo>
                <a:cubicBezTo>
                  <a:pt x="159074" y="285"/>
                  <a:pt x="159138" y="222"/>
                  <a:pt x="159138" y="158"/>
                </a:cubicBezTo>
                <a:cubicBezTo>
                  <a:pt x="159138" y="63"/>
                  <a:pt x="159074" y="0"/>
                  <a:pt x="158979" y="0"/>
                </a:cubicBezTo>
                <a:close/>
                <a:moveTo>
                  <a:pt x="159771" y="0"/>
                </a:moveTo>
                <a:cubicBezTo>
                  <a:pt x="159676" y="0"/>
                  <a:pt x="159613" y="63"/>
                  <a:pt x="159613" y="158"/>
                </a:cubicBezTo>
                <a:cubicBezTo>
                  <a:pt x="159613" y="222"/>
                  <a:pt x="159676" y="285"/>
                  <a:pt x="159771" y="285"/>
                </a:cubicBezTo>
                <a:lnTo>
                  <a:pt x="160563" y="285"/>
                </a:lnTo>
                <a:cubicBezTo>
                  <a:pt x="160626" y="285"/>
                  <a:pt x="160721" y="222"/>
                  <a:pt x="160721" y="158"/>
                </a:cubicBezTo>
                <a:cubicBezTo>
                  <a:pt x="160721" y="63"/>
                  <a:pt x="160626" y="0"/>
                  <a:pt x="160563" y="0"/>
                </a:cubicBezTo>
                <a:close/>
                <a:moveTo>
                  <a:pt x="161354" y="0"/>
                </a:moveTo>
                <a:cubicBezTo>
                  <a:pt x="161259" y="0"/>
                  <a:pt x="161196" y="63"/>
                  <a:pt x="161196" y="158"/>
                </a:cubicBezTo>
                <a:cubicBezTo>
                  <a:pt x="161196" y="222"/>
                  <a:pt x="161259" y="285"/>
                  <a:pt x="161354" y="285"/>
                </a:cubicBezTo>
                <a:lnTo>
                  <a:pt x="162146" y="285"/>
                </a:lnTo>
                <a:cubicBezTo>
                  <a:pt x="162210" y="285"/>
                  <a:pt x="162305" y="222"/>
                  <a:pt x="162305" y="158"/>
                </a:cubicBezTo>
                <a:cubicBezTo>
                  <a:pt x="162305" y="63"/>
                  <a:pt x="162210" y="0"/>
                  <a:pt x="162146" y="0"/>
                </a:cubicBezTo>
                <a:close/>
                <a:moveTo>
                  <a:pt x="162938" y="0"/>
                </a:moveTo>
                <a:cubicBezTo>
                  <a:pt x="162843" y="0"/>
                  <a:pt x="162780" y="63"/>
                  <a:pt x="162780" y="158"/>
                </a:cubicBezTo>
                <a:cubicBezTo>
                  <a:pt x="162780" y="222"/>
                  <a:pt x="162843" y="285"/>
                  <a:pt x="162938" y="285"/>
                </a:cubicBezTo>
                <a:lnTo>
                  <a:pt x="163730" y="285"/>
                </a:lnTo>
                <a:cubicBezTo>
                  <a:pt x="163793" y="285"/>
                  <a:pt x="163856" y="222"/>
                  <a:pt x="163856" y="158"/>
                </a:cubicBezTo>
                <a:cubicBezTo>
                  <a:pt x="163856" y="63"/>
                  <a:pt x="163793" y="0"/>
                  <a:pt x="163730" y="0"/>
                </a:cubicBezTo>
                <a:close/>
                <a:moveTo>
                  <a:pt x="164521" y="0"/>
                </a:moveTo>
                <a:cubicBezTo>
                  <a:pt x="164426" y="0"/>
                  <a:pt x="164363" y="63"/>
                  <a:pt x="164363" y="158"/>
                </a:cubicBezTo>
                <a:cubicBezTo>
                  <a:pt x="164363" y="222"/>
                  <a:pt x="164426" y="285"/>
                  <a:pt x="164521" y="285"/>
                </a:cubicBezTo>
                <a:lnTo>
                  <a:pt x="165313" y="285"/>
                </a:lnTo>
                <a:cubicBezTo>
                  <a:pt x="165376" y="285"/>
                  <a:pt x="165440" y="222"/>
                  <a:pt x="165440" y="158"/>
                </a:cubicBezTo>
                <a:cubicBezTo>
                  <a:pt x="165440" y="63"/>
                  <a:pt x="165376" y="0"/>
                  <a:pt x="165313" y="0"/>
                </a:cubicBezTo>
                <a:close/>
                <a:moveTo>
                  <a:pt x="166073" y="0"/>
                </a:moveTo>
                <a:cubicBezTo>
                  <a:pt x="166010" y="0"/>
                  <a:pt x="165946" y="63"/>
                  <a:pt x="165946" y="158"/>
                </a:cubicBezTo>
                <a:cubicBezTo>
                  <a:pt x="165946" y="222"/>
                  <a:pt x="166010" y="285"/>
                  <a:pt x="166073" y="285"/>
                </a:cubicBezTo>
                <a:lnTo>
                  <a:pt x="166865" y="285"/>
                </a:lnTo>
                <a:cubicBezTo>
                  <a:pt x="166960" y="285"/>
                  <a:pt x="167023" y="222"/>
                  <a:pt x="167023" y="158"/>
                </a:cubicBezTo>
                <a:cubicBezTo>
                  <a:pt x="167023" y="63"/>
                  <a:pt x="166960" y="0"/>
                  <a:pt x="166865" y="0"/>
                </a:cubicBezTo>
                <a:close/>
                <a:moveTo>
                  <a:pt x="167657" y="0"/>
                </a:moveTo>
                <a:cubicBezTo>
                  <a:pt x="167593" y="0"/>
                  <a:pt x="167530" y="63"/>
                  <a:pt x="167530" y="158"/>
                </a:cubicBezTo>
                <a:cubicBezTo>
                  <a:pt x="167530" y="222"/>
                  <a:pt x="167593" y="285"/>
                  <a:pt x="167657" y="285"/>
                </a:cubicBezTo>
                <a:lnTo>
                  <a:pt x="168448" y="285"/>
                </a:lnTo>
                <a:cubicBezTo>
                  <a:pt x="168543" y="285"/>
                  <a:pt x="168607" y="222"/>
                  <a:pt x="168607" y="158"/>
                </a:cubicBezTo>
                <a:cubicBezTo>
                  <a:pt x="168607" y="63"/>
                  <a:pt x="168543" y="0"/>
                  <a:pt x="168448" y="0"/>
                </a:cubicBezTo>
                <a:close/>
                <a:moveTo>
                  <a:pt x="169240" y="0"/>
                </a:moveTo>
                <a:cubicBezTo>
                  <a:pt x="169177" y="0"/>
                  <a:pt x="169113" y="63"/>
                  <a:pt x="169113" y="158"/>
                </a:cubicBezTo>
                <a:cubicBezTo>
                  <a:pt x="169113" y="222"/>
                  <a:pt x="169177" y="285"/>
                  <a:pt x="169240" y="285"/>
                </a:cubicBezTo>
                <a:lnTo>
                  <a:pt x="170032" y="285"/>
                </a:lnTo>
                <a:cubicBezTo>
                  <a:pt x="170127" y="285"/>
                  <a:pt x="170190" y="222"/>
                  <a:pt x="170190" y="158"/>
                </a:cubicBezTo>
                <a:cubicBezTo>
                  <a:pt x="170190" y="63"/>
                  <a:pt x="170127" y="0"/>
                  <a:pt x="170032" y="0"/>
                </a:cubicBezTo>
                <a:close/>
                <a:moveTo>
                  <a:pt x="170823" y="0"/>
                </a:moveTo>
                <a:cubicBezTo>
                  <a:pt x="170760" y="0"/>
                  <a:pt x="170665" y="63"/>
                  <a:pt x="170665" y="158"/>
                </a:cubicBezTo>
                <a:cubicBezTo>
                  <a:pt x="170665" y="222"/>
                  <a:pt x="170760" y="285"/>
                  <a:pt x="170823" y="285"/>
                </a:cubicBezTo>
                <a:lnTo>
                  <a:pt x="171615" y="285"/>
                </a:lnTo>
                <a:cubicBezTo>
                  <a:pt x="171710" y="285"/>
                  <a:pt x="171774" y="222"/>
                  <a:pt x="171774" y="158"/>
                </a:cubicBezTo>
                <a:cubicBezTo>
                  <a:pt x="171774" y="63"/>
                  <a:pt x="171710" y="0"/>
                  <a:pt x="171615" y="0"/>
                </a:cubicBezTo>
                <a:close/>
                <a:moveTo>
                  <a:pt x="172407" y="0"/>
                </a:moveTo>
                <a:cubicBezTo>
                  <a:pt x="172312" y="0"/>
                  <a:pt x="172249" y="63"/>
                  <a:pt x="172249" y="158"/>
                </a:cubicBezTo>
                <a:cubicBezTo>
                  <a:pt x="172249" y="222"/>
                  <a:pt x="172312" y="285"/>
                  <a:pt x="172407" y="285"/>
                </a:cubicBezTo>
                <a:lnTo>
                  <a:pt x="173199" y="285"/>
                </a:lnTo>
                <a:cubicBezTo>
                  <a:pt x="173294" y="285"/>
                  <a:pt x="173357" y="222"/>
                  <a:pt x="173357" y="158"/>
                </a:cubicBezTo>
                <a:cubicBezTo>
                  <a:pt x="173357" y="63"/>
                  <a:pt x="173294" y="0"/>
                  <a:pt x="173199" y="0"/>
                </a:cubicBezTo>
                <a:close/>
                <a:moveTo>
                  <a:pt x="173990" y="0"/>
                </a:moveTo>
                <a:cubicBezTo>
                  <a:pt x="173895" y="0"/>
                  <a:pt x="173832" y="63"/>
                  <a:pt x="173832" y="158"/>
                </a:cubicBezTo>
                <a:cubicBezTo>
                  <a:pt x="173832" y="222"/>
                  <a:pt x="173895" y="285"/>
                  <a:pt x="173990" y="285"/>
                </a:cubicBezTo>
                <a:lnTo>
                  <a:pt x="174782" y="285"/>
                </a:lnTo>
                <a:cubicBezTo>
                  <a:pt x="174877" y="285"/>
                  <a:pt x="174940" y="222"/>
                  <a:pt x="174940" y="158"/>
                </a:cubicBezTo>
                <a:cubicBezTo>
                  <a:pt x="174940" y="63"/>
                  <a:pt x="174877" y="0"/>
                  <a:pt x="174782" y="0"/>
                </a:cubicBezTo>
                <a:close/>
                <a:moveTo>
                  <a:pt x="175574" y="0"/>
                </a:moveTo>
                <a:cubicBezTo>
                  <a:pt x="175479" y="0"/>
                  <a:pt x="175416" y="63"/>
                  <a:pt x="175416" y="158"/>
                </a:cubicBezTo>
                <a:cubicBezTo>
                  <a:pt x="175416" y="222"/>
                  <a:pt x="175479" y="285"/>
                  <a:pt x="175574" y="285"/>
                </a:cubicBezTo>
                <a:lnTo>
                  <a:pt x="176366" y="285"/>
                </a:lnTo>
                <a:cubicBezTo>
                  <a:pt x="176461" y="285"/>
                  <a:pt x="176524" y="222"/>
                  <a:pt x="176524" y="158"/>
                </a:cubicBezTo>
                <a:cubicBezTo>
                  <a:pt x="176524" y="63"/>
                  <a:pt x="176429" y="0"/>
                  <a:pt x="176366" y="0"/>
                </a:cubicBezTo>
                <a:close/>
                <a:moveTo>
                  <a:pt x="177157" y="0"/>
                </a:moveTo>
                <a:cubicBezTo>
                  <a:pt x="177062" y="0"/>
                  <a:pt x="176999" y="63"/>
                  <a:pt x="176999" y="158"/>
                </a:cubicBezTo>
                <a:cubicBezTo>
                  <a:pt x="176999" y="222"/>
                  <a:pt x="177062" y="285"/>
                  <a:pt x="177157" y="285"/>
                </a:cubicBezTo>
                <a:lnTo>
                  <a:pt x="177949" y="285"/>
                </a:lnTo>
                <a:cubicBezTo>
                  <a:pt x="178012" y="285"/>
                  <a:pt x="178107" y="222"/>
                  <a:pt x="178107" y="158"/>
                </a:cubicBezTo>
                <a:cubicBezTo>
                  <a:pt x="178107" y="63"/>
                  <a:pt x="178012" y="0"/>
                  <a:pt x="177949" y="0"/>
                </a:cubicBezTo>
                <a:close/>
                <a:moveTo>
                  <a:pt x="178741" y="0"/>
                </a:moveTo>
                <a:cubicBezTo>
                  <a:pt x="178646" y="0"/>
                  <a:pt x="178582" y="63"/>
                  <a:pt x="178582" y="158"/>
                </a:cubicBezTo>
                <a:cubicBezTo>
                  <a:pt x="178582" y="222"/>
                  <a:pt x="178646" y="285"/>
                  <a:pt x="178741" y="285"/>
                </a:cubicBezTo>
                <a:lnTo>
                  <a:pt x="179532" y="285"/>
                </a:lnTo>
                <a:cubicBezTo>
                  <a:pt x="179596" y="285"/>
                  <a:pt x="179691" y="222"/>
                  <a:pt x="179691" y="158"/>
                </a:cubicBezTo>
                <a:cubicBezTo>
                  <a:pt x="179691" y="63"/>
                  <a:pt x="179596" y="0"/>
                  <a:pt x="179532" y="0"/>
                </a:cubicBezTo>
                <a:close/>
                <a:moveTo>
                  <a:pt x="180324" y="0"/>
                </a:moveTo>
                <a:cubicBezTo>
                  <a:pt x="180229" y="0"/>
                  <a:pt x="180166" y="63"/>
                  <a:pt x="180166" y="158"/>
                </a:cubicBezTo>
                <a:cubicBezTo>
                  <a:pt x="180166" y="222"/>
                  <a:pt x="180229" y="285"/>
                  <a:pt x="180324" y="285"/>
                </a:cubicBezTo>
                <a:lnTo>
                  <a:pt x="181116" y="285"/>
                </a:lnTo>
                <a:cubicBezTo>
                  <a:pt x="181179" y="285"/>
                  <a:pt x="181243" y="222"/>
                  <a:pt x="181243" y="158"/>
                </a:cubicBezTo>
                <a:cubicBezTo>
                  <a:pt x="181243" y="63"/>
                  <a:pt x="181179" y="0"/>
                  <a:pt x="181116" y="0"/>
                </a:cubicBezTo>
                <a:close/>
                <a:moveTo>
                  <a:pt x="181908" y="0"/>
                </a:moveTo>
                <a:cubicBezTo>
                  <a:pt x="181813" y="0"/>
                  <a:pt x="181749" y="63"/>
                  <a:pt x="181749" y="158"/>
                </a:cubicBezTo>
                <a:cubicBezTo>
                  <a:pt x="181749" y="222"/>
                  <a:pt x="181813" y="285"/>
                  <a:pt x="181908" y="285"/>
                </a:cubicBezTo>
                <a:lnTo>
                  <a:pt x="182699" y="285"/>
                </a:lnTo>
                <a:cubicBezTo>
                  <a:pt x="182763" y="285"/>
                  <a:pt x="182826" y="222"/>
                  <a:pt x="182826" y="158"/>
                </a:cubicBezTo>
                <a:cubicBezTo>
                  <a:pt x="182826" y="63"/>
                  <a:pt x="182763" y="0"/>
                  <a:pt x="182699" y="0"/>
                </a:cubicBezTo>
                <a:close/>
                <a:moveTo>
                  <a:pt x="183459" y="0"/>
                </a:moveTo>
                <a:cubicBezTo>
                  <a:pt x="183396" y="0"/>
                  <a:pt x="183333" y="63"/>
                  <a:pt x="183333" y="158"/>
                </a:cubicBezTo>
                <a:cubicBezTo>
                  <a:pt x="183333" y="222"/>
                  <a:pt x="183396" y="285"/>
                  <a:pt x="183459" y="285"/>
                </a:cubicBezTo>
                <a:lnTo>
                  <a:pt x="184251" y="285"/>
                </a:lnTo>
                <a:cubicBezTo>
                  <a:pt x="184346" y="285"/>
                  <a:pt x="184410" y="222"/>
                  <a:pt x="184410" y="158"/>
                </a:cubicBezTo>
                <a:cubicBezTo>
                  <a:pt x="184410" y="63"/>
                  <a:pt x="184346" y="0"/>
                  <a:pt x="184251" y="0"/>
                </a:cubicBezTo>
                <a:close/>
                <a:moveTo>
                  <a:pt x="185043" y="0"/>
                </a:moveTo>
                <a:cubicBezTo>
                  <a:pt x="184980" y="0"/>
                  <a:pt x="184916" y="63"/>
                  <a:pt x="184916" y="158"/>
                </a:cubicBezTo>
                <a:cubicBezTo>
                  <a:pt x="184916" y="222"/>
                  <a:pt x="184980" y="285"/>
                  <a:pt x="185043" y="285"/>
                </a:cubicBezTo>
                <a:lnTo>
                  <a:pt x="185835" y="285"/>
                </a:lnTo>
                <a:cubicBezTo>
                  <a:pt x="185930" y="285"/>
                  <a:pt x="185993" y="222"/>
                  <a:pt x="185993" y="158"/>
                </a:cubicBezTo>
                <a:cubicBezTo>
                  <a:pt x="185993" y="63"/>
                  <a:pt x="185930" y="0"/>
                  <a:pt x="185835" y="0"/>
                </a:cubicBezTo>
                <a:close/>
                <a:moveTo>
                  <a:pt x="186626" y="0"/>
                </a:moveTo>
                <a:cubicBezTo>
                  <a:pt x="186563" y="0"/>
                  <a:pt x="186500" y="63"/>
                  <a:pt x="186500" y="158"/>
                </a:cubicBezTo>
                <a:cubicBezTo>
                  <a:pt x="186500" y="222"/>
                  <a:pt x="186563" y="285"/>
                  <a:pt x="186626" y="285"/>
                </a:cubicBezTo>
                <a:lnTo>
                  <a:pt x="187418" y="285"/>
                </a:lnTo>
                <a:cubicBezTo>
                  <a:pt x="187513" y="285"/>
                  <a:pt x="187576" y="222"/>
                  <a:pt x="187576" y="158"/>
                </a:cubicBezTo>
                <a:cubicBezTo>
                  <a:pt x="187576" y="63"/>
                  <a:pt x="187513" y="0"/>
                  <a:pt x="187418" y="0"/>
                </a:cubicBezTo>
                <a:close/>
                <a:moveTo>
                  <a:pt x="188210" y="0"/>
                </a:moveTo>
                <a:cubicBezTo>
                  <a:pt x="188146" y="0"/>
                  <a:pt x="188051" y="63"/>
                  <a:pt x="188051" y="158"/>
                </a:cubicBezTo>
                <a:cubicBezTo>
                  <a:pt x="188051" y="222"/>
                  <a:pt x="188146" y="285"/>
                  <a:pt x="188210" y="285"/>
                </a:cubicBezTo>
                <a:lnTo>
                  <a:pt x="189002" y="285"/>
                </a:lnTo>
                <a:cubicBezTo>
                  <a:pt x="189097" y="285"/>
                  <a:pt x="189160" y="222"/>
                  <a:pt x="189160" y="158"/>
                </a:cubicBezTo>
                <a:cubicBezTo>
                  <a:pt x="189160" y="63"/>
                  <a:pt x="189097" y="0"/>
                  <a:pt x="189002" y="0"/>
                </a:cubicBezTo>
                <a:close/>
                <a:moveTo>
                  <a:pt x="189793" y="0"/>
                </a:moveTo>
                <a:cubicBezTo>
                  <a:pt x="189698" y="0"/>
                  <a:pt x="189635" y="63"/>
                  <a:pt x="189635" y="158"/>
                </a:cubicBezTo>
                <a:cubicBezTo>
                  <a:pt x="189635" y="222"/>
                  <a:pt x="189698" y="285"/>
                  <a:pt x="189793" y="285"/>
                </a:cubicBezTo>
                <a:lnTo>
                  <a:pt x="190585" y="285"/>
                </a:lnTo>
                <a:cubicBezTo>
                  <a:pt x="190680" y="285"/>
                  <a:pt x="190743" y="222"/>
                  <a:pt x="190743" y="158"/>
                </a:cubicBezTo>
                <a:cubicBezTo>
                  <a:pt x="190743" y="63"/>
                  <a:pt x="190680" y="0"/>
                  <a:pt x="190585" y="0"/>
                </a:cubicBezTo>
                <a:close/>
                <a:moveTo>
                  <a:pt x="191377" y="0"/>
                </a:moveTo>
                <a:cubicBezTo>
                  <a:pt x="191282" y="0"/>
                  <a:pt x="191218" y="63"/>
                  <a:pt x="191218" y="158"/>
                </a:cubicBezTo>
                <a:cubicBezTo>
                  <a:pt x="191218" y="222"/>
                  <a:pt x="191282" y="285"/>
                  <a:pt x="191377" y="285"/>
                </a:cubicBezTo>
                <a:lnTo>
                  <a:pt x="192168" y="285"/>
                </a:lnTo>
                <a:cubicBezTo>
                  <a:pt x="192263" y="285"/>
                  <a:pt x="192327" y="222"/>
                  <a:pt x="192327" y="158"/>
                </a:cubicBezTo>
                <a:cubicBezTo>
                  <a:pt x="192327" y="63"/>
                  <a:pt x="192263" y="0"/>
                  <a:pt x="192168" y="0"/>
                </a:cubicBezTo>
                <a:close/>
                <a:moveTo>
                  <a:pt x="192960" y="0"/>
                </a:moveTo>
                <a:cubicBezTo>
                  <a:pt x="192865" y="0"/>
                  <a:pt x="192802" y="63"/>
                  <a:pt x="192802" y="158"/>
                </a:cubicBezTo>
                <a:cubicBezTo>
                  <a:pt x="192802" y="222"/>
                  <a:pt x="192865" y="285"/>
                  <a:pt x="192960" y="285"/>
                </a:cubicBezTo>
                <a:lnTo>
                  <a:pt x="193752" y="285"/>
                </a:lnTo>
                <a:cubicBezTo>
                  <a:pt x="193815" y="285"/>
                  <a:pt x="193910" y="222"/>
                  <a:pt x="193910" y="158"/>
                </a:cubicBezTo>
                <a:cubicBezTo>
                  <a:pt x="193910" y="63"/>
                  <a:pt x="193847" y="0"/>
                  <a:pt x="193752" y="0"/>
                </a:cubicBezTo>
                <a:close/>
                <a:moveTo>
                  <a:pt x="194544" y="0"/>
                </a:moveTo>
                <a:cubicBezTo>
                  <a:pt x="194449" y="0"/>
                  <a:pt x="194385" y="63"/>
                  <a:pt x="194385" y="158"/>
                </a:cubicBezTo>
                <a:cubicBezTo>
                  <a:pt x="194385" y="222"/>
                  <a:pt x="194449" y="285"/>
                  <a:pt x="194544" y="285"/>
                </a:cubicBezTo>
                <a:lnTo>
                  <a:pt x="195335" y="285"/>
                </a:lnTo>
                <a:cubicBezTo>
                  <a:pt x="195399" y="285"/>
                  <a:pt x="195494" y="222"/>
                  <a:pt x="195494" y="158"/>
                </a:cubicBezTo>
                <a:cubicBezTo>
                  <a:pt x="195494" y="63"/>
                  <a:pt x="195399" y="0"/>
                  <a:pt x="195335" y="0"/>
                </a:cubicBezTo>
                <a:close/>
                <a:moveTo>
                  <a:pt x="196127" y="0"/>
                </a:moveTo>
                <a:cubicBezTo>
                  <a:pt x="196032" y="0"/>
                  <a:pt x="195969" y="63"/>
                  <a:pt x="195969" y="158"/>
                </a:cubicBezTo>
                <a:cubicBezTo>
                  <a:pt x="195969" y="222"/>
                  <a:pt x="196032" y="285"/>
                  <a:pt x="196127" y="285"/>
                </a:cubicBezTo>
                <a:lnTo>
                  <a:pt x="196919" y="285"/>
                </a:lnTo>
                <a:cubicBezTo>
                  <a:pt x="196982" y="285"/>
                  <a:pt x="197045" y="222"/>
                  <a:pt x="197045" y="158"/>
                </a:cubicBezTo>
                <a:cubicBezTo>
                  <a:pt x="197045" y="63"/>
                  <a:pt x="196982" y="0"/>
                  <a:pt x="196919" y="0"/>
                </a:cubicBezTo>
                <a:close/>
                <a:moveTo>
                  <a:pt x="197711" y="0"/>
                </a:moveTo>
                <a:cubicBezTo>
                  <a:pt x="197616" y="0"/>
                  <a:pt x="197552" y="63"/>
                  <a:pt x="197552" y="158"/>
                </a:cubicBezTo>
                <a:cubicBezTo>
                  <a:pt x="197552" y="222"/>
                  <a:pt x="197616" y="285"/>
                  <a:pt x="197711" y="285"/>
                </a:cubicBezTo>
                <a:lnTo>
                  <a:pt x="198502" y="285"/>
                </a:lnTo>
                <a:cubicBezTo>
                  <a:pt x="198566" y="285"/>
                  <a:pt x="198629" y="222"/>
                  <a:pt x="198629" y="158"/>
                </a:cubicBezTo>
                <a:cubicBezTo>
                  <a:pt x="198629" y="63"/>
                  <a:pt x="198566" y="0"/>
                  <a:pt x="198502" y="0"/>
                </a:cubicBezTo>
                <a:close/>
                <a:moveTo>
                  <a:pt x="199294" y="0"/>
                </a:moveTo>
                <a:cubicBezTo>
                  <a:pt x="199199" y="0"/>
                  <a:pt x="199136" y="63"/>
                  <a:pt x="199136" y="158"/>
                </a:cubicBezTo>
                <a:cubicBezTo>
                  <a:pt x="199136" y="222"/>
                  <a:pt x="199199" y="285"/>
                  <a:pt x="199294" y="285"/>
                </a:cubicBezTo>
                <a:lnTo>
                  <a:pt x="200086" y="285"/>
                </a:lnTo>
                <a:cubicBezTo>
                  <a:pt x="200149" y="285"/>
                  <a:pt x="200212" y="222"/>
                  <a:pt x="200212" y="158"/>
                </a:cubicBezTo>
                <a:cubicBezTo>
                  <a:pt x="200212" y="63"/>
                  <a:pt x="200149" y="0"/>
                  <a:pt x="200086" y="0"/>
                </a:cubicBezTo>
                <a:close/>
                <a:moveTo>
                  <a:pt x="200846" y="0"/>
                </a:moveTo>
                <a:cubicBezTo>
                  <a:pt x="200782" y="0"/>
                  <a:pt x="200719" y="63"/>
                  <a:pt x="200719" y="158"/>
                </a:cubicBezTo>
                <a:cubicBezTo>
                  <a:pt x="200719" y="222"/>
                  <a:pt x="200782" y="285"/>
                  <a:pt x="200846" y="285"/>
                </a:cubicBezTo>
                <a:lnTo>
                  <a:pt x="201637" y="285"/>
                </a:lnTo>
                <a:cubicBezTo>
                  <a:pt x="201733" y="285"/>
                  <a:pt x="201796" y="222"/>
                  <a:pt x="201796" y="158"/>
                </a:cubicBezTo>
                <a:cubicBezTo>
                  <a:pt x="201796" y="63"/>
                  <a:pt x="201733" y="0"/>
                  <a:pt x="201637" y="0"/>
                </a:cubicBezTo>
                <a:close/>
                <a:moveTo>
                  <a:pt x="202429" y="0"/>
                </a:moveTo>
                <a:cubicBezTo>
                  <a:pt x="202366" y="0"/>
                  <a:pt x="202303" y="63"/>
                  <a:pt x="202303" y="158"/>
                </a:cubicBezTo>
                <a:cubicBezTo>
                  <a:pt x="202303" y="222"/>
                  <a:pt x="202366" y="285"/>
                  <a:pt x="202429" y="285"/>
                </a:cubicBezTo>
                <a:lnTo>
                  <a:pt x="203221" y="285"/>
                </a:lnTo>
                <a:cubicBezTo>
                  <a:pt x="203316" y="285"/>
                  <a:pt x="203379" y="222"/>
                  <a:pt x="203379" y="158"/>
                </a:cubicBezTo>
                <a:cubicBezTo>
                  <a:pt x="203379" y="63"/>
                  <a:pt x="203316" y="0"/>
                  <a:pt x="203221" y="0"/>
                </a:cubicBezTo>
                <a:close/>
                <a:moveTo>
                  <a:pt x="204013" y="0"/>
                </a:moveTo>
                <a:cubicBezTo>
                  <a:pt x="203949" y="0"/>
                  <a:pt x="203886" y="63"/>
                  <a:pt x="203886" y="158"/>
                </a:cubicBezTo>
                <a:cubicBezTo>
                  <a:pt x="203886" y="222"/>
                  <a:pt x="203949" y="285"/>
                  <a:pt x="204013" y="285"/>
                </a:cubicBezTo>
                <a:lnTo>
                  <a:pt x="204804" y="285"/>
                </a:lnTo>
                <a:cubicBezTo>
                  <a:pt x="204899" y="285"/>
                  <a:pt x="204963" y="222"/>
                  <a:pt x="204963" y="158"/>
                </a:cubicBezTo>
                <a:cubicBezTo>
                  <a:pt x="204963" y="63"/>
                  <a:pt x="204899" y="0"/>
                  <a:pt x="204804" y="0"/>
                </a:cubicBezTo>
                <a:close/>
                <a:moveTo>
                  <a:pt x="205596" y="0"/>
                </a:moveTo>
                <a:cubicBezTo>
                  <a:pt x="205501" y="0"/>
                  <a:pt x="205438" y="63"/>
                  <a:pt x="205438" y="158"/>
                </a:cubicBezTo>
                <a:cubicBezTo>
                  <a:pt x="205438" y="222"/>
                  <a:pt x="205501" y="285"/>
                  <a:pt x="205596" y="285"/>
                </a:cubicBezTo>
                <a:lnTo>
                  <a:pt x="206388" y="285"/>
                </a:lnTo>
                <a:cubicBezTo>
                  <a:pt x="206483" y="285"/>
                  <a:pt x="206546" y="222"/>
                  <a:pt x="206546" y="158"/>
                </a:cubicBezTo>
                <a:cubicBezTo>
                  <a:pt x="206546" y="63"/>
                  <a:pt x="206483" y="0"/>
                  <a:pt x="206388" y="0"/>
                </a:cubicBezTo>
                <a:close/>
                <a:moveTo>
                  <a:pt x="207180" y="0"/>
                </a:moveTo>
                <a:cubicBezTo>
                  <a:pt x="207085" y="0"/>
                  <a:pt x="207021" y="63"/>
                  <a:pt x="207021" y="158"/>
                </a:cubicBezTo>
                <a:cubicBezTo>
                  <a:pt x="207021" y="222"/>
                  <a:pt x="207085" y="285"/>
                  <a:pt x="207180" y="285"/>
                </a:cubicBezTo>
                <a:lnTo>
                  <a:pt x="207971" y="285"/>
                </a:lnTo>
                <a:cubicBezTo>
                  <a:pt x="208066" y="285"/>
                  <a:pt x="208130" y="222"/>
                  <a:pt x="208130" y="158"/>
                </a:cubicBezTo>
                <a:cubicBezTo>
                  <a:pt x="208130" y="63"/>
                  <a:pt x="208066" y="0"/>
                  <a:pt x="207971" y="0"/>
                </a:cubicBezTo>
                <a:close/>
                <a:moveTo>
                  <a:pt x="208763" y="0"/>
                </a:moveTo>
                <a:cubicBezTo>
                  <a:pt x="208668" y="0"/>
                  <a:pt x="208605" y="63"/>
                  <a:pt x="208605" y="158"/>
                </a:cubicBezTo>
                <a:cubicBezTo>
                  <a:pt x="208605" y="222"/>
                  <a:pt x="208668" y="285"/>
                  <a:pt x="208763" y="285"/>
                </a:cubicBezTo>
                <a:lnTo>
                  <a:pt x="209555" y="285"/>
                </a:lnTo>
                <a:cubicBezTo>
                  <a:pt x="209650" y="285"/>
                  <a:pt x="209713" y="222"/>
                  <a:pt x="209713" y="158"/>
                </a:cubicBezTo>
                <a:cubicBezTo>
                  <a:pt x="209713" y="63"/>
                  <a:pt x="209650" y="0"/>
                  <a:pt x="209555" y="0"/>
                </a:cubicBezTo>
                <a:close/>
                <a:moveTo>
                  <a:pt x="210346" y="0"/>
                </a:moveTo>
                <a:cubicBezTo>
                  <a:pt x="210251" y="0"/>
                  <a:pt x="210188" y="63"/>
                  <a:pt x="210188" y="158"/>
                </a:cubicBezTo>
                <a:cubicBezTo>
                  <a:pt x="210188" y="222"/>
                  <a:pt x="210251" y="285"/>
                  <a:pt x="210346" y="285"/>
                </a:cubicBezTo>
                <a:lnTo>
                  <a:pt x="211138" y="285"/>
                </a:lnTo>
                <a:cubicBezTo>
                  <a:pt x="211202" y="285"/>
                  <a:pt x="211297" y="222"/>
                  <a:pt x="211297" y="158"/>
                </a:cubicBezTo>
                <a:cubicBezTo>
                  <a:pt x="211297" y="63"/>
                  <a:pt x="211233" y="0"/>
                  <a:pt x="211138" y="0"/>
                </a:cubicBezTo>
                <a:close/>
                <a:moveTo>
                  <a:pt x="211930" y="0"/>
                </a:moveTo>
                <a:cubicBezTo>
                  <a:pt x="211835" y="0"/>
                  <a:pt x="211772" y="63"/>
                  <a:pt x="211772" y="158"/>
                </a:cubicBezTo>
                <a:cubicBezTo>
                  <a:pt x="211772" y="222"/>
                  <a:pt x="211835" y="285"/>
                  <a:pt x="211930" y="285"/>
                </a:cubicBezTo>
                <a:lnTo>
                  <a:pt x="212722" y="285"/>
                </a:lnTo>
                <a:cubicBezTo>
                  <a:pt x="212785" y="285"/>
                  <a:pt x="212880" y="222"/>
                  <a:pt x="212880" y="158"/>
                </a:cubicBezTo>
                <a:cubicBezTo>
                  <a:pt x="212880" y="63"/>
                  <a:pt x="212785" y="0"/>
                  <a:pt x="212722" y="0"/>
                </a:cubicBezTo>
                <a:close/>
                <a:moveTo>
                  <a:pt x="213513" y="0"/>
                </a:moveTo>
                <a:cubicBezTo>
                  <a:pt x="213418" y="0"/>
                  <a:pt x="213355" y="63"/>
                  <a:pt x="213355" y="158"/>
                </a:cubicBezTo>
                <a:cubicBezTo>
                  <a:pt x="213355" y="222"/>
                  <a:pt x="213418" y="285"/>
                  <a:pt x="213513" y="285"/>
                </a:cubicBezTo>
                <a:lnTo>
                  <a:pt x="214305" y="285"/>
                </a:lnTo>
                <a:cubicBezTo>
                  <a:pt x="214368" y="285"/>
                  <a:pt x="214432" y="222"/>
                  <a:pt x="214432" y="158"/>
                </a:cubicBezTo>
                <a:cubicBezTo>
                  <a:pt x="214432" y="63"/>
                  <a:pt x="214368" y="0"/>
                  <a:pt x="214305" y="0"/>
                </a:cubicBezTo>
                <a:close/>
                <a:moveTo>
                  <a:pt x="215097" y="0"/>
                </a:moveTo>
                <a:cubicBezTo>
                  <a:pt x="215002" y="0"/>
                  <a:pt x="214939" y="63"/>
                  <a:pt x="214939" y="158"/>
                </a:cubicBezTo>
                <a:cubicBezTo>
                  <a:pt x="214939" y="222"/>
                  <a:pt x="215002" y="285"/>
                  <a:pt x="215097" y="285"/>
                </a:cubicBezTo>
                <a:lnTo>
                  <a:pt x="215889" y="285"/>
                </a:lnTo>
                <a:cubicBezTo>
                  <a:pt x="215952" y="285"/>
                  <a:pt x="216015" y="222"/>
                  <a:pt x="216015" y="158"/>
                </a:cubicBezTo>
                <a:cubicBezTo>
                  <a:pt x="216015" y="63"/>
                  <a:pt x="215952" y="0"/>
                  <a:pt x="215889" y="0"/>
                </a:cubicBezTo>
                <a:close/>
                <a:moveTo>
                  <a:pt x="216680" y="0"/>
                </a:moveTo>
                <a:cubicBezTo>
                  <a:pt x="216585" y="0"/>
                  <a:pt x="216522" y="63"/>
                  <a:pt x="216522" y="158"/>
                </a:cubicBezTo>
                <a:cubicBezTo>
                  <a:pt x="216522" y="222"/>
                  <a:pt x="216585" y="285"/>
                  <a:pt x="216680" y="285"/>
                </a:cubicBezTo>
                <a:lnTo>
                  <a:pt x="217472" y="285"/>
                </a:lnTo>
                <a:cubicBezTo>
                  <a:pt x="217535" y="285"/>
                  <a:pt x="217599" y="222"/>
                  <a:pt x="217599" y="158"/>
                </a:cubicBezTo>
                <a:cubicBezTo>
                  <a:pt x="217599" y="63"/>
                  <a:pt x="217535" y="0"/>
                  <a:pt x="217472" y="0"/>
                </a:cubicBezTo>
                <a:close/>
                <a:moveTo>
                  <a:pt x="218232" y="0"/>
                </a:moveTo>
                <a:cubicBezTo>
                  <a:pt x="218169" y="0"/>
                  <a:pt x="218105" y="63"/>
                  <a:pt x="218105" y="158"/>
                </a:cubicBezTo>
                <a:cubicBezTo>
                  <a:pt x="218105" y="222"/>
                  <a:pt x="218169" y="285"/>
                  <a:pt x="218232" y="285"/>
                </a:cubicBezTo>
                <a:lnTo>
                  <a:pt x="219024" y="285"/>
                </a:lnTo>
                <a:cubicBezTo>
                  <a:pt x="219119" y="285"/>
                  <a:pt x="219182" y="222"/>
                  <a:pt x="219182" y="158"/>
                </a:cubicBezTo>
                <a:cubicBezTo>
                  <a:pt x="219182" y="63"/>
                  <a:pt x="219119" y="0"/>
                  <a:pt x="219024" y="0"/>
                </a:cubicBezTo>
                <a:close/>
                <a:moveTo>
                  <a:pt x="219816" y="0"/>
                </a:moveTo>
                <a:cubicBezTo>
                  <a:pt x="219752" y="0"/>
                  <a:pt x="219689" y="63"/>
                  <a:pt x="219689" y="158"/>
                </a:cubicBezTo>
                <a:cubicBezTo>
                  <a:pt x="219689" y="222"/>
                  <a:pt x="219752" y="285"/>
                  <a:pt x="219816" y="285"/>
                </a:cubicBezTo>
                <a:lnTo>
                  <a:pt x="220607" y="285"/>
                </a:lnTo>
                <a:cubicBezTo>
                  <a:pt x="220702" y="285"/>
                  <a:pt x="220766" y="222"/>
                  <a:pt x="220766" y="158"/>
                </a:cubicBezTo>
                <a:cubicBezTo>
                  <a:pt x="220766" y="63"/>
                  <a:pt x="220702" y="0"/>
                  <a:pt x="220607" y="0"/>
                </a:cubicBezTo>
                <a:close/>
                <a:moveTo>
                  <a:pt x="221399" y="0"/>
                </a:moveTo>
                <a:cubicBezTo>
                  <a:pt x="221304" y="0"/>
                  <a:pt x="221241" y="63"/>
                  <a:pt x="221241" y="158"/>
                </a:cubicBezTo>
                <a:cubicBezTo>
                  <a:pt x="221241" y="222"/>
                  <a:pt x="221304" y="285"/>
                  <a:pt x="221399" y="285"/>
                </a:cubicBezTo>
                <a:lnTo>
                  <a:pt x="222191" y="285"/>
                </a:lnTo>
                <a:cubicBezTo>
                  <a:pt x="222286" y="285"/>
                  <a:pt x="222349" y="222"/>
                  <a:pt x="222349" y="158"/>
                </a:cubicBezTo>
                <a:cubicBezTo>
                  <a:pt x="222349" y="63"/>
                  <a:pt x="222286" y="0"/>
                  <a:pt x="222191" y="0"/>
                </a:cubicBezTo>
                <a:close/>
                <a:moveTo>
                  <a:pt x="222982" y="0"/>
                </a:moveTo>
                <a:cubicBezTo>
                  <a:pt x="222887" y="0"/>
                  <a:pt x="222824" y="63"/>
                  <a:pt x="222824" y="158"/>
                </a:cubicBezTo>
                <a:cubicBezTo>
                  <a:pt x="222824" y="222"/>
                  <a:pt x="222887" y="285"/>
                  <a:pt x="222982" y="285"/>
                </a:cubicBezTo>
                <a:lnTo>
                  <a:pt x="223774" y="285"/>
                </a:lnTo>
                <a:cubicBezTo>
                  <a:pt x="223869" y="285"/>
                  <a:pt x="223933" y="222"/>
                  <a:pt x="223933" y="158"/>
                </a:cubicBezTo>
                <a:cubicBezTo>
                  <a:pt x="223933" y="63"/>
                  <a:pt x="223869" y="0"/>
                  <a:pt x="223774" y="0"/>
                </a:cubicBezTo>
                <a:close/>
                <a:moveTo>
                  <a:pt x="224566" y="0"/>
                </a:moveTo>
                <a:cubicBezTo>
                  <a:pt x="224471" y="0"/>
                  <a:pt x="224408" y="63"/>
                  <a:pt x="224408" y="158"/>
                </a:cubicBezTo>
                <a:cubicBezTo>
                  <a:pt x="224408" y="222"/>
                  <a:pt x="224471" y="285"/>
                  <a:pt x="224566" y="285"/>
                </a:cubicBezTo>
                <a:lnTo>
                  <a:pt x="225358" y="285"/>
                </a:lnTo>
                <a:cubicBezTo>
                  <a:pt x="225453" y="285"/>
                  <a:pt x="225516" y="222"/>
                  <a:pt x="225516" y="158"/>
                </a:cubicBezTo>
                <a:cubicBezTo>
                  <a:pt x="225516" y="63"/>
                  <a:pt x="225453" y="0"/>
                  <a:pt x="225358" y="0"/>
                </a:cubicBezTo>
                <a:close/>
                <a:moveTo>
                  <a:pt x="226149" y="0"/>
                </a:moveTo>
                <a:cubicBezTo>
                  <a:pt x="226054" y="0"/>
                  <a:pt x="225991" y="63"/>
                  <a:pt x="225991" y="158"/>
                </a:cubicBezTo>
                <a:cubicBezTo>
                  <a:pt x="225991" y="222"/>
                  <a:pt x="226054" y="285"/>
                  <a:pt x="226149" y="285"/>
                </a:cubicBezTo>
                <a:lnTo>
                  <a:pt x="226941" y="285"/>
                </a:lnTo>
                <a:cubicBezTo>
                  <a:pt x="227036" y="285"/>
                  <a:pt x="227099" y="222"/>
                  <a:pt x="227099" y="158"/>
                </a:cubicBezTo>
                <a:cubicBezTo>
                  <a:pt x="227099" y="63"/>
                  <a:pt x="227036" y="0"/>
                  <a:pt x="226941" y="0"/>
                </a:cubicBezTo>
                <a:close/>
                <a:moveTo>
                  <a:pt x="227733" y="0"/>
                </a:moveTo>
                <a:cubicBezTo>
                  <a:pt x="227638" y="0"/>
                  <a:pt x="227574" y="63"/>
                  <a:pt x="227574" y="158"/>
                </a:cubicBezTo>
                <a:cubicBezTo>
                  <a:pt x="227574" y="222"/>
                  <a:pt x="227638" y="285"/>
                  <a:pt x="227733" y="285"/>
                </a:cubicBezTo>
                <a:lnTo>
                  <a:pt x="228525" y="285"/>
                </a:lnTo>
                <a:cubicBezTo>
                  <a:pt x="228588" y="285"/>
                  <a:pt x="228683" y="222"/>
                  <a:pt x="228683" y="158"/>
                </a:cubicBezTo>
                <a:cubicBezTo>
                  <a:pt x="228683" y="63"/>
                  <a:pt x="228588" y="0"/>
                  <a:pt x="228525" y="0"/>
                </a:cubicBezTo>
                <a:close/>
                <a:moveTo>
                  <a:pt x="229316" y="0"/>
                </a:moveTo>
                <a:cubicBezTo>
                  <a:pt x="229221" y="0"/>
                  <a:pt x="229158" y="63"/>
                  <a:pt x="229158" y="158"/>
                </a:cubicBezTo>
                <a:cubicBezTo>
                  <a:pt x="229158" y="222"/>
                  <a:pt x="229221" y="285"/>
                  <a:pt x="229316" y="285"/>
                </a:cubicBezTo>
                <a:lnTo>
                  <a:pt x="230108" y="285"/>
                </a:lnTo>
                <a:cubicBezTo>
                  <a:pt x="230171" y="285"/>
                  <a:pt x="230266" y="222"/>
                  <a:pt x="230266" y="158"/>
                </a:cubicBezTo>
                <a:cubicBezTo>
                  <a:pt x="230266" y="63"/>
                  <a:pt x="230171" y="0"/>
                  <a:pt x="230108" y="0"/>
                </a:cubicBezTo>
                <a:close/>
                <a:moveTo>
                  <a:pt x="230900" y="0"/>
                </a:moveTo>
                <a:cubicBezTo>
                  <a:pt x="230805" y="0"/>
                  <a:pt x="230741" y="63"/>
                  <a:pt x="230741" y="158"/>
                </a:cubicBezTo>
                <a:cubicBezTo>
                  <a:pt x="230741" y="222"/>
                  <a:pt x="230805" y="285"/>
                  <a:pt x="230900" y="285"/>
                </a:cubicBezTo>
                <a:lnTo>
                  <a:pt x="231691" y="285"/>
                </a:lnTo>
                <a:cubicBezTo>
                  <a:pt x="231755" y="285"/>
                  <a:pt x="231818" y="222"/>
                  <a:pt x="231818" y="158"/>
                </a:cubicBezTo>
                <a:cubicBezTo>
                  <a:pt x="231818" y="63"/>
                  <a:pt x="231755" y="0"/>
                  <a:pt x="231691" y="0"/>
                </a:cubicBezTo>
                <a:close/>
                <a:moveTo>
                  <a:pt x="232483" y="0"/>
                </a:moveTo>
                <a:cubicBezTo>
                  <a:pt x="232388" y="0"/>
                  <a:pt x="232325" y="63"/>
                  <a:pt x="232325" y="158"/>
                </a:cubicBezTo>
                <a:cubicBezTo>
                  <a:pt x="232325" y="222"/>
                  <a:pt x="232388" y="285"/>
                  <a:pt x="232483" y="285"/>
                </a:cubicBezTo>
                <a:lnTo>
                  <a:pt x="233275" y="285"/>
                </a:lnTo>
                <a:cubicBezTo>
                  <a:pt x="233338" y="285"/>
                  <a:pt x="233402" y="222"/>
                  <a:pt x="233402" y="158"/>
                </a:cubicBezTo>
                <a:cubicBezTo>
                  <a:pt x="233402" y="63"/>
                  <a:pt x="233338" y="0"/>
                  <a:pt x="233275" y="0"/>
                </a:cubicBezTo>
                <a:close/>
                <a:moveTo>
                  <a:pt x="234035" y="0"/>
                </a:moveTo>
                <a:cubicBezTo>
                  <a:pt x="233972" y="0"/>
                  <a:pt x="233908" y="63"/>
                  <a:pt x="233908" y="158"/>
                </a:cubicBezTo>
                <a:cubicBezTo>
                  <a:pt x="233908" y="222"/>
                  <a:pt x="233972" y="285"/>
                  <a:pt x="234035" y="285"/>
                </a:cubicBezTo>
                <a:lnTo>
                  <a:pt x="234827" y="285"/>
                </a:lnTo>
                <a:cubicBezTo>
                  <a:pt x="234922" y="285"/>
                  <a:pt x="234985" y="222"/>
                  <a:pt x="234985" y="158"/>
                </a:cubicBezTo>
                <a:cubicBezTo>
                  <a:pt x="234985" y="63"/>
                  <a:pt x="234922" y="0"/>
                  <a:pt x="234827" y="0"/>
                </a:cubicBezTo>
                <a:close/>
                <a:moveTo>
                  <a:pt x="235618" y="0"/>
                </a:moveTo>
                <a:cubicBezTo>
                  <a:pt x="235555" y="0"/>
                  <a:pt x="235492" y="63"/>
                  <a:pt x="235492" y="158"/>
                </a:cubicBezTo>
                <a:cubicBezTo>
                  <a:pt x="235492" y="222"/>
                  <a:pt x="235555" y="285"/>
                  <a:pt x="235618" y="285"/>
                </a:cubicBezTo>
                <a:lnTo>
                  <a:pt x="236410" y="285"/>
                </a:lnTo>
                <a:cubicBezTo>
                  <a:pt x="236505" y="285"/>
                  <a:pt x="236568" y="222"/>
                  <a:pt x="236568" y="158"/>
                </a:cubicBezTo>
                <a:cubicBezTo>
                  <a:pt x="236568" y="63"/>
                  <a:pt x="236505" y="0"/>
                  <a:pt x="236410" y="0"/>
                </a:cubicBezTo>
                <a:close/>
                <a:moveTo>
                  <a:pt x="237202" y="0"/>
                </a:moveTo>
                <a:cubicBezTo>
                  <a:pt x="237139" y="0"/>
                  <a:pt x="237075" y="63"/>
                  <a:pt x="237075" y="158"/>
                </a:cubicBezTo>
                <a:cubicBezTo>
                  <a:pt x="237075" y="222"/>
                  <a:pt x="237139" y="285"/>
                  <a:pt x="237202" y="285"/>
                </a:cubicBezTo>
                <a:lnTo>
                  <a:pt x="237994" y="285"/>
                </a:lnTo>
                <a:cubicBezTo>
                  <a:pt x="238089" y="285"/>
                  <a:pt x="238152" y="222"/>
                  <a:pt x="238152" y="158"/>
                </a:cubicBezTo>
                <a:cubicBezTo>
                  <a:pt x="238152" y="63"/>
                  <a:pt x="238089" y="0"/>
                  <a:pt x="237994" y="0"/>
                </a:cubicBezTo>
                <a:close/>
                <a:moveTo>
                  <a:pt x="238785" y="0"/>
                </a:moveTo>
                <a:cubicBezTo>
                  <a:pt x="238722" y="0"/>
                  <a:pt x="238627" y="63"/>
                  <a:pt x="238627" y="158"/>
                </a:cubicBezTo>
                <a:cubicBezTo>
                  <a:pt x="238627" y="222"/>
                  <a:pt x="238722" y="285"/>
                  <a:pt x="238785" y="285"/>
                </a:cubicBezTo>
                <a:lnTo>
                  <a:pt x="239577" y="285"/>
                </a:lnTo>
                <a:cubicBezTo>
                  <a:pt x="239672" y="285"/>
                  <a:pt x="239735" y="222"/>
                  <a:pt x="239735" y="158"/>
                </a:cubicBezTo>
                <a:cubicBezTo>
                  <a:pt x="239735" y="63"/>
                  <a:pt x="239672" y="0"/>
                  <a:pt x="239577" y="0"/>
                </a:cubicBezTo>
                <a:close/>
                <a:moveTo>
                  <a:pt x="240369" y="0"/>
                </a:moveTo>
                <a:cubicBezTo>
                  <a:pt x="240274" y="0"/>
                  <a:pt x="240210" y="63"/>
                  <a:pt x="240210" y="158"/>
                </a:cubicBezTo>
                <a:cubicBezTo>
                  <a:pt x="240210" y="222"/>
                  <a:pt x="240274" y="285"/>
                  <a:pt x="240369" y="285"/>
                </a:cubicBezTo>
                <a:lnTo>
                  <a:pt x="241160" y="285"/>
                </a:lnTo>
                <a:cubicBezTo>
                  <a:pt x="241255" y="285"/>
                  <a:pt x="241319" y="222"/>
                  <a:pt x="241319" y="158"/>
                </a:cubicBezTo>
                <a:cubicBezTo>
                  <a:pt x="241319" y="63"/>
                  <a:pt x="241255" y="0"/>
                  <a:pt x="241160" y="0"/>
                </a:cubicBezTo>
                <a:close/>
                <a:moveTo>
                  <a:pt x="241952" y="0"/>
                </a:moveTo>
                <a:cubicBezTo>
                  <a:pt x="241857" y="0"/>
                  <a:pt x="241794" y="63"/>
                  <a:pt x="241794" y="158"/>
                </a:cubicBezTo>
                <a:cubicBezTo>
                  <a:pt x="241794" y="222"/>
                  <a:pt x="241857" y="285"/>
                  <a:pt x="241952" y="285"/>
                </a:cubicBezTo>
                <a:lnTo>
                  <a:pt x="242744" y="285"/>
                </a:lnTo>
                <a:cubicBezTo>
                  <a:pt x="242839" y="285"/>
                  <a:pt x="242902" y="222"/>
                  <a:pt x="242902" y="158"/>
                </a:cubicBezTo>
                <a:cubicBezTo>
                  <a:pt x="242902" y="63"/>
                  <a:pt x="242839" y="0"/>
                  <a:pt x="242744" y="0"/>
                </a:cubicBezTo>
                <a:close/>
                <a:moveTo>
                  <a:pt x="243536" y="0"/>
                </a:moveTo>
                <a:cubicBezTo>
                  <a:pt x="243441" y="0"/>
                  <a:pt x="243377" y="63"/>
                  <a:pt x="243377" y="158"/>
                </a:cubicBezTo>
                <a:cubicBezTo>
                  <a:pt x="243377" y="222"/>
                  <a:pt x="243441" y="285"/>
                  <a:pt x="243536" y="285"/>
                </a:cubicBezTo>
                <a:lnTo>
                  <a:pt x="244327" y="285"/>
                </a:lnTo>
                <a:cubicBezTo>
                  <a:pt x="244422" y="285"/>
                  <a:pt x="244486" y="222"/>
                  <a:pt x="244486" y="158"/>
                </a:cubicBezTo>
                <a:cubicBezTo>
                  <a:pt x="244486" y="63"/>
                  <a:pt x="244422" y="0"/>
                  <a:pt x="244327" y="0"/>
                </a:cubicBezTo>
                <a:close/>
                <a:moveTo>
                  <a:pt x="245119" y="0"/>
                </a:moveTo>
                <a:cubicBezTo>
                  <a:pt x="245024" y="0"/>
                  <a:pt x="244961" y="63"/>
                  <a:pt x="244961" y="158"/>
                </a:cubicBezTo>
                <a:cubicBezTo>
                  <a:pt x="244961" y="222"/>
                  <a:pt x="245024" y="285"/>
                  <a:pt x="245119" y="285"/>
                </a:cubicBezTo>
                <a:lnTo>
                  <a:pt x="245911" y="285"/>
                </a:lnTo>
                <a:cubicBezTo>
                  <a:pt x="245974" y="285"/>
                  <a:pt x="246069" y="222"/>
                  <a:pt x="246069" y="158"/>
                </a:cubicBezTo>
                <a:cubicBezTo>
                  <a:pt x="246069" y="63"/>
                  <a:pt x="245974" y="0"/>
                  <a:pt x="245911" y="0"/>
                </a:cubicBezTo>
                <a:close/>
                <a:moveTo>
                  <a:pt x="246703" y="0"/>
                </a:moveTo>
                <a:cubicBezTo>
                  <a:pt x="246608" y="0"/>
                  <a:pt x="246544" y="63"/>
                  <a:pt x="246544" y="158"/>
                </a:cubicBezTo>
                <a:cubicBezTo>
                  <a:pt x="246544" y="222"/>
                  <a:pt x="246608" y="285"/>
                  <a:pt x="246703" y="285"/>
                </a:cubicBezTo>
                <a:lnTo>
                  <a:pt x="247494" y="285"/>
                </a:lnTo>
                <a:cubicBezTo>
                  <a:pt x="247558" y="285"/>
                  <a:pt x="247621" y="222"/>
                  <a:pt x="247621" y="158"/>
                </a:cubicBezTo>
                <a:cubicBezTo>
                  <a:pt x="247621" y="63"/>
                  <a:pt x="247558" y="0"/>
                  <a:pt x="247494" y="0"/>
                </a:cubicBezTo>
                <a:close/>
                <a:moveTo>
                  <a:pt x="248286" y="0"/>
                </a:moveTo>
                <a:cubicBezTo>
                  <a:pt x="248191" y="0"/>
                  <a:pt x="248128" y="63"/>
                  <a:pt x="248128" y="158"/>
                </a:cubicBezTo>
                <a:cubicBezTo>
                  <a:pt x="248128" y="222"/>
                  <a:pt x="248191" y="285"/>
                  <a:pt x="248286" y="285"/>
                </a:cubicBezTo>
                <a:lnTo>
                  <a:pt x="249078" y="285"/>
                </a:lnTo>
                <a:cubicBezTo>
                  <a:pt x="249141" y="285"/>
                  <a:pt x="249204" y="222"/>
                  <a:pt x="249204" y="158"/>
                </a:cubicBezTo>
                <a:cubicBezTo>
                  <a:pt x="249204" y="63"/>
                  <a:pt x="249141" y="0"/>
                  <a:pt x="249078" y="0"/>
                </a:cubicBezTo>
                <a:close/>
                <a:moveTo>
                  <a:pt x="249838" y="0"/>
                </a:moveTo>
                <a:cubicBezTo>
                  <a:pt x="249774" y="0"/>
                  <a:pt x="249711" y="63"/>
                  <a:pt x="249711" y="158"/>
                </a:cubicBezTo>
                <a:cubicBezTo>
                  <a:pt x="249711" y="222"/>
                  <a:pt x="249774" y="285"/>
                  <a:pt x="249838" y="285"/>
                </a:cubicBezTo>
                <a:lnTo>
                  <a:pt x="250630" y="285"/>
                </a:lnTo>
                <a:cubicBezTo>
                  <a:pt x="250725" y="285"/>
                  <a:pt x="250788" y="222"/>
                  <a:pt x="250788" y="158"/>
                </a:cubicBezTo>
                <a:cubicBezTo>
                  <a:pt x="250788" y="63"/>
                  <a:pt x="250725" y="0"/>
                  <a:pt x="250630" y="0"/>
                </a:cubicBezTo>
                <a:close/>
                <a:moveTo>
                  <a:pt x="251421" y="0"/>
                </a:moveTo>
                <a:cubicBezTo>
                  <a:pt x="251358" y="0"/>
                  <a:pt x="251295" y="63"/>
                  <a:pt x="251295" y="158"/>
                </a:cubicBezTo>
                <a:cubicBezTo>
                  <a:pt x="251295" y="222"/>
                  <a:pt x="251358" y="285"/>
                  <a:pt x="251421" y="285"/>
                </a:cubicBezTo>
                <a:lnTo>
                  <a:pt x="252213" y="285"/>
                </a:lnTo>
                <a:cubicBezTo>
                  <a:pt x="252308" y="285"/>
                  <a:pt x="252371" y="222"/>
                  <a:pt x="252371" y="158"/>
                </a:cubicBezTo>
                <a:cubicBezTo>
                  <a:pt x="252371" y="63"/>
                  <a:pt x="252308" y="0"/>
                  <a:pt x="252213" y="0"/>
                </a:cubicBezTo>
                <a:close/>
                <a:moveTo>
                  <a:pt x="253005" y="0"/>
                </a:moveTo>
                <a:cubicBezTo>
                  <a:pt x="252941" y="0"/>
                  <a:pt x="252878" y="63"/>
                  <a:pt x="252878" y="158"/>
                </a:cubicBezTo>
                <a:cubicBezTo>
                  <a:pt x="252878" y="222"/>
                  <a:pt x="252941" y="285"/>
                  <a:pt x="253005" y="285"/>
                </a:cubicBezTo>
                <a:lnTo>
                  <a:pt x="253796" y="285"/>
                </a:lnTo>
                <a:cubicBezTo>
                  <a:pt x="253891" y="285"/>
                  <a:pt x="253955" y="222"/>
                  <a:pt x="253955" y="158"/>
                </a:cubicBezTo>
                <a:cubicBezTo>
                  <a:pt x="253955" y="63"/>
                  <a:pt x="253891" y="0"/>
                  <a:pt x="253796" y="0"/>
                </a:cubicBezTo>
                <a:close/>
                <a:moveTo>
                  <a:pt x="254588" y="0"/>
                </a:moveTo>
                <a:cubicBezTo>
                  <a:pt x="254525" y="0"/>
                  <a:pt x="254462" y="63"/>
                  <a:pt x="254462" y="158"/>
                </a:cubicBezTo>
                <a:cubicBezTo>
                  <a:pt x="254462" y="222"/>
                  <a:pt x="254525" y="285"/>
                  <a:pt x="254588" y="285"/>
                </a:cubicBezTo>
                <a:lnTo>
                  <a:pt x="255380" y="285"/>
                </a:lnTo>
                <a:cubicBezTo>
                  <a:pt x="255475" y="285"/>
                  <a:pt x="255538" y="222"/>
                  <a:pt x="255538" y="158"/>
                </a:cubicBezTo>
                <a:cubicBezTo>
                  <a:pt x="255538" y="63"/>
                  <a:pt x="255475" y="0"/>
                  <a:pt x="255380" y="0"/>
                </a:cubicBezTo>
                <a:close/>
                <a:moveTo>
                  <a:pt x="256172" y="0"/>
                </a:moveTo>
                <a:cubicBezTo>
                  <a:pt x="256077" y="0"/>
                  <a:pt x="256013" y="63"/>
                  <a:pt x="256013" y="158"/>
                </a:cubicBezTo>
                <a:cubicBezTo>
                  <a:pt x="256013" y="222"/>
                  <a:pt x="256077" y="285"/>
                  <a:pt x="256172" y="285"/>
                </a:cubicBezTo>
                <a:lnTo>
                  <a:pt x="256963" y="285"/>
                </a:lnTo>
                <a:cubicBezTo>
                  <a:pt x="257058" y="285"/>
                  <a:pt x="257122" y="222"/>
                  <a:pt x="257122" y="158"/>
                </a:cubicBezTo>
                <a:cubicBezTo>
                  <a:pt x="257122" y="63"/>
                  <a:pt x="257058" y="0"/>
                  <a:pt x="256963" y="0"/>
                </a:cubicBezTo>
                <a:close/>
                <a:moveTo>
                  <a:pt x="257755" y="0"/>
                </a:moveTo>
                <a:cubicBezTo>
                  <a:pt x="257660" y="0"/>
                  <a:pt x="257597" y="63"/>
                  <a:pt x="257597" y="158"/>
                </a:cubicBezTo>
                <a:cubicBezTo>
                  <a:pt x="257597" y="222"/>
                  <a:pt x="257660" y="285"/>
                  <a:pt x="257755" y="285"/>
                </a:cubicBezTo>
                <a:lnTo>
                  <a:pt x="258547" y="285"/>
                </a:lnTo>
                <a:cubicBezTo>
                  <a:pt x="258642" y="285"/>
                  <a:pt x="258705" y="222"/>
                  <a:pt x="258705" y="158"/>
                </a:cubicBezTo>
                <a:cubicBezTo>
                  <a:pt x="258705" y="63"/>
                  <a:pt x="258642" y="0"/>
                  <a:pt x="258547" y="0"/>
                </a:cubicBezTo>
                <a:close/>
                <a:moveTo>
                  <a:pt x="259339" y="0"/>
                </a:moveTo>
                <a:cubicBezTo>
                  <a:pt x="259244" y="0"/>
                  <a:pt x="259180" y="63"/>
                  <a:pt x="259180" y="158"/>
                </a:cubicBezTo>
                <a:cubicBezTo>
                  <a:pt x="259180" y="222"/>
                  <a:pt x="259244" y="285"/>
                  <a:pt x="259339" y="285"/>
                </a:cubicBezTo>
                <a:lnTo>
                  <a:pt x="260130" y="285"/>
                </a:lnTo>
                <a:cubicBezTo>
                  <a:pt x="260225" y="285"/>
                  <a:pt x="260289" y="222"/>
                  <a:pt x="260289" y="158"/>
                </a:cubicBezTo>
                <a:cubicBezTo>
                  <a:pt x="260289" y="63"/>
                  <a:pt x="260225" y="0"/>
                  <a:pt x="260130" y="0"/>
                </a:cubicBezTo>
                <a:close/>
                <a:moveTo>
                  <a:pt x="260922" y="0"/>
                </a:moveTo>
                <a:cubicBezTo>
                  <a:pt x="260827" y="0"/>
                  <a:pt x="260764" y="63"/>
                  <a:pt x="260764" y="158"/>
                </a:cubicBezTo>
                <a:cubicBezTo>
                  <a:pt x="260764" y="222"/>
                  <a:pt x="260827" y="285"/>
                  <a:pt x="260922" y="285"/>
                </a:cubicBezTo>
                <a:lnTo>
                  <a:pt x="261714" y="285"/>
                </a:lnTo>
                <a:cubicBezTo>
                  <a:pt x="261777" y="285"/>
                  <a:pt x="261872" y="222"/>
                  <a:pt x="261872" y="158"/>
                </a:cubicBezTo>
                <a:cubicBezTo>
                  <a:pt x="261872" y="63"/>
                  <a:pt x="261809" y="0"/>
                  <a:pt x="261714" y="0"/>
                </a:cubicBezTo>
                <a:close/>
                <a:moveTo>
                  <a:pt x="262505" y="0"/>
                </a:moveTo>
                <a:cubicBezTo>
                  <a:pt x="262410" y="0"/>
                  <a:pt x="262347" y="63"/>
                  <a:pt x="262347" y="158"/>
                </a:cubicBezTo>
                <a:cubicBezTo>
                  <a:pt x="262347" y="222"/>
                  <a:pt x="262410" y="285"/>
                  <a:pt x="262505" y="285"/>
                </a:cubicBezTo>
                <a:lnTo>
                  <a:pt x="263297" y="285"/>
                </a:lnTo>
                <a:cubicBezTo>
                  <a:pt x="263361" y="285"/>
                  <a:pt x="263456" y="222"/>
                  <a:pt x="263456" y="158"/>
                </a:cubicBezTo>
                <a:cubicBezTo>
                  <a:pt x="263456" y="63"/>
                  <a:pt x="263361" y="0"/>
                  <a:pt x="263297" y="0"/>
                </a:cubicBezTo>
                <a:close/>
                <a:moveTo>
                  <a:pt x="264089" y="0"/>
                </a:moveTo>
                <a:cubicBezTo>
                  <a:pt x="263994" y="0"/>
                  <a:pt x="263931" y="63"/>
                  <a:pt x="263931" y="158"/>
                </a:cubicBezTo>
                <a:cubicBezTo>
                  <a:pt x="263931" y="222"/>
                  <a:pt x="263994" y="285"/>
                  <a:pt x="264089" y="285"/>
                </a:cubicBezTo>
                <a:lnTo>
                  <a:pt x="264881" y="285"/>
                </a:lnTo>
                <a:cubicBezTo>
                  <a:pt x="264944" y="285"/>
                  <a:pt x="265007" y="222"/>
                  <a:pt x="265007" y="158"/>
                </a:cubicBezTo>
                <a:cubicBezTo>
                  <a:pt x="265007" y="63"/>
                  <a:pt x="264944" y="0"/>
                  <a:pt x="264881" y="0"/>
                </a:cubicBezTo>
                <a:close/>
                <a:moveTo>
                  <a:pt x="265672" y="0"/>
                </a:moveTo>
                <a:cubicBezTo>
                  <a:pt x="265577" y="0"/>
                  <a:pt x="265514" y="63"/>
                  <a:pt x="265514" y="158"/>
                </a:cubicBezTo>
                <a:cubicBezTo>
                  <a:pt x="265514" y="222"/>
                  <a:pt x="265577" y="285"/>
                  <a:pt x="265672" y="285"/>
                </a:cubicBezTo>
                <a:lnTo>
                  <a:pt x="266464" y="285"/>
                </a:lnTo>
                <a:cubicBezTo>
                  <a:pt x="266527" y="285"/>
                  <a:pt x="266591" y="222"/>
                  <a:pt x="266591" y="158"/>
                </a:cubicBezTo>
                <a:cubicBezTo>
                  <a:pt x="266591" y="63"/>
                  <a:pt x="266527" y="0"/>
                  <a:pt x="266464" y="0"/>
                </a:cubicBezTo>
                <a:close/>
                <a:moveTo>
                  <a:pt x="267256" y="0"/>
                </a:moveTo>
                <a:cubicBezTo>
                  <a:pt x="267161" y="0"/>
                  <a:pt x="267097" y="63"/>
                  <a:pt x="267097" y="158"/>
                </a:cubicBezTo>
                <a:cubicBezTo>
                  <a:pt x="267097" y="222"/>
                  <a:pt x="267161" y="285"/>
                  <a:pt x="267256" y="285"/>
                </a:cubicBezTo>
                <a:lnTo>
                  <a:pt x="268048" y="285"/>
                </a:lnTo>
                <a:cubicBezTo>
                  <a:pt x="268111" y="285"/>
                  <a:pt x="268174" y="222"/>
                  <a:pt x="268174" y="158"/>
                </a:cubicBezTo>
                <a:cubicBezTo>
                  <a:pt x="268174" y="63"/>
                  <a:pt x="268111" y="0"/>
                  <a:pt x="268048" y="0"/>
                </a:cubicBezTo>
                <a:close/>
                <a:moveTo>
                  <a:pt x="268808" y="0"/>
                </a:moveTo>
                <a:cubicBezTo>
                  <a:pt x="268744" y="0"/>
                  <a:pt x="268681" y="63"/>
                  <a:pt x="268681" y="158"/>
                </a:cubicBezTo>
                <a:cubicBezTo>
                  <a:pt x="268681" y="222"/>
                  <a:pt x="268744" y="285"/>
                  <a:pt x="268808" y="285"/>
                </a:cubicBezTo>
                <a:lnTo>
                  <a:pt x="269599" y="285"/>
                </a:lnTo>
                <a:cubicBezTo>
                  <a:pt x="269694" y="285"/>
                  <a:pt x="269758" y="222"/>
                  <a:pt x="269758" y="158"/>
                </a:cubicBezTo>
                <a:cubicBezTo>
                  <a:pt x="269758" y="63"/>
                  <a:pt x="269694" y="0"/>
                  <a:pt x="269599" y="0"/>
                </a:cubicBezTo>
                <a:close/>
                <a:moveTo>
                  <a:pt x="270391" y="0"/>
                </a:moveTo>
                <a:cubicBezTo>
                  <a:pt x="270328" y="0"/>
                  <a:pt x="270264" y="63"/>
                  <a:pt x="270264" y="158"/>
                </a:cubicBezTo>
                <a:cubicBezTo>
                  <a:pt x="270264" y="222"/>
                  <a:pt x="270328" y="285"/>
                  <a:pt x="270391" y="285"/>
                </a:cubicBezTo>
                <a:lnTo>
                  <a:pt x="271183" y="285"/>
                </a:lnTo>
                <a:cubicBezTo>
                  <a:pt x="271278" y="285"/>
                  <a:pt x="271341" y="222"/>
                  <a:pt x="271341" y="158"/>
                </a:cubicBezTo>
                <a:cubicBezTo>
                  <a:pt x="271341" y="63"/>
                  <a:pt x="271278" y="0"/>
                  <a:pt x="271183" y="0"/>
                </a:cubicBezTo>
                <a:close/>
                <a:moveTo>
                  <a:pt x="271975" y="0"/>
                </a:moveTo>
                <a:cubicBezTo>
                  <a:pt x="271911" y="0"/>
                  <a:pt x="271816" y="63"/>
                  <a:pt x="271816" y="158"/>
                </a:cubicBezTo>
                <a:cubicBezTo>
                  <a:pt x="271816" y="222"/>
                  <a:pt x="271911" y="285"/>
                  <a:pt x="271975" y="285"/>
                </a:cubicBezTo>
                <a:lnTo>
                  <a:pt x="272766" y="285"/>
                </a:lnTo>
                <a:cubicBezTo>
                  <a:pt x="272861" y="285"/>
                  <a:pt x="272925" y="222"/>
                  <a:pt x="272925" y="158"/>
                </a:cubicBezTo>
                <a:cubicBezTo>
                  <a:pt x="272925" y="63"/>
                  <a:pt x="272861" y="0"/>
                  <a:pt x="272766" y="0"/>
                </a:cubicBezTo>
                <a:close/>
                <a:moveTo>
                  <a:pt x="273558" y="0"/>
                </a:moveTo>
                <a:cubicBezTo>
                  <a:pt x="273495" y="0"/>
                  <a:pt x="273400" y="63"/>
                  <a:pt x="273400" y="158"/>
                </a:cubicBezTo>
                <a:cubicBezTo>
                  <a:pt x="273400" y="222"/>
                  <a:pt x="273495" y="285"/>
                  <a:pt x="273558" y="285"/>
                </a:cubicBezTo>
                <a:lnTo>
                  <a:pt x="274350" y="285"/>
                </a:lnTo>
                <a:cubicBezTo>
                  <a:pt x="274445" y="285"/>
                  <a:pt x="274508" y="222"/>
                  <a:pt x="274508" y="158"/>
                </a:cubicBezTo>
                <a:cubicBezTo>
                  <a:pt x="274508" y="63"/>
                  <a:pt x="274445" y="0"/>
                  <a:pt x="274350" y="0"/>
                </a:cubicBezTo>
                <a:close/>
                <a:moveTo>
                  <a:pt x="275141" y="0"/>
                </a:moveTo>
                <a:cubicBezTo>
                  <a:pt x="275046" y="0"/>
                  <a:pt x="274983" y="63"/>
                  <a:pt x="274983" y="158"/>
                </a:cubicBezTo>
                <a:cubicBezTo>
                  <a:pt x="274983" y="222"/>
                  <a:pt x="275046" y="285"/>
                  <a:pt x="275141" y="285"/>
                </a:cubicBezTo>
                <a:lnTo>
                  <a:pt x="275933" y="285"/>
                </a:lnTo>
                <a:cubicBezTo>
                  <a:pt x="276028" y="285"/>
                  <a:pt x="276091" y="222"/>
                  <a:pt x="276091" y="158"/>
                </a:cubicBezTo>
                <a:cubicBezTo>
                  <a:pt x="276091" y="63"/>
                  <a:pt x="276028" y="0"/>
                  <a:pt x="275933" y="0"/>
                </a:cubicBezTo>
                <a:close/>
                <a:moveTo>
                  <a:pt x="276725" y="0"/>
                </a:moveTo>
                <a:cubicBezTo>
                  <a:pt x="276630" y="0"/>
                  <a:pt x="276567" y="63"/>
                  <a:pt x="276567" y="158"/>
                </a:cubicBezTo>
                <a:cubicBezTo>
                  <a:pt x="276567" y="222"/>
                  <a:pt x="276630" y="285"/>
                  <a:pt x="276725" y="285"/>
                </a:cubicBezTo>
                <a:lnTo>
                  <a:pt x="277517" y="285"/>
                </a:lnTo>
                <a:cubicBezTo>
                  <a:pt x="277612" y="285"/>
                  <a:pt x="277675" y="222"/>
                  <a:pt x="277675" y="158"/>
                </a:cubicBezTo>
                <a:cubicBezTo>
                  <a:pt x="277675" y="63"/>
                  <a:pt x="277612" y="0"/>
                  <a:pt x="277517" y="0"/>
                </a:cubicBezTo>
                <a:close/>
                <a:moveTo>
                  <a:pt x="278308" y="0"/>
                </a:moveTo>
                <a:cubicBezTo>
                  <a:pt x="278213" y="0"/>
                  <a:pt x="278150" y="63"/>
                  <a:pt x="278150" y="158"/>
                </a:cubicBezTo>
                <a:cubicBezTo>
                  <a:pt x="278150" y="222"/>
                  <a:pt x="278213" y="285"/>
                  <a:pt x="278308" y="285"/>
                </a:cubicBezTo>
                <a:lnTo>
                  <a:pt x="279100" y="285"/>
                </a:lnTo>
                <a:cubicBezTo>
                  <a:pt x="279163" y="285"/>
                  <a:pt x="279258" y="222"/>
                  <a:pt x="279258" y="158"/>
                </a:cubicBezTo>
                <a:cubicBezTo>
                  <a:pt x="279258" y="63"/>
                  <a:pt x="279163" y="0"/>
                  <a:pt x="279100" y="0"/>
                </a:cubicBezTo>
                <a:close/>
                <a:moveTo>
                  <a:pt x="279892" y="0"/>
                </a:moveTo>
                <a:cubicBezTo>
                  <a:pt x="279797" y="0"/>
                  <a:pt x="279733" y="63"/>
                  <a:pt x="279733" y="158"/>
                </a:cubicBezTo>
                <a:cubicBezTo>
                  <a:pt x="279733" y="222"/>
                  <a:pt x="279797" y="285"/>
                  <a:pt x="279892" y="285"/>
                </a:cubicBezTo>
                <a:lnTo>
                  <a:pt x="280683" y="285"/>
                </a:lnTo>
                <a:cubicBezTo>
                  <a:pt x="280747" y="285"/>
                  <a:pt x="280842" y="222"/>
                  <a:pt x="280842" y="158"/>
                </a:cubicBezTo>
                <a:cubicBezTo>
                  <a:pt x="280842" y="63"/>
                  <a:pt x="280747" y="0"/>
                  <a:pt x="28068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2" name="Google Shape;1432;p50"/>
          <p:cNvSpPr/>
          <p:nvPr/>
        </p:nvSpPr>
        <p:spPr>
          <a:xfrm>
            <a:off x="472814" y="1804735"/>
            <a:ext cx="20190" cy="8285"/>
          </a:xfrm>
          <a:custGeom>
            <a:avLst/>
            <a:gdLst/>
            <a:ahLst/>
            <a:cxnLst/>
            <a:rect l="l" t="t" r="r" b="b"/>
            <a:pathLst>
              <a:path w="697" h="286" extrusionOk="0">
                <a:moveTo>
                  <a:pt x="158" y="0"/>
                </a:moveTo>
                <a:cubicBezTo>
                  <a:pt x="63" y="0"/>
                  <a:pt x="0" y="63"/>
                  <a:pt x="0" y="158"/>
                </a:cubicBezTo>
                <a:cubicBezTo>
                  <a:pt x="0" y="222"/>
                  <a:pt x="63" y="285"/>
                  <a:pt x="158" y="285"/>
                </a:cubicBezTo>
                <a:lnTo>
                  <a:pt x="538" y="285"/>
                </a:lnTo>
                <a:cubicBezTo>
                  <a:pt x="633" y="285"/>
                  <a:pt x="697" y="222"/>
                  <a:pt x="697" y="158"/>
                </a:cubicBezTo>
                <a:cubicBezTo>
                  <a:pt x="697" y="63"/>
                  <a:pt x="633" y="0"/>
                  <a:pt x="53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3" name="Google Shape;1433;p50"/>
          <p:cNvSpPr/>
          <p:nvPr/>
        </p:nvSpPr>
        <p:spPr>
          <a:xfrm>
            <a:off x="8652418" y="1789121"/>
            <a:ext cx="40381" cy="39483"/>
          </a:xfrm>
          <a:custGeom>
            <a:avLst/>
            <a:gdLst/>
            <a:ahLst/>
            <a:cxnLst/>
            <a:rect l="l" t="t" r="r" b="b"/>
            <a:pathLst>
              <a:path w="1394" h="1363" extrusionOk="0">
                <a:moveTo>
                  <a:pt x="697" y="1"/>
                </a:moveTo>
                <a:cubicBezTo>
                  <a:pt x="317" y="1"/>
                  <a:pt x="1" y="317"/>
                  <a:pt x="1" y="697"/>
                </a:cubicBezTo>
                <a:cubicBezTo>
                  <a:pt x="1" y="1046"/>
                  <a:pt x="317" y="1363"/>
                  <a:pt x="697" y="1363"/>
                </a:cubicBezTo>
                <a:cubicBezTo>
                  <a:pt x="1077" y="1363"/>
                  <a:pt x="1394" y="1046"/>
                  <a:pt x="1394" y="697"/>
                </a:cubicBezTo>
                <a:cubicBezTo>
                  <a:pt x="1394" y="317"/>
                  <a:pt x="1077" y="1"/>
                  <a:pt x="69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4" name="Google Shape;1434;p50"/>
          <p:cNvSpPr/>
          <p:nvPr/>
        </p:nvSpPr>
        <p:spPr>
          <a:xfrm>
            <a:off x="457200" y="1789121"/>
            <a:ext cx="40410" cy="39483"/>
          </a:xfrm>
          <a:custGeom>
            <a:avLst/>
            <a:gdLst/>
            <a:ahLst/>
            <a:cxnLst/>
            <a:rect l="l" t="t" r="r" b="b"/>
            <a:pathLst>
              <a:path w="1395" h="1363" extrusionOk="0">
                <a:moveTo>
                  <a:pt x="697" y="1"/>
                </a:moveTo>
                <a:cubicBezTo>
                  <a:pt x="317" y="1"/>
                  <a:pt x="1" y="317"/>
                  <a:pt x="1" y="697"/>
                </a:cubicBezTo>
                <a:cubicBezTo>
                  <a:pt x="1" y="1046"/>
                  <a:pt x="317" y="1363"/>
                  <a:pt x="697" y="1363"/>
                </a:cubicBezTo>
                <a:cubicBezTo>
                  <a:pt x="1077" y="1363"/>
                  <a:pt x="1394" y="1046"/>
                  <a:pt x="1394" y="697"/>
                </a:cubicBezTo>
                <a:cubicBezTo>
                  <a:pt x="1394" y="317"/>
                  <a:pt x="1077" y="1"/>
                  <a:pt x="69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5" name="Google Shape;1435;p50"/>
          <p:cNvGrpSpPr/>
          <p:nvPr/>
        </p:nvGrpSpPr>
        <p:grpSpPr>
          <a:xfrm>
            <a:off x="2936043" y="1768032"/>
            <a:ext cx="84440" cy="1605411"/>
            <a:chOff x="2936043" y="1768032"/>
            <a:chExt cx="84440" cy="1605411"/>
          </a:xfrm>
        </p:grpSpPr>
        <p:sp>
          <p:nvSpPr>
            <p:cNvPr id="1436" name="Google Shape;1436;p50"/>
            <p:cNvSpPr/>
            <p:nvPr/>
          </p:nvSpPr>
          <p:spPr>
            <a:xfrm>
              <a:off x="2973645" y="1823999"/>
              <a:ext cx="9212" cy="20190"/>
            </a:xfrm>
            <a:custGeom>
              <a:avLst/>
              <a:gdLst/>
              <a:ahLst/>
              <a:cxnLst/>
              <a:rect l="l" t="t" r="r" b="b"/>
              <a:pathLst>
                <a:path w="318" h="697" extrusionOk="0">
                  <a:moveTo>
                    <a:pt x="159" y="0"/>
                  </a:moveTo>
                  <a:cubicBezTo>
                    <a:pt x="64" y="0"/>
                    <a:pt x="1" y="64"/>
                    <a:pt x="1" y="127"/>
                  </a:cubicBezTo>
                  <a:lnTo>
                    <a:pt x="1" y="539"/>
                  </a:lnTo>
                  <a:cubicBezTo>
                    <a:pt x="1" y="634"/>
                    <a:pt x="64" y="697"/>
                    <a:pt x="159" y="697"/>
                  </a:cubicBezTo>
                  <a:cubicBezTo>
                    <a:pt x="254" y="697"/>
                    <a:pt x="318" y="634"/>
                    <a:pt x="318" y="539"/>
                  </a:cubicBezTo>
                  <a:lnTo>
                    <a:pt x="318" y="127"/>
                  </a:lnTo>
                  <a:cubicBezTo>
                    <a:pt x="318" y="64"/>
                    <a:pt x="254" y="0"/>
                    <a:pt x="1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50"/>
            <p:cNvSpPr/>
            <p:nvPr/>
          </p:nvSpPr>
          <p:spPr>
            <a:xfrm>
              <a:off x="2973645" y="1857921"/>
              <a:ext cx="9212" cy="1515522"/>
            </a:xfrm>
            <a:custGeom>
              <a:avLst/>
              <a:gdLst/>
              <a:ahLst/>
              <a:cxnLst/>
              <a:rect l="l" t="t" r="r" b="b"/>
              <a:pathLst>
                <a:path w="318" h="52318" extrusionOk="0">
                  <a:moveTo>
                    <a:pt x="159" y="1"/>
                  </a:moveTo>
                  <a:cubicBezTo>
                    <a:pt x="64" y="1"/>
                    <a:pt x="1" y="96"/>
                    <a:pt x="1" y="159"/>
                  </a:cubicBezTo>
                  <a:lnTo>
                    <a:pt x="1" y="951"/>
                  </a:lnTo>
                  <a:cubicBezTo>
                    <a:pt x="1" y="1046"/>
                    <a:pt x="64" y="1109"/>
                    <a:pt x="159" y="1109"/>
                  </a:cubicBezTo>
                  <a:cubicBezTo>
                    <a:pt x="254" y="1109"/>
                    <a:pt x="318" y="1046"/>
                    <a:pt x="318" y="951"/>
                  </a:cubicBezTo>
                  <a:lnTo>
                    <a:pt x="318" y="159"/>
                  </a:lnTo>
                  <a:cubicBezTo>
                    <a:pt x="318" y="96"/>
                    <a:pt x="254" y="1"/>
                    <a:pt x="159" y="1"/>
                  </a:cubicBezTo>
                  <a:close/>
                  <a:moveTo>
                    <a:pt x="159" y="1616"/>
                  </a:moveTo>
                  <a:cubicBezTo>
                    <a:pt x="64" y="1616"/>
                    <a:pt x="1" y="1679"/>
                    <a:pt x="1" y="1774"/>
                  </a:cubicBezTo>
                  <a:lnTo>
                    <a:pt x="1" y="2566"/>
                  </a:lnTo>
                  <a:cubicBezTo>
                    <a:pt x="1" y="2661"/>
                    <a:pt x="64" y="2724"/>
                    <a:pt x="159" y="2724"/>
                  </a:cubicBezTo>
                  <a:cubicBezTo>
                    <a:pt x="254" y="2724"/>
                    <a:pt x="318" y="2661"/>
                    <a:pt x="318" y="2566"/>
                  </a:cubicBezTo>
                  <a:lnTo>
                    <a:pt x="318" y="1774"/>
                  </a:lnTo>
                  <a:cubicBezTo>
                    <a:pt x="318" y="1679"/>
                    <a:pt x="254" y="1616"/>
                    <a:pt x="159" y="1616"/>
                  </a:cubicBezTo>
                  <a:close/>
                  <a:moveTo>
                    <a:pt x="159" y="3199"/>
                  </a:moveTo>
                  <a:cubicBezTo>
                    <a:pt x="64" y="3199"/>
                    <a:pt x="1" y="3263"/>
                    <a:pt x="1" y="3358"/>
                  </a:cubicBezTo>
                  <a:lnTo>
                    <a:pt x="1" y="4150"/>
                  </a:lnTo>
                  <a:cubicBezTo>
                    <a:pt x="1" y="4245"/>
                    <a:pt x="64" y="4308"/>
                    <a:pt x="159" y="4308"/>
                  </a:cubicBezTo>
                  <a:cubicBezTo>
                    <a:pt x="254" y="4308"/>
                    <a:pt x="318" y="4245"/>
                    <a:pt x="318" y="4150"/>
                  </a:cubicBezTo>
                  <a:lnTo>
                    <a:pt x="318" y="3358"/>
                  </a:lnTo>
                  <a:cubicBezTo>
                    <a:pt x="318" y="3263"/>
                    <a:pt x="254" y="3199"/>
                    <a:pt x="159" y="3199"/>
                  </a:cubicBezTo>
                  <a:close/>
                  <a:moveTo>
                    <a:pt x="159" y="4815"/>
                  </a:moveTo>
                  <a:cubicBezTo>
                    <a:pt x="64" y="4815"/>
                    <a:pt x="1" y="4878"/>
                    <a:pt x="1" y="4973"/>
                  </a:cubicBezTo>
                  <a:lnTo>
                    <a:pt x="1" y="5765"/>
                  </a:lnTo>
                  <a:cubicBezTo>
                    <a:pt x="1" y="5860"/>
                    <a:pt x="64" y="5923"/>
                    <a:pt x="159" y="5923"/>
                  </a:cubicBezTo>
                  <a:cubicBezTo>
                    <a:pt x="254" y="5923"/>
                    <a:pt x="318" y="5860"/>
                    <a:pt x="318" y="5765"/>
                  </a:cubicBezTo>
                  <a:lnTo>
                    <a:pt x="318" y="4973"/>
                  </a:lnTo>
                  <a:cubicBezTo>
                    <a:pt x="318" y="4878"/>
                    <a:pt x="254" y="4815"/>
                    <a:pt x="159" y="4815"/>
                  </a:cubicBezTo>
                  <a:close/>
                  <a:moveTo>
                    <a:pt x="159" y="6430"/>
                  </a:moveTo>
                  <a:cubicBezTo>
                    <a:pt x="64" y="6430"/>
                    <a:pt x="1" y="6493"/>
                    <a:pt x="1" y="6556"/>
                  </a:cubicBezTo>
                  <a:lnTo>
                    <a:pt x="1" y="7380"/>
                  </a:lnTo>
                  <a:cubicBezTo>
                    <a:pt x="1" y="7443"/>
                    <a:pt x="64" y="7506"/>
                    <a:pt x="159" y="7506"/>
                  </a:cubicBezTo>
                  <a:cubicBezTo>
                    <a:pt x="254" y="7506"/>
                    <a:pt x="318" y="7443"/>
                    <a:pt x="318" y="7380"/>
                  </a:cubicBezTo>
                  <a:lnTo>
                    <a:pt x="318" y="6556"/>
                  </a:lnTo>
                  <a:cubicBezTo>
                    <a:pt x="318" y="6493"/>
                    <a:pt x="254" y="6430"/>
                    <a:pt x="159" y="6430"/>
                  </a:cubicBezTo>
                  <a:close/>
                  <a:moveTo>
                    <a:pt x="159" y="8013"/>
                  </a:moveTo>
                  <a:cubicBezTo>
                    <a:pt x="64" y="8013"/>
                    <a:pt x="1" y="8077"/>
                    <a:pt x="1" y="8172"/>
                  </a:cubicBezTo>
                  <a:lnTo>
                    <a:pt x="1" y="8963"/>
                  </a:lnTo>
                  <a:cubicBezTo>
                    <a:pt x="1" y="9058"/>
                    <a:pt x="64" y="9122"/>
                    <a:pt x="159" y="9122"/>
                  </a:cubicBezTo>
                  <a:cubicBezTo>
                    <a:pt x="254" y="9122"/>
                    <a:pt x="318" y="9058"/>
                    <a:pt x="318" y="8963"/>
                  </a:cubicBezTo>
                  <a:lnTo>
                    <a:pt x="318" y="8172"/>
                  </a:lnTo>
                  <a:cubicBezTo>
                    <a:pt x="318" y="8077"/>
                    <a:pt x="254" y="8013"/>
                    <a:pt x="159" y="8013"/>
                  </a:cubicBezTo>
                  <a:close/>
                  <a:moveTo>
                    <a:pt x="159" y="9628"/>
                  </a:moveTo>
                  <a:cubicBezTo>
                    <a:pt x="64" y="9628"/>
                    <a:pt x="1" y="9692"/>
                    <a:pt x="1" y="9755"/>
                  </a:cubicBezTo>
                  <a:lnTo>
                    <a:pt x="1" y="10578"/>
                  </a:lnTo>
                  <a:cubicBezTo>
                    <a:pt x="1" y="10642"/>
                    <a:pt x="64" y="10705"/>
                    <a:pt x="159" y="10705"/>
                  </a:cubicBezTo>
                  <a:cubicBezTo>
                    <a:pt x="254" y="10705"/>
                    <a:pt x="318" y="10642"/>
                    <a:pt x="318" y="10578"/>
                  </a:cubicBezTo>
                  <a:lnTo>
                    <a:pt x="318" y="9755"/>
                  </a:lnTo>
                  <a:cubicBezTo>
                    <a:pt x="318" y="9692"/>
                    <a:pt x="254" y="9628"/>
                    <a:pt x="159" y="9628"/>
                  </a:cubicBezTo>
                  <a:close/>
                  <a:moveTo>
                    <a:pt x="159" y="11212"/>
                  </a:moveTo>
                  <a:cubicBezTo>
                    <a:pt x="64" y="11212"/>
                    <a:pt x="1" y="11275"/>
                    <a:pt x="1" y="11370"/>
                  </a:cubicBezTo>
                  <a:lnTo>
                    <a:pt x="1" y="12162"/>
                  </a:lnTo>
                  <a:cubicBezTo>
                    <a:pt x="1" y="12257"/>
                    <a:pt x="64" y="12320"/>
                    <a:pt x="159" y="12320"/>
                  </a:cubicBezTo>
                  <a:cubicBezTo>
                    <a:pt x="254" y="12320"/>
                    <a:pt x="318" y="12257"/>
                    <a:pt x="318" y="12162"/>
                  </a:cubicBezTo>
                  <a:lnTo>
                    <a:pt x="318" y="11370"/>
                  </a:lnTo>
                  <a:cubicBezTo>
                    <a:pt x="318" y="11275"/>
                    <a:pt x="254" y="11212"/>
                    <a:pt x="159" y="11212"/>
                  </a:cubicBezTo>
                  <a:close/>
                  <a:moveTo>
                    <a:pt x="159" y="12827"/>
                  </a:moveTo>
                  <a:cubicBezTo>
                    <a:pt x="64" y="12827"/>
                    <a:pt x="1" y="12890"/>
                    <a:pt x="1" y="12954"/>
                  </a:cubicBezTo>
                  <a:lnTo>
                    <a:pt x="1" y="13777"/>
                  </a:lnTo>
                  <a:cubicBezTo>
                    <a:pt x="1" y="13840"/>
                    <a:pt x="64" y="13904"/>
                    <a:pt x="159" y="13904"/>
                  </a:cubicBezTo>
                  <a:cubicBezTo>
                    <a:pt x="254" y="13904"/>
                    <a:pt x="318" y="13840"/>
                    <a:pt x="318" y="13777"/>
                  </a:cubicBezTo>
                  <a:lnTo>
                    <a:pt x="318" y="12954"/>
                  </a:lnTo>
                  <a:cubicBezTo>
                    <a:pt x="318" y="12890"/>
                    <a:pt x="254" y="12827"/>
                    <a:pt x="159" y="12827"/>
                  </a:cubicBezTo>
                  <a:close/>
                  <a:moveTo>
                    <a:pt x="159" y="14410"/>
                  </a:moveTo>
                  <a:cubicBezTo>
                    <a:pt x="64" y="14410"/>
                    <a:pt x="1" y="14474"/>
                    <a:pt x="1" y="14569"/>
                  </a:cubicBezTo>
                  <a:lnTo>
                    <a:pt x="1" y="15360"/>
                  </a:lnTo>
                  <a:cubicBezTo>
                    <a:pt x="1" y="15455"/>
                    <a:pt x="64" y="15519"/>
                    <a:pt x="159" y="15519"/>
                  </a:cubicBezTo>
                  <a:cubicBezTo>
                    <a:pt x="254" y="15519"/>
                    <a:pt x="318" y="15455"/>
                    <a:pt x="318" y="15360"/>
                  </a:cubicBezTo>
                  <a:lnTo>
                    <a:pt x="318" y="14569"/>
                  </a:lnTo>
                  <a:cubicBezTo>
                    <a:pt x="318" y="14474"/>
                    <a:pt x="254" y="14410"/>
                    <a:pt x="159" y="14410"/>
                  </a:cubicBezTo>
                  <a:close/>
                  <a:moveTo>
                    <a:pt x="159" y="16025"/>
                  </a:moveTo>
                  <a:cubicBezTo>
                    <a:pt x="64" y="16025"/>
                    <a:pt x="1" y="16089"/>
                    <a:pt x="1" y="16152"/>
                  </a:cubicBezTo>
                  <a:lnTo>
                    <a:pt x="1" y="16975"/>
                  </a:lnTo>
                  <a:cubicBezTo>
                    <a:pt x="1" y="17039"/>
                    <a:pt x="64" y="17102"/>
                    <a:pt x="159" y="17102"/>
                  </a:cubicBezTo>
                  <a:cubicBezTo>
                    <a:pt x="254" y="17102"/>
                    <a:pt x="318" y="17039"/>
                    <a:pt x="318" y="16975"/>
                  </a:cubicBezTo>
                  <a:lnTo>
                    <a:pt x="318" y="16152"/>
                  </a:lnTo>
                  <a:cubicBezTo>
                    <a:pt x="318" y="16089"/>
                    <a:pt x="254" y="16025"/>
                    <a:pt x="159" y="16025"/>
                  </a:cubicBezTo>
                  <a:close/>
                  <a:moveTo>
                    <a:pt x="159" y="17609"/>
                  </a:moveTo>
                  <a:cubicBezTo>
                    <a:pt x="64" y="17609"/>
                    <a:pt x="1" y="17672"/>
                    <a:pt x="1" y="17767"/>
                  </a:cubicBezTo>
                  <a:lnTo>
                    <a:pt x="1" y="18559"/>
                  </a:lnTo>
                  <a:cubicBezTo>
                    <a:pt x="1" y="18654"/>
                    <a:pt x="64" y="18717"/>
                    <a:pt x="159" y="18717"/>
                  </a:cubicBezTo>
                  <a:cubicBezTo>
                    <a:pt x="254" y="18717"/>
                    <a:pt x="318" y="18654"/>
                    <a:pt x="318" y="18559"/>
                  </a:cubicBezTo>
                  <a:lnTo>
                    <a:pt x="318" y="17767"/>
                  </a:lnTo>
                  <a:cubicBezTo>
                    <a:pt x="318" y="17672"/>
                    <a:pt x="254" y="17609"/>
                    <a:pt x="159" y="17609"/>
                  </a:cubicBezTo>
                  <a:close/>
                  <a:moveTo>
                    <a:pt x="159" y="19224"/>
                  </a:moveTo>
                  <a:cubicBezTo>
                    <a:pt x="64" y="19224"/>
                    <a:pt x="1" y="19287"/>
                    <a:pt x="1" y="19351"/>
                  </a:cubicBezTo>
                  <a:lnTo>
                    <a:pt x="1" y="20174"/>
                  </a:lnTo>
                  <a:cubicBezTo>
                    <a:pt x="1" y="20237"/>
                    <a:pt x="64" y="20301"/>
                    <a:pt x="159" y="20301"/>
                  </a:cubicBezTo>
                  <a:cubicBezTo>
                    <a:pt x="254" y="20301"/>
                    <a:pt x="318" y="20237"/>
                    <a:pt x="318" y="20174"/>
                  </a:cubicBezTo>
                  <a:lnTo>
                    <a:pt x="318" y="19351"/>
                  </a:lnTo>
                  <a:cubicBezTo>
                    <a:pt x="318" y="19287"/>
                    <a:pt x="254" y="19224"/>
                    <a:pt x="159" y="19224"/>
                  </a:cubicBezTo>
                  <a:close/>
                  <a:moveTo>
                    <a:pt x="159" y="20807"/>
                  </a:moveTo>
                  <a:cubicBezTo>
                    <a:pt x="64" y="20807"/>
                    <a:pt x="1" y="20871"/>
                    <a:pt x="1" y="20966"/>
                  </a:cubicBezTo>
                  <a:lnTo>
                    <a:pt x="1" y="21757"/>
                  </a:lnTo>
                  <a:cubicBezTo>
                    <a:pt x="1" y="21852"/>
                    <a:pt x="64" y="21916"/>
                    <a:pt x="159" y="21916"/>
                  </a:cubicBezTo>
                  <a:cubicBezTo>
                    <a:pt x="254" y="21916"/>
                    <a:pt x="318" y="21852"/>
                    <a:pt x="318" y="21757"/>
                  </a:cubicBezTo>
                  <a:lnTo>
                    <a:pt x="318" y="20966"/>
                  </a:lnTo>
                  <a:cubicBezTo>
                    <a:pt x="318" y="20871"/>
                    <a:pt x="254" y="20807"/>
                    <a:pt x="159" y="20807"/>
                  </a:cubicBezTo>
                  <a:close/>
                  <a:moveTo>
                    <a:pt x="159" y="22423"/>
                  </a:moveTo>
                  <a:cubicBezTo>
                    <a:pt x="64" y="22423"/>
                    <a:pt x="1" y="22486"/>
                    <a:pt x="1" y="22549"/>
                  </a:cubicBezTo>
                  <a:lnTo>
                    <a:pt x="1" y="23373"/>
                  </a:lnTo>
                  <a:cubicBezTo>
                    <a:pt x="1" y="23436"/>
                    <a:pt x="64" y="23499"/>
                    <a:pt x="159" y="23499"/>
                  </a:cubicBezTo>
                  <a:cubicBezTo>
                    <a:pt x="254" y="23499"/>
                    <a:pt x="318" y="23436"/>
                    <a:pt x="318" y="23373"/>
                  </a:cubicBezTo>
                  <a:lnTo>
                    <a:pt x="318" y="22549"/>
                  </a:lnTo>
                  <a:cubicBezTo>
                    <a:pt x="318" y="22486"/>
                    <a:pt x="254" y="22423"/>
                    <a:pt x="159" y="22423"/>
                  </a:cubicBezTo>
                  <a:close/>
                  <a:moveTo>
                    <a:pt x="159" y="24006"/>
                  </a:moveTo>
                  <a:cubicBezTo>
                    <a:pt x="64" y="24006"/>
                    <a:pt x="1" y="24069"/>
                    <a:pt x="1" y="24164"/>
                  </a:cubicBezTo>
                  <a:lnTo>
                    <a:pt x="1" y="24956"/>
                  </a:lnTo>
                  <a:cubicBezTo>
                    <a:pt x="1" y="25051"/>
                    <a:pt x="64" y="25114"/>
                    <a:pt x="159" y="25114"/>
                  </a:cubicBezTo>
                  <a:cubicBezTo>
                    <a:pt x="254" y="25114"/>
                    <a:pt x="318" y="25051"/>
                    <a:pt x="318" y="24956"/>
                  </a:cubicBezTo>
                  <a:lnTo>
                    <a:pt x="318" y="24164"/>
                  </a:lnTo>
                  <a:cubicBezTo>
                    <a:pt x="318" y="24069"/>
                    <a:pt x="254" y="24006"/>
                    <a:pt x="159" y="24006"/>
                  </a:cubicBezTo>
                  <a:close/>
                  <a:moveTo>
                    <a:pt x="159" y="25621"/>
                  </a:moveTo>
                  <a:cubicBezTo>
                    <a:pt x="64" y="25621"/>
                    <a:pt x="1" y="25684"/>
                    <a:pt x="1" y="25779"/>
                  </a:cubicBezTo>
                  <a:lnTo>
                    <a:pt x="1" y="26571"/>
                  </a:lnTo>
                  <a:cubicBezTo>
                    <a:pt x="1" y="26634"/>
                    <a:pt x="64" y="26729"/>
                    <a:pt x="159" y="26729"/>
                  </a:cubicBezTo>
                  <a:cubicBezTo>
                    <a:pt x="254" y="26729"/>
                    <a:pt x="318" y="26634"/>
                    <a:pt x="318" y="26571"/>
                  </a:cubicBezTo>
                  <a:lnTo>
                    <a:pt x="318" y="25779"/>
                  </a:lnTo>
                  <a:cubicBezTo>
                    <a:pt x="318" y="25684"/>
                    <a:pt x="254" y="25621"/>
                    <a:pt x="159" y="25621"/>
                  </a:cubicBezTo>
                  <a:close/>
                  <a:moveTo>
                    <a:pt x="159" y="27205"/>
                  </a:moveTo>
                  <a:cubicBezTo>
                    <a:pt x="64" y="27205"/>
                    <a:pt x="1" y="27268"/>
                    <a:pt x="1" y="27363"/>
                  </a:cubicBezTo>
                  <a:lnTo>
                    <a:pt x="1" y="28155"/>
                  </a:lnTo>
                  <a:cubicBezTo>
                    <a:pt x="1" y="28250"/>
                    <a:pt x="64" y="28313"/>
                    <a:pt x="159" y="28313"/>
                  </a:cubicBezTo>
                  <a:cubicBezTo>
                    <a:pt x="254" y="28313"/>
                    <a:pt x="318" y="28250"/>
                    <a:pt x="318" y="28155"/>
                  </a:cubicBezTo>
                  <a:lnTo>
                    <a:pt x="318" y="27363"/>
                  </a:lnTo>
                  <a:cubicBezTo>
                    <a:pt x="318" y="27268"/>
                    <a:pt x="254" y="27205"/>
                    <a:pt x="159" y="27205"/>
                  </a:cubicBezTo>
                  <a:close/>
                  <a:moveTo>
                    <a:pt x="159" y="28820"/>
                  </a:moveTo>
                  <a:cubicBezTo>
                    <a:pt x="64" y="28820"/>
                    <a:pt x="1" y="28883"/>
                    <a:pt x="1" y="28978"/>
                  </a:cubicBezTo>
                  <a:lnTo>
                    <a:pt x="1" y="29770"/>
                  </a:lnTo>
                  <a:cubicBezTo>
                    <a:pt x="1" y="29833"/>
                    <a:pt x="64" y="29928"/>
                    <a:pt x="159" y="29928"/>
                  </a:cubicBezTo>
                  <a:cubicBezTo>
                    <a:pt x="254" y="29928"/>
                    <a:pt x="318" y="29833"/>
                    <a:pt x="318" y="29770"/>
                  </a:cubicBezTo>
                  <a:lnTo>
                    <a:pt x="318" y="28978"/>
                  </a:lnTo>
                  <a:cubicBezTo>
                    <a:pt x="318" y="28883"/>
                    <a:pt x="254" y="28820"/>
                    <a:pt x="159" y="28820"/>
                  </a:cubicBezTo>
                  <a:close/>
                  <a:moveTo>
                    <a:pt x="159" y="30403"/>
                  </a:moveTo>
                  <a:cubicBezTo>
                    <a:pt x="64" y="30403"/>
                    <a:pt x="1" y="30466"/>
                    <a:pt x="1" y="30561"/>
                  </a:cubicBezTo>
                  <a:lnTo>
                    <a:pt x="1" y="31353"/>
                  </a:lnTo>
                  <a:cubicBezTo>
                    <a:pt x="1" y="31448"/>
                    <a:pt x="64" y="31511"/>
                    <a:pt x="159" y="31511"/>
                  </a:cubicBezTo>
                  <a:cubicBezTo>
                    <a:pt x="254" y="31511"/>
                    <a:pt x="318" y="31448"/>
                    <a:pt x="318" y="31353"/>
                  </a:cubicBezTo>
                  <a:lnTo>
                    <a:pt x="318" y="30561"/>
                  </a:lnTo>
                  <a:cubicBezTo>
                    <a:pt x="318" y="30466"/>
                    <a:pt x="254" y="30403"/>
                    <a:pt x="159" y="30403"/>
                  </a:cubicBezTo>
                  <a:close/>
                  <a:moveTo>
                    <a:pt x="159" y="32018"/>
                  </a:moveTo>
                  <a:cubicBezTo>
                    <a:pt x="64" y="32018"/>
                    <a:pt x="1" y="32082"/>
                    <a:pt x="1" y="32177"/>
                  </a:cubicBezTo>
                  <a:lnTo>
                    <a:pt x="1" y="32968"/>
                  </a:lnTo>
                  <a:cubicBezTo>
                    <a:pt x="1" y="33032"/>
                    <a:pt x="64" y="33127"/>
                    <a:pt x="159" y="33127"/>
                  </a:cubicBezTo>
                  <a:cubicBezTo>
                    <a:pt x="254" y="33127"/>
                    <a:pt x="318" y="33063"/>
                    <a:pt x="318" y="32968"/>
                  </a:cubicBezTo>
                  <a:lnTo>
                    <a:pt x="318" y="32177"/>
                  </a:lnTo>
                  <a:cubicBezTo>
                    <a:pt x="318" y="32082"/>
                    <a:pt x="254" y="32018"/>
                    <a:pt x="159" y="32018"/>
                  </a:cubicBezTo>
                  <a:close/>
                  <a:moveTo>
                    <a:pt x="159" y="33602"/>
                  </a:moveTo>
                  <a:cubicBezTo>
                    <a:pt x="64" y="33602"/>
                    <a:pt x="1" y="33697"/>
                    <a:pt x="1" y="33760"/>
                  </a:cubicBezTo>
                  <a:lnTo>
                    <a:pt x="1" y="34552"/>
                  </a:lnTo>
                  <a:cubicBezTo>
                    <a:pt x="1" y="34647"/>
                    <a:pt x="64" y="34710"/>
                    <a:pt x="159" y="34710"/>
                  </a:cubicBezTo>
                  <a:cubicBezTo>
                    <a:pt x="254" y="34710"/>
                    <a:pt x="318" y="34647"/>
                    <a:pt x="318" y="34552"/>
                  </a:cubicBezTo>
                  <a:lnTo>
                    <a:pt x="318" y="33760"/>
                  </a:lnTo>
                  <a:cubicBezTo>
                    <a:pt x="318" y="33697"/>
                    <a:pt x="254" y="33602"/>
                    <a:pt x="159" y="33602"/>
                  </a:cubicBezTo>
                  <a:close/>
                  <a:moveTo>
                    <a:pt x="159" y="35217"/>
                  </a:moveTo>
                  <a:cubicBezTo>
                    <a:pt x="64" y="35217"/>
                    <a:pt x="1" y="35280"/>
                    <a:pt x="1" y="35375"/>
                  </a:cubicBezTo>
                  <a:lnTo>
                    <a:pt x="1" y="36167"/>
                  </a:lnTo>
                  <a:cubicBezTo>
                    <a:pt x="1" y="36262"/>
                    <a:pt x="64" y="36325"/>
                    <a:pt x="159" y="36325"/>
                  </a:cubicBezTo>
                  <a:cubicBezTo>
                    <a:pt x="254" y="36325"/>
                    <a:pt x="318" y="36262"/>
                    <a:pt x="318" y="36167"/>
                  </a:cubicBezTo>
                  <a:lnTo>
                    <a:pt x="318" y="35375"/>
                  </a:lnTo>
                  <a:cubicBezTo>
                    <a:pt x="318" y="35280"/>
                    <a:pt x="254" y="35217"/>
                    <a:pt x="159" y="35217"/>
                  </a:cubicBezTo>
                  <a:close/>
                  <a:moveTo>
                    <a:pt x="159" y="36800"/>
                  </a:moveTo>
                  <a:cubicBezTo>
                    <a:pt x="64" y="36800"/>
                    <a:pt x="1" y="36864"/>
                    <a:pt x="1" y="36959"/>
                  </a:cubicBezTo>
                  <a:lnTo>
                    <a:pt x="1" y="37750"/>
                  </a:lnTo>
                  <a:cubicBezTo>
                    <a:pt x="1" y="37845"/>
                    <a:pt x="64" y="37909"/>
                    <a:pt x="159" y="37909"/>
                  </a:cubicBezTo>
                  <a:cubicBezTo>
                    <a:pt x="254" y="37909"/>
                    <a:pt x="318" y="37845"/>
                    <a:pt x="318" y="37750"/>
                  </a:cubicBezTo>
                  <a:lnTo>
                    <a:pt x="318" y="36959"/>
                  </a:lnTo>
                  <a:cubicBezTo>
                    <a:pt x="318" y="36864"/>
                    <a:pt x="254" y="36800"/>
                    <a:pt x="159" y="36800"/>
                  </a:cubicBezTo>
                  <a:close/>
                  <a:moveTo>
                    <a:pt x="159" y="38415"/>
                  </a:moveTo>
                  <a:cubicBezTo>
                    <a:pt x="64" y="38415"/>
                    <a:pt x="1" y="38479"/>
                    <a:pt x="1" y="38574"/>
                  </a:cubicBezTo>
                  <a:lnTo>
                    <a:pt x="1" y="39365"/>
                  </a:lnTo>
                  <a:cubicBezTo>
                    <a:pt x="1" y="39460"/>
                    <a:pt x="64" y="39524"/>
                    <a:pt x="159" y="39524"/>
                  </a:cubicBezTo>
                  <a:cubicBezTo>
                    <a:pt x="254" y="39524"/>
                    <a:pt x="318" y="39460"/>
                    <a:pt x="318" y="39365"/>
                  </a:cubicBezTo>
                  <a:lnTo>
                    <a:pt x="318" y="38574"/>
                  </a:lnTo>
                  <a:cubicBezTo>
                    <a:pt x="318" y="38479"/>
                    <a:pt x="254" y="38415"/>
                    <a:pt x="159" y="38415"/>
                  </a:cubicBezTo>
                  <a:close/>
                  <a:moveTo>
                    <a:pt x="159" y="39999"/>
                  </a:moveTo>
                  <a:cubicBezTo>
                    <a:pt x="64" y="39999"/>
                    <a:pt x="1" y="40094"/>
                    <a:pt x="1" y="40157"/>
                  </a:cubicBezTo>
                  <a:lnTo>
                    <a:pt x="1" y="40949"/>
                  </a:lnTo>
                  <a:cubicBezTo>
                    <a:pt x="1" y="41044"/>
                    <a:pt x="64" y="41107"/>
                    <a:pt x="159" y="41107"/>
                  </a:cubicBezTo>
                  <a:cubicBezTo>
                    <a:pt x="254" y="41107"/>
                    <a:pt x="318" y="41044"/>
                    <a:pt x="318" y="40980"/>
                  </a:cubicBezTo>
                  <a:lnTo>
                    <a:pt x="318" y="40157"/>
                  </a:lnTo>
                  <a:cubicBezTo>
                    <a:pt x="318" y="40094"/>
                    <a:pt x="254" y="39999"/>
                    <a:pt x="159" y="39999"/>
                  </a:cubicBezTo>
                  <a:close/>
                  <a:moveTo>
                    <a:pt x="159" y="41614"/>
                  </a:moveTo>
                  <a:cubicBezTo>
                    <a:pt x="64" y="41614"/>
                    <a:pt x="1" y="41677"/>
                    <a:pt x="1" y="41772"/>
                  </a:cubicBezTo>
                  <a:lnTo>
                    <a:pt x="1" y="42564"/>
                  </a:lnTo>
                  <a:cubicBezTo>
                    <a:pt x="1" y="42659"/>
                    <a:pt x="64" y="42722"/>
                    <a:pt x="159" y="42722"/>
                  </a:cubicBezTo>
                  <a:cubicBezTo>
                    <a:pt x="254" y="42722"/>
                    <a:pt x="318" y="42659"/>
                    <a:pt x="318" y="42564"/>
                  </a:cubicBezTo>
                  <a:lnTo>
                    <a:pt x="318" y="41772"/>
                  </a:lnTo>
                  <a:cubicBezTo>
                    <a:pt x="318" y="41677"/>
                    <a:pt x="254" y="41614"/>
                    <a:pt x="159" y="41614"/>
                  </a:cubicBezTo>
                  <a:close/>
                  <a:moveTo>
                    <a:pt x="159" y="43197"/>
                  </a:moveTo>
                  <a:cubicBezTo>
                    <a:pt x="64" y="43197"/>
                    <a:pt x="1" y="43261"/>
                    <a:pt x="1" y="43356"/>
                  </a:cubicBezTo>
                  <a:lnTo>
                    <a:pt x="1" y="44147"/>
                  </a:lnTo>
                  <a:cubicBezTo>
                    <a:pt x="1" y="44242"/>
                    <a:pt x="64" y="44306"/>
                    <a:pt x="159" y="44306"/>
                  </a:cubicBezTo>
                  <a:cubicBezTo>
                    <a:pt x="254" y="44306"/>
                    <a:pt x="318" y="44242"/>
                    <a:pt x="318" y="44147"/>
                  </a:cubicBezTo>
                  <a:lnTo>
                    <a:pt x="318" y="43356"/>
                  </a:lnTo>
                  <a:cubicBezTo>
                    <a:pt x="318" y="43261"/>
                    <a:pt x="254" y="43197"/>
                    <a:pt x="159" y="43197"/>
                  </a:cubicBezTo>
                  <a:close/>
                  <a:moveTo>
                    <a:pt x="159" y="44812"/>
                  </a:moveTo>
                  <a:cubicBezTo>
                    <a:pt x="64" y="44812"/>
                    <a:pt x="1" y="44876"/>
                    <a:pt x="1" y="44971"/>
                  </a:cubicBezTo>
                  <a:lnTo>
                    <a:pt x="1" y="45762"/>
                  </a:lnTo>
                  <a:cubicBezTo>
                    <a:pt x="1" y="45857"/>
                    <a:pt x="64" y="45921"/>
                    <a:pt x="159" y="45921"/>
                  </a:cubicBezTo>
                  <a:cubicBezTo>
                    <a:pt x="254" y="45921"/>
                    <a:pt x="318" y="45857"/>
                    <a:pt x="318" y="45762"/>
                  </a:cubicBezTo>
                  <a:lnTo>
                    <a:pt x="318" y="44971"/>
                  </a:lnTo>
                  <a:cubicBezTo>
                    <a:pt x="318" y="44876"/>
                    <a:pt x="254" y="44812"/>
                    <a:pt x="159" y="44812"/>
                  </a:cubicBezTo>
                  <a:close/>
                  <a:moveTo>
                    <a:pt x="159" y="46428"/>
                  </a:moveTo>
                  <a:cubicBezTo>
                    <a:pt x="64" y="46428"/>
                    <a:pt x="1" y="46491"/>
                    <a:pt x="1" y="46554"/>
                  </a:cubicBezTo>
                  <a:lnTo>
                    <a:pt x="1" y="47378"/>
                  </a:lnTo>
                  <a:cubicBezTo>
                    <a:pt x="1" y="47441"/>
                    <a:pt x="64" y="47504"/>
                    <a:pt x="159" y="47504"/>
                  </a:cubicBezTo>
                  <a:cubicBezTo>
                    <a:pt x="254" y="47504"/>
                    <a:pt x="318" y="47441"/>
                    <a:pt x="318" y="47378"/>
                  </a:cubicBezTo>
                  <a:lnTo>
                    <a:pt x="318" y="46554"/>
                  </a:lnTo>
                  <a:cubicBezTo>
                    <a:pt x="318" y="46491"/>
                    <a:pt x="254" y="46428"/>
                    <a:pt x="159" y="46428"/>
                  </a:cubicBezTo>
                  <a:close/>
                  <a:moveTo>
                    <a:pt x="159" y="48011"/>
                  </a:moveTo>
                  <a:cubicBezTo>
                    <a:pt x="64" y="48011"/>
                    <a:pt x="1" y="48074"/>
                    <a:pt x="1" y="48169"/>
                  </a:cubicBezTo>
                  <a:lnTo>
                    <a:pt x="1" y="48961"/>
                  </a:lnTo>
                  <a:cubicBezTo>
                    <a:pt x="1" y="49056"/>
                    <a:pt x="64" y="49119"/>
                    <a:pt x="159" y="49119"/>
                  </a:cubicBezTo>
                  <a:cubicBezTo>
                    <a:pt x="254" y="49119"/>
                    <a:pt x="318" y="49056"/>
                    <a:pt x="318" y="48961"/>
                  </a:cubicBezTo>
                  <a:lnTo>
                    <a:pt x="318" y="48169"/>
                  </a:lnTo>
                  <a:cubicBezTo>
                    <a:pt x="318" y="48074"/>
                    <a:pt x="254" y="48011"/>
                    <a:pt x="159" y="48011"/>
                  </a:cubicBezTo>
                  <a:close/>
                  <a:moveTo>
                    <a:pt x="159" y="49626"/>
                  </a:moveTo>
                  <a:cubicBezTo>
                    <a:pt x="64" y="49626"/>
                    <a:pt x="1" y="49689"/>
                    <a:pt x="1" y="49753"/>
                  </a:cubicBezTo>
                  <a:lnTo>
                    <a:pt x="1" y="50576"/>
                  </a:lnTo>
                  <a:cubicBezTo>
                    <a:pt x="1" y="50639"/>
                    <a:pt x="64" y="50703"/>
                    <a:pt x="159" y="50703"/>
                  </a:cubicBezTo>
                  <a:cubicBezTo>
                    <a:pt x="254" y="50703"/>
                    <a:pt x="318" y="50639"/>
                    <a:pt x="318" y="50576"/>
                  </a:cubicBezTo>
                  <a:lnTo>
                    <a:pt x="318" y="49753"/>
                  </a:lnTo>
                  <a:cubicBezTo>
                    <a:pt x="318" y="49689"/>
                    <a:pt x="254" y="49626"/>
                    <a:pt x="159" y="49626"/>
                  </a:cubicBezTo>
                  <a:close/>
                  <a:moveTo>
                    <a:pt x="159" y="51210"/>
                  </a:moveTo>
                  <a:cubicBezTo>
                    <a:pt x="64" y="51210"/>
                    <a:pt x="1" y="51273"/>
                    <a:pt x="1" y="51368"/>
                  </a:cubicBezTo>
                  <a:lnTo>
                    <a:pt x="1" y="52160"/>
                  </a:lnTo>
                  <a:cubicBezTo>
                    <a:pt x="1" y="52255"/>
                    <a:pt x="64" y="52318"/>
                    <a:pt x="159" y="52318"/>
                  </a:cubicBezTo>
                  <a:cubicBezTo>
                    <a:pt x="254" y="52318"/>
                    <a:pt x="318" y="52255"/>
                    <a:pt x="318" y="52160"/>
                  </a:cubicBezTo>
                  <a:lnTo>
                    <a:pt x="318" y="51368"/>
                  </a:lnTo>
                  <a:cubicBezTo>
                    <a:pt x="318" y="51273"/>
                    <a:pt x="254" y="51210"/>
                    <a:pt x="159" y="512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50"/>
            <p:cNvSpPr/>
            <p:nvPr/>
          </p:nvSpPr>
          <p:spPr>
            <a:xfrm>
              <a:off x="2936043" y="1768032"/>
              <a:ext cx="84440" cy="83513"/>
            </a:xfrm>
            <a:custGeom>
              <a:avLst/>
              <a:gdLst/>
              <a:ahLst/>
              <a:cxnLst/>
              <a:rect l="l" t="t" r="r" b="b"/>
              <a:pathLst>
                <a:path w="2915" h="2883" extrusionOk="0">
                  <a:moveTo>
                    <a:pt x="1457" y="0"/>
                  </a:moveTo>
                  <a:cubicBezTo>
                    <a:pt x="666" y="0"/>
                    <a:pt x="1" y="634"/>
                    <a:pt x="1" y="1425"/>
                  </a:cubicBezTo>
                  <a:cubicBezTo>
                    <a:pt x="1" y="2217"/>
                    <a:pt x="666" y="2882"/>
                    <a:pt x="1457" y="2882"/>
                  </a:cubicBezTo>
                  <a:cubicBezTo>
                    <a:pt x="2249" y="2882"/>
                    <a:pt x="2914" y="2249"/>
                    <a:pt x="2914" y="1425"/>
                  </a:cubicBezTo>
                  <a:cubicBezTo>
                    <a:pt x="2914" y="634"/>
                    <a:pt x="2249" y="0"/>
                    <a:pt x="14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50"/>
            <p:cNvSpPr/>
            <p:nvPr/>
          </p:nvSpPr>
          <p:spPr>
            <a:xfrm>
              <a:off x="2949803" y="1780865"/>
              <a:ext cx="56921" cy="57819"/>
            </a:xfrm>
            <a:custGeom>
              <a:avLst/>
              <a:gdLst/>
              <a:ahLst/>
              <a:cxnLst/>
              <a:rect l="l" t="t" r="r" b="b"/>
              <a:pathLst>
                <a:path w="1965" h="1996" extrusionOk="0">
                  <a:moveTo>
                    <a:pt x="982" y="1"/>
                  </a:moveTo>
                  <a:cubicBezTo>
                    <a:pt x="444" y="1"/>
                    <a:pt x="1" y="444"/>
                    <a:pt x="1" y="982"/>
                  </a:cubicBezTo>
                  <a:cubicBezTo>
                    <a:pt x="1" y="1553"/>
                    <a:pt x="444" y="1996"/>
                    <a:pt x="982" y="1996"/>
                  </a:cubicBezTo>
                  <a:cubicBezTo>
                    <a:pt x="1521" y="1996"/>
                    <a:pt x="1964" y="1553"/>
                    <a:pt x="1964" y="982"/>
                  </a:cubicBezTo>
                  <a:cubicBezTo>
                    <a:pt x="1964" y="444"/>
                    <a:pt x="1521" y="1"/>
                    <a:pt x="982" y="1"/>
                  </a:cubicBezTo>
                  <a:close/>
                </a:path>
              </a:pathLst>
            </a:custGeom>
            <a:solidFill>
              <a:srgbClr val="FF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0" name="Google Shape;1440;p50"/>
          <p:cNvGrpSpPr/>
          <p:nvPr/>
        </p:nvGrpSpPr>
        <p:grpSpPr>
          <a:xfrm>
            <a:off x="1347087" y="1767105"/>
            <a:ext cx="84440" cy="1080694"/>
            <a:chOff x="1347087" y="1767105"/>
            <a:chExt cx="84440" cy="1080694"/>
          </a:xfrm>
        </p:grpSpPr>
        <p:sp>
          <p:nvSpPr>
            <p:cNvPr id="1441" name="Google Shape;1441;p50"/>
            <p:cNvSpPr/>
            <p:nvPr/>
          </p:nvSpPr>
          <p:spPr>
            <a:xfrm>
              <a:off x="1384717" y="1833153"/>
              <a:ext cx="9183" cy="20219"/>
            </a:xfrm>
            <a:custGeom>
              <a:avLst/>
              <a:gdLst/>
              <a:ahLst/>
              <a:cxnLst/>
              <a:rect l="l" t="t" r="r" b="b"/>
              <a:pathLst>
                <a:path w="317" h="698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539"/>
                  </a:lnTo>
                  <a:cubicBezTo>
                    <a:pt x="0" y="634"/>
                    <a:pt x="64" y="698"/>
                    <a:pt x="159" y="698"/>
                  </a:cubicBezTo>
                  <a:cubicBezTo>
                    <a:pt x="254" y="698"/>
                    <a:pt x="317" y="634"/>
                    <a:pt x="317" y="539"/>
                  </a:cubicBezTo>
                  <a:lnTo>
                    <a:pt x="317" y="159"/>
                  </a:lnTo>
                  <a:cubicBezTo>
                    <a:pt x="317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50"/>
            <p:cNvSpPr/>
            <p:nvPr/>
          </p:nvSpPr>
          <p:spPr>
            <a:xfrm>
              <a:off x="1384717" y="1867104"/>
              <a:ext cx="9183" cy="980695"/>
            </a:xfrm>
            <a:custGeom>
              <a:avLst/>
              <a:gdLst/>
              <a:ahLst/>
              <a:cxnLst/>
              <a:rect l="l" t="t" r="r" b="b"/>
              <a:pathLst>
                <a:path w="317" h="33855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951"/>
                  </a:lnTo>
                  <a:cubicBezTo>
                    <a:pt x="0" y="1014"/>
                    <a:pt x="64" y="1077"/>
                    <a:pt x="159" y="1077"/>
                  </a:cubicBezTo>
                  <a:cubicBezTo>
                    <a:pt x="254" y="1077"/>
                    <a:pt x="317" y="1014"/>
                    <a:pt x="317" y="951"/>
                  </a:cubicBezTo>
                  <a:lnTo>
                    <a:pt x="317" y="159"/>
                  </a:lnTo>
                  <a:cubicBezTo>
                    <a:pt x="317" y="64"/>
                    <a:pt x="254" y="1"/>
                    <a:pt x="159" y="1"/>
                  </a:cubicBezTo>
                  <a:close/>
                  <a:moveTo>
                    <a:pt x="159" y="1584"/>
                  </a:moveTo>
                  <a:cubicBezTo>
                    <a:pt x="64" y="1584"/>
                    <a:pt x="0" y="1647"/>
                    <a:pt x="0" y="1711"/>
                  </a:cubicBezTo>
                  <a:lnTo>
                    <a:pt x="0" y="2502"/>
                  </a:lnTo>
                  <a:cubicBezTo>
                    <a:pt x="0" y="2597"/>
                    <a:pt x="64" y="2661"/>
                    <a:pt x="159" y="2661"/>
                  </a:cubicBezTo>
                  <a:cubicBezTo>
                    <a:pt x="254" y="2661"/>
                    <a:pt x="317" y="2597"/>
                    <a:pt x="317" y="2502"/>
                  </a:cubicBezTo>
                  <a:lnTo>
                    <a:pt x="317" y="1711"/>
                  </a:lnTo>
                  <a:cubicBezTo>
                    <a:pt x="317" y="1647"/>
                    <a:pt x="254" y="1584"/>
                    <a:pt x="159" y="1584"/>
                  </a:cubicBezTo>
                  <a:close/>
                  <a:moveTo>
                    <a:pt x="159" y="3136"/>
                  </a:moveTo>
                  <a:cubicBezTo>
                    <a:pt x="64" y="3136"/>
                    <a:pt x="0" y="3199"/>
                    <a:pt x="0" y="3294"/>
                  </a:cubicBezTo>
                  <a:lnTo>
                    <a:pt x="0" y="4054"/>
                  </a:lnTo>
                  <a:cubicBezTo>
                    <a:pt x="0" y="4149"/>
                    <a:pt x="64" y="4213"/>
                    <a:pt x="159" y="4213"/>
                  </a:cubicBezTo>
                  <a:cubicBezTo>
                    <a:pt x="254" y="4213"/>
                    <a:pt x="317" y="4149"/>
                    <a:pt x="317" y="4054"/>
                  </a:cubicBezTo>
                  <a:lnTo>
                    <a:pt x="317" y="3294"/>
                  </a:lnTo>
                  <a:cubicBezTo>
                    <a:pt x="317" y="3199"/>
                    <a:pt x="254" y="3136"/>
                    <a:pt x="159" y="3136"/>
                  </a:cubicBezTo>
                  <a:close/>
                  <a:moveTo>
                    <a:pt x="159" y="4688"/>
                  </a:moveTo>
                  <a:cubicBezTo>
                    <a:pt x="64" y="4688"/>
                    <a:pt x="0" y="4751"/>
                    <a:pt x="0" y="4846"/>
                  </a:cubicBezTo>
                  <a:lnTo>
                    <a:pt x="0" y="5606"/>
                  </a:lnTo>
                  <a:cubicBezTo>
                    <a:pt x="0" y="5701"/>
                    <a:pt x="64" y="5764"/>
                    <a:pt x="159" y="5764"/>
                  </a:cubicBezTo>
                  <a:cubicBezTo>
                    <a:pt x="254" y="5764"/>
                    <a:pt x="317" y="5701"/>
                    <a:pt x="317" y="5606"/>
                  </a:cubicBezTo>
                  <a:lnTo>
                    <a:pt x="317" y="4846"/>
                  </a:lnTo>
                  <a:cubicBezTo>
                    <a:pt x="317" y="4751"/>
                    <a:pt x="254" y="4688"/>
                    <a:pt x="159" y="4688"/>
                  </a:cubicBezTo>
                  <a:close/>
                  <a:moveTo>
                    <a:pt x="159" y="6239"/>
                  </a:moveTo>
                  <a:cubicBezTo>
                    <a:pt x="64" y="6239"/>
                    <a:pt x="0" y="6303"/>
                    <a:pt x="0" y="6398"/>
                  </a:cubicBezTo>
                  <a:lnTo>
                    <a:pt x="0" y="7189"/>
                  </a:lnTo>
                  <a:cubicBezTo>
                    <a:pt x="0" y="7253"/>
                    <a:pt x="64" y="7316"/>
                    <a:pt x="159" y="7316"/>
                  </a:cubicBezTo>
                  <a:cubicBezTo>
                    <a:pt x="254" y="7316"/>
                    <a:pt x="317" y="7253"/>
                    <a:pt x="317" y="7189"/>
                  </a:cubicBezTo>
                  <a:lnTo>
                    <a:pt x="317" y="6398"/>
                  </a:lnTo>
                  <a:cubicBezTo>
                    <a:pt x="317" y="6303"/>
                    <a:pt x="254" y="6239"/>
                    <a:pt x="159" y="6239"/>
                  </a:cubicBezTo>
                  <a:close/>
                  <a:moveTo>
                    <a:pt x="159" y="7823"/>
                  </a:moveTo>
                  <a:cubicBezTo>
                    <a:pt x="64" y="7823"/>
                    <a:pt x="0" y="7886"/>
                    <a:pt x="0" y="7950"/>
                  </a:cubicBezTo>
                  <a:lnTo>
                    <a:pt x="0" y="8741"/>
                  </a:lnTo>
                  <a:cubicBezTo>
                    <a:pt x="0" y="8836"/>
                    <a:pt x="64" y="8900"/>
                    <a:pt x="159" y="8900"/>
                  </a:cubicBezTo>
                  <a:cubicBezTo>
                    <a:pt x="254" y="8900"/>
                    <a:pt x="317" y="8836"/>
                    <a:pt x="317" y="8741"/>
                  </a:cubicBezTo>
                  <a:lnTo>
                    <a:pt x="317" y="7950"/>
                  </a:lnTo>
                  <a:cubicBezTo>
                    <a:pt x="317" y="7886"/>
                    <a:pt x="254" y="7823"/>
                    <a:pt x="159" y="7823"/>
                  </a:cubicBezTo>
                  <a:close/>
                  <a:moveTo>
                    <a:pt x="159" y="9375"/>
                  </a:moveTo>
                  <a:cubicBezTo>
                    <a:pt x="64" y="9375"/>
                    <a:pt x="0" y="9438"/>
                    <a:pt x="0" y="9533"/>
                  </a:cubicBezTo>
                  <a:lnTo>
                    <a:pt x="0" y="10293"/>
                  </a:lnTo>
                  <a:cubicBezTo>
                    <a:pt x="0" y="10388"/>
                    <a:pt x="64" y="10451"/>
                    <a:pt x="159" y="10451"/>
                  </a:cubicBezTo>
                  <a:cubicBezTo>
                    <a:pt x="254" y="10451"/>
                    <a:pt x="317" y="10388"/>
                    <a:pt x="317" y="10293"/>
                  </a:cubicBezTo>
                  <a:lnTo>
                    <a:pt x="317" y="9533"/>
                  </a:lnTo>
                  <a:cubicBezTo>
                    <a:pt x="317" y="9438"/>
                    <a:pt x="254" y="9375"/>
                    <a:pt x="159" y="9375"/>
                  </a:cubicBezTo>
                  <a:close/>
                  <a:moveTo>
                    <a:pt x="159" y="10926"/>
                  </a:moveTo>
                  <a:cubicBezTo>
                    <a:pt x="64" y="10926"/>
                    <a:pt x="0" y="10990"/>
                    <a:pt x="0" y="11085"/>
                  </a:cubicBezTo>
                  <a:lnTo>
                    <a:pt x="0" y="11845"/>
                  </a:lnTo>
                  <a:cubicBezTo>
                    <a:pt x="0" y="11940"/>
                    <a:pt x="64" y="12003"/>
                    <a:pt x="159" y="12003"/>
                  </a:cubicBezTo>
                  <a:cubicBezTo>
                    <a:pt x="254" y="12003"/>
                    <a:pt x="317" y="11940"/>
                    <a:pt x="317" y="11845"/>
                  </a:cubicBezTo>
                  <a:lnTo>
                    <a:pt x="317" y="11085"/>
                  </a:lnTo>
                  <a:cubicBezTo>
                    <a:pt x="317" y="10990"/>
                    <a:pt x="254" y="10926"/>
                    <a:pt x="159" y="10926"/>
                  </a:cubicBezTo>
                  <a:close/>
                  <a:moveTo>
                    <a:pt x="159" y="12478"/>
                  </a:moveTo>
                  <a:cubicBezTo>
                    <a:pt x="64" y="12478"/>
                    <a:pt x="0" y="12542"/>
                    <a:pt x="0" y="12637"/>
                  </a:cubicBezTo>
                  <a:lnTo>
                    <a:pt x="0" y="13428"/>
                  </a:lnTo>
                  <a:cubicBezTo>
                    <a:pt x="0" y="13492"/>
                    <a:pt x="64" y="13555"/>
                    <a:pt x="159" y="13555"/>
                  </a:cubicBezTo>
                  <a:cubicBezTo>
                    <a:pt x="254" y="13555"/>
                    <a:pt x="317" y="13492"/>
                    <a:pt x="317" y="13428"/>
                  </a:cubicBezTo>
                  <a:lnTo>
                    <a:pt x="317" y="12637"/>
                  </a:lnTo>
                  <a:cubicBezTo>
                    <a:pt x="317" y="12542"/>
                    <a:pt x="254" y="12478"/>
                    <a:pt x="159" y="12478"/>
                  </a:cubicBezTo>
                  <a:close/>
                  <a:moveTo>
                    <a:pt x="159" y="14062"/>
                  </a:moveTo>
                  <a:cubicBezTo>
                    <a:pt x="64" y="14062"/>
                    <a:pt x="0" y="14125"/>
                    <a:pt x="0" y="14188"/>
                  </a:cubicBezTo>
                  <a:lnTo>
                    <a:pt x="0" y="14980"/>
                  </a:lnTo>
                  <a:cubicBezTo>
                    <a:pt x="0" y="15075"/>
                    <a:pt x="64" y="15138"/>
                    <a:pt x="159" y="15138"/>
                  </a:cubicBezTo>
                  <a:cubicBezTo>
                    <a:pt x="254" y="15138"/>
                    <a:pt x="317" y="15075"/>
                    <a:pt x="317" y="14980"/>
                  </a:cubicBezTo>
                  <a:lnTo>
                    <a:pt x="317" y="14188"/>
                  </a:lnTo>
                  <a:cubicBezTo>
                    <a:pt x="317" y="14125"/>
                    <a:pt x="254" y="14062"/>
                    <a:pt x="159" y="14062"/>
                  </a:cubicBezTo>
                  <a:close/>
                  <a:moveTo>
                    <a:pt x="159" y="15613"/>
                  </a:moveTo>
                  <a:cubicBezTo>
                    <a:pt x="64" y="15613"/>
                    <a:pt x="0" y="15677"/>
                    <a:pt x="0" y="15772"/>
                  </a:cubicBezTo>
                  <a:lnTo>
                    <a:pt x="0" y="16532"/>
                  </a:lnTo>
                  <a:cubicBezTo>
                    <a:pt x="0" y="16627"/>
                    <a:pt x="64" y="16690"/>
                    <a:pt x="159" y="16690"/>
                  </a:cubicBezTo>
                  <a:cubicBezTo>
                    <a:pt x="254" y="16690"/>
                    <a:pt x="317" y="16627"/>
                    <a:pt x="317" y="16532"/>
                  </a:cubicBezTo>
                  <a:lnTo>
                    <a:pt x="317" y="15772"/>
                  </a:lnTo>
                  <a:cubicBezTo>
                    <a:pt x="317" y="15677"/>
                    <a:pt x="254" y="15613"/>
                    <a:pt x="159" y="15613"/>
                  </a:cubicBezTo>
                  <a:close/>
                  <a:moveTo>
                    <a:pt x="159" y="17165"/>
                  </a:moveTo>
                  <a:cubicBezTo>
                    <a:pt x="64" y="17165"/>
                    <a:pt x="0" y="17228"/>
                    <a:pt x="0" y="17324"/>
                  </a:cubicBezTo>
                  <a:lnTo>
                    <a:pt x="0" y="18115"/>
                  </a:lnTo>
                  <a:cubicBezTo>
                    <a:pt x="0" y="18179"/>
                    <a:pt x="64" y="18242"/>
                    <a:pt x="159" y="18242"/>
                  </a:cubicBezTo>
                  <a:cubicBezTo>
                    <a:pt x="254" y="18242"/>
                    <a:pt x="317" y="18179"/>
                    <a:pt x="317" y="18115"/>
                  </a:cubicBezTo>
                  <a:lnTo>
                    <a:pt x="317" y="17324"/>
                  </a:lnTo>
                  <a:cubicBezTo>
                    <a:pt x="317" y="17228"/>
                    <a:pt x="254" y="17165"/>
                    <a:pt x="159" y="17165"/>
                  </a:cubicBezTo>
                  <a:close/>
                  <a:moveTo>
                    <a:pt x="159" y="18717"/>
                  </a:moveTo>
                  <a:cubicBezTo>
                    <a:pt x="64" y="18717"/>
                    <a:pt x="0" y="18812"/>
                    <a:pt x="0" y="18875"/>
                  </a:cubicBezTo>
                  <a:lnTo>
                    <a:pt x="0" y="19667"/>
                  </a:lnTo>
                  <a:cubicBezTo>
                    <a:pt x="0" y="19730"/>
                    <a:pt x="64" y="19825"/>
                    <a:pt x="159" y="19825"/>
                  </a:cubicBezTo>
                  <a:cubicBezTo>
                    <a:pt x="254" y="19825"/>
                    <a:pt x="317" y="19730"/>
                    <a:pt x="317" y="19667"/>
                  </a:cubicBezTo>
                  <a:lnTo>
                    <a:pt x="317" y="18875"/>
                  </a:lnTo>
                  <a:cubicBezTo>
                    <a:pt x="317" y="18812"/>
                    <a:pt x="254" y="18717"/>
                    <a:pt x="159" y="18717"/>
                  </a:cubicBezTo>
                  <a:close/>
                  <a:moveTo>
                    <a:pt x="159" y="20300"/>
                  </a:moveTo>
                  <a:cubicBezTo>
                    <a:pt x="64" y="20300"/>
                    <a:pt x="0" y="20364"/>
                    <a:pt x="0" y="20427"/>
                  </a:cubicBezTo>
                  <a:lnTo>
                    <a:pt x="0" y="21219"/>
                  </a:lnTo>
                  <a:cubicBezTo>
                    <a:pt x="0" y="21314"/>
                    <a:pt x="64" y="21377"/>
                    <a:pt x="159" y="21377"/>
                  </a:cubicBezTo>
                  <a:cubicBezTo>
                    <a:pt x="254" y="21377"/>
                    <a:pt x="317" y="21314"/>
                    <a:pt x="317" y="21219"/>
                  </a:cubicBezTo>
                  <a:lnTo>
                    <a:pt x="317" y="20427"/>
                  </a:lnTo>
                  <a:cubicBezTo>
                    <a:pt x="317" y="20364"/>
                    <a:pt x="254" y="20300"/>
                    <a:pt x="159" y="20300"/>
                  </a:cubicBezTo>
                  <a:close/>
                  <a:moveTo>
                    <a:pt x="159" y="21852"/>
                  </a:moveTo>
                  <a:cubicBezTo>
                    <a:pt x="64" y="21852"/>
                    <a:pt x="0" y="21915"/>
                    <a:pt x="0" y="22011"/>
                  </a:cubicBezTo>
                  <a:lnTo>
                    <a:pt x="0" y="22771"/>
                  </a:lnTo>
                  <a:cubicBezTo>
                    <a:pt x="0" y="22866"/>
                    <a:pt x="64" y="22929"/>
                    <a:pt x="159" y="22929"/>
                  </a:cubicBezTo>
                  <a:cubicBezTo>
                    <a:pt x="254" y="22929"/>
                    <a:pt x="317" y="22866"/>
                    <a:pt x="317" y="22771"/>
                  </a:cubicBezTo>
                  <a:lnTo>
                    <a:pt x="317" y="22011"/>
                  </a:lnTo>
                  <a:cubicBezTo>
                    <a:pt x="317" y="21915"/>
                    <a:pt x="254" y="21852"/>
                    <a:pt x="159" y="21852"/>
                  </a:cubicBezTo>
                  <a:close/>
                  <a:moveTo>
                    <a:pt x="159" y="23404"/>
                  </a:moveTo>
                  <a:cubicBezTo>
                    <a:pt x="64" y="23404"/>
                    <a:pt x="0" y="23467"/>
                    <a:pt x="0" y="23562"/>
                  </a:cubicBezTo>
                  <a:lnTo>
                    <a:pt x="0" y="24354"/>
                  </a:lnTo>
                  <a:cubicBezTo>
                    <a:pt x="0" y="24417"/>
                    <a:pt x="64" y="24481"/>
                    <a:pt x="159" y="24481"/>
                  </a:cubicBezTo>
                  <a:cubicBezTo>
                    <a:pt x="254" y="24481"/>
                    <a:pt x="317" y="24417"/>
                    <a:pt x="317" y="24354"/>
                  </a:cubicBezTo>
                  <a:lnTo>
                    <a:pt x="317" y="23562"/>
                  </a:lnTo>
                  <a:cubicBezTo>
                    <a:pt x="317" y="23467"/>
                    <a:pt x="254" y="23404"/>
                    <a:pt x="159" y="23404"/>
                  </a:cubicBezTo>
                  <a:close/>
                  <a:moveTo>
                    <a:pt x="159" y="24956"/>
                  </a:moveTo>
                  <a:cubicBezTo>
                    <a:pt x="64" y="24956"/>
                    <a:pt x="0" y="25051"/>
                    <a:pt x="0" y="25114"/>
                  </a:cubicBezTo>
                  <a:lnTo>
                    <a:pt x="0" y="25906"/>
                  </a:lnTo>
                  <a:cubicBezTo>
                    <a:pt x="0" y="25969"/>
                    <a:pt x="64" y="26064"/>
                    <a:pt x="159" y="26064"/>
                  </a:cubicBezTo>
                  <a:cubicBezTo>
                    <a:pt x="254" y="26064"/>
                    <a:pt x="317" y="25969"/>
                    <a:pt x="317" y="25906"/>
                  </a:cubicBezTo>
                  <a:lnTo>
                    <a:pt x="317" y="25114"/>
                  </a:lnTo>
                  <a:cubicBezTo>
                    <a:pt x="317" y="25051"/>
                    <a:pt x="254" y="24956"/>
                    <a:pt x="159" y="24956"/>
                  </a:cubicBezTo>
                  <a:close/>
                  <a:moveTo>
                    <a:pt x="159" y="26539"/>
                  </a:moveTo>
                  <a:cubicBezTo>
                    <a:pt x="64" y="26539"/>
                    <a:pt x="0" y="26602"/>
                    <a:pt x="0" y="26666"/>
                  </a:cubicBezTo>
                  <a:lnTo>
                    <a:pt x="0" y="27458"/>
                  </a:lnTo>
                  <a:cubicBezTo>
                    <a:pt x="0" y="27553"/>
                    <a:pt x="64" y="27616"/>
                    <a:pt x="159" y="27616"/>
                  </a:cubicBezTo>
                  <a:cubicBezTo>
                    <a:pt x="254" y="27616"/>
                    <a:pt x="317" y="27553"/>
                    <a:pt x="317" y="27458"/>
                  </a:cubicBezTo>
                  <a:lnTo>
                    <a:pt x="317" y="26666"/>
                  </a:lnTo>
                  <a:cubicBezTo>
                    <a:pt x="317" y="26602"/>
                    <a:pt x="254" y="26539"/>
                    <a:pt x="159" y="26539"/>
                  </a:cubicBezTo>
                  <a:close/>
                  <a:moveTo>
                    <a:pt x="159" y="28091"/>
                  </a:moveTo>
                  <a:cubicBezTo>
                    <a:pt x="64" y="28091"/>
                    <a:pt x="0" y="28154"/>
                    <a:pt x="0" y="28249"/>
                  </a:cubicBezTo>
                  <a:lnTo>
                    <a:pt x="0" y="29009"/>
                  </a:lnTo>
                  <a:cubicBezTo>
                    <a:pt x="0" y="29104"/>
                    <a:pt x="64" y="29168"/>
                    <a:pt x="159" y="29168"/>
                  </a:cubicBezTo>
                  <a:cubicBezTo>
                    <a:pt x="254" y="29168"/>
                    <a:pt x="317" y="29104"/>
                    <a:pt x="317" y="29009"/>
                  </a:cubicBezTo>
                  <a:lnTo>
                    <a:pt x="317" y="28249"/>
                  </a:lnTo>
                  <a:cubicBezTo>
                    <a:pt x="317" y="28154"/>
                    <a:pt x="254" y="28091"/>
                    <a:pt x="159" y="28091"/>
                  </a:cubicBezTo>
                  <a:close/>
                  <a:moveTo>
                    <a:pt x="159" y="29643"/>
                  </a:moveTo>
                  <a:cubicBezTo>
                    <a:pt x="64" y="29643"/>
                    <a:pt x="0" y="29706"/>
                    <a:pt x="0" y="29801"/>
                  </a:cubicBezTo>
                  <a:lnTo>
                    <a:pt x="0" y="30593"/>
                  </a:lnTo>
                  <a:cubicBezTo>
                    <a:pt x="0" y="30656"/>
                    <a:pt x="64" y="30719"/>
                    <a:pt x="159" y="30719"/>
                  </a:cubicBezTo>
                  <a:cubicBezTo>
                    <a:pt x="254" y="30719"/>
                    <a:pt x="317" y="30656"/>
                    <a:pt x="317" y="30593"/>
                  </a:cubicBezTo>
                  <a:lnTo>
                    <a:pt x="317" y="29801"/>
                  </a:lnTo>
                  <a:cubicBezTo>
                    <a:pt x="317" y="29706"/>
                    <a:pt x="254" y="29643"/>
                    <a:pt x="159" y="29643"/>
                  </a:cubicBezTo>
                  <a:close/>
                  <a:moveTo>
                    <a:pt x="159" y="31194"/>
                  </a:moveTo>
                  <a:cubicBezTo>
                    <a:pt x="64" y="31194"/>
                    <a:pt x="0" y="31289"/>
                    <a:pt x="0" y="31353"/>
                  </a:cubicBezTo>
                  <a:lnTo>
                    <a:pt x="0" y="32145"/>
                  </a:lnTo>
                  <a:cubicBezTo>
                    <a:pt x="0" y="32208"/>
                    <a:pt x="64" y="32303"/>
                    <a:pt x="159" y="32303"/>
                  </a:cubicBezTo>
                  <a:cubicBezTo>
                    <a:pt x="254" y="32303"/>
                    <a:pt x="317" y="32208"/>
                    <a:pt x="317" y="32145"/>
                  </a:cubicBezTo>
                  <a:lnTo>
                    <a:pt x="317" y="31353"/>
                  </a:lnTo>
                  <a:cubicBezTo>
                    <a:pt x="317" y="31289"/>
                    <a:pt x="254" y="31194"/>
                    <a:pt x="159" y="31194"/>
                  </a:cubicBezTo>
                  <a:close/>
                  <a:moveTo>
                    <a:pt x="159" y="32778"/>
                  </a:moveTo>
                  <a:cubicBezTo>
                    <a:pt x="64" y="32778"/>
                    <a:pt x="0" y="32841"/>
                    <a:pt x="0" y="32905"/>
                  </a:cubicBezTo>
                  <a:lnTo>
                    <a:pt x="0" y="33696"/>
                  </a:lnTo>
                  <a:cubicBezTo>
                    <a:pt x="0" y="33791"/>
                    <a:pt x="64" y="33855"/>
                    <a:pt x="159" y="33855"/>
                  </a:cubicBezTo>
                  <a:cubicBezTo>
                    <a:pt x="254" y="33855"/>
                    <a:pt x="317" y="33791"/>
                    <a:pt x="317" y="33696"/>
                  </a:cubicBezTo>
                  <a:lnTo>
                    <a:pt x="317" y="32905"/>
                  </a:lnTo>
                  <a:cubicBezTo>
                    <a:pt x="317" y="32841"/>
                    <a:pt x="254" y="32778"/>
                    <a:pt x="159" y="327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50"/>
            <p:cNvSpPr/>
            <p:nvPr/>
          </p:nvSpPr>
          <p:spPr>
            <a:xfrm>
              <a:off x="1347087" y="1767105"/>
              <a:ext cx="84440" cy="83513"/>
            </a:xfrm>
            <a:custGeom>
              <a:avLst/>
              <a:gdLst/>
              <a:ahLst/>
              <a:cxnLst/>
              <a:rect l="l" t="t" r="r" b="b"/>
              <a:pathLst>
                <a:path w="2915" h="2883" extrusionOk="0">
                  <a:moveTo>
                    <a:pt x="1458" y="1"/>
                  </a:moveTo>
                  <a:cubicBezTo>
                    <a:pt x="666" y="1"/>
                    <a:pt x="1" y="634"/>
                    <a:pt x="1" y="1426"/>
                  </a:cubicBezTo>
                  <a:cubicBezTo>
                    <a:pt x="1" y="2249"/>
                    <a:pt x="666" y="2883"/>
                    <a:pt x="1458" y="2883"/>
                  </a:cubicBezTo>
                  <a:cubicBezTo>
                    <a:pt x="2249" y="2883"/>
                    <a:pt x="2914" y="2249"/>
                    <a:pt x="2914" y="1457"/>
                  </a:cubicBezTo>
                  <a:cubicBezTo>
                    <a:pt x="2914" y="634"/>
                    <a:pt x="2249" y="1"/>
                    <a:pt x="14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50"/>
            <p:cNvSpPr/>
            <p:nvPr/>
          </p:nvSpPr>
          <p:spPr>
            <a:xfrm>
              <a:off x="1360847" y="1779967"/>
              <a:ext cx="56921" cy="57819"/>
            </a:xfrm>
            <a:custGeom>
              <a:avLst/>
              <a:gdLst/>
              <a:ahLst/>
              <a:cxnLst/>
              <a:rect l="l" t="t" r="r" b="b"/>
              <a:pathLst>
                <a:path w="1965" h="1996" extrusionOk="0">
                  <a:moveTo>
                    <a:pt x="983" y="0"/>
                  </a:moveTo>
                  <a:cubicBezTo>
                    <a:pt x="444" y="0"/>
                    <a:pt x="1" y="443"/>
                    <a:pt x="1" y="1013"/>
                  </a:cubicBezTo>
                  <a:cubicBezTo>
                    <a:pt x="1" y="1552"/>
                    <a:pt x="444" y="1995"/>
                    <a:pt x="983" y="1995"/>
                  </a:cubicBezTo>
                  <a:cubicBezTo>
                    <a:pt x="1521" y="1995"/>
                    <a:pt x="1964" y="1552"/>
                    <a:pt x="1964" y="1013"/>
                  </a:cubicBezTo>
                  <a:cubicBezTo>
                    <a:pt x="1964" y="443"/>
                    <a:pt x="1521" y="0"/>
                    <a:pt x="983" y="0"/>
                  </a:cubicBezTo>
                  <a:close/>
                </a:path>
              </a:pathLst>
            </a:custGeom>
            <a:solidFill>
              <a:srgbClr val="5FE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5" name="Google Shape;1445;p50"/>
          <p:cNvSpPr/>
          <p:nvPr/>
        </p:nvSpPr>
        <p:spPr>
          <a:xfrm>
            <a:off x="4562601" y="1185473"/>
            <a:ext cx="9212" cy="20219"/>
          </a:xfrm>
          <a:custGeom>
            <a:avLst/>
            <a:gdLst/>
            <a:ahLst/>
            <a:cxnLst/>
            <a:rect l="l" t="t" r="r" b="b"/>
            <a:pathLst>
              <a:path w="318" h="698" extrusionOk="0">
                <a:moveTo>
                  <a:pt x="159" y="1"/>
                </a:moveTo>
                <a:cubicBezTo>
                  <a:pt x="64" y="1"/>
                  <a:pt x="1" y="64"/>
                  <a:pt x="1" y="159"/>
                </a:cubicBezTo>
                <a:lnTo>
                  <a:pt x="1" y="571"/>
                </a:lnTo>
                <a:cubicBezTo>
                  <a:pt x="1" y="634"/>
                  <a:pt x="64" y="697"/>
                  <a:pt x="159" y="697"/>
                </a:cubicBezTo>
                <a:cubicBezTo>
                  <a:pt x="254" y="697"/>
                  <a:pt x="318" y="634"/>
                  <a:pt x="318" y="571"/>
                </a:cubicBezTo>
                <a:lnTo>
                  <a:pt x="318" y="159"/>
                </a:lnTo>
                <a:cubicBezTo>
                  <a:pt x="318" y="64"/>
                  <a:pt x="254" y="1"/>
                  <a:pt x="15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6" name="Google Shape;1446;p50"/>
          <p:cNvGrpSpPr/>
          <p:nvPr/>
        </p:nvGrpSpPr>
        <p:grpSpPr>
          <a:xfrm>
            <a:off x="4525927" y="1012576"/>
            <a:ext cx="83484" cy="1661373"/>
            <a:chOff x="4525927" y="1012576"/>
            <a:chExt cx="83484" cy="1661373"/>
          </a:xfrm>
        </p:grpSpPr>
        <p:sp>
          <p:nvSpPr>
            <p:cNvPr id="1447" name="Google Shape;1447;p50"/>
            <p:cNvSpPr/>
            <p:nvPr/>
          </p:nvSpPr>
          <p:spPr>
            <a:xfrm>
              <a:off x="4562601" y="1012576"/>
              <a:ext cx="9212" cy="1661373"/>
            </a:xfrm>
            <a:custGeom>
              <a:avLst/>
              <a:gdLst/>
              <a:ahLst/>
              <a:cxnLst/>
              <a:rect l="l" t="t" r="r" b="b"/>
              <a:pathLst>
                <a:path w="318" h="57353" extrusionOk="0">
                  <a:moveTo>
                    <a:pt x="159" y="0"/>
                  </a:moveTo>
                  <a:cubicBezTo>
                    <a:pt x="64" y="0"/>
                    <a:pt x="1" y="63"/>
                    <a:pt x="1" y="127"/>
                  </a:cubicBezTo>
                  <a:lnTo>
                    <a:pt x="1" y="918"/>
                  </a:lnTo>
                  <a:cubicBezTo>
                    <a:pt x="1" y="1013"/>
                    <a:pt x="64" y="1077"/>
                    <a:pt x="159" y="1077"/>
                  </a:cubicBezTo>
                  <a:cubicBezTo>
                    <a:pt x="254" y="1077"/>
                    <a:pt x="318" y="1013"/>
                    <a:pt x="318" y="918"/>
                  </a:cubicBezTo>
                  <a:lnTo>
                    <a:pt x="318" y="127"/>
                  </a:lnTo>
                  <a:cubicBezTo>
                    <a:pt x="318" y="63"/>
                    <a:pt x="254" y="0"/>
                    <a:pt x="159" y="0"/>
                  </a:cubicBezTo>
                  <a:close/>
                  <a:moveTo>
                    <a:pt x="159" y="1552"/>
                  </a:moveTo>
                  <a:cubicBezTo>
                    <a:pt x="64" y="1552"/>
                    <a:pt x="1" y="1615"/>
                    <a:pt x="1" y="1710"/>
                  </a:cubicBezTo>
                  <a:lnTo>
                    <a:pt x="1" y="2470"/>
                  </a:lnTo>
                  <a:cubicBezTo>
                    <a:pt x="1" y="2565"/>
                    <a:pt x="64" y="2629"/>
                    <a:pt x="159" y="2629"/>
                  </a:cubicBezTo>
                  <a:cubicBezTo>
                    <a:pt x="254" y="2629"/>
                    <a:pt x="318" y="2565"/>
                    <a:pt x="318" y="2470"/>
                  </a:cubicBezTo>
                  <a:lnTo>
                    <a:pt x="318" y="1710"/>
                  </a:lnTo>
                  <a:cubicBezTo>
                    <a:pt x="318" y="1615"/>
                    <a:pt x="254" y="1552"/>
                    <a:pt x="159" y="1552"/>
                  </a:cubicBezTo>
                  <a:close/>
                  <a:moveTo>
                    <a:pt x="159" y="3104"/>
                  </a:moveTo>
                  <a:cubicBezTo>
                    <a:pt x="64" y="3104"/>
                    <a:pt x="1" y="3167"/>
                    <a:pt x="1" y="3262"/>
                  </a:cubicBezTo>
                  <a:lnTo>
                    <a:pt x="1" y="4054"/>
                  </a:lnTo>
                  <a:cubicBezTo>
                    <a:pt x="1" y="4117"/>
                    <a:pt x="64" y="4180"/>
                    <a:pt x="159" y="4180"/>
                  </a:cubicBezTo>
                  <a:cubicBezTo>
                    <a:pt x="254" y="4180"/>
                    <a:pt x="318" y="4117"/>
                    <a:pt x="318" y="4054"/>
                  </a:cubicBezTo>
                  <a:lnTo>
                    <a:pt x="318" y="3262"/>
                  </a:lnTo>
                  <a:cubicBezTo>
                    <a:pt x="318" y="3167"/>
                    <a:pt x="254" y="3104"/>
                    <a:pt x="159" y="3104"/>
                  </a:cubicBezTo>
                  <a:close/>
                  <a:moveTo>
                    <a:pt x="159" y="4687"/>
                  </a:moveTo>
                  <a:cubicBezTo>
                    <a:pt x="64" y="4687"/>
                    <a:pt x="1" y="4750"/>
                    <a:pt x="1" y="4814"/>
                  </a:cubicBezTo>
                  <a:lnTo>
                    <a:pt x="1" y="5605"/>
                  </a:lnTo>
                  <a:cubicBezTo>
                    <a:pt x="1" y="5700"/>
                    <a:pt x="64" y="5764"/>
                    <a:pt x="159" y="5764"/>
                  </a:cubicBezTo>
                  <a:cubicBezTo>
                    <a:pt x="254" y="5764"/>
                    <a:pt x="318" y="5700"/>
                    <a:pt x="318" y="5605"/>
                  </a:cubicBezTo>
                  <a:lnTo>
                    <a:pt x="318" y="4814"/>
                  </a:lnTo>
                  <a:cubicBezTo>
                    <a:pt x="318" y="4750"/>
                    <a:pt x="254" y="4687"/>
                    <a:pt x="159" y="4687"/>
                  </a:cubicBezTo>
                  <a:close/>
                  <a:moveTo>
                    <a:pt x="159" y="6239"/>
                  </a:moveTo>
                  <a:cubicBezTo>
                    <a:pt x="64" y="6239"/>
                    <a:pt x="1" y="6302"/>
                    <a:pt x="1" y="6397"/>
                  </a:cubicBezTo>
                  <a:lnTo>
                    <a:pt x="1" y="7157"/>
                  </a:lnTo>
                  <a:cubicBezTo>
                    <a:pt x="1" y="7252"/>
                    <a:pt x="64" y="7316"/>
                    <a:pt x="159" y="7316"/>
                  </a:cubicBezTo>
                  <a:cubicBezTo>
                    <a:pt x="254" y="7316"/>
                    <a:pt x="318" y="7252"/>
                    <a:pt x="318" y="7157"/>
                  </a:cubicBezTo>
                  <a:lnTo>
                    <a:pt x="318" y="6397"/>
                  </a:lnTo>
                  <a:cubicBezTo>
                    <a:pt x="318" y="6302"/>
                    <a:pt x="254" y="6239"/>
                    <a:pt x="159" y="6239"/>
                  </a:cubicBezTo>
                  <a:close/>
                  <a:moveTo>
                    <a:pt x="159" y="7791"/>
                  </a:moveTo>
                  <a:cubicBezTo>
                    <a:pt x="64" y="7791"/>
                    <a:pt x="1" y="7854"/>
                    <a:pt x="1" y="7949"/>
                  </a:cubicBezTo>
                  <a:lnTo>
                    <a:pt x="1" y="8741"/>
                  </a:lnTo>
                  <a:cubicBezTo>
                    <a:pt x="1" y="8804"/>
                    <a:pt x="64" y="8867"/>
                    <a:pt x="159" y="8867"/>
                  </a:cubicBezTo>
                  <a:cubicBezTo>
                    <a:pt x="254" y="8867"/>
                    <a:pt x="318" y="8804"/>
                    <a:pt x="318" y="8741"/>
                  </a:cubicBezTo>
                  <a:lnTo>
                    <a:pt x="318" y="7949"/>
                  </a:lnTo>
                  <a:cubicBezTo>
                    <a:pt x="318" y="7854"/>
                    <a:pt x="254" y="7791"/>
                    <a:pt x="159" y="7791"/>
                  </a:cubicBezTo>
                  <a:close/>
                  <a:moveTo>
                    <a:pt x="159" y="9374"/>
                  </a:moveTo>
                  <a:cubicBezTo>
                    <a:pt x="64" y="9374"/>
                    <a:pt x="1" y="9437"/>
                    <a:pt x="1" y="9501"/>
                  </a:cubicBezTo>
                  <a:lnTo>
                    <a:pt x="1" y="10292"/>
                  </a:lnTo>
                  <a:cubicBezTo>
                    <a:pt x="1" y="10387"/>
                    <a:pt x="64" y="10451"/>
                    <a:pt x="159" y="10451"/>
                  </a:cubicBezTo>
                  <a:cubicBezTo>
                    <a:pt x="254" y="10451"/>
                    <a:pt x="318" y="10387"/>
                    <a:pt x="318" y="10292"/>
                  </a:cubicBezTo>
                  <a:lnTo>
                    <a:pt x="318" y="9501"/>
                  </a:lnTo>
                  <a:cubicBezTo>
                    <a:pt x="318" y="9437"/>
                    <a:pt x="254" y="9374"/>
                    <a:pt x="159" y="9374"/>
                  </a:cubicBezTo>
                  <a:close/>
                  <a:moveTo>
                    <a:pt x="159" y="10926"/>
                  </a:moveTo>
                  <a:cubicBezTo>
                    <a:pt x="64" y="10926"/>
                    <a:pt x="1" y="10989"/>
                    <a:pt x="1" y="11084"/>
                  </a:cubicBezTo>
                  <a:lnTo>
                    <a:pt x="1" y="11844"/>
                  </a:lnTo>
                  <a:cubicBezTo>
                    <a:pt x="1" y="11939"/>
                    <a:pt x="64" y="12003"/>
                    <a:pt x="159" y="12003"/>
                  </a:cubicBezTo>
                  <a:cubicBezTo>
                    <a:pt x="254" y="12003"/>
                    <a:pt x="318" y="11939"/>
                    <a:pt x="318" y="11844"/>
                  </a:cubicBezTo>
                  <a:lnTo>
                    <a:pt x="318" y="11084"/>
                  </a:lnTo>
                  <a:cubicBezTo>
                    <a:pt x="318" y="10989"/>
                    <a:pt x="254" y="10926"/>
                    <a:pt x="159" y="10926"/>
                  </a:cubicBezTo>
                  <a:close/>
                  <a:moveTo>
                    <a:pt x="159" y="12478"/>
                  </a:moveTo>
                  <a:cubicBezTo>
                    <a:pt x="64" y="12478"/>
                    <a:pt x="1" y="12573"/>
                    <a:pt x="1" y="12636"/>
                  </a:cubicBezTo>
                  <a:lnTo>
                    <a:pt x="1" y="13428"/>
                  </a:lnTo>
                  <a:cubicBezTo>
                    <a:pt x="1" y="13491"/>
                    <a:pt x="64" y="13586"/>
                    <a:pt x="159" y="13586"/>
                  </a:cubicBezTo>
                  <a:cubicBezTo>
                    <a:pt x="254" y="13586"/>
                    <a:pt x="318" y="13491"/>
                    <a:pt x="318" y="13428"/>
                  </a:cubicBezTo>
                  <a:lnTo>
                    <a:pt x="318" y="12636"/>
                  </a:lnTo>
                  <a:cubicBezTo>
                    <a:pt x="318" y="12573"/>
                    <a:pt x="254" y="12478"/>
                    <a:pt x="159" y="12478"/>
                  </a:cubicBezTo>
                  <a:close/>
                  <a:moveTo>
                    <a:pt x="159" y="14061"/>
                  </a:moveTo>
                  <a:cubicBezTo>
                    <a:pt x="64" y="14061"/>
                    <a:pt x="1" y="14124"/>
                    <a:pt x="1" y="14188"/>
                  </a:cubicBezTo>
                  <a:lnTo>
                    <a:pt x="1" y="14979"/>
                  </a:lnTo>
                  <a:cubicBezTo>
                    <a:pt x="1" y="15074"/>
                    <a:pt x="64" y="15138"/>
                    <a:pt x="159" y="15138"/>
                  </a:cubicBezTo>
                  <a:cubicBezTo>
                    <a:pt x="254" y="15138"/>
                    <a:pt x="318" y="15074"/>
                    <a:pt x="318" y="14979"/>
                  </a:cubicBezTo>
                  <a:lnTo>
                    <a:pt x="318" y="14188"/>
                  </a:lnTo>
                  <a:cubicBezTo>
                    <a:pt x="318" y="14124"/>
                    <a:pt x="254" y="14061"/>
                    <a:pt x="159" y="14061"/>
                  </a:cubicBezTo>
                  <a:close/>
                  <a:moveTo>
                    <a:pt x="159" y="15613"/>
                  </a:moveTo>
                  <a:cubicBezTo>
                    <a:pt x="64" y="15613"/>
                    <a:pt x="1" y="15676"/>
                    <a:pt x="1" y="15771"/>
                  </a:cubicBezTo>
                  <a:lnTo>
                    <a:pt x="1" y="16563"/>
                  </a:lnTo>
                  <a:cubicBezTo>
                    <a:pt x="1" y="16626"/>
                    <a:pt x="64" y="16690"/>
                    <a:pt x="159" y="16690"/>
                  </a:cubicBezTo>
                  <a:cubicBezTo>
                    <a:pt x="254" y="16690"/>
                    <a:pt x="318" y="16626"/>
                    <a:pt x="318" y="16563"/>
                  </a:cubicBezTo>
                  <a:lnTo>
                    <a:pt x="318" y="15771"/>
                  </a:lnTo>
                  <a:cubicBezTo>
                    <a:pt x="318" y="15676"/>
                    <a:pt x="254" y="15613"/>
                    <a:pt x="159" y="15613"/>
                  </a:cubicBezTo>
                  <a:close/>
                  <a:moveTo>
                    <a:pt x="159" y="17196"/>
                  </a:moveTo>
                  <a:cubicBezTo>
                    <a:pt x="64" y="17196"/>
                    <a:pt x="1" y="17260"/>
                    <a:pt x="1" y="17323"/>
                  </a:cubicBezTo>
                  <a:lnTo>
                    <a:pt x="1" y="18115"/>
                  </a:lnTo>
                  <a:cubicBezTo>
                    <a:pt x="1" y="18210"/>
                    <a:pt x="64" y="18273"/>
                    <a:pt x="159" y="18273"/>
                  </a:cubicBezTo>
                  <a:cubicBezTo>
                    <a:pt x="254" y="18273"/>
                    <a:pt x="318" y="18210"/>
                    <a:pt x="318" y="18115"/>
                  </a:cubicBezTo>
                  <a:lnTo>
                    <a:pt x="318" y="17323"/>
                  </a:lnTo>
                  <a:cubicBezTo>
                    <a:pt x="318" y="17260"/>
                    <a:pt x="254" y="17196"/>
                    <a:pt x="159" y="17196"/>
                  </a:cubicBezTo>
                  <a:close/>
                  <a:moveTo>
                    <a:pt x="159" y="18748"/>
                  </a:moveTo>
                  <a:cubicBezTo>
                    <a:pt x="64" y="18748"/>
                    <a:pt x="1" y="18811"/>
                    <a:pt x="1" y="18906"/>
                  </a:cubicBezTo>
                  <a:lnTo>
                    <a:pt x="1" y="19666"/>
                  </a:lnTo>
                  <a:cubicBezTo>
                    <a:pt x="1" y="19761"/>
                    <a:pt x="64" y="19825"/>
                    <a:pt x="159" y="19825"/>
                  </a:cubicBezTo>
                  <a:cubicBezTo>
                    <a:pt x="254" y="19825"/>
                    <a:pt x="318" y="19761"/>
                    <a:pt x="318" y="19666"/>
                  </a:cubicBezTo>
                  <a:lnTo>
                    <a:pt x="318" y="18906"/>
                  </a:lnTo>
                  <a:cubicBezTo>
                    <a:pt x="318" y="18811"/>
                    <a:pt x="254" y="18748"/>
                    <a:pt x="159" y="18748"/>
                  </a:cubicBezTo>
                  <a:close/>
                  <a:moveTo>
                    <a:pt x="159" y="20300"/>
                  </a:moveTo>
                  <a:cubicBezTo>
                    <a:pt x="64" y="20300"/>
                    <a:pt x="1" y="20363"/>
                    <a:pt x="1" y="20458"/>
                  </a:cubicBezTo>
                  <a:lnTo>
                    <a:pt x="1" y="21250"/>
                  </a:lnTo>
                  <a:cubicBezTo>
                    <a:pt x="1" y="21313"/>
                    <a:pt x="64" y="21377"/>
                    <a:pt x="159" y="21377"/>
                  </a:cubicBezTo>
                  <a:cubicBezTo>
                    <a:pt x="254" y="21377"/>
                    <a:pt x="318" y="21313"/>
                    <a:pt x="318" y="21250"/>
                  </a:cubicBezTo>
                  <a:lnTo>
                    <a:pt x="318" y="20458"/>
                  </a:lnTo>
                  <a:cubicBezTo>
                    <a:pt x="318" y="20363"/>
                    <a:pt x="254" y="20300"/>
                    <a:pt x="159" y="20300"/>
                  </a:cubicBezTo>
                  <a:close/>
                  <a:moveTo>
                    <a:pt x="159" y="21883"/>
                  </a:moveTo>
                  <a:cubicBezTo>
                    <a:pt x="64" y="21883"/>
                    <a:pt x="1" y="21947"/>
                    <a:pt x="1" y="22010"/>
                  </a:cubicBezTo>
                  <a:lnTo>
                    <a:pt x="1" y="22802"/>
                  </a:lnTo>
                  <a:cubicBezTo>
                    <a:pt x="1" y="22897"/>
                    <a:pt x="64" y="22960"/>
                    <a:pt x="159" y="22960"/>
                  </a:cubicBezTo>
                  <a:cubicBezTo>
                    <a:pt x="254" y="22960"/>
                    <a:pt x="318" y="22897"/>
                    <a:pt x="318" y="22802"/>
                  </a:cubicBezTo>
                  <a:lnTo>
                    <a:pt x="318" y="22010"/>
                  </a:lnTo>
                  <a:cubicBezTo>
                    <a:pt x="318" y="21947"/>
                    <a:pt x="254" y="21883"/>
                    <a:pt x="159" y="21883"/>
                  </a:cubicBezTo>
                  <a:close/>
                  <a:moveTo>
                    <a:pt x="159" y="23435"/>
                  </a:moveTo>
                  <a:cubicBezTo>
                    <a:pt x="64" y="23435"/>
                    <a:pt x="1" y="23498"/>
                    <a:pt x="1" y="23593"/>
                  </a:cubicBezTo>
                  <a:lnTo>
                    <a:pt x="1" y="24353"/>
                  </a:lnTo>
                  <a:cubicBezTo>
                    <a:pt x="1" y="24448"/>
                    <a:pt x="64" y="24512"/>
                    <a:pt x="159" y="24512"/>
                  </a:cubicBezTo>
                  <a:cubicBezTo>
                    <a:pt x="254" y="24512"/>
                    <a:pt x="318" y="24448"/>
                    <a:pt x="318" y="24353"/>
                  </a:cubicBezTo>
                  <a:lnTo>
                    <a:pt x="318" y="23593"/>
                  </a:lnTo>
                  <a:cubicBezTo>
                    <a:pt x="318" y="23498"/>
                    <a:pt x="254" y="23435"/>
                    <a:pt x="159" y="23435"/>
                  </a:cubicBezTo>
                  <a:close/>
                  <a:moveTo>
                    <a:pt x="159" y="24987"/>
                  </a:moveTo>
                  <a:cubicBezTo>
                    <a:pt x="64" y="24987"/>
                    <a:pt x="1" y="25082"/>
                    <a:pt x="1" y="25145"/>
                  </a:cubicBezTo>
                  <a:lnTo>
                    <a:pt x="1" y="25937"/>
                  </a:lnTo>
                  <a:cubicBezTo>
                    <a:pt x="1" y="26000"/>
                    <a:pt x="64" y="26095"/>
                    <a:pt x="159" y="26095"/>
                  </a:cubicBezTo>
                  <a:cubicBezTo>
                    <a:pt x="254" y="26095"/>
                    <a:pt x="318" y="26000"/>
                    <a:pt x="318" y="25937"/>
                  </a:cubicBezTo>
                  <a:lnTo>
                    <a:pt x="318" y="25145"/>
                  </a:lnTo>
                  <a:cubicBezTo>
                    <a:pt x="318" y="25082"/>
                    <a:pt x="254" y="24987"/>
                    <a:pt x="159" y="24987"/>
                  </a:cubicBezTo>
                  <a:close/>
                  <a:moveTo>
                    <a:pt x="159" y="26570"/>
                  </a:moveTo>
                  <a:cubicBezTo>
                    <a:pt x="64" y="26570"/>
                    <a:pt x="1" y="26634"/>
                    <a:pt x="1" y="26729"/>
                  </a:cubicBezTo>
                  <a:lnTo>
                    <a:pt x="1" y="27489"/>
                  </a:lnTo>
                  <a:cubicBezTo>
                    <a:pt x="1" y="27584"/>
                    <a:pt x="64" y="27647"/>
                    <a:pt x="159" y="27647"/>
                  </a:cubicBezTo>
                  <a:cubicBezTo>
                    <a:pt x="254" y="27647"/>
                    <a:pt x="318" y="27584"/>
                    <a:pt x="318" y="27489"/>
                  </a:cubicBezTo>
                  <a:lnTo>
                    <a:pt x="318" y="26729"/>
                  </a:lnTo>
                  <a:cubicBezTo>
                    <a:pt x="318" y="26634"/>
                    <a:pt x="254" y="26570"/>
                    <a:pt x="159" y="26570"/>
                  </a:cubicBezTo>
                  <a:close/>
                  <a:moveTo>
                    <a:pt x="159" y="28122"/>
                  </a:moveTo>
                  <a:cubicBezTo>
                    <a:pt x="64" y="28122"/>
                    <a:pt x="1" y="28185"/>
                    <a:pt x="1" y="28280"/>
                  </a:cubicBezTo>
                  <a:lnTo>
                    <a:pt x="1" y="29072"/>
                  </a:lnTo>
                  <a:cubicBezTo>
                    <a:pt x="1" y="29135"/>
                    <a:pt x="64" y="29199"/>
                    <a:pt x="159" y="29199"/>
                  </a:cubicBezTo>
                  <a:cubicBezTo>
                    <a:pt x="254" y="29199"/>
                    <a:pt x="318" y="29135"/>
                    <a:pt x="318" y="29072"/>
                  </a:cubicBezTo>
                  <a:lnTo>
                    <a:pt x="318" y="28280"/>
                  </a:lnTo>
                  <a:cubicBezTo>
                    <a:pt x="318" y="28185"/>
                    <a:pt x="254" y="28122"/>
                    <a:pt x="159" y="28122"/>
                  </a:cubicBezTo>
                  <a:close/>
                  <a:moveTo>
                    <a:pt x="159" y="29705"/>
                  </a:moveTo>
                  <a:cubicBezTo>
                    <a:pt x="64" y="29705"/>
                    <a:pt x="1" y="29769"/>
                    <a:pt x="1" y="29832"/>
                  </a:cubicBezTo>
                  <a:lnTo>
                    <a:pt x="1" y="30624"/>
                  </a:lnTo>
                  <a:cubicBezTo>
                    <a:pt x="1" y="30719"/>
                    <a:pt x="64" y="30782"/>
                    <a:pt x="159" y="30782"/>
                  </a:cubicBezTo>
                  <a:cubicBezTo>
                    <a:pt x="254" y="30782"/>
                    <a:pt x="318" y="30687"/>
                    <a:pt x="318" y="30624"/>
                  </a:cubicBezTo>
                  <a:lnTo>
                    <a:pt x="318" y="29832"/>
                  </a:lnTo>
                  <a:cubicBezTo>
                    <a:pt x="318" y="29769"/>
                    <a:pt x="254" y="29705"/>
                    <a:pt x="159" y="29705"/>
                  </a:cubicBezTo>
                  <a:close/>
                  <a:moveTo>
                    <a:pt x="159" y="31257"/>
                  </a:moveTo>
                  <a:cubicBezTo>
                    <a:pt x="64" y="31257"/>
                    <a:pt x="1" y="31321"/>
                    <a:pt x="1" y="31416"/>
                  </a:cubicBezTo>
                  <a:lnTo>
                    <a:pt x="1" y="32176"/>
                  </a:lnTo>
                  <a:cubicBezTo>
                    <a:pt x="1" y="32271"/>
                    <a:pt x="64" y="32334"/>
                    <a:pt x="159" y="32334"/>
                  </a:cubicBezTo>
                  <a:cubicBezTo>
                    <a:pt x="254" y="32334"/>
                    <a:pt x="318" y="32271"/>
                    <a:pt x="318" y="32176"/>
                  </a:cubicBezTo>
                  <a:lnTo>
                    <a:pt x="318" y="31416"/>
                  </a:lnTo>
                  <a:cubicBezTo>
                    <a:pt x="318" y="31321"/>
                    <a:pt x="254" y="31257"/>
                    <a:pt x="159" y="31257"/>
                  </a:cubicBezTo>
                  <a:close/>
                  <a:moveTo>
                    <a:pt x="159" y="32809"/>
                  </a:moveTo>
                  <a:cubicBezTo>
                    <a:pt x="64" y="32809"/>
                    <a:pt x="1" y="32872"/>
                    <a:pt x="1" y="32967"/>
                  </a:cubicBezTo>
                  <a:lnTo>
                    <a:pt x="1" y="33759"/>
                  </a:lnTo>
                  <a:cubicBezTo>
                    <a:pt x="1" y="33822"/>
                    <a:pt x="64" y="33886"/>
                    <a:pt x="159" y="33886"/>
                  </a:cubicBezTo>
                  <a:cubicBezTo>
                    <a:pt x="254" y="33886"/>
                    <a:pt x="318" y="33822"/>
                    <a:pt x="318" y="33759"/>
                  </a:cubicBezTo>
                  <a:lnTo>
                    <a:pt x="318" y="32967"/>
                  </a:lnTo>
                  <a:cubicBezTo>
                    <a:pt x="318" y="32872"/>
                    <a:pt x="254" y="32809"/>
                    <a:pt x="159" y="32809"/>
                  </a:cubicBezTo>
                  <a:close/>
                  <a:moveTo>
                    <a:pt x="159" y="34392"/>
                  </a:moveTo>
                  <a:cubicBezTo>
                    <a:pt x="64" y="34392"/>
                    <a:pt x="1" y="34456"/>
                    <a:pt x="1" y="34519"/>
                  </a:cubicBezTo>
                  <a:lnTo>
                    <a:pt x="1" y="35311"/>
                  </a:lnTo>
                  <a:cubicBezTo>
                    <a:pt x="1" y="35406"/>
                    <a:pt x="64" y="35469"/>
                    <a:pt x="159" y="35469"/>
                  </a:cubicBezTo>
                  <a:cubicBezTo>
                    <a:pt x="254" y="35469"/>
                    <a:pt x="318" y="35406"/>
                    <a:pt x="318" y="35311"/>
                  </a:cubicBezTo>
                  <a:lnTo>
                    <a:pt x="318" y="34519"/>
                  </a:lnTo>
                  <a:cubicBezTo>
                    <a:pt x="318" y="34456"/>
                    <a:pt x="254" y="34392"/>
                    <a:pt x="159" y="34392"/>
                  </a:cubicBezTo>
                  <a:close/>
                  <a:moveTo>
                    <a:pt x="159" y="35944"/>
                  </a:moveTo>
                  <a:cubicBezTo>
                    <a:pt x="64" y="35944"/>
                    <a:pt x="1" y="36008"/>
                    <a:pt x="1" y="36103"/>
                  </a:cubicBezTo>
                  <a:lnTo>
                    <a:pt x="1" y="36863"/>
                  </a:lnTo>
                  <a:cubicBezTo>
                    <a:pt x="1" y="36958"/>
                    <a:pt x="64" y="37021"/>
                    <a:pt x="159" y="37021"/>
                  </a:cubicBezTo>
                  <a:cubicBezTo>
                    <a:pt x="254" y="37021"/>
                    <a:pt x="318" y="36958"/>
                    <a:pt x="318" y="36863"/>
                  </a:cubicBezTo>
                  <a:lnTo>
                    <a:pt x="318" y="36103"/>
                  </a:lnTo>
                  <a:cubicBezTo>
                    <a:pt x="318" y="36008"/>
                    <a:pt x="254" y="35944"/>
                    <a:pt x="159" y="35944"/>
                  </a:cubicBezTo>
                  <a:close/>
                  <a:moveTo>
                    <a:pt x="159" y="37496"/>
                  </a:moveTo>
                  <a:cubicBezTo>
                    <a:pt x="64" y="37496"/>
                    <a:pt x="1" y="37559"/>
                    <a:pt x="1" y="37654"/>
                  </a:cubicBezTo>
                  <a:lnTo>
                    <a:pt x="1" y="38446"/>
                  </a:lnTo>
                  <a:cubicBezTo>
                    <a:pt x="1" y="38509"/>
                    <a:pt x="64" y="38573"/>
                    <a:pt x="159" y="38573"/>
                  </a:cubicBezTo>
                  <a:cubicBezTo>
                    <a:pt x="254" y="38573"/>
                    <a:pt x="318" y="38509"/>
                    <a:pt x="318" y="38446"/>
                  </a:cubicBezTo>
                  <a:lnTo>
                    <a:pt x="318" y="37654"/>
                  </a:lnTo>
                  <a:cubicBezTo>
                    <a:pt x="318" y="37559"/>
                    <a:pt x="254" y="37496"/>
                    <a:pt x="159" y="37496"/>
                  </a:cubicBezTo>
                  <a:close/>
                  <a:moveTo>
                    <a:pt x="159" y="39079"/>
                  </a:moveTo>
                  <a:cubicBezTo>
                    <a:pt x="64" y="39079"/>
                    <a:pt x="1" y="39143"/>
                    <a:pt x="1" y="39206"/>
                  </a:cubicBezTo>
                  <a:lnTo>
                    <a:pt x="1" y="39998"/>
                  </a:lnTo>
                  <a:cubicBezTo>
                    <a:pt x="1" y="40093"/>
                    <a:pt x="64" y="40156"/>
                    <a:pt x="159" y="40156"/>
                  </a:cubicBezTo>
                  <a:cubicBezTo>
                    <a:pt x="254" y="40156"/>
                    <a:pt x="318" y="40093"/>
                    <a:pt x="318" y="39998"/>
                  </a:cubicBezTo>
                  <a:lnTo>
                    <a:pt x="318" y="39206"/>
                  </a:lnTo>
                  <a:cubicBezTo>
                    <a:pt x="318" y="39143"/>
                    <a:pt x="254" y="39079"/>
                    <a:pt x="159" y="39079"/>
                  </a:cubicBezTo>
                  <a:close/>
                  <a:moveTo>
                    <a:pt x="159" y="40631"/>
                  </a:moveTo>
                  <a:cubicBezTo>
                    <a:pt x="64" y="40631"/>
                    <a:pt x="1" y="40695"/>
                    <a:pt x="1" y="40790"/>
                  </a:cubicBezTo>
                  <a:lnTo>
                    <a:pt x="1" y="41550"/>
                  </a:lnTo>
                  <a:cubicBezTo>
                    <a:pt x="1" y="41645"/>
                    <a:pt x="64" y="41708"/>
                    <a:pt x="159" y="41708"/>
                  </a:cubicBezTo>
                  <a:cubicBezTo>
                    <a:pt x="254" y="41708"/>
                    <a:pt x="318" y="41645"/>
                    <a:pt x="318" y="41550"/>
                  </a:cubicBezTo>
                  <a:lnTo>
                    <a:pt x="318" y="40790"/>
                  </a:lnTo>
                  <a:cubicBezTo>
                    <a:pt x="318" y="40695"/>
                    <a:pt x="254" y="40631"/>
                    <a:pt x="159" y="40631"/>
                  </a:cubicBezTo>
                  <a:close/>
                  <a:moveTo>
                    <a:pt x="159" y="42183"/>
                  </a:moveTo>
                  <a:cubicBezTo>
                    <a:pt x="64" y="42183"/>
                    <a:pt x="1" y="42278"/>
                    <a:pt x="1" y="42341"/>
                  </a:cubicBezTo>
                  <a:lnTo>
                    <a:pt x="1" y="43133"/>
                  </a:lnTo>
                  <a:cubicBezTo>
                    <a:pt x="1" y="43196"/>
                    <a:pt x="64" y="43291"/>
                    <a:pt x="159" y="43291"/>
                  </a:cubicBezTo>
                  <a:cubicBezTo>
                    <a:pt x="254" y="43291"/>
                    <a:pt x="318" y="43196"/>
                    <a:pt x="318" y="43133"/>
                  </a:cubicBezTo>
                  <a:lnTo>
                    <a:pt x="318" y="42341"/>
                  </a:lnTo>
                  <a:cubicBezTo>
                    <a:pt x="318" y="42278"/>
                    <a:pt x="254" y="42183"/>
                    <a:pt x="159" y="42183"/>
                  </a:cubicBezTo>
                  <a:close/>
                  <a:moveTo>
                    <a:pt x="159" y="43766"/>
                  </a:moveTo>
                  <a:cubicBezTo>
                    <a:pt x="64" y="43766"/>
                    <a:pt x="1" y="43830"/>
                    <a:pt x="1" y="43893"/>
                  </a:cubicBezTo>
                  <a:lnTo>
                    <a:pt x="1" y="44685"/>
                  </a:lnTo>
                  <a:cubicBezTo>
                    <a:pt x="1" y="44780"/>
                    <a:pt x="64" y="44843"/>
                    <a:pt x="159" y="44843"/>
                  </a:cubicBezTo>
                  <a:cubicBezTo>
                    <a:pt x="254" y="44843"/>
                    <a:pt x="318" y="44780"/>
                    <a:pt x="318" y="44685"/>
                  </a:cubicBezTo>
                  <a:lnTo>
                    <a:pt x="318" y="43893"/>
                  </a:lnTo>
                  <a:cubicBezTo>
                    <a:pt x="318" y="43830"/>
                    <a:pt x="254" y="43766"/>
                    <a:pt x="159" y="43766"/>
                  </a:cubicBezTo>
                  <a:close/>
                  <a:moveTo>
                    <a:pt x="159" y="45318"/>
                  </a:moveTo>
                  <a:cubicBezTo>
                    <a:pt x="64" y="45318"/>
                    <a:pt x="1" y="45382"/>
                    <a:pt x="1" y="45477"/>
                  </a:cubicBezTo>
                  <a:lnTo>
                    <a:pt x="1" y="46268"/>
                  </a:lnTo>
                  <a:cubicBezTo>
                    <a:pt x="1" y="46332"/>
                    <a:pt x="64" y="46395"/>
                    <a:pt x="159" y="46395"/>
                  </a:cubicBezTo>
                  <a:cubicBezTo>
                    <a:pt x="254" y="46395"/>
                    <a:pt x="318" y="46332"/>
                    <a:pt x="318" y="46268"/>
                  </a:cubicBezTo>
                  <a:lnTo>
                    <a:pt x="318" y="45477"/>
                  </a:lnTo>
                  <a:cubicBezTo>
                    <a:pt x="318" y="45382"/>
                    <a:pt x="254" y="45318"/>
                    <a:pt x="159" y="45318"/>
                  </a:cubicBezTo>
                  <a:close/>
                  <a:moveTo>
                    <a:pt x="159" y="46902"/>
                  </a:moveTo>
                  <a:cubicBezTo>
                    <a:pt x="64" y="46902"/>
                    <a:pt x="1" y="46965"/>
                    <a:pt x="1" y="47028"/>
                  </a:cubicBezTo>
                  <a:lnTo>
                    <a:pt x="1" y="47820"/>
                  </a:lnTo>
                  <a:cubicBezTo>
                    <a:pt x="1" y="47915"/>
                    <a:pt x="64" y="47978"/>
                    <a:pt x="159" y="47978"/>
                  </a:cubicBezTo>
                  <a:cubicBezTo>
                    <a:pt x="254" y="47978"/>
                    <a:pt x="318" y="47915"/>
                    <a:pt x="318" y="47820"/>
                  </a:cubicBezTo>
                  <a:lnTo>
                    <a:pt x="318" y="47028"/>
                  </a:lnTo>
                  <a:cubicBezTo>
                    <a:pt x="318" y="46965"/>
                    <a:pt x="254" y="46902"/>
                    <a:pt x="159" y="46902"/>
                  </a:cubicBezTo>
                  <a:close/>
                  <a:moveTo>
                    <a:pt x="159" y="48453"/>
                  </a:moveTo>
                  <a:cubicBezTo>
                    <a:pt x="64" y="48453"/>
                    <a:pt x="1" y="48517"/>
                    <a:pt x="1" y="48612"/>
                  </a:cubicBezTo>
                  <a:lnTo>
                    <a:pt x="1" y="49372"/>
                  </a:lnTo>
                  <a:cubicBezTo>
                    <a:pt x="1" y="49467"/>
                    <a:pt x="64" y="49530"/>
                    <a:pt x="159" y="49530"/>
                  </a:cubicBezTo>
                  <a:cubicBezTo>
                    <a:pt x="254" y="49530"/>
                    <a:pt x="318" y="49467"/>
                    <a:pt x="318" y="49372"/>
                  </a:cubicBezTo>
                  <a:lnTo>
                    <a:pt x="318" y="48612"/>
                  </a:lnTo>
                  <a:cubicBezTo>
                    <a:pt x="318" y="48517"/>
                    <a:pt x="254" y="48453"/>
                    <a:pt x="159" y="48453"/>
                  </a:cubicBezTo>
                  <a:close/>
                  <a:moveTo>
                    <a:pt x="159" y="50005"/>
                  </a:moveTo>
                  <a:cubicBezTo>
                    <a:pt x="64" y="50005"/>
                    <a:pt x="1" y="50069"/>
                    <a:pt x="1" y="50164"/>
                  </a:cubicBezTo>
                  <a:lnTo>
                    <a:pt x="1" y="50955"/>
                  </a:lnTo>
                  <a:cubicBezTo>
                    <a:pt x="1" y="51019"/>
                    <a:pt x="64" y="51082"/>
                    <a:pt x="159" y="51082"/>
                  </a:cubicBezTo>
                  <a:cubicBezTo>
                    <a:pt x="254" y="51082"/>
                    <a:pt x="318" y="51019"/>
                    <a:pt x="318" y="50955"/>
                  </a:cubicBezTo>
                  <a:lnTo>
                    <a:pt x="318" y="50164"/>
                  </a:lnTo>
                  <a:cubicBezTo>
                    <a:pt x="318" y="50069"/>
                    <a:pt x="254" y="50005"/>
                    <a:pt x="159" y="50005"/>
                  </a:cubicBezTo>
                  <a:close/>
                  <a:moveTo>
                    <a:pt x="159" y="51589"/>
                  </a:moveTo>
                  <a:cubicBezTo>
                    <a:pt x="64" y="51589"/>
                    <a:pt x="1" y="51652"/>
                    <a:pt x="1" y="51715"/>
                  </a:cubicBezTo>
                  <a:lnTo>
                    <a:pt x="1" y="52507"/>
                  </a:lnTo>
                  <a:cubicBezTo>
                    <a:pt x="1" y="52602"/>
                    <a:pt x="64" y="52665"/>
                    <a:pt x="159" y="52665"/>
                  </a:cubicBezTo>
                  <a:cubicBezTo>
                    <a:pt x="254" y="52665"/>
                    <a:pt x="318" y="52602"/>
                    <a:pt x="318" y="52507"/>
                  </a:cubicBezTo>
                  <a:lnTo>
                    <a:pt x="318" y="51715"/>
                  </a:lnTo>
                  <a:cubicBezTo>
                    <a:pt x="318" y="51652"/>
                    <a:pt x="254" y="51589"/>
                    <a:pt x="159" y="51589"/>
                  </a:cubicBezTo>
                  <a:close/>
                  <a:moveTo>
                    <a:pt x="159" y="53140"/>
                  </a:moveTo>
                  <a:cubicBezTo>
                    <a:pt x="64" y="53140"/>
                    <a:pt x="1" y="53204"/>
                    <a:pt x="1" y="53299"/>
                  </a:cubicBezTo>
                  <a:lnTo>
                    <a:pt x="1" y="54059"/>
                  </a:lnTo>
                  <a:cubicBezTo>
                    <a:pt x="1" y="54154"/>
                    <a:pt x="64" y="54217"/>
                    <a:pt x="159" y="54217"/>
                  </a:cubicBezTo>
                  <a:cubicBezTo>
                    <a:pt x="254" y="54217"/>
                    <a:pt x="318" y="54154"/>
                    <a:pt x="318" y="54059"/>
                  </a:cubicBezTo>
                  <a:lnTo>
                    <a:pt x="318" y="53299"/>
                  </a:lnTo>
                  <a:cubicBezTo>
                    <a:pt x="318" y="53204"/>
                    <a:pt x="254" y="53140"/>
                    <a:pt x="159" y="53140"/>
                  </a:cubicBezTo>
                  <a:close/>
                  <a:moveTo>
                    <a:pt x="159" y="54692"/>
                  </a:moveTo>
                  <a:cubicBezTo>
                    <a:pt x="64" y="54692"/>
                    <a:pt x="1" y="54787"/>
                    <a:pt x="1" y="54851"/>
                  </a:cubicBezTo>
                  <a:lnTo>
                    <a:pt x="1" y="55642"/>
                  </a:lnTo>
                  <a:cubicBezTo>
                    <a:pt x="1" y="55706"/>
                    <a:pt x="64" y="55801"/>
                    <a:pt x="159" y="55801"/>
                  </a:cubicBezTo>
                  <a:cubicBezTo>
                    <a:pt x="254" y="55801"/>
                    <a:pt x="318" y="55706"/>
                    <a:pt x="318" y="55642"/>
                  </a:cubicBezTo>
                  <a:lnTo>
                    <a:pt x="318" y="54851"/>
                  </a:lnTo>
                  <a:cubicBezTo>
                    <a:pt x="318" y="54787"/>
                    <a:pt x="254" y="54692"/>
                    <a:pt x="159" y="54692"/>
                  </a:cubicBezTo>
                  <a:close/>
                  <a:moveTo>
                    <a:pt x="159" y="56276"/>
                  </a:moveTo>
                  <a:cubicBezTo>
                    <a:pt x="64" y="56276"/>
                    <a:pt x="1" y="56339"/>
                    <a:pt x="1" y="56434"/>
                  </a:cubicBezTo>
                  <a:lnTo>
                    <a:pt x="1" y="57194"/>
                  </a:lnTo>
                  <a:cubicBezTo>
                    <a:pt x="1" y="57289"/>
                    <a:pt x="64" y="57352"/>
                    <a:pt x="159" y="57352"/>
                  </a:cubicBezTo>
                  <a:cubicBezTo>
                    <a:pt x="254" y="57352"/>
                    <a:pt x="318" y="57289"/>
                    <a:pt x="318" y="57194"/>
                  </a:cubicBezTo>
                  <a:lnTo>
                    <a:pt x="318" y="56434"/>
                  </a:lnTo>
                  <a:cubicBezTo>
                    <a:pt x="318" y="56339"/>
                    <a:pt x="254" y="56276"/>
                    <a:pt x="159" y="5627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50"/>
            <p:cNvSpPr/>
            <p:nvPr/>
          </p:nvSpPr>
          <p:spPr>
            <a:xfrm>
              <a:off x="4525927" y="1767105"/>
              <a:ext cx="83484" cy="83513"/>
            </a:xfrm>
            <a:custGeom>
              <a:avLst/>
              <a:gdLst/>
              <a:ahLst/>
              <a:cxnLst/>
              <a:rect l="l" t="t" r="r" b="b"/>
              <a:pathLst>
                <a:path w="2882" h="2883" extrusionOk="0">
                  <a:moveTo>
                    <a:pt x="1425" y="1"/>
                  </a:moveTo>
                  <a:cubicBezTo>
                    <a:pt x="633" y="1"/>
                    <a:pt x="0" y="634"/>
                    <a:pt x="0" y="1426"/>
                  </a:cubicBezTo>
                  <a:cubicBezTo>
                    <a:pt x="0" y="2249"/>
                    <a:pt x="633" y="2883"/>
                    <a:pt x="1425" y="2883"/>
                  </a:cubicBezTo>
                  <a:cubicBezTo>
                    <a:pt x="2217" y="2883"/>
                    <a:pt x="2882" y="2249"/>
                    <a:pt x="2882" y="1457"/>
                  </a:cubicBezTo>
                  <a:cubicBezTo>
                    <a:pt x="2882" y="634"/>
                    <a:pt x="2217" y="1"/>
                    <a:pt x="14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50"/>
            <p:cNvSpPr/>
            <p:nvPr/>
          </p:nvSpPr>
          <p:spPr>
            <a:xfrm>
              <a:off x="4538760" y="1779967"/>
              <a:ext cx="56892" cy="57819"/>
            </a:xfrm>
            <a:custGeom>
              <a:avLst/>
              <a:gdLst/>
              <a:ahLst/>
              <a:cxnLst/>
              <a:rect l="l" t="t" r="r" b="b"/>
              <a:pathLst>
                <a:path w="1964" h="1996" extrusionOk="0">
                  <a:moveTo>
                    <a:pt x="982" y="0"/>
                  </a:moveTo>
                  <a:cubicBezTo>
                    <a:pt x="444" y="0"/>
                    <a:pt x="0" y="443"/>
                    <a:pt x="0" y="1013"/>
                  </a:cubicBezTo>
                  <a:cubicBezTo>
                    <a:pt x="0" y="1552"/>
                    <a:pt x="444" y="1995"/>
                    <a:pt x="982" y="1995"/>
                  </a:cubicBezTo>
                  <a:cubicBezTo>
                    <a:pt x="1521" y="1995"/>
                    <a:pt x="1964" y="1552"/>
                    <a:pt x="1964" y="1013"/>
                  </a:cubicBezTo>
                  <a:cubicBezTo>
                    <a:pt x="1964" y="443"/>
                    <a:pt x="1521" y="0"/>
                    <a:pt x="982" y="0"/>
                  </a:cubicBezTo>
                  <a:close/>
                </a:path>
              </a:pathLst>
            </a:custGeom>
            <a:solidFill>
              <a:srgbClr val="52DE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0" name="Google Shape;1450;p50"/>
          <p:cNvGrpSpPr/>
          <p:nvPr/>
        </p:nvGrpSpPr>
        <p:grpSpPr>
          <a:xfrm>
            <a:off x="6114855" y="1764353"/>
            <a:ext cx="83513" cy="1609090"/>
            <a:chOff x="6114855" y="1764353"/>
            <a:chExt cx="83513" cy="1609090"/>
          </a:xfrm>
        </p:grpSpPr>
        <p:sp>
          <p:nvSpPr>
            <p:cNvPr id="1451" name="Google Shape;1451;p50"/>
            <p:cNvSpPr/>
            <p:nvPr/>
          </p:nvSpPr>
          <p:spPr>
            <a:xfrm>
              <a:off x="6151558" y="1823999"/>
              <a:ext cx="9212" cy="20190"/>
            </a:xfrm>
            <a:custGeom>
              <a:avLst/>
              <a:gdLst/>
              <a:ahLst/>
              <a:cxnLst/>
              <a:rect l="l" t="t" r="r" b="b"/>
              <a:pathLst>
                <a:path w="318" h="697" extrusionOk="0">
                  <a:moveTo>
                    <a:pt x="159" y="0"/>
                  </a:moveTo>
                  <a:cubicBezTo>
                    <a:pt x="96" y="0"/>
                    <a:pt x="1" y="64"/>
                    <a:pt x="1" y="127"/>
                  </a:cubicBezTo>
                  <a:lnTo>
                    <a:pt x="1" y="539"/>
                  </a:lnTo>
                  <a:cubicBezTo>
                    <a:pt x="1" y="634"/>
                    <a:pt x="96" y="697"/>
                    <a:pt x="159" y="697"/>
                  </a:cubicBezTo>
                  <a:cubicBezTo>
                    <a:pt x="254" y="697"/>
                    <a:pt x="317" y="634"/>
                    <a:pt x="317" y="539"/>
                  </a:cubicBezTo>
                  <a:lnTo>
                    <a:pt x="317" y="127"/>
                  </a:lnTo>
                  <a:cubicBezTo>
                    <a:pt x="317" y="64"/>
                    <a:pt x="254" y="0"/>
                    <a:pt x="1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50"/>
            <p:cNvSpPr/>
            <p:nvPr/>
          </p:nvSpPr>
          <p:spPr>
            <a:xfrm>
              <a:off x="6151558" y="1857921"/>
              <a:ext cx="9212" cy="1515522"/>
            </a:xfrm>
            <a:custGeom>
              <a:avLst/>
              <a:gdLst/>
              <a:ahLst/>
              <a:cxnLst/>
              <a:rect l="l" t="t" r="r" b="b"/>
              <a:pathLst>
                <a:path w="318" h="52318" extrusionOk="0">
                  <a:moveTo>
                    <a:pt x="159" y="1"/>
                  </a:moveTo>
                  <a:cubicBezTo>
                    <a:pt x="96" y="1"/>
                    <a:pt x="1" y="96"/>
                    <a:pt x="1" y="159"/>
                  </a:cubicBezTo>
                  <a:lnTo>
                    <a:pt x="1" y="951"/>
                  </a:lnTo>
                  <a:cubicBezTo>
                    <a:pt x="1" y="1046"/>
                    <a:pt x="96" y="1109"/>
                    <a:pt x="159" y="1109"/>
                  </a:cubicBezTo>
                  <a:cubicBezTo>
                    <a:pt x="254" y="1109"/>
                    <a:pt x="317" y="1046"/>
                    <a:pt x="317" y="951"/>
                  </a:cubicBezTo>
                  <a:lnTo>
                    <a:pt x="317" y="159"/>
                  </a:lnTo>
                  <a:cubicBezTo>
                    <a:pt x="317" y="96"/>
                    <a:pt x="254" y="1"/>
                    <a:pt x="159" y="1"/>
                  </a:cubicBezTo>
                  <a:close/>
                  <a:moveTo>
                    <a:pt x="159" y="1616"/>
                  </a:moveTo>
                  <a:cubicBezTo>
                    <a:pt x="96" y="1616"/>
                    <a:pt x="1" y="1679"/>
                    <a:pt x="1" y="1774"/>
                  </a:cubicBezTo>
                  <a:lnTo>
                    <a:pt x="1" y="2566"/>
                  </a:lnTo>
                  <a:cubicBezTo>
                    <a:pt x="1" y="2661"/>
                    <a:pt x="96" y="2724"/>
                    <a:pt x="159" y="2724"/>
                  </a:cubicBezTo>
                  <a:cubicBezTo>
                    <a:pt x="254" y="2724"/>
                    <a:pt x="317" y="2661"/>
                    <a:pt x="317" y="2566"/>
                  </a:cubicBezTo>
                  <a:lnTo>
                    <a:pt x="317" y="1774"/>
                  </a:lnTo>
                  <a:cubicBezTo>
                    <a:pt x="317" y="1679"/>
                    <a:pt x="254" y="1616"/>
                    <a:pt x="159" y="1616"/>
                  </a:cubicBezTo>
                  <a:close/>
                  <a:moveTo>
                    <a:pt x="159" y="3199"/>
                  </a:moveTo>
                  <a:cubicBezTo>
                    <a:pt x="96" y="3199"/>
                    <a:pt x="1" y="3263"/>
                    <a:pt x="1" y="3358"/>
                  </a:cubicBezTo>
                  <a:lnTo>
                    <a:pt x="1" y="4150"/>
                  </a:lnTo>
                  <a:cubicBezTo>
                    <a:pt x="1" y="4245"/>
                    <a:pt x="96" y="4308"/>
                    <a:pt x="159" y="4308"/>
                  </a:cubicBezTo>
                  <a:cubicBezTo>
                    <a:pt x="254" y="4308"/>
                    <a:pt x="317" y="4245"/>
                    <a:pt x="317" y="4150"/>
                  </a:cubicBezTo>
                  <a:lnTo>
                    <a:pt x="317" y="3358"/>
                  </a:lnTo>
                  <a:cubicBezTo>
                    <a:pt x="317" y="3263"/>
                    <a:pt x="254" y="3199"/>
                    <a:pt x="159" y="3199"/>
                  </a:cubicBezTo>
                  <a:close/>
                  <a:moveTo>
                    <a:pt x="159" y="4815"/>
                  </a:moveTo>
                  <a:cubicBezTo>
                    <a:pt x="96" y="4815"/>
                    <a:pt x="1" y="4878"/>
                    <a:pt x="1" y="4973"/>
                  </a:cubicBezTo>
                  <a:lnTo>
                    <a:pt x="1" y="5765"/>
                  </a:lnTo>
                  <a:cubicBezTo>
                    <a:pt x="1" y="5860"/>
                    <a:pt x="96" y="5923"/>
                    <a:pt x="159" y="5923"/>
                  </a:cubicBezTo>
                  <a:cubicBezTo>
                    <a:pt x="254" y="5923"/>
                    <a:pt x="317" y="5860"/>
                    <a:pt x="317" y="5765"/>
                  </a:cubicBezTo>
                  <a:lnTo>
                    <a:pt x="317" y="4973"/>
                  </a:lnTo>
                  <a:cubicBezTo>
                    <a:pt x="317" y="4878"/>
                    <a:pt x="254" y="4815"/>
                    <a:pt x="159" y="4815"/>
                  </a:cubicBezTo>
                  <a:close/>
                  <a:moveTo>
                    <a:pt x="159" y="6430"/>
                  </a:moveTo>
                  <a:cubicBezTo>
                    <a:pt x="96" y="6430"/>
                    <a:pt x="1" y="6493"/>
                    <a:pt x="1" y="6556"/>
                  </a:cubicBezTo>
                  <a:lnTo>
                    <a:pt x="1" y="7380"/>
                  </a:lnTo>
                  <a:cubicBezTo>
                    <a:pt x="1" y="7443"/>
                    <a:pt x="96" y="7506"/>
                    <a:pt x="159" y="7506"/>
                  </a:cubicBezTo>
                  <a:cubicBezTo>
                    <a:pt x="254" y="7506"/>
                    <a:pt x="317" y="7443"/>
                    <a:pt x="317" y="7380"/>
                  </a:cubicBezTo>
                  <a:lnTo>
                    <a:pt x="317" y="6556"/>
                  </a:lnTo>
                  <a:cubicBezTo>
                    <a:pt x="317" y="6493"/>
                    <a:pt x="254" y="6430"/>
                    <a:pt x="159" y="6430"/>
                  </a:cubicBezTo>
                  <a:close/>
                  <a:moveTo>
                    <a:pt x="159" y="8013"/>
                  </a:moveTo>
                  <a:cubicBezTo>
                    <a:pt x="96" y="8013"/>
                    <a:pt x="1" y="8077"/>
                    <a:pt x="1" y="8172"/>
                  </a:cubicBezTo>
                  <a:lnTo>
                    <a:pt x="1" y="8963"/>
                  </a:lnTo>
                  <a:cubicBezTo>
                    <a:pt x="1" y="9058"/>
                    <a:pt x="96" y="9122"/>
                    <a:pt x="159" y="9122"/>
                  </a:cubicBezTo>
                  <a:cubicBezTo>
                    <a:pt x="254" y="9122"/>
                    <a:pt x="317" y="9058"/>
                    <a:pt x="317" y="8963"/>
                  </a:cubicBezTo>
                  <a:lnTo>
                    <a:pt x="317" y="8172"/>
                  </a:lnTo>
                  <a:cubicBezTo>
                    <a:pt x="317" y="8077"/>
                    <a:pt x="254" y="8013"/>
                    <a:pt x="159" y="8013"/>
                  </a:cubicBezTo>
                  <a:close/>
                  <a:moveTo>
                    <a:pt x="159" y="9628"/>
                  </a:moveTo>
                  <a:cubicBezTo>
                    <a:pt x="96" y="9628"/>
                    <a:pt x="1" y="9692"/>
                    <a:pt x="1" y="9755"/>
                  </a:cubicBezTo>
                  <a:lnTo>
                    <a:pt x="1" y="10578"/>
                  </a:lnTo>
                  <a:cubicBezTo>
                    <a:pt x="1" y="10642"/>
                    <a:pt x="96" y="10705"/>
                    <a:pt x="159" y="10705"/>
                  </a:cubicBezTo>
                  <a:cubicBezTo>
                    <a:pt x="254" y="10705"/>
                    <a:pt x="317" y="10642"/>
                    <a:pt x="317" y="10578"/>
                  </a:cubicBezTo>
                  <a:lnTo>
                    <a:pt x="317" y="9755"/>
                  </a:lnTo>
                  <a:cubicBezTo>
                    <a:pt x="317" y="9692"/>
                    <a:pt x="254" y="9628"/>
                    <a:pt x="159" y="9628"/>
                  </a:cubicBezTo>
                  <a:close/>
                  <a:moveTo>
                    <a:pt x="159" y="11212"/>
                  </a:moveTo>
                  <a:cubicBezTo>
                    <a:pt x="96" y="11212"/>
                    <a:pt x="1" y="11275"/>
                    <a:pt x="1" y="11370"/>
                  </a:cubicBezTo>
                  <a:lnTo>
                    <a:pt x="1" y="12162"/>
                  </a:lnTo>
                  <a:cubicBezTo>
                    <a:pt x="1" y="12257"/>
                    <a:pt x="96" y="12320"/>
                    <a:pt x="159" y="12320"/>
                  </a:cubicBezTo>
                  <a:cubicBezTo>
                    <a:pt x="254" y="12320"/>
                    <a:pt x="317" y="12257"/>
                    <a:pt x="317" y="12162"/>
                  </a:cubicBezTo>
                  <a:lnTo>
                    <a:pt x="317" y="11370"/>
                  </a:lnTo>
                  <a:cubicBezTo>
                    <a:pt x="317" y="11275"/>
                    <a:pt x="254" y="11212"/>
                    <a:pt x="159" y="11212"/>
                  </a:cubicBezTo>
                  <a:close/>
                  <a:moveTo>
                    <a:pt x="159" y="12827"/>
                  </a:moveTo>
                  <a:cubicBezTo>
                    <a:pt x="96" y="12827"/>
                    <a:pt x="1" y="12890"/>
                    <a:pt x="1" y="12954"/>
                  </a:cubicBezTo>
                  <a:lnTo>
                    <a:pt x="1" y="13777"/>
                  </a:lnTo>
                  <a:cubicBezTo>
                    <a:pt x="1" y="13840"/>
                    <a:pt x="96" y="13904"/>
                    <a:pt x="159" y="13904"/>
                  </a:cubicBezTo>
                  <a:cubicBezTo>
                    <a:pt x="254" y="13904"/>
                    <a:pt x="317" y="13840"/>
                    <a:pt x="317" y="13777"/>
                  </a:cubicBezTo>
                  <a:lnTo>
                    <a:pt x="317" y="12954"/>
                  </a:lnTo>
                  <a:cubicBezTo>
                    <a:pt x="317" y="12890"/>
                    <a:pt x="254" y="12827"/>
                    <a:pt x="159" y="12827"/>
                  </a:cubicBezTo>
                  <a:close/>
                  <a:moveTo>
                    <a:pt x="159" y="14410"/>
                  </a:moveTo>
                  <a:cubicBezTo>
                    <a:pt x="96" y="14410"/>
                    <a:pt x="1" y="14474"/>
                    <a:pt x="1" y="14569"/>
                  </a:cubicBezTo>
                  <a:lnTo>
                    <a:pt x="1" y="15360"/>
                  </a:lnTo>
                  <a:cubicBezTo>
                    <a:pt x="1" y="15455"/>
                    <a:pt x="96" y="15519"/>
                    <a:pt x="159" y="15519"/>
                  </a:cubicBezTo>
                  <a:cubicBezTo>
                    <a:pt x="254" y="15519"/>
                    <a:pt x="317" y="15455"/>
                    <a:pt x="317" y="15360"/>
                  </a:cubicBezTo>
                  <a:lnTo>
                    <a:pt x="317" y="14569"/>
                  </a:lnTo>
                  <a:cubicBezTo>
                    <a:pt x="317" y="14474"/>
                    <a:pt x="254" y="14410"/>
                    <a:pt x="159" y="14410"/>
                  </a:cubicBezTo>
                  <a:close/>
                  <a:moveTo>
                    <a:pt x="159" y="16025"/>
                  </a:moveTo>
                  <a:cubicBezTo>
                    <a:pt x="96" y="16025"/>
                    <a:pt x="1" y="16089"/>
                    <a:pt x="1" y="16152"/>
                  </a:cubicBezTo>
                  <a:lnTo>
                    <a:pt x="1" y="16975"/>
                  </a:lnTo>
                  <a:cubicBezTo>
                    <a:pt x="1" y="17039"/>
                    <a:pt x="96" y="17102"/>
                    <a:pt x="159" y="17102"/>
                  </a:cubicBezTo>
                  <a:cubicBezTo>
                    <a:pt x="254" y="17102"/>
                    <a:pt x="317" y="17039"/>
                    <a:pt x="317" y="16975"/>
                  </a:cubicBezTo>
                  <a:lnTo>
                    <a:pt x="317" y="16152"/>
                  </a:lnTo>
                  <a:cubicBezTo>
                    <a:pt x="317" y="16089"/>
                    <a:pt x="254" y="16025"/>
                    <a:pt x="159" y="16025"/>
                  </a:cubicBezTo>
                  <a:close/>
                  <a:moveTo>
                    <a:pt x="159" y="17609"/>
                  </a:moveTo>
                  <a:cubicBezTo>
                    <a:pt x="96" y="17609"/>
                    <a:pt x="1" y="17672"/>
                    <a:pt x="1" y="17767"/>
                  </a:cubicBezTo>
                  <a:lnTo>
                    <a:pt x="1" y="18559"/>
                  </a:lnTo>
                  <a:cubicBezTo>
                    <a:pt x="1" y="18654"/>
                    <a:pt x="96" y="18717"/>
                    <a:pt x="159" y="18717"/>
                  </a:cubicBezTo>
                  <a:cubicBezTo>
                    <a:pt x="254" y="18717"/>
                    <a:pt x="317" y="18654"/>
                    <a:pt x="317" y="18559"/>
                  </a:cubicBezTo>
                  <a:lnTo>
                    <a:pt x="317" y="17767"/>
                  </a:lnTo>
                  <a:cubicBezTo>
                    <a:pt x="317" y="17672"/>
                    <a:pt x="254" y="17609"/>
                    <a:pt x="159" y="17609"/>
                  </a:cubicBezTo>
                  <a:close/>
                  <a:moveTo>
                    <a:pt x="159" y="19224"/>
                  </a:moveTo>
                  <a:cubicBezTo>
                    <a:pt x="96" y="19224"/>
                    <a:pt x="1" y="19287"/>
                    <a:pt x="1" y="19351"/>
                  </a:cubicBezTo>
                  <a:lnTo>
                    <a:pt x="1" y="20174"/>
                  </a:lnTo>
                  <a:cubicBezTo>
                    <a:pt x="1" y="20237"/>
                    <a:pt x="96" y="20301"/>
                    <a:pt x="159" y="20301"/>
                  </a:cubicBezTo>
                  <a:cubicBezTo>
                    <a:pt x="254" y="20301"/>
                    <a:pt x="317" y="20237"/>
                    <a:pt x="317" y="20174"/>
                  </a:cubicBezTo>
                  <a:lnTo>
                    <a:pt x="317" y="19351"/>
                  </a:lnTo>
                  <a:cubicBezTo>
                    <a:pt x="317" y="19287"/>
                    <a:pt x="254" y="19224"/>
                    <a:pt x="159" y="19224"/>
                  </a:cubicBezTo>
                  <a:close/>
                  <a:moveTo>
                    <a:pt x="159" y="20807"/>
                  </a:moveTo>
                  <a:cubicBezTo>
                    <a:pt x="96" y="20807"/>
                    <a:pt x="1" y="20871"/>
                    <a:pt x="1" y="20966"/>
                  </a:cubicBezTo>
                  <a:lnTo>
                    <a:pt x="1" y="21757"/>
                  </a:lnTo>
                  <a:cubicBezTo>
                    <a:pt x="1" y="21852"/>
                    <a:pt x="96" y="21916"/>
                    <a:pt x="159" y="21916"/>
                  </a:cubicBezTo>
                  <a:cubicBezTo>
                    <a:pt x="254" y="21916"/>
                    <a:pt x="317" y="21852"/>
                    <a:pt x="317" y="21757"/>
                  </a:cubicBezTo>
                  <a:lnTo>
                    <a:pt x="317" y="20966"/>
                  </a:lnTo>
                  <a:cubicBezTo>
                    <a:pt x="317" y="20871"/>
                    <a:pt x="254" y="20807"/>
                    <a:pt x="159" y="20807"/>
                  </a:cubicBezTo>
                  <a:close/>
                  <a:moveTo>
                    <a:pt x="159" y="22423"/>
                  </a:moveTo>
                  <a:cubicBezTo>
                    <a:pt x="96" y="22423"/>
                    <a:pt x="1" y="22486"/>
                    <a:pt x="1" y="22549"/>
                  </a:cubicBezTo>
                  <a:lnTo>
                    <a:pt x="1" y="23373"/>
                  </a:lnTo>
                  <a:cubicBezTo>
                    <a:pt x="1" y="23436"/>
                    <a:pt x="96" y="23499"/>
                    <a:pt x="159" y="23499"/>
                  </a:cubicBezTo>
                  <a:cubicBezTo>
                    <a:pt x="254" y="23499"/>
                    <a:pt x="317" y="23436"/>
                    <a:pt x="317" y="23373"/>
                  </a:cubicBezTo>
                  <a:lnTo>
                    <a:pt x="317" y="22549"/>
                  </a:lnTo>
                  <a:cubicBezTo>
                    <a:pt x="317" y="22486"/>
                    <a:pt x="254" y="22423"/>
                    <a:pt x="159" y="22423"/>
                  </a:cubicBezTo>
                  <a:close/>
                  <a:moveTo>
                    <a:pt x="159" y="24006"/>
                  </a:moveTo>
                  <a:cubicBezTo>
                    <a:pt x="96" y="24006"/>
                    <a:pt x="1" y="24069"/>
                    <a:pt x="1" y="24164"/>
                  </a:cubicBezTo>
                  <a:lnTo>
                    <a:pt x="1" y="24956"/>
                  </a:lnTo>
                  <a:cubicBezTo>
                    <a:pt x="1" y="25051"/>
                    <a:pt x="96" y="25114"/>
                    <a:pt x="159" y="25114"/>
                  </a:cubicBezTo>
                  <a:cubicBezTo>
                    <a:pt x="254" y="25114"/>
                    <a:pt x="317" y="25051"/>
                    <a:pt x="317" y="24956"/>
                  </a:cubicBezTo>
                  <a:lnTo>
                    <a:pt x="317" y="24164"/>
                  </a:lnTo>
                  <a:cubicBezTo>
                    <a:pt x="317" y="24069"/>
                    <a:pt x="254" y="24006"/>
                    <a:pt x="159" y="24006"/>
                  </a:cubicBezTo>
                  <a:close/>
                  <a:moveTo>
                    <a:pt x="159" y="25621"/>
                  </a:moveTo>
                  <a:cubicBezTo>
                    <a:pt x="96" y="25621"/>
                    <a:pt x="1" y="25684"/>
                    <a:pt x="1" y="25779"/>
                  </a:cubicBezTo>
                  <a:lnTo>
                    <a:pt x="1" y="26571"/>
                  </a:lnTo>
                  <a:cubicBezTo>
                    <a:pt x="1" y="26634"/>
                    <a:pt x="96" y="26729"/>
                    <a:pt x="159" y="26729"/>
                  </a:cubicBezTo>
                  <a:cubicBezTo>
                    <a:pt x="254" y="26729"/>
                    <a:pt x="317" y="26634"/>
                    <a:pt x="317" y="26571"/>
                  </a:cubicBezTo>
                  <a:lnTo>
                    <a:pt x="317" y="25779"/>
                  </a:lnTo>
                  <a:cubicBezTo>
                    <a:pt x="317" y="25684"/>
                    <a:pt x="254" y="25621"/>
                    <a:pt x="159" y="25621"/>
                  </a:cubicBezTo>
                  <a:close/>
                  <a:moveTo>
                    <a:pt x="159" y="27205"/>
                  </a:moveTo>
                  <a:cubicBezTo>
                    <a:pt x="96" y="27205"/>
                    <a:pt x="1" y="27268"/>
                    <a:pt x="1" y="27363"/>
                  </a:cubicBezTo>
                  <a:lnTo>
                    <a:pt x="1" y="28155"/>
                  </a:lnTo>
                  <a:cubicBezTo>
                    <a:pt x="1" y="28250"/>
                    <a:pt x="96" y="28313"/>
                    <a:pt x="159" y="28313"/>
                  </a:cubicBezTo>
                  <a:cubicBezTo>
                    <a:pt x="254" y="28313"/>
                    <a:pt x="317" y="28250"/>
                    <a:pt x="317" y="28155"/>
                  </a:cubicBezTo>
                  <a:lnTo>
                    <a:pt x="317" y="27363"/>
                  </a:lnTo>
                  <a:cubicBezTo>
                    <a:pt x="317" y="27268"/>
                    <a:pt x="254" y="27205"/>
                    <a:pt x="159" y="27205"/>
                  </a:cubicBezTo>
                  <a:close/>
                  <a:moveTo>
                    <a:pt x="159" y="28820"/>
                  </a:moveTo>
                  <a:cubicBezTo>
                    <a:pt x="96" y="28820"/>
                    <a:pt x="1" y="28883"/>
                    <a:pt x="1" y="28978"/>
                  </a:cubicBezTo>
                  <a:lnTo>
                    <a:pt x="1" y="29770"/>
                  </a:lnTo>
                  <a:cubicBezTo>
                    <a:pt x="1" y="29833"/>
                    <a:pt x="96" y="29928"/>
                    <a:pt x="159" y="29928"/>
                  </a:cubicBezTo>
                  <a:cubicBezTo>
                    <a:pt x="254" y="29928"/>
                    <a:pt x="317" y="29833"/>
                    <a:pt x="317" y="29770"/>
                  </a:cubicBezTo>
                  <a:lnTo>
                    <a:pt x="317" y="28978"/>
                  </a:lnTo>
                  <a:cubicBezTo>
                    <a:pt x="317" y="28883"/>
                    <a:pt x="254" y="28820"/>
                    <a:pt x="159" y="28820"/>
                  </a:cubicBezTo>
                  <a:close/>
                  <a:moveTo>
                    <a:pt x="159" y="30403"/>
                  </a:moveTo>
                  <a:cubicBezTo>
                    <a:pt x="96" y="30403"/>
                    <a:pt x="1" y="30466"/>
                    <a:pt x="1" y="30561"/>
                  </a:cubicBezTo>
                  <a:lnTo>
                    <a:pt x="1" y="31353"/>
                  </a:lnTo>
                  <a:cubicBezTo>
                    <a:pt x="1" y="31448"/>
                    <a:pt x="96" y="31511"/>
                    <a:pt x="159" y="31511"/>
                  </a:cubicBezTo>
                  <a:cubicBezTo>
                    <a:pt x="254" y="31511"/>
                    <a:pt x="317" y="31448"/>
                    <a:pt x="317" y="31353"/>
                  </a:cubicBezTo>
                  <a:lnTo>
                    <a:pt x="317" y="30561"/>
                  </a:lnTo>
                  <a:cubicBezTo>
                    <a:pt x="317" y="30466"/>
                    <a:pt x="254" y="30403"/>
                    <a:pt x="159" y="30403"/>
                  </a:cubicBezTo>
                  <a:close/>
                  <a:moveTo>
                    <a:pt x="159" y="32018"/>
                  </a:moveTo>
                  <a:cubicBezTo>
                    <a:pt x="96" y="32018"/>
                    <a:pt x="1" y="32082"/>
                    <a:pt x="1" y="32177"/>
                  </a:cubicBezTo>
                  <a:lnTo>
                    <a:pt x="1" y="32968"/>
                  </a:lnTo>
                  <a:cubicBezTo>
                    <a:pt x="1" y="33032"/>
                    <a:pt x="96" y="33127"/>
                    <a:pt x="159" y="33127"/>
                  </a:cubicBezTo>
                  <a:cubicBezTo>
                    <a:pt x="254" y="33127"/>
                    <a:pt x="317" y="33063"/>
                    <a:pt x="317" y="32968"/>
                  </a:cubicBezTo>
                  <a:lnTo>
                    <a:pt x="317" y="32177"/>
                  </a:lnTo>
                  <a:cubicBezTo>
                    <a:pt x="317" y="32082"/>
                    <a:pt x="254" y="32018"/>
                    <a:pt x="159" y="32018"/>
                  </a:cubicBezTo>
                  <a:close/>
                  <a:moveTo>
                    <a:pt x="159" y="33602"/>
                  </a:moveTo>
                  <a:cubicBezTo>
                    <a:pt x="96" y="33602"/>
                    <a:pt x="1" y="33697"/>
                    <a:pt x="1" y="33760"/>
                  </a:cubicBezTo>
                  <a:lnTo>
                    <a:pt x="1" y="34552"/>
                  </a:lnTo>
                  <a:cubicBezTo>
                    <a:pt x="1" y="34647"/>
                    <a:pt x="96" y="34710"/>
                    <a:pt x="159" y="34710"/>
                  </a:cubicBezTo>
                  <a:cubicBezTo>
                    <a:pt x="254" y="34710"/>
                    <a:pt x="317" y="34647"/>
                    <a:pt x="317" y="34552"/>
                  </a:cubicBezTo>
                  <a:lnTo>
                    <a:pt x="317" y="33760"/>
                  </a:lnTo>
                  <a:cubicBezTo>
                    <a:pt x="317" y="33697"/>
                    <a:pt x="254" y="33602"/>
                    <a:pt x="159" y="33602"/>
                  </a:cubicBezTo>
                  <a:close/>
                  <a:moveTo>
                    <a:pt x="159" y="35217"/>
                  </a:moveTo>
                  <a:cubicBezTo>
                    <a:pt x="96" y="35217"/>
                    <a:pt x="1" y="35280"/>
                    <a:pt x="1" y="35375"/>
                  </a:cubicBezTo>
                  <a:lnTo>
                    <a:pt x="1" y="36167"/>
                  </a:lnTo>
                  <a:cubicBezTo>
                    <a:pt x="1" y="36262"/>
                    <a:pt x="96" y="36325"/>
                    <a:pt x="159" y="36325"/>
                  </a:cubicBezTo>
                  <a:cubicBezTo>
                    <a:pt x="254" y="36325"/>
                    <a:pt x="317" y="36262"/>
                    <a:pt x="317" y="36167"/>
                  </a:cubicBezTo>
                  <a:lnTo>
                    <a:pt x="317" y="35375"/>
                  </a:lnTo>
                  <a:cubicBezTo>
                    <a:pt x="317" y="35280"/>
                    <a:pt x="254" y="35217"/>
                    <a:pt x="159" y="35217"/>
                  </a:cubicBezTo>
                  <a:close/>
                  <a:moveTo>
                    <a:pt x="159" y="36800"/>
                  </a:moveTo>
                  <a:cubicBezTo>
                    <a:pt x="96" y="36800"/>
                    <a:pt x="1" y="36864"/>
                    <a:pt x="1" y="36959"/>
                  </a:cubicBezTo>
                  <a:lnTo>
                    <a:pt x="1" y="37750"/>
                  </a:lnTo>
                  <a:cubicBezTo>
                    <a:pt x="1" y="37845"/>
                    <a:pt x="96" y="37909"/>
                    <a:pt x="159" y="37909"/>
                  </a:cubicBezTo>
                  <a:cubicBezTo>
                    <a:pt x="254" y="37909"/>
                    <a:pt x="317" y="37845"/>
                    <a:pt x="317" y="37750"/>
                  </a:cubicBezTo>
                  <a:lnTo>
                    <a:pt x="317" y="36959"/>
                  </a:lnTo>
                  <a:cubicBezTo>
                    <a:pt x="317" y="36864"/>
                    <a:pt x="254" y="36800"/>
                    <a:pt x="159" y="36800"/>
                  </a:cubicBezTo>
                  <a:close/>
                  <a:moveTo>
                    <a:pt x="159" y="38415"/>
                  </a:moveTo>
                  <a:cubicBezTo>
                    <a:pt x="96" y="38415"/>
                    <a:pt x="1" y="38479"/>
                    <a:pt x="1" y="38574"/>
                  </a:cubicBezTo>
                  <a:lnTo>
                    <a:pt x="1" y="39365"/>
                  </a:lnTo>
                  <a:cubicBezTo>
                    <a:pt x="1" y="39460"/>
                    <a:pt x="96" y="39524"/>
                    <a:pt x="159" y="39524"/>
                  </a:cubicBezTo>
                  <a:cubicBezTo>
                    <a:pt x="254" y="39524"/>
                    <a:pt x="317" y="39460"/>
                    <a:pt x="317" y="39365"/>
                  </a:cubicBezTo>
                  <a:lnTo>
                    <a:pt x="317" y="38574"/>
                  </a:lnTo>
                  <a:cubicBezTo>
                    <a:pt x="317" y="38479"/>
                    <a:pt x="254" y="38415"/>
                    <a:pt x="159" y="38415"/>
                  </a:cubicBezTo>
                  <a:close/>
                  <a:moveTo>
                    <a:pt x="159" y="39999"/>
                  </a:moveTo>
                  <a:cubicBezTo>
                    <a:pt x="96" y="39999"/>
                    <a:pt x="1" y="40094"/>
                    <a:pt x="1" y="40157"/>
                  </a:cubicBezTo>
                  <a:lnTo>
                    <a:pt x="1" y="40949"/>
                  </a:lnTo>
                  <a:cubicBezTo>
                    <a:pt x="1" y="41044"/>
                    <a:pt x="96" y="41107"/>
                    <a:pt x="159" y="41107"/>
                  </a:cubicBezTo>
                  <a:cubicBezTo>
                    <a:pt x="254" y="41107"/>
                    <a:pt x="317" y="41044"/>
                    <a:pt x="317" y="40980"/>
                  </a:cubicBezTo>
                  <a:lnTo>
                    <a:pt x="317" y="40157"/>
                  </a:lnTo>
                  <a:cubicBezTo>
                    <a:pt x="317" y="40094"/>
                    <a:pt x="254" y="39999"/>
                    <a:pt x="159" y="39999"/>
                  </a:cubicBezTo>
                  <a:close/>
                  <a:moveTo>
                    <a:pt x="159" y="41614"/>
                  </a:moveTo>
                  <a:cubicBezTo>
                    <a:pt x="96" y="41614"/>
                    <a:pt x="1" y="41677"/>
                    <a:pt x="1" y="41772"/>
                  </a:cubicBezTo>
                  <a:lnTo>
                    <a:pt x="1" y="42564"/>
                  </a:lnTo>
                  <a:cubicBezTo>
                    <a:pt x="1" y="42659"/>
                    <a:pt x="96" y="42722"/>
                    <a:pt x="159" y="42722"/>
                  </a:cubicBezTo>
                  <a:cubicBezTo>
                    <a:pt x="254" y="42722"/>
                    <a:pt x="317" y="42659"/>
                    <a:pt x="317" y="42564"/>
                  </a:cubicBezTo>
                  <a:lnTo>
                    <a:pt x="317" y="41772"/>
                  </a:lnTo>
                  <a:cubicBezTo>
                    <a:pt x="317" y="41677"/>
                    <a:pt x="254" y="41614"/>
                    <a:pt x="159" y="41614"/>
                  </a:cubicBezTo>
                  <a:close/>
                  <a:moveTo>
                    <a:pt x="159" y="43197"/>
                  </a:moveTo>
                  <a:cubicBezTo>
                    <a:pt x="96" y="43197"/>
                    <a:pt x="1" y="43261"/>
                    <a:pt x="1" y="43356"/>
                  </a:cubicBezTo>
                  <a:lnTo>
                    <a:pt x="1" y="44147"/>
                  </a:lnTo>
                  <a:cubicBezTo>
                    <a:pt x="1" y="44242"/>
                    <a:pt x="96" y="44306"/>
                    <a:pt x="159" y="44306"/>
                  </a:cubicBezTo>
                  <a:cubicBezTo>
                    <a:pt x="254" y="44306"/>
                    <a:pt x="317" y="44242"/>
                    <a:pt x="317" y="44147"/>
                  </a:cubicBezTo>
                  <a:lnTo>
                    <a:pt x="317" y="43356"/>
                  </a:lnTo>
                  <a:cubicBezTo>
                    <a:pt x="317" y="43261"/>
                    <a:pt x="254" y="43197"/>
                    <a:pt x="159" y="43197"/>
                  </a:cubicBezTo>
                  <a:close/>
                  <a:moveTo>
                    <a:pt x="159" y="44812"/>
                  </a:moveTo>
                  <a:cubicBezTo>
                    <a:pt x="96" y="44812"/>
                    <a:pt x="1" y="44876"/>
                    <a:pt x="1" y="44971"/>
                  </a:cubicBezTo>
                  <a:lnTo>
                    <a:pt x="1" y="45762"/>
                  </a:lnTo>
                  <a:cubicBezTo>
                    <a:pt x="1" y="45857"/>
                    <a:pt x="96" y="45921"/>
                    <a:pt x="159" y="45921"/>
                  </a:cubicBezTo>
                  <a:cubicBezTo>
                    <a:pt x="254" y="45921"/>
                    <a:pt x="317" y="45857"/>
                    <a:pt x="317" y="45762"/>
                  </a:cubicBezTo>
                  <a:lnTo>
                    <a:pt x="317" y="44971"/>
                  </a:lnTo>
                  <a:cubicBezTo>
                    <a:pt x="317" y="44876"/>
                    <a:pt x="254" y="44812"/>
                    <a:pt x="159" y="44812"/>
                  </a:cubicBezTo>
                  <a:close/>
                  <a:moveTo>
                    <a:pt x="159" y="46428"/>
                  </a:moveTo>
                  <a:cubicBezTo>
                    <a:pt x="96" y="46428"/>
                    <a:pt x="1" y="46491"/>
                    <a:pt x="1" y="46554"/>
                  </a:cubicBezTo>
                  <a:lnTo>
                    <a:pt x="1" y="47378"/>
                  </a:lnTo>
                  <a:cubicBezTo>
                    <a:pt x="1" y="47441"/>
                    <a:pt x="96" y="47504"/>
                    <a:pt x="159" y="47504"/>
                  </a:cubicBezTo>
                  <a:cubicBezTo>
                    <a:pt x="254" y="47504"/>
                    <a:pt x="317" y="47441"/>
                    <a:pt x="317" y="47378"/>
                  </a:cubicBezTo>
                  <a:lnTo>
                    <a:pt x="317" y="46554"/>
                  </a:lnTo>
                  <a:cubicBezTo>
                    <a:pt x="317" y="46491"/>
                    <a:pt x="254" y="46428"/>
                    <a:pt x="159" y="46428"/>
                  </a:cubicBezTo>
                  <a:close/>
                  <a:moveTo>
                    <a:pt x="159" y="48011"/>
                  </a:moveTo>
                  <a:cubicBezTo>
                    <a:pt x="96" y="48011"/>
                    <a:pt x="1" y="48074"/>
                    <a:pt x="1" y="48169"/>
                  </a:cubicBezTo>
                  <a:lnTo>
                    <a:pt x="1" y="48961"/>
                  </a:lnTo>
                  <a:cubicBezTo>
                    <a:pt x="1" y="49056"/>
                    <a:pt x="96" y="49119"/>
                    <a:pt x="159" y="49119"/>
                  </a:cubicBezTo>
                  <a:cubicBezTo>
                    <a:pt x="254" y="49119"/>
                    <a:pt x="317" y="49056"/>
                    <a:pt x="317" y="48961"/>
                  </a:cubicBezTo>
                  <a:lnTo>
                    <a:pt x="317" y="48169"/>
                  </a:lnTo>
                  <a:cubicBezTo>
                    <a:pt x="317" y="48074"/>
                    <a:pt x="254" y="48011"/>
                    <a:pt x="159" y="48011"/>
                  </a:cubicBezTo>
                  <a:close/>
                  <a:moveTo>
                    <a:pt x="159" y="49626"/>
                  </a:moveTo>
                  <a:cubicBezTo>
                    <a:pt x="96" y="49626"/>
                    <a:pt x="1" y="49689"/>
                    <a:pt x="1" y="49753"/>
                  </a:cubicBezTo>
                  <a:lnTo>
                    <a:pt x="1" y="50576"/>
                  </a:lnTo>
                  <a:cubicBezTo>
                    <a:pt x="1" y="50639"/>
                    <a:pt x="96" y="50703"/>
                    <a:pt x="159" y="50703"/>
                  </a:cubicBezTo>
                  <a:cubicBezTo>
                    <a:pt x="254" y="50703"/>
                    <a:pt x="317" y="50639"/>
                    <a:pt x="317" y="50576"/>
                  </a:cubicBezTo>
                  <a:lnTo>
                    <a:pt x="317" y="49753"/>
                  </a:lnTo>
                  <a:cubicBezTo>
                    <a:pt x="317" y="49689"/>
                    <a:pt x="254" y="49626"/>
                    <a:pt x="159" y="49626"/>
                  </a:cubicBezTo>
                  <a:close/>
                  <a:moveTo>
                    <a:pt x="159" y="51210"/>
                  </a:moveTo>
                  <a:cubicBezTo>
                    <a:pt x="96" y="51210"/>
                    <a:pt x="1" y="51273"/>
                    <a:pt x="1" y="51368"/>
                  </a:cubicBezTo>
                  <a:lnTo>
                    <a:pt x="1" y="52160"/>
                  </a:lnTo>
                  <a:cubicBezTo>
                    <a:pt x="1" y="52255"/>
                    <a:pt x="96" y="52318"/>
                    <a:pt x="159" y="52318"/>
                  </a:cubicBezTo>
                  <a:cubicBezTo>
                    <a:pt x="254" y="52318"/>
                    <a:pt x="317" y="52255"/>
                    <a:pt x="317" y="52160"/>
                  </a:cubicBezTo>
                  <a:lnTo>
                    <a:pt x="317" y="51368"/>
                  </a:lnTo>
                  <a:cubicBezTo>
                    <a:pt x="317" y="51273"/>
                    <a:pt x="254" y="51210"/>
                    <a:pt x="159" y="512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50"/>
            <p:cNvSpPr/>
            <p:nvPr/>
          </p:nvSpPr>
          <p:spPr>
            <a:xfrm>
              <a:off x="6114855" y="1764353"/>
              <a:ext cx="83513" cy="83513"/>
            </a:xfrm>
            <a:custGeom>
              <a:avLst/>
              <a:gdLst/>
              <a:ahLst/>
              <a:cxnLst/>
              <a:rect l="l" t="t" r="r" b="b"/>
              <a:pathLst>
                <a:path w="2883" h="2883" extrusionOk="0">
                  <a:moveTo>
                    <a:pt x="1426" y="1"/>
                  </a:moveTo>
                  <a:cubicBezTo>
                    <a:pt x="634" y="1"/>
                    <a:pt x="1" y="634"/>
                    <a:pt x="1" y="1426"/>
                  </a:cubicBezTo>
                  <a:cubicBezTo>
                    <a:pt x="1" y="2218"/>
                    <a:pt x="634" y="2883"/>
                    <a:pt x="1426" y="2883"/>
                  </a:cubicBezTo>
                  <a:cubicBezTo>
                    <a:pt x="2218" y="2883"/>
                    <a:pt x="2883" y="2249"/>
                    <a:pt x="2883" y="1426"/>
                  </a:cubicBezTo>
                  <a:cubicBezTo>
                    <a:pt x="2883" y="634"/>
                    <a:pt x="2218" y="1"/>
                    <a:pt x="14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50"/>
            <p:cNvSpPr/>
            <p:nvPr/>
          </p:nvSpPr>
          <p:spPr>
            <a:xfrm>
              <a:off x="6127717" y="1777215"/>
              <a:ext cx="56892" cy="57819"/>
            </a:xfrm>
            <a:custGeom>
              <a:avLst/>
              <a:gdLst/>
              <a:ahLst/>
              <a:cxnLst/>
              <a:rect l="l" t="t" r="r" b="b"/>
              <a:pathLst>
                <a:path w="1964" h="1996" extrusionOk="0">
                  <a:moveTo>
                    <a:pt x="982" y="0"/>
                  </a:moveTo>
                  <a:cubicBezTo>
                    <a:pt x="444" y="0"/>
                    <a:pt x="0" y="443"/>
                    <a:pt x="0" y="982"/>
                  </a:cubicBezTo>
                  <a:cubicBezTo>
                    <a:pt x="0" y="1552"/>
                    <a:pt x="444" y="1995"/>
                    <a:pt x="982" y="1995"/>
                  </a:cubicBezTo>
                  <a:cubicBezTo>
                    <a:pt x="1520" y="1995"/>
                    <a:pt x="1964" y="1552"/>
                    <a:pt x="1964" y="982"/>
                  </a:cubicBezTo>
                  <a:cubicBezTo>
                    <a:pt x="1964" y="443"/>
                    <a:pt x="1520" y="0"/>
                    <a:pt x="982" y="0"/>
                  </a:cubicBezTo>
                  <a:close/>
                </a:path>
              </a:pathLst>
            </a:custGeom>
            <a:solidFill>
              <a:srgbClr val="FFC5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5" name="Google Shape;1455;p50"/>
          <p:cNvGrpSpPr/>
          <p:nvPr/>
        </p:nvGrpSpPr>
        <p:grpSpPr>
          <a:xfrm>
            <a:off x="637935" y="2612959"/>
            <a:ext cx="1465091" cy="1367150"/>
            <a:chOff x="637935" y="2612959"/>
            <a:chExt cx="1465091" cy="1367150"/>
          </a:xfrm>
        </p:grpSpPr>
        <p:sp>
          <p:nvSpPr>
            <p:cNvPr id="1456" name="Google Shape;1456;p50"/>
            <p:cNvSpPr/>
            <p:nvPr/>
          </p:nvSpPr>
          <p:spPr>
            <a:xfrm>
              <a:off x="1384717" y="2861568"/>
              <a:ext cx="9183" cy="20219"/>
            </a:xfrm>
            <a:custGeom>
              <a:avLst/>
              <a:gdLst/>
              <a:ahLst/>
              <a:cxnLst/>
              <a:rect l="l" t="t" r="r" b="b"/>
              <a:pathLst>
                <a:path w="317" h="698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539"/>
                  </a:lnTo>
                  <a:cubicBezTo>
                    <a:pt x="0" y="634"/>
                    <a:pt x="64" y="697"/>
                    <a:pt x="159" y="697"/>
                  </a:cubicBezTo>
                  <a:cubicBezTo>
                    <a:pt x="254" y="697"/>
                    <a:pt x="317" y="634"/>
                    <a:pt x="317" y="539"/>
                  </a:cubicBezTo>
                  <a:lnTo>
                    <a:pt x="317" y="159"/>
                  </a:lnTo>
                  <a:cubicBezTo>
                    <a:pt x="317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0"/>
            <p:cNvSpPr/>
            <p:nvPr/>
          </p:nvSpPr>
          <p:spPr>
            <a:xfrm>
              <a:off x="637935" y="2613886"/>
              <a:ext cx="1410022" cy="1366223"/>
            </a:xfrm>
            <a:custGeom>
              <a:avLst/>
              <a:gdLst/>
              <a:ahLst/>
              <a:cxnLst/>
              <a:rect l="l" t="t" r="r" b="b"/>
              <a:pathLst>
                <a:path w="48676" h="47164" extrusionOk="0">
                  <a:moveTo>
                    <a:pt x="2534" y="0"/>
                  </a:moveTo>
                  <a:lnTo>
                    <a:pt x="2534" y="6239"/>
                  </a:lnTo>
                  <a:cubicBezTo>
                    <a:pt x="2534" y="6239"/>
                    <a:pt x="1" y="34298"/>
                    <a:pt x="2154" y="45413"/>
                  </a:cubicBezTo>
                  <a:cubicBezTo>
                    <a:pt x="9448" y="46617"/>
                    <a:pt x="17252" y="47163"/>
                    <a:pt x="24395" y="47163"/>
                  </a:cubicBezTo>
                  <a:cubicBezTo>
                    <a:pt x="35673" y="47163"/>
                    <a:pt x="45302" y="45801"/>
                    <a:pt x="48676" y="43513"/>
                  </a:cubicBezTo>
                  <a:cubicBezTo>
                    <a:pt x="46237" y="38161"/>
                    <a:pt x="48043" y="6239"/>
                    <a:pt x="48043" y="6239"/>
                  </a:cubicBezTo>
                  <a:lnTo>
                    <a:pt x="48043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0"/>
            <p:cNvSpPr/>
            <p:nvPr/>
          </p:nvSpPr>
          <p:spPr>
            <a:xfrm>
              <a:off x="673711" y="2613886"/>
              <a:ext cx="1429314" cy="1315153"/>
            </a:xfrm>
            <a:custGeom>
              <a:avLst/>
              <a:gdLst/>
              <a:ahLst/>
              <a:cxnLst/>
              <a:rect l="l" t="t" r="r" b="b"/>
              <a:pathLst>
                <a:path w="49342" h="45401" extrusionOk="0">
                  <a:moveTo>
                    <a:pt x="1299" y="0"/>
                  </a:moveTo>
                  <a:lnTo>
                    <a:pt x="1299" y="6239"/>
                  </a:lnTo>
                  <a:cubicBezTo>
                    <a:pt x="1299" y="6239"/>
                    <a:pt x="1" y="32746"/>
                    <a:pt x="2154" y="43830"/>
                  </a:cubicBezTo>
                  <a:cubicBezTo>
                    <a:pt x="8718" y="44924"/>
                    <a:pt x="15780" y="45401"/>
                    <a:pt x="22425" y="45401"/>
                  </a:cubicBezTo>
                  <a:cubicBezTo>
                    <a:pt x="34824" y="45401"/>
                    <a:pt x="45774" y="43740"/>
                    <a:pt x="49341" y="41328"/>
                  </a:cubicBezTo>
                  <a:cubicBezTo>
                    <a:pt x="46934" y="35944"/>
                    <a:pt x="46808" y="6239"/>
                    <a:pt x="46808" y="6239"/>
                  </a:cubicBezTo>
                  <a:lnTo>
                    <a:pt x="46808" y="0"/>
                  </a:lnTo>
                  <a:close/>
                </a:path>
              </a:pathLst>
            </a:custGeom>
            <a:solidFill>
              <a:srgbClr val="F7DE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0"/>
            <p:cNvSpPr/>
            <p:nvPr/>
          </p:nvSpPr>
          <p:spPr>
            <a:xfrm>
              <a:off x="711342" y="2612959"/>
              <a:ext cx="1318282" cy="180757"/>
            </a:xfrm>
            <a:custGeom>
              <a:avLst/>
              <a:gdLst/>
              <a:ahLst/>
              <a:cxnLst/>
              <a:rect l="l" t="t" r="r" b="b"/>
              <a:pathLst>
                <a:path w="45509" h="6240" extrusionOk="0">
                  <a:moveTo>
                    <a:pt x="0" y="0"/>
                  </a:moveTo>
                  <a:lnTo>
                    <a:pt x="0" y="6239"/>
                  </a:lnTo>
                  <a:lnTo>
                    <a:pt x="45509" y="6239"/>
                  </a:lnTo>
                  <a:lnTo>
                    <a:pt x="45509" y="0"/>
                  </a:lnTo>
                  <a:close/>
                </a:path>
              </a:pathLst>
            </a:custGeom>
            <a:solidFill>
              <a:srgbClr val="F2C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0" name="Google Shape;1460;p50"/>
          <p:cNvGrpSpPr/>
          <p:nvPr/>
        </p:nvGrpSpPr>
        <p:grpSpPr>
          <a:xfrm>
            <a:off x="3853450" y="2612959"/>
            <a:ext cx="1428387" cy="1365441"/>
            <a:chOff x="3853450" y="2612959"/>
            <a:chExt cx="1428387" cy="1365441"/>
          </a:xfrm>
        </p:grpSpPr>
        <p:sp>
          <p:nvSpPr>
            <p:cNvPr id="1461" name="Google Shape;1461;p50"/>
            <p:cNvSpPr/>
            <p:nvPr/>
          </p:nvSpPr>
          <p:spPr>
            <a:xfrm>
              <a:off x="4562601" y="2895519"/>
              <a:ext cx="9212" cy="20219"/>
            </a:xfrm>
            <a:custGeom>
              <a:avLst/>
              <a:gdLst/>
              <a:ahLst/>
              <a:cxnLst/>
              <a:rect l="l" t="t" r="r" b="b"/>
              <a:pathLst>
                <a:path w="318" h="698" extrusionOk="0">
                  <a:moveTo>
                    <a:pt x="159" y="0"/>
                  </a:moveTo>
                  <a:cubicBezTo>
                    <a:pt x="64" y="0"/>
                    <a:pt x="1" y="64"/>
                    <a:pt x="1" y="159"/>
                  </a:cubicBezTo>
                  <a:lnTo>
                    <a:pt x="1" y="539"/>
                  </a:lnTo>
                  <a:cubicBezTo>
                    <a:pt x="1" y="634"/>
                    <a:pt x="64" y="697"/>
                    <a:pt x="159" y="697"/>
                  </a:cubicBezTo>
                  <a:cubicBezTo>
                    <a:pt x="254" y="697"/>
                    <a:pt x="318" y="634"/>
                    <a:pt x="318" y="539"/>
                  </a:cubicBezTo>
                  <a:lnTo>
                    <a:pt x="318" y="159"/>
                  </a:lnTo>
                  <a:cubicBezTo>
                    <a:pt x="318" y="64"/>
                    <a:pt x="254" y="0"/>
                    <a:pt x="1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0"/>
            <p:cNvSpPr/>
            <p:nvPr/>
          </p:nvSpPr>
          <p:spPr>
            <a:xfrm>
              <a:off x="3879145" y="2613886"/>
              <a:ext cx="1400868" cy="1364514"/>
            </a:xfrm>
            <a:custGeom>
              <a:avLst/>
              <a:gdLst/>
              <a:ahLst/>
              <a:cxnLst/>
              <a:rect l="l" t="t" r="r" b="b"/>
              <a:pathLst>
                <a:path w="48360" h="47105" extrusionOk="0">
                  <a:moveTo>
                    <a:pt x="349" y="0"/>
                  </a:moveTo>
                  <a:lnTo>
                    <a:pt x="349" y="6429"/>
                  </a:lnTo>
                  <a:cubicBezTo>
                    <a:pt x="349" y="6429"/>
                    <a:pt x="665" y="36831"/>
                    <a:pt x="0" y="45097"/>
                  </a:cubicBezTo>
                  <a:cubicBezTo>
                    <a:pt x="8501" y="46550"/>
                    <a:pt x="19432" y="47104"/>
                    <a:pt x="28810" y="47104"/>
                  </a:cubicBezTo>
                  <a:cubicBezTo>
                    <a:pt x="37214" y="47104"/>
                    <a:pt x="44370" y="46659"/>
                    <a:pt x="47409" y="46015"/>
                  </a:cubicBezTo>
                  <a:cubicBezTo>
                    <a:pt x="48359" y="36736"/>
                    <a:pt x="47409" y="6429"/>
                    <a:pt x="47409" y="6429"/>
                  </a:cubicBezTo>
                  <a:lnTo>
                    <a:pt x="47409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0"/>
            <p:cNvSpPr/>
            <p:nvPr/>
          </p:nvSpPr>
          <p:spPr>
            <a:xfrm>
              <a:off x="3853450" y="2613886"/>
              <a:ext cx="1428387" cy="1306376"/>
            </a:xfrm>
            <a:custGeom>
              <a:avLst/>
              <a:gdLst/>
              <a:ahLst/>
              <a:cxnLst/>
              <a:rect l="l" t="t" r="r" b="b"/>
              <a:pathLst>
                <a:path w="49310" h="45098" extrusionOk="0">
                  <a:moveTo>
                    <a:pt x="1236" y="0"/>
                  </a:moveTo>
                  <a:lnTo>
                    <a:pt x="1236" y="6429"/>
                  </a:lnTo>
                  <a:cubicBezTo>
                    <a:pt x="1236" y="6429"/>
                    <a:pt x="666" y="34963"/>
                    <a:pt x="1" y="43196"/>
                  </a:cubicBezTo>
                  <a:cubicBezTo>
                    <a:pt x="10398" y="44508"/>
                    <a:pt x="23240" y="45097"/>
                    <a:pt x="33421" y="45097"/>
                  </a:cubicBezTo>
                  <a:cubicBezTo>
                    <a:pt x="40698" y="45097"/>
                    <a:pt x="46616" y="44796"/>
                    <a:pt x="49309" y="44242"/>
                  </a:cubicBezTo>
                  <a:cubicBezTo>
                    <a:pt x="49309" y="34424"/>
                    <a:pt x="48296" y="6429"/>
                    <a:pt x="48296" y="6429"/>
                  </a:cubicBezTo>
                  <a:lnTo>
                    <a:pt x="48296" y="0"/>
                  </a:lnTo>
                  <a:close/>
                </a:path>
              </a:pathLst>
            </a:custGeom>
            <a:solidFill>
              <a:srgbClr val="84F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50"/>
            <p:cNvSpPr/>
            <p:nvPr/>
          </p:nvSpPr>
          <p:spPr>
            <a:xfrm>
              <a:off x="3889226" y="2612959"/>
              <a:ext cx="1363240" cy="187159"/>
            </a:xfrm>
            <a:custGeom>
              <a:avLst/>
              <a:gdLst/>
              <a:ahLst/>
              <a:cxnLst/>
              <a:rect l="l" t="t" r="r" b="b"/>
              <a:pathLst>
                <a:path w="47061" h="6461" extrusionOk="0">
                  <a:moveTo>
                    <a:pt x="1" y="0"/>
                  </a:moveTo>
                  <a:lnTo>
                    <a:pt x="1" y="6461"/>
                  </a:lnTo>
                  <a:lnTo>
                    <a:pt x="47061" y="6461"/>
                  </a:lnTo>
                  <a:lnTo>
                    <a:pt x="47061" y="0"/>
                  </a:lnTo>
                  <a:close/>
                </a:path>
              </a:pathLst>
            </a:custGeom>
            <a:solidFill>
              <a:srgbClr val="58E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5" name="Google Shape;1465;p50"/>
          <p:cNvGrpSpPr/>
          <p:nvPr/>
        </p:nvGrpSpPr>
        <p:grpSpPr>
          <a:xfrm>
            <a:off x="7703812" y="1764353"/>
            <a:ext cx="83513" cy="1072438"/>
            <a:chOff x="7703812" y="1764353"/>
            <a:chExt cx="83513" cy="1072438"/>
          </a:xfrm>
        </p:grpSpPr>
        <p:sp>
          <p:nvSpPr>
            <p:cNvPr id="1466" name="Google Shape;1466;p50"/>
            <p:cNvSpPr/>
            <p:nvPr/>
          </p:nvSpPr>
          <p:spPr>
            <a:xfrm>
              <a:off x="7740515" y="1806560"/>
              <a:ext cx="9212" cy="20219"/>
            </a:xfrm>
            <a:custGeom>
              <a:avLst/>
              <a:gdLst/>
              <a:ahLst/>
              <a:cxnLst/>
              <a:rect l="l" t="t" r="r" b="b"/>
              <a:pathLst>
                <a:path w="318" h="698" extrusionOk="0">
                  <a:moveTo>
                    <a:pt x="159" y="0"/>
                  </a:moveTo>
                  <a:cubicBezTo>
                    <a:pt x="64" y="0"/>
                    <a:pt x="0" y="64"/>
                    <a:pt x="0" y="159"/>
                  </a:cubicBezTo>
                  <a:lnTo>
                    <a:pt x="0" y="539"/>
                  </a:lnTo>
                  <a:cubicBezTo>
                    <a:pt x="0" y="634"/>
                    <a:pt x="64" y="697"/>
                    <a:pt x="159" y="697"/>
                  </a:cubicBezTo>
                  <a:cubicBezTo>
                    <a:pt x="254" y="697"/>
                    <a:pt x="317" y="634"/>
                    <a:pt x="317" y="539"/>
                  </a:cubicBezTo>
                  <a:lnTo>
                    <a:pt x="317" y="159"/>
                  </a:lnTo>
                  <a:cubicBezTo>
                    <a:pt x="317" y="64"/>
                    <a:pt x="254" y="0"/>
                    <a:pt x="1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0"/>
            <p:cNvSpPr/>
            <p:nvPr/>
          </p:nvSpPr>
          <p:spPr>
            <a:xfrm>
              <a:off x="7703812" y="1764353"/>
              <a:ext cx="83513" cy="83513"/>
            </a:xfrm>
            <a:custGeom>
              <a:avLst/>
              <a:gdLst/>
              <a:ahLst/>
              <a:cxnLst/>
              <a:rect l="l" t="t" r="r" b="b"/>
              <a:pathLst>
                <a:path w="2883" h="2883" extrusionOk="0">
                  <a:moveTo>
                    <a:pt x="1426" y="1"/>
                  </a:moveTo>
                  <a:cubicBezTo>
                    <a:pt x="634" y="1"/>
                    <a:pt x="1" y="634"/>
                    <a:pt x="1" y="1426"/>
                  </a:cubicBezTo>
                  <a:cubicBezTo>
                    <a:pt x="1" y="2218"/>
                    <a:pt x="634" y="2883"/>
                    <a:pt x="1426" y="2883"/>
                  </a:cubicBezTo>
                  <a:cubicBezTo>
                    <a:pt x="2218" y="2883"/>
                    <a:pt x="2883" y="2249"/>
                    <a:pt x="2883" y="1426"/>
                  </a:cubicBezTo>
                  <a:cubicBezTo>
                    <a:pt x="2883" y="634"/>
                    <a:pt x="2218" y="1"/>
                    <a:pt x="14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0"/>
            <p:cNvSpPr/>
            <p:nvPr/>
          </p:nvSpPr>
          <p:spPr>
            <a:xfrm>
              <a:off x="7716674" y="1777215"/>
              <a:ext cx="57819" cy="57819"/>
            </a:xfrm>
            <a:custGeom>
              <a:avLst/>
              <a:gdLst/>
              <a:ahLst/>
              <a:cxnLst/>
              <a:rect l="l" t="t" r="r" b="b"/>
              <a:pathLst>
                <a:path w="1996" h="1996" extrusionOk="0">
                  <a:moveTo>
                    <a:pt x="982" y="0"/>
                  </a:moveTo>
                  <a:cubicBezTo>
                    <a:pt x="443" y="0"/>
                    <a:pt x="0" y="443"/>
                    <a:pt x="0" y="982"/>
                  </a:cubicBezTo>
                  <a:cubicBezTo>
                    <a:pt x="0" y="1552"/>
                    <a:pt x="443" y="1995"/>
                    <a:pt x="982" y="1995"/>
                  </a:cubicBezTo>
                  <a:cubicBezTo>
                    <a:pt x="1520" y="1995"/>
                    <a:pt x="1995" y="1552"/>
                    <a:pt x="1995" y="982"/>
                  </a:cubicBezTo>
                  <a:cubicBezTo>
                    <a:pt x="1995" y="443"/>
                    <a:pt x="1520" y="0"/>
                    <a:pt x="982" y="0"/>
                  </a:cubicBezTo>
                  <a:close/>
                </a:path>
              </a:pathLst>
            </a:custGeom>
            <a:solidFill>
              <a:srgbClr val="7B7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0"/>
            <p:cNvSpPr/>
            <p:nvPr/>
          </p:nvSpPr>
          <p:spPr>
            <a:xfrm>
              <a:off x="7740515" y="1841409"/>
              <a:ext cx="9212" cy="995381"/>
            </a:xfrm>
            <a:custGeom>
              <a:avLst/>
              <a:gdLst/>
              <a:ahLst/>
              <a:cxnLst/>
              <a:rect l="l" t="t" r="r" b="b"/>
              <a:pathLst>
                <a:path w="318" h="34362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951"/>
                  </a:lnTo>
                  <a:cubicBezTo>
                    <a:pt x="0" y="1014"/>
                    <a:pt x="64" y="1078"/>
                    <a:pt x="159" y="1078"/>
                  </a:cubicBezTo>
                  <a:cubicBezTo>
                    <a:pt x="254" y="1078"/>
                    <a:pt x="317" y="1014"/>
                    <a:pt x="317" y="951"/>
                  </a:cubicBezTo>
                  <a:lnTo>
                    <a:pt x="317" y="159"/>
                  </a:lnTo>
                  <a:cubicBezTo>
                    <a:pt x="317" y="64"/>
                    <a:pt x="254" y="1"/>
                    <a:pt x="159" y="1"/>
                  </a:cubicBezTo>
                  <a:close/>
                  <a:moveTo>
                    <a:pt x="159" y="1584"/>
                  </a:moveTo>
                  <a:cubicBezTo>
                    <a:pt x="64" y="1584"/>
                    <a:pt x="0" y="1648"/>
                    <a:pt x="0" y="1743"/>
                  </a:cubicBezTo>
                  <a:lnTo>
                    <a:pt x="0" y="2534"/>
                  </a:lnTo>
                  <a:cubicBezTo>
                    <a:pt x="0" y="2598"/>
                    <a:pt x="64" y="2661"/>
                    <a:pt x="159" y="2661"/>
                  </a:cubicBezTo>
                  <a:cubicBezTo>
                    <a:pt x="254" y="2661"/>
                    <a:pt x="317" y="2598"/>
                    <a:pt x="317" y="2534"/>
                  </a:cubicBezTo>
                  <a:lnTo>
                    <a:pt x="317" y="1743"/>
                  </a:lnTo>
                  <a:cubicBezTo>
                    <a:pt x="317" y="1648"/>
                    <a:pt x="254" y="1584"/>
                    <a:pt x="159" y="1584"/>
                  </a:cubicBezTo>
                  <a:close/>
                  <a:moveTo>
                    <a:pt x="159" y="3168"/>
                  </a:moveTo>
                  <a:cubicBezTo>
                    <a:pt x="64" y="3168"/>
                    <a:pt x="0" y="3231"/>
                    <a:pt x="0" y="3326"/>
                  </a:cubicBezTo>
                  <a:lnTo>
                    <a:pt x="0" y="4118"/>
                  </a:lnTo>
                  <a:cubicBezTo>
                    <a:pt x="0" y="4181"/>
                    <a:pt x="64" y="4245"/>
                    <a:pt x="159" y="4245"/>
                  </a:cubicBezTo>
                  <a:cubicBezTo>
                    <a:pt x="254" y="4245"/>
                    <a:pt x="317" y="4181"/>
                    <a:pt x="317" y="4118"/>
                  </a:cubicBezTo>
                  <a:lnTo>
                    <a:pt x="317" y="3326"/>
                  </a:lnTo>
                  <a:cubicBezTo>
                    <a:pt x="317" y="3231"/>
                    <a:pt x="254" y="3168"/>
                    <a:pt x="159" y="3168"/>
                  </a:cubicBezTo>
                  <a:close/>
                  <a:moveTo>
                    <a:pt x="159" y="4751"/>
                  </a:moveTo>
                  <a:cubicBezTo>
                    <a:pt x="64" y="4751"/>
                    <a:pt x="0" y="4815"/>
                    <a:pt x="0" y="4910"/>
                  </a:cubicBezTo>
                  <a:lnTo>
                    <a:pt x="0" y="5701"/>
                  </a:lnTo>
                  <a:cubicBezTo>
                    <a:pt x="0" y="5765"/>
                    <a:pt x="64" y="5828"/>
                    <a:pt x="159" y="5828"/>
                  </a:cubicBezTo>
                  <a:cubicBezTo>
                    <a:pt x="254" y="5828"/>
                    <a:pt x="317" y="5765"/>
                    <a:pt x="317" y="5701"/>
                  </a:cubicBezTo>
                  <a:lnTo>
                    <a:pt x="317" y="4910"/>
                  </a:lnTo>
                  <a:cubicBezTo>
                    <a:pt x="317" y="4815"/>
                    <a:pt x="254" y="4751"/>
                    <a:pt x="159" y="4751"/>
                  </a:cubicBezTo>
                  <a:close/>
                  <a:moveTo>
                    <a:pt x="159" y="6335"/>
                  </a:moveTo>
                  <a:cubicBezTo>
                    <a:pt x="64" y="6335"/>
                    <a:pt x="0" y="6398"/>
                    <a:pt x="0" y="6493"/>
                  </a:cubicBezTo>
                  <a:lnTo>
                    <a:pt x="0" y="7285"/>
                  </a:lnTo>
                  <a:cubicBezTo>
                    <a:pt x="0" y="7348"/>
                    <a:pt x="64" y="7411"/>
                    <a:pt x="159" y="7411"/>
                  </a:cubicBezTo>
                  <a:cubicBezTo>
                    <a:pt x="254" y="7411"/>
                    <a:pt x="317" y="7348"/>
                    <a:pt x="317" y="7285"/>
                  </a:cubicBezTo>
                  <a:lnTo>
                    <a:pt x="317" y="6493"/>
                  </a:lnTo>
                  <a:cubicBezTo>
                    <a:pt x="317" y="6398"/>
                    <a:pt x="254" y="6335"/>
                    <a:pt x="159" y="6335"/>
                  </a:cubicBezTo>
                  <a:close/>
                  <a:moveTo>
                    <a:pt x="159" y="7918"/>
                  </a:moveTo>
                  <a:cubicBezTo>
                    <a:pt x="64" y="7918"/>
                    <a:pt x="0" y="7981"/>
                    <a:pt x="0" y="8076"/>
                  </a:cubicBezTo>
                  <a:lnTo>
                    <a:pt x="0" y="8868"/>
                  </a:lnTo>
                  <a:cubicBezTo>
                    <a:pt x="0" y="8932"/>
                    <a:pt x="64" y="8995"/>
                    <a:pt x="159" y="8995"/>
                  </a:cubicBezTo>
                  <a:cubicBezTo>
                    <a:pt x="254" y="8995"/>
                    <a:pt x="317" y="8932"/>
                    <a:pt x="317" y="8868"/>
                  </a:cubicBezTo>
                  <a:lnTo>
                    <a:pt x="317" y="8076"/>
                  </a:lnTo>
                  <a:cubicBezTo>
                    <a:pt x="317" y="7981"/>
                    <a:pt x="254" y="7918"/>
                    <a:pt x="159" y="7918"/>
                  </a:cubicBezTo>
                  <a:close/>
                  <a:moveTo>
                    <a:pt x="159" y="9502"/>
                  </a:moveTo>
                  <a:cubicBezTo>
                    <a:pt x="64" y="9502"/>
                    <a:pt x="0" y="9565"/>
                    <a:pt x="0" y="9660"/>
                  </a:cubicBezTo>
                  <a:lnTo>
                    <a:pt x="0" y="10452"/>
                  </a:lnTo>
                  <a:cubicBezTo>
                    <a:pt x="0" y="10515"/>
                    <a:pt x="64" y="10610"/>
                    <a:pt x="159" y="10610"/>
                  </a:cubicBezTo>
                  <a:cubicBezTo>
                    <a:pt x="254" y="10610"/>
                    <a:pt x="317" y="10515"/>
                    <a:pt x="317" y="10452"/>
                  </a:cubicBezTo>
                  <a:lnTo>
                    <a:pt x="317" y="9660"/>
                  </a:lnTo>
                  <a:cubicBezTo>
                    <a:pt x="317" y="9565"/>
                    <a:pt x="254" y="9502"/>
                    <a:pt x="159" y="9502"/>
                  </a:cubicBezTo>
                  <a:close/>
                  <a:moveTo>
                    <a:pt x="159" y="11085"/>
                  </a:moveTo>
                  <a:cubicBezTo>
                    <a:pt x="64" y="11085"/>
                    <a:pt x="0" y="11148"/>
                    <a:pt x="0" y="11243"/>
                  </a:cubicBezTo>
                  <a:lnTo>
                    <a:pt x="0" y="12035"/>
                  </a:lnTo>
                  <a:cubicBezTo>
                    <a:pt x="0" y="12098"/>
                    <a:pt x="64" y="12193"/>
                    <a:pt x="159" y="12193"/>
                  </a:cubicBezTo>
                  <a:cubicBezTo>
                    <a:pt x="254" y="12193"/>
                    <a:pt x="317" y="12098"/>
                    <a:pt x="317" y="12035"/>
                  </a:cubicBezTo>
                  <a:lnTo>
                    <a:pt x="317" y="11243"/>
                  </a:lnTo>
                  <a:cubicBezTo>
                    <a:pt x="317" y="11148"/>
                    <a:pt x="254" y="11085"/>
                    <a:pt x="159" y="11085"/>
                  </a:cubicBezTo>
                  <a:close/>
                  <a:moveTo>
                    <a:pt x="159" y="12668"/>
                  </a:moveTo>
                  <a:cubicBezTo>
                    <a:pt x="64" y="12668"/>
                    <a:pt x="0" y="12732"/>
                    <a:pt x="0" y="12827"/>
                  </a:cubicBezTo>
                  <a:lnTo>
                    <a:pt x="0" y="13619"/>
                  </a:lnTo>
                  <a:cubicBezTo>
                    <a:pt x="0" y="13682"/>
                    <a:pt x="64" y="13777"/>
                    <a:pt x="159" y="13777"/>
                  </a:cubicBezTo>
                  <a:cubicBezTo>
                    <a:pt x="254" y="13777"/>
                    <a:pt x="317" y="13714"/>
                    <a:pt x="317" y="13619"/>
                  </a:cubicBezTo>
                  <a:lnTo>
                    <a:pt x="317" y="12827"/>
                  </a:lnTo>
                  <a:cubicBezTo>
                    <a:pt x="317" y="12732"/>
                    <a:pt x="254" y="12668"/>
                    <a:pt x="159" y="12668"/>
                  </a:cubicBezTo>
                  <a:close/>
                  <a:moveTo>
                    <a:pt x="159" y="14252"/>
                  </a:moveTo>
                  <a:cubicBezTo>
                    <a:pt x="64" y="14252"/>
                    <a:pt x="0" y="14315"/>
                    <a:pt x="0" y="14410"/>
                  </a:cubicBezTo>
                  <a:lnTo>
                    <a:pt x="0" y="15202"/>
                  </a:lnTo>
                  <a:cubicBezTo>
                    <a:pt x="0" y="15297"/>
                    <a:pt x="64" y="15360"/>
                    <a:pt x="159" y="15360"/>
                  </a:cubicBezTo>
                  <a:cubicBezTo>
                    <a:pt x="254" y="15360"/>
                    <a:pt x="317" y="15297"/>
                    <a:pt x="317" y="15202"/>
                  </a:cubicBezTo>
                  <a:lnTo>
                    <a:pt x="317" y="14410"/>
                  </a:lnTo>
                  <a:cubicBezTo>
                    <a:pt x="317" y="14315"/>
                    <a:pt x="254" y="14252"/>
                    <a:pt x="159" y="14252"/>
                  </a:cubicBezTo>
                  <a:close/>
                  <a:moveTo>
                    <a:pt x="159" y="15835"/>
                  </a:moveTo>
                  <a:cubicBezTo>
                    <a:pt x="64" y="15835"/>
                    <a:pt x="0" y="15899"/>
                    <a:pt x="0" y="15994"/>
                  </a:cubicBezTo>
                  <a:lnTo>
                    <a:pt x="0" y="16785"/>
                  </a:lnTo>
                  <a:cubicBezTo>
                    <a:pt x="0" y="16880"/>
                    <a:pt x="64" y="16944"/>
                    <a:pt x="159" y="16944"/>
                  </a:cubicBezTo>
                  <a:cubicBezTo>
                    <a:pt x="254" y="16944"/>
                    <a:pt x="317" y="16880"/>
                    <a:pt x="317" y="16785"/>
                  </a:cubicBezTo>
                  <a:lnTo>
                    <a:pt x="317" y="15994"/>
                  </a:lnTo>
                  <a:cubicBezTo>
                    <a:pt x="317" y="15899"/>
                    <a:pt x="254" y="15835"/>
                    <a:pt x="159" y="15835"/>
                  </a:cubicBezTo>
                  <a:close/>
                  <a:moveTo>
                    <a:pt x="159" y="17419"/>
                  </a:moveTo>
                  <a:cubicBezTo>
                    <a:pt x="64" y="17419"/>
                    <a:pt x="0" y="17482"/>
                    <a:pt x="0" y="17577"/>
                  </a:cubicBezTo>
                  <a:lnTo>
                    <a:pt x="0" y="18369"/>
                  </a:lnTo>
                  <a:cubicBezTo>
                    <a:pt x="0" y="18464"/>
                    <a:pt x="64" y="18527"/>
                    <a:pt x="159" y="18527"/>
                  </a:cubicBezTo>
                  <a:cubicBezTo>
                    <a:pt x="254" y="18527"/>
                    <a:pt x="317" y="18464"/>
                    <a:pt x="317" y="18369"/>
                  </a:cubicBezTo>
                  <a:lnTo>
                    <a:pt x="317" y="17577"/>
                  </a:lnTo>
                  <a:cubicBezTo>
                    <a:pt x="317" y="17482"/>
                    <a:pt x="254" y="17419"/>
                    <a:pt x="159" y="17419"/>
                  </a:cubicBezTo>
                  <a:close/>
                  <a:moveTo>
                    <a:pt x="159" y="19002"/>
                  </a:moveTo>
                  <a:cubicBezTo>
                    <a:pt x="64" y="19002"/>
                    <a:pt x="0" y="19066"/>
                    <a:pt x="0" y="19161"/>
                  </a:cubicBezTo>
                  <a:lnTo>
                    <a:pt x="0" y="19952"/>
                  </a:lnTo>
                  <a:cubicBezTo>
                    <a:pt x="0" y="20047"/>
                    <a:pt x="64" y="20111"/>
                    <a:pt x="159" y="20111"/>
                  </a:cubicBezTo>
                  <a:cubicBezTo>
                    <a:pt x="254" y="20111"/>
                    <a:pt x="317" y="20047"/>
                    <a:pt x="317" y="19952"/>
                  </a:cubicBezTo>
                  <a:lnTo>
                    <a:pt x="317" y="19161"/>
                  </a:lnTo>
                  <a:cubicBezTo>
                    <a:pt x="317" y="19066"/>
                    <a:pt x="254" y="19002"/>
                    <a:pt x="159" y="19002"/>
                  </a:cubicBezTo>
                  <a:close/>
                  <a:moveTo>
                    <a:pt x="159" y="20586"/>
                  </a:moveTo>
                  <a:cubicBezTo>
                    <a:pt x="64" y="20586"/>
                    <a:pt x="0" y="20649"/>
                    <a:pt x="0" y="20744"/>
                  </a:cubicBezTo>
                  <a:lnTo>
                    <a:pt x="0" y="21536"/>
                  </a:lnTo>
                  <a:cubicBezTo>
                    <a:pt x="0" y="21631"/>
                    <a:pt x="64" y="21694"/>
                    <a:pt x="159" y="21694"/>
                  </a:cubicBezTo>
                  <a:cubicBezTo>
                    <a:pt x="254" y="21694"/>
                    <a:pt x="317" y="21631"/>
                    <a:pt x="317" y="21536"/>
                  </a:cubicBezTo>
                  <a:lnTo>
                    <a:pt x="317" y="20744"/>
                  </a:lnTo>
                  <a:cubicBezTo>
                    <a:pt x="317" y="20649"/>
                    <a:pt x="254" y="20586"/>
                    <a:pt x="159" y="20586"/>
                  </a:cubicBezTo>
                  <a:close/>
                  <a:moveTo>
                    <a:pt x="159" y="22169"/>
                  </a:moveTo>
                  <a:cubicBezTo>
                    <a:pt x="64" y="22169"/>
                    <a:pt x="0" y="22232"/>
                    <a:pt x="0" y="22327"/>
                  </a:cubicBezTo>
                  <a:lnTo>
                    <a:pt x="0" y="23119"/>
                  </a:lnTo>
                  <a:cubicBezTo>
                    <a:pt x="0" y="23214"/>
                    <a:pt x="64" y="23278"/>
                    <a:pt x="159" y="23278"/>
                  </a:cubicBezTo>
                  <a:cubicBezTo>
                    <a:pt x="254" y="23278"/>
                    <a:pt x="317" y="23214"/>
                    <a:pt x="317" y="23119"/>
                  </a:cubicBezTo>
                  <a:lnTo>
                    <a:pt x="317" y="22327"/>
                  </a:lnTo>
                  <a:cubicBezTo>
                    <a:pt x="317" y="22232"/>
                    <a:pt x="254" y="22169"/>
                    <a:pt x="159" y="22169"/>
                  </a:cubicBezTo>
                  <a:close/>
                  <a:moveTo>
                    <a:pt x="159" y="23753"/>
                  </a:moveTo>
                  <a:cubicBezTo>
                    <a:pt x="64" y="23753"/>
                    <a:pt x="0" y="23848"/>
                    <a:pt x="0" y="23911"/>
                  </a:cubicBezTo>
                  <a:lnTo>
                    <a:pt x="0" y="24703"/>
                  </a:lnTo>
                  <a:cubicBezTo>
                    <a:pt x="0" y="24798"/>
                    <a:pt x="64" y="24861"/>
                    <a:pt x="159" y="24861"/>
                  </a:cubicBezTo>
                  <a:cubicBezTo>
                    <a:pt x="254" y="24861"/>
                    <a:pt x="317" y="24798"/>
                    <a:pt x="317" y="24703"/>
                  </a:cubicBezTo>
                  <a:lnTo>
                    <a:pt x="317" y="23911"/>
                  </a:lnTo>
                  <a:cubicBezTo>
                    <a:pt x="317" y="23848"/>
                    <a:pt x="254" y="23753"/>
                    <a:pt x="159" y="23753"/>
                  </a:cubicBezTo>
                  <a:close/>
                  <a:moveTo>
                    <a:pt x="159" y="25336"/>
                  </a:moveTo>
                  <a:cubicBezTo>
                    <a:pt x="64" y="25336"/>
                    <a:pt x="0" y="25431"/>
                    <a:pt x="0" y="25494"/>
                  </a:cubicBezTo>
                  <a:lnTo>
                    <a:pt x="0" y="26286"/>
                  </a:lnTo>
                  <a:cubicBezTo>
                    <a:pt x="0" y="26381"/>
                    <a:pt x="64" y="26444"/>
                    <a:pt x="159" y="26444"/>
                  </a:cubicBezTo>
                  <a:cubicBezTo>
                    <a:pt x="254" y="26444"/>
                    <a:pt x="317" y="26381"/>
                    <a:pt x="317" y="26286"/>
                  </a:cubicBezTo>
                  <a:lnTo>
                    <a:pt x="317" y="25494"/>
                  </a:lnTo>
                  <a:cubicBezTo>
                    <a:pt x="317" y="25431"/>
                    <a:pt x="254" y="25336"/>
                    <a:pt x="159" y="25336"/>
                  </a:cubicBezTo>
                  <a:close/>
                  <a:moveTo>
                    <a:pt x="159" y="26951"/>
                  </a:moveTo>
                  <a:cubicBezTo>
                    <a:pt x="64" y="26951"/>
                    <a:pt x="0" y="27014"/>
                    <a:pt x="0" y="27078"/>
                  </a:cubicBezTo>
                  <a:lnTo>
                    <a:pt x="0" y="27870"/>
                  </a:lnTo>
                  <a:cubicBezTo>
                    <a:pt x="0" y="27965"/>
                    <a:pt x="64" y="28028"/>
                    <a:pt x="159" y="28028"/>
                  </a:cubicBezTo>
                  <a:cubicBezTo>
                    <a:pt x="254" y="28028"/>
                    <a:pt x="317" y="27965"/>
                    <a:pt x="317" y="27870"/>
                  </a:cubicBezTo>
                  <a:lnTo>
                    <a:pt x="317" y="27078"/>
                  </a:lnTo>
                  <a:cubicBezTo>
                    <a:pt x="317" y="27014"/>
                    <a:pt x="254" y="26951"/>
                    <a:pt x="159" y="26951"/>
                  </a:cubicBezTo>
                  <a:close/>
                  <a:moveTo>
                    <a:pt x="159" y="28535"/>
                  </a:moveTo>
                  <a:cubicBezTo>
                    <a:pt x="64" y="28535"/>
                    <a:pt x="0" y="28598"/>
                    <a:pt x="0" y="28661"/>
                  </a:cubicBezTo>
                  <a:lnTo>
                    <a:pt x="0" y="29453"/>
                  </a:lnTo>
                  <a:cubicBezTo>
                    <a:pt x="0" y="29548"/>
                    <a:pt x="64" y="29611"/>
                    <a:pt x="159" y="29611"/>
                  </a:cubicBezTo>
                  <a:cubicBezTo>
                    <a:pt x="254" y="29611"/>
                    <a:pt x="317" y="29548"/>
                    <a:pt x="317" y="29453"/>
                  </a:cubicBezTo>
                  <a:lnTo>
                    <a:pt x="317" y="28661"/>
                  </a:lnTo>
                  <a:cubicBezTo>
                    <a:pt x="317" y="28598"/>
                    <a:pt x="254" y="28535"/>
                    <a:pt x="159" y="28535"/>
                  </a:cubicBezTo>
                  <a:close/>
                  <a:moveTo>
                    <a:pt x="159" y="30118"/>
                  </a:moveTo>
                  <a:cubicBezTo>
                    <a:pt x="64" y="30118"/>
                    <a:pt x="0" y="30181"/>
                    <a:pt x="0" y="30245"/>
                  </a:cubicBezTo>
                  <a:lnTo>
                    <a:pt x="0" y="31036"/>
                  </a:lnTo>
                  <a:cubicBezTo>
                    <a:pt x="0" y="31131"/>
                    <a:pt x="64" y="31195"/>
                    <a:pt x="159" y="31195"/>
                  </a:cubicBezTo>
                  <a:cubicBezTo>
                    <a:pt x="254" y="31195"/>
                    <a:pt x="317" y="31131"/>
                    <a:pt x="317" y="31036"/>
                  </a:cubicBezTo>
                  <a:lnTo>
                    <a:pt x="317" y="30245"/>
                  </a:lnTo>
                  <a:cubicBezTo>
                    <a:pt x="317" y="30181"/>
                    <a:pt x="254" y="30118"/>
                    <a:pt x="159" y="30118"/>
                  </a:cubicBezTo>
                  <a:close/>
                  <a:moveTo>
                    <a:pt x="159" y="31701"/>
                  </a:moveTo>
                  <a:cubicBezTo>
                    <a:pt x="64" y="31701"/>
                    <a:pt x="0" y="31765"/>
                    <a:pt x="0" y="31828"/>
                  </a:cubicBezTo>
                  <a:lnTo>
                    <a:pt x="0" y="32620"/>
                  </a:lnTo>
                  <a:cubicBezTo>
                    <a:pt x="0" y="32715"/>
                    <a:pt x="64" y="32778"/>
                    <a:pt x="159" y="32778"/>
                  </a:cubicBezTo>
                  <a:cubicBezTo>
                    <a:pt x="254" y="32778"/>
                    <a:pt x="317" y="32715"/>
                    <a:pt x="317" y="32620"/>
                  </a:cubicBezTo>
                  <a:lnTo>
                    <a:pt x="317" y="31828"/>
                  </a:lnTo>
                  <a:cubicBezTo>
                    <a:pt x="317" y="31765"/>
                    <a:pt x="254" y="31701"/>
                    <a:pt x="159" y="31701"/>
                  </a:cubicBezTo>
                  <a:close/>
                  <a:moveTo>
                    <a:pt x="159" y="33285"/>
                  </a:moveTo>
                  <a:cubicBezTo>
                    <a:pt x="64" y="33285"/>
                    <a:pt x="0" y="33348"/>
                    <a:pt x="0" y="33412"/>
                  </a:cubicBezTo>
                  <a:lnTo>
                    <a:pt x="0" y="34203"/>
                  </a:lnTo>
                  <a:cubicBezTo>
                    <a:pt x="0" y="34298"/>
                    <a:pt x="64" y="34362"/>
                    <a:pt x="159" y="34362"/>
                  </a:cubicBezTo>
                  <a:cubicBezTo>
                    <a:pt x="254" y="34362"/>
                    <a:pt x="317" y="34298"/>
                    <a:pt x="317" y="34203"/>
                  </a:cubicBezTo>
                  <a:lnTo>
                    <a:pt x="317" y="33412"/>
                  </a:lnTo>
                  <a:cubicBezTo>
                    <a:pt x="317" y="33348"/>
                    <a:pt x="254" y="33285"/>
                    <a:pt x="159" y="332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0" name="Google Shape;1470;p50"/>
          <p:cNvGrpSpPr/>
          <p:nvPr/>
        </p:nvGrpSpPr>
        <p:grpSpPr>
          <a:xfrm>
            <a:off x="7031364" y="2612959"/>
            <a:ext cx="1428402" cy="1329666"/>
            <a:chOff x="7031364" y="2612959"/>
            <a:chExt cx="1428402" cy="1329666"/>
          </a:xfrm>
        </p:grpSpPr>
        <p:sp>
          <p:nvSpPr>
            <p:cNvPr id="1471" name="Google Shape;1471;p50"/>
            <p:cNvSpPr/>
            <p:nvPr/>
          </p:nvSpPr>
          <p:spPr>
            <a:xfrm>
              <a:off x="7740515" y="2851486"/>
              <a:ext cx="9212" cy="20219"/>
            </a:xfrm>
            <a:custGeom>
              <a:avLst/>
              <a:gdLst/>
              <a:ahLst/>
              <a:cxnLst/>
              <a:rect l="l" t="t" r="r" b="b"/>
              <a:pathLst>
                <a:path w="318" h="698" extrusionOk="0">
                  <a:moveTo>
                    <a:pt x="159" y="0"/>
                  </a:moveTo>
                  <a:cubicBezTo>
                    <a:pt x="64" y="0"/>
                    <a:pt x="0" y="64"/>
                    <a:pt x="0" y="127"/>
                  </a:cubicBezTo>
                  <a:lnTo>
                    <a:pt x="0" y="539"/>
                  </a:lnTo>
                  <a:cubicBezTo>
                    <a:pt x="0" y="634"/>
                    <a:pt x="64" y="697"/>
                    <a:pt x="159" y="697"/>
                  </a:cubicBezTo>
                  <a:cubicBezTo>
                    <a:pt x="254" y="697"/>
                    <a:pt x="317" y="634"/>
                    <a:pt x="317" y="539"/>
                  </a:cubicBezTo>
                  <a:lnTo>
                    <a:pt x="317" y="127"/>
                  </a:lnTo>
                  <a:cubicBezTo>
                    <a:pt x="317" y="64"/>
                    <a:pt x="254" y="0"/>
                    <a:pt x="1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0"/>
            <p:cNvSpPr/>
            <p:nvPr/>
          </p:nvSpPr>
          <p:spPr>
            <a:xfrm>
              <a:off x="7031364" y="2613886"/>
              <a:ext cx="1407270" cy="1328739"/>
            </a:xfrm>
            <a:custGeom>
              <a:avLst/>
              <a:gdLst/>
              <a:ahLst/>
              <a:cxnLst/>
              <a:rect l="l" t="t" r="r" b="b"/>
              <a:pathLst>
                <a:path w="48581" h="45870" extrusionOk="0">
                  <a:moveTo>
                    <a:pt x="634" y="0"/>
                  </a:moveTo>
                  <a:lnTo>
                    <a:pt x="634" y="6429"/>
                  </a:lnTo>
                  <a:cubicBezTo>
                    <a:pt x="634" y="6429"/>
                    <a:pt x="0" y="35374"/>
                    <a:pt x="0" y="45033"/>
                  </a:cubicBezTo>
                  <a:cubicBezTo>
                    <a:pt x="4740" y="45632"/>
                    <a:pt x="9942" y="45869"/>
                    <a:pt x="15147" y="45869"/>
                  </a:cubicBezTo>
                  <a:cubicBezTo>
                    <a:pt x="29486" y="45869"/>
                    <a:pt x="43841" y="44069"/>
                    <a:pt x="48581" y="43070"/>
                  </a:cubicBezTo>
                  <a:cubicBezTo>
                    <a:pt x="47124" y="32112"/>
                    <a:pt x="47631" y="6429"/>
                    <a:pt x="47631" y="6429"/>
                  </a:cubicBezTo>
                  <a:lnTo>
                    <a:pt x="47631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50"/>
            <p:cNvSpPr/>
            <p:nvPr/>
          </p:nvSpPr>
          <p:spPr>
            <a:xfrm>
              <a:off x="7050628" y="2613886"/>
              <a:ext cx="1409095" cy="1304435"/>
            </a:xfrm>
            <a:custGeom>
              <a:avLst/>
              <a:gdLst/>
              <a:ahLst/>
              <a:cxnLst/>
              <a:rect l="l" t="t" r="r" b="b"/>
              <a:pathLst>
                <a:path w="48644" h="45031" extrusionOk="0">
                  <a:moveTo>
                    <a:pt x="0" y="0"/>
                  </a:moveTo>
                  <a:lnTo>
                    <a:pt x="0" y="6429"/>
                  </a:lnTo>
                  <a:lnTo>
                    <a:pt x="0" y="44368"/>
                  </a:lnTo>
                  <a:cubicBezTo>
                    <a:pt x="3716" y="44838"/>
                    <a:pt x="7719" y="45031"/>
                    <a:pt x="11786" y="45031"/>
                  </a:cubicBezTo>
                  <a:cubicBezTo>
                    <a:pt x="27199" y="45031"/>
                    <a:pt x="43532" y="42254"/>
                    <a:pt x="48644" y="41201"/>
                  </a:cubicBezTo>
                  <a:cubicBezTo>
                    <a:pt x="47187" y="30244"/>
                    <a:pt x="46966" y="6429"/>
                    <a:pt x="46966" y="6429"/>
                  </a:cubicBezTo>
                  <a:lnTo>
                    <a:pt x="46966" y="0"/>
                  </a:lnTo>
                  <a:close/>
                </a:path>
              </a:pathLst>
            </a:custGeom>
            <a:solidFill>
              <a:srgbClr val="D3BC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0"/>
            <p:cNvSpPr/>
            <p:nvPr/>
          </p:nvSpPr>
          <p:spPr>
            <a:xfrm>
              <a:off x="8165282" y="3766576"/>
              <a:ext cx="294484" cy="91335"/>
            </a:xfrm>
            <a:custGeom>
              <a:avLst/>
              <a:gdLst/>
              <a:ahLst/>
              <a:cxnLst/>
              <a:rect l="l" t="t" r="r" b="b"/>
              <a:pathLst>
                <a:path w="10166" h="3153" extrusionOk="0">
                  <a:moveTo>
                    <a:pt x="5699" y="0"/>
                  </a:moveTo>
                  <a:cubicBezTo>
                    <a:pt x="5627" y="0"/>
                    <a:pt x="5564" y="6"/>
                    <a:pt x="5511" y="17"/>
                  </a:cubicBezTo>
                  <a:cubicBezTo>
                    <a:pt x="4656" y="175"/>
                    <a:pt x="1362" y="2930"/>
                    <a:pt x="0" y="3152"/>
                  </a:cubicBezTo>
                  <a:cubicBezTo>
                    <a:pt x="4592" y="2487"/>
                    <a:pt x="8203" y="1822"/>
                    <a:pt x="10166" y="1410"/>
                  </a:cubicBezTo>
                  <a:cubicBezTo>
                    <a:pt x="10136" y="1321"/>
                    <a:pt x="6832" y="0"/>
                    <a:pt x="5699" y="0"/>
                  </a:cubicBezTo>
                  <a:close/>
                </a:path>
              </a:pathLst>
            </a:custGeom>
            <a:solidFill>
              <a:srgbClr val="B28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0"/>
            <p:cNvSpPr/>
            <p:nvPr/>
          </p:nvSpPr>
          <p:spPr>
            <a:xfrm>
              <a:off x="8165282" y="3754843"/>
              <a:ext cx="294484" cy="103066"/>
            </a:xfrm>
            <a:custGeom>
              <a:avLst/>
              <a:gdLst/>
              <a:ahLst/>
              <a:cxnLst/>
              <a:rect l="l" t="t" r="r" b="b"/>
              <a:pathLst>
                <a:path w="10166" h="3558" extrusionOk="0">
                  <a:moveTo>
                    <a:pt x="7744" y="1"/>
                  </a:moveTo>
                  <a:cubicBezTo>
                    <a:pt x="7706" y="1"/>
                    <a:pt x="7669" y="4"/>
                    <a:pt x="7633" y="10"/>
                  </a:cubicBezTo>
                  <a:cubicBezTo>
                    <a:pt x="6777" y="169"/>
                    <a:pt x="1362" y="3335"/>
                    <a:pt x="0" y="3557"/>
                  </a:cubicBezTo>
                  <a:cubicBezTo>
                    <a:pt x="4592" y="2892"/>
                    <a:pt x="8203" y="2227"/>
                    <a:pt x="10166" y="1815"/>
                  </a:cubicBezTo>
                  <a:cubicBezTo>
                    <a:pt x="10136" y="1724"/>
                    <a:pt x="8648" y="1"/>
                    <a:pt x="7744" y="1"/>
                  </a:cubicBezTo>
                  <a:close/>
                </a:path>
              </a:pathLst>
            </a:custGeom>
            <a:solidFill>
              <a:srgbClr val="C397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0"/>
            <p:cNvSpPr/>
            <p:nvPr/>
          </p:nvSpPr>
          <p:spPr>
            <a:xfrm>
              <a:off x="7049701" y="2612959"/>
              <a:ext cx="1361415" cy="187159"/>
            </a:xfrm>
            <a:custGeom>
              <a:avLst/>
              <a:gdLst/>
              <a:ahLst/>
              <a:cxnLst/>
              <a:rect l="l" t="t" r="r" b="b"/>
              <a:pathLst>
                <a:path w="46998" h="6461" extrusionOk="0">
                  <a:moveTo>
                    <a:pt x="1" y="0"/>
                  </a:moveTo>
                  <a:lnTo>
                    <a:pt x="1" y="6461"/>
                  </a:lnTo>
                  <a:lnTo>
                    <a:pt x="46998" y="6461"/>
                  </a:lnTo>
                  <a:lnTo>
                    <a:pt x="46998" y="0"/>
                  </a:lnTo>
                  <a:close/>
                </a:path>
              </a:pathLst>
            </a:custGeom>
            <a:solidFill>
              <a:srgbClr val="C397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7" name="Google Shape;1477;p50"/>
          <p:cNvGrpSpPr/>
          <p:nvPr/>
        </p:nvGrpSpPr>
        <p:grpSpPr>
          <a:xfrm>
            <a:off x="2244331" y="2960640"/>
            <a:ext cx="1451340" cy="1377607"/>
            <a:chOff x="2244331" y="2960640"/>
            <a:chExt cx="1451340" cy="1377607"/>
          </a:xfrm>
        </p:grpSpPr>
        <p:sp>
          <p:nvSpPr>
            <p:cNvPr id="1478" name="Google Shape;1478;p50"/>
            <p:cNvSpPr/>
            <p:nvPr/>
          </p:nvSpPr>
          <p:spPr>
            <a:xfrm>
              <a:off x="2973645" y="3388159"/>
              <a:ext cx="9212" cy="20219"/>
            </a:xfrm>
            <a:custGeom>
              <a:avLst/>
              <a:gdLst/>
              <a:ahLst/>
              <a:cxnLst/>
              <a:rect l="l" t="t" r="r" b="b"/>
              <a:pathLst>
                <a:path w="318" h="698" extrusionOk="0">
                  <a:moveTo>
                    <a:pt x="159" y="1"/>
                  </a:moveTo>
                  <a:cubicBezTo>
                    <a:pt x="64" y="1"/>
                    <a:pt x="1" y="64"/>
                    <a:pt x="1" y="127"/>
                  </a:cubicBezTo>
                  <a:lnTo>
                    <a:pt x="1" y="539"/>
                  </a:lnTo>
                  <a:cubicBezTo>
                    <a:pt x="1" y="602"/>
                    <a:pt x="64" y="697"/>
                    <a:pt x="159" y="697"/>
                  </a:cubicBezTo>
                  <a:cubicBezTo>
                    <a:pt x="254" y="697"/>
                    <a:pt x="318" y="634"/>
                    <a:pt x="318" y="539"/>
                  </a:cubicBezTo>
                  <a:lnTo>
                    <a:pt x="318" y="127"/>
                  </a:lnTo>
                  <a:cubicBezTo>
                    <a:pt x="318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0"/>
            <p:cNvSpPr/>
            <p:nvPr/>
          </p:nvSpPr>
          <p:spPr>
            <a:xfrm>
              <a:off x="2244331" y="2960640"/>
              <a:ext cx="1423782" cy="1377607"/>
            </a:xfrm>
            <a:custGeom>
              <a:avLst/>
              <a:gdLst/>
              <a:ahLst/>
              <a:cxnLst/>
              <a:rect l="l" t="t" r="r" b="b"/>
              <a:pathLst>
                <a:path w="49151" h="47557" extrusionOk="0">
                  <a:moveTo>
                    <a:pt x="2154" y="1"/>
                  </a:moveTo>
                  <a:lnTo>
                    <a:pt x="2154" y="6461"/>
                  </a:lnTo>
                  <a:cubicBezTo>
                    <a:pt x="2154" y="6461"/>
                    <a:pt x="0" y="35882"/>
                    <a:pt x="887" y="45857"/>
                  </a:cubicBezTo>
                  <a:cubicBezTo>
                    <a:pt x="2583" y="46683"/>
                    <a:pt x="14347" y="47556"/>
                    <a:pt x="24128" y="47556"/>
                  </a:cubicBezTo>
                  <a:cubicBezTo>
                    <a:pt x="28224" y="47556"/>
                    <a:pt x="31973" y="47403"/>
                    <a:pt x="34488" y="47029"/>
                  </a:cubicBezTo>
                  <a:cubicBezTo>
                    <a:pt x="36990" y="46649"/>
                    <a:pt x="47314" y="40727"/>
                    <a:pt x="48232" y="39365"/>
                  </a:cubicBezTo>
                  <a:cubicBezTo>
                    <a:pt x="49150" y="30118"/>
                    <a:pt x="49119" y="6461"/>
                    <a:pt x="49119" y="6461"/>
                  </a:cubicBezTo>
                  <a:lnTo>
                    <a:pt x="49119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0"/>
            <p:cNvSpPr/>
            <p:nvPr/>
          </p:nvSpPr>
          <p:spPr>
            <a:xfrm>
              <a:off x="2269997" y="2960640"/>
              <a:ext cx="1425636" cy="1304407"/>
            </a:xfrm>
            <a:custGeom>
              <a:avLst/>
              <a:gdLst/>
              <a:ahLst/>
              <a:cxnLst/>
              <a:rect l="l" t="t" r="r" b="b"/>
              <a:pathLst>
                <a:path w="49215" h="45030" extrusionOk="0">
                  <a:moveTo>
                    <a:pt x="1268" y="1"/>
                  </a:moveTo>
                  <a:lnTo>
                    <a:pt x="1268" y="6461"/>
                  </a:lnTo>
                  <a:cubicBezTo>
                    <a:pt x="1268" y="6461"/>
                    <a:pt x="1" y="30878"/>
                    <a:pt x="1806" y="43767"/>
                  </a:cubicBezTo>
                  <a:cubicBezTo>
                    <a:pt x="10428" y="44842"/>
                    <a:pt x="19623" y="45029"/>
                    <a:pt x="28222" y="45029"/>
                  </a:cubicBezTo>
                  <a:cubicBezTo>
                    <a:pt x="30519" y="45029"/>
                    <a:pt x="32774" y="45016"/>
                    <a:pt x="34963" y="45002"/>
                  </a:cubicBezTo>
                  <a:cubicBezTo>
                    <a:pt x="37719" y="44559"/>
                    <a:pt x="49215" y="36864"/>
                    <a:pt x="49120" y="36452"/>
                  </a:cubicBezTo>
                  <a:cubicBezTo>
                    <a:pt x="46618" y="30466"/>
                    <a:pt x="48233" y="6461"/>
                    <a:pt x="48233" y="6461"/>
                  </a:cubicBezTo>
                  <a:lnTo>
                    <a:pt x="48233" y="1"/>
                  </a:lnTo>
                  <a:close/>
                </a:path>
              </a:pathLst>
            </a:custGeom>
            <a:solidFill>
              <a:srgbClr val="C7C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0"/>
            <p:cNvSpPr/>
            <p:nvPr/>
          </p:nvSpPr>
          <p:spPr>
            <a:xfrm>
              <a:off x="3282826" y="4016575"/>
              <a:ext cx="412845" cy="247730"/>
            </a:xfrm>
            <a:custGeom>
              <a:avLst/>
              <a:gdLst/>
              <a:ahLst/>
              <a:cxnLst/>
              <a:rect l="l" t="t" r="r" b="b"/>
              <a:pathLst>
                <a:path w="14252" h="8552" extrusionOk="0">
                  <a:moveTo>
                    <a:pt x="14157" y="1"/>
                  </a:moveTo>
                  <a:lnTo>
                    <a:pt x="14157" y="1"/>
                  </a:lnTo>
                  <a:cubicBezTo>
                    <a:pt x="13359" y="468"/>
                    <a:pt x="12204" y="607"/>
                    <a:pt x="10962" y="607"/>
                  </a:cubicBezTo>
                  <a:cubicBezTo>
                    <a:pt x="9130" y="607"/>
                    <a:pt x="7107" y="305"/>
                    <a:pt x="5752" y="305"/>
                  </a:cubicBezTo>
                  <a:cubicBezTo>
                    <a:pt x="5472" y="305"/>
                    <a:pt x="5220" y="318"/>
                    <a:pt x="5004" y="349"/>
                  </a:cubicBezTo>
                  <a:cubicBezTo>
                    <a:pt x="4719" y="2471"/>
                    <a:pt x="2122" y="6936"/>
                    <a:pt x="0" y="8551"/>
                  </a:cubicBezTo>
                  <a:cubicBezTo>
                    <a:pt x="2756" y="8108"/>
                    <a:pt x="14252" y="413"/>
                    <a:pt x="14157" y="1"/>
                  </a:cubicBezTo>
                  <a:close/>
                </a:path>
              </a:pathLst>
            </a:custGeom>
            <a:solidFill>
              <a:srgbClr val="A4A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0"/>
            <p:cNvSpPr/>
            <p:nvPr/>
          </p:nvSpPr>
          <p:spPr>
            <a:xfrm>
              <a:off x="3282826" y="4000063"/>
              <a:ext cx="412845" cy="264242"/>
            </a:xfrm>
            <a:custGeom>
              <a:avLst/>
              <a:gdLst/>
              <a:ahLst/>
              <a:cxnLst/>
              <a:rect l="l" t="t" r="r" b="b"/>
              <a:pathLst>
                <a:path w="14252" h="9122" extrusionOk="0">
                  <a:moveTo>
                    <a:pt x="6556" y="1"/>
                  </a:moveTo>
                  <a:cubicBezTo>
                    <a:pt x="6778" y="2471"/>
                    <a:pt x="2122" y="7506"/>
                    <a:pt x="0" y="9121"/>
                  </a:cubicBezTo>
                  <a:cubicBezTo>
                    <a:pt x="2756" y="8678"/>
                    <a:pt x="14252" y="983"/>
                    <a:pt x="14125" y="571"/>
                  </a:cubicBezTo>
                  <a:cubicBezTo>
                    <a:pt x="12256" y="64"/>
                    <a:pt x="9184" y="1"/>
                    <a:pt x="6556" y="1"/>
                  </a:cubicBezTo>
                  <a:close/>
                </a:path>
              </a:pathLst>
            </a:custGeom>
            <a:solidFill>
              <a:srgbClr val="B0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0"/>
            <p:cNvSpPr/>
            <p:nvPr/>
          </p:nvSpPr>
          <p:spPr>
            <a:xfrm>
              <a:off x="2306700" y="2960640"/>
              <a:ext cx="1360488" cy="187188"/>
            </a:xfrm>
            <a:custGeom>
              <a:avLst/>
              <a:gdLst/>
              <a:ahLst/>
              <a:cxnLst/>
              <a:rect l="l" t="t" r="r" b="b"/>
              <a:pathLst>
                <a:path w="46966" h="6462" extrusionOk="0">
                  <a:moveTo>
                    <a:pt x="1" y="1"/>
                  </a:moveTo>
                  <a:lnTo>
                    <a:pt x="1" y="6461"/>
                  </a:lnTo>
                  <a:lnTo>
                    <a:pt x="46966" y="6461"/>
                  </a:lnTo>
                  <a:lnTo>
                    <a:pt x="46966" y="1"/>
                  </a:lnTo>
                  <a:close/>
                </a:path>
              </a:pathLst>
            </a:custGeom>
            <a:solidFill>
              <a:srgbClr val="B0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4" name="Google Shape;1484;p50"/>
          <p:cNvGrpSpPr/>
          <p:nvPr/>
        </p:nvGrpSpPr>
        <p:grpSpPr>
          <a:xfrm>
            <a:off x="5442407" y="2960640"/>
            <a:ext cx="1428387" cy="1329782"/>
            <a:chOff x="5442407" y="2960640"/>
            <a:chExt cx="1428387" cy="1329782"/>
          </a:xfrm>
        </p:grpSpPr>
        <p:sp>
          <p:nvSpPr>
            <p:cNvPr id="1485" name="Google Shape;1485;p50"/>
            <p:cNvSpPr/>
            <p:nvPr/>
          </p:nvSpPr>
          <p:spPr>
            <a:xfrm>
              <a:off x="6151558" y="3388159"/>
              <a:ext cx="9212" cy="20219"/>
            </a:xfrm>
            <a:custGeom>
              <a:avLst/>
              <a:gdLst/>
              <a:ahLst/>
              <a:cxnLst/>
              <a:rect l="l" t="t" r="r" b="b"/>
              <a:pathLst>
                <a:path w="318" h="698" extrusionOk="0">
                  <a:moveTo>
                    <a:pt x="159" y="1"/>
                  </a:moveTo>
                  <a:cubicBezTo>
                    <a:pt x="96" y="1"/>
                    <a:pt x="1" y="64"/>
                    <a:pt x="1" y="127"/>
                  </a:cubicBezTo>
                  <a:lnTo>
                    <a:pt x="1" y="539"/>
                  </a:lnTo>
                  <a:cubicBezTo>
                    <a:pt x="1" y="602"/>
                    <a:pt x="96" y="697"/>
                    <a:pt x="159" y="697"/>
                  </a:cubicBezTo>
                  <a:cubicBezTo>
                    <a:pt x="254" y="697"/>
                    <a:pt x="317" y="634"/>
                    <a:pt x="317" y="539"/>
                  </a:cubicBezTo>
                  <a:lnTo>
                    <a:pt x="317" y="127"/>
                  </a:lnTo>
                  <a:cubicBezTo>
                    <a:pt x="317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0"/>
            <p:cNvSpPr/>
            <p:nvPr/>
          </p:nvSpPr>
          <p:spPr>
            <a:xfrm>
              <a:off x="5442407" y="2960640"/>
              <a:ext cx="1407270" cy="1329782"/>
            </a:xfrm>
            <a:custGeom>
              <a:avLst/>
              <a:gdLst/>
              <a:ahLst/>
              <a:cxnLst/>
              <a:rect l="l" t="t" r="r" b="b"/>
              <a:pathLst>
                <a:path w="48581" h="45906" extrusionOk="0">
                  <a:moveTo>
                    <a:pt x="0" y="1"/>
                  </a:moveTo>
                  <a:lnTo>
                    <a:pt x="0" y="6430"/>
                  </a:lnTo>
                  <a:lnTo>
                    <a:pt x="0" y="44369"/>
                  </a:lnTo>
                  <a:cubicBezTo>
                    <a:pt x="8820" y="45468"/>
                    <a:pt x="19250" y="45905"/>
                    <a:pt x="28310" y="45905"/>
                  </a:cubicBezTo>
                  <a:cubicBezTo>
                    <a:pt x="37533" y="45905"/>
                    <a:pt x="45338" y="45452"/>
                    <a:pt x="48581" y="44781"/>
                  </a:cubicBezTo>
                  <a:cubicBezTo>
                    <a:pt x="47124" y="33823"/>
                    <a:pt x="46934" y="6430"/>
                    <a:pt x="46934" y="6430"/>
                  </a:cubicBezTo>
                  <a:lnTo>
                    <a:pt x="46934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0"/>
            <p:cNvSpPr/>
            <p:nvPr/>
          </p:nvSpPr>
          <p:spPr>
            <a:xfrm>
              <a:off x="5442407" y="2960640"/>
              <a:ext cx="1428387" cy="1287663"/>
            </a:xfrm>
            <a:custGeom>
              <a:avLst/>
              <a:gdLst/>
              <a:ahLst/>
              <a:cxnLst/>
              <a:rect l="l" t="t" r="r" b="b"/>
              <a:pathLst>
                <a:path w="49310" h="44452" extrusionOk="0">
                  <a:moveTo>
                    <a:pt x="0" y="1"/>
                  </a:moveTo>
                  <a:lnTo>
                    <a:pt x="0" y="6430"/>
                  </a:lnTo>
                  <a:cubicBezTo>
                    <a:pt x="0" y="6430"/>
                    <a:pt x="475" y="34393"/>
                    <a:pt x="1141" y="43197"/>
                  </a:cubicBezTo>
                  <a:cubicBezTo>
                    <a:pt x="8340" y="44107"/>
                    <a:pt x="16539" y="44452"/>
                    <a:pt x="24179" y="44452"/>
                  </a:cubicBezTo>
                  <a:cubicBezTo>
                    <a:pt x="35427" y="44452"/>
                    <a:pt x="45462" y="43704"/>
                    <a:pt x="49309" y="42912"/>
                  </a:cubicBezTo>
                  <a:cubicBezTo>
                    <a:pt x="47852" y="31923"/>
                    <a:pt x="46934" y="6461"/>
                    <a:pt x="46934" y="6430"/>
                  </a:cubicBezTo>
                  <a:lnTo>
                    <a:pt x="46934" y="1"/>
                  </a:lnTo>
                  <a:close/>
                </a:path>
              </a:pathLst>
            </a:custGeom>
            <a:solidFill>
              <a:srgbClr val="A3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0"/>
            <p:cNvSpPr/>
            <p:nvPr/>
          </p:nvSpPr>
          <p:spPr>
            <a:xfrm>
              <a:off x="5442407" y="2960640"/>
              <a:ext cx="1359561" cy="186261"/>
            </a:xfrm>
            <a:custGeom>
              <a:avLst/>
              <a:gdLst/>
              <a:ahLst/>
              <a:cxnLst/>
              <a:rect l="l" t="t" r="r" b="b"/>
              <a:pathLst>
                <a:path w="46934" h="6430" extrusionOk="0">
                  <a:moveTo>
                    <a:pt x="0" y="1"/>
                  </a:moveTo>
                  <a:lnTo>
                    <a:pt x="0" y="6430"/>
                  </a:lnTo>
                  <a:lnTo>
                    <a:pt x="46934" y="6430"/>
                  </a:lnTo>
                  <a:lnTo>
                    <a:pt x="46934" y="1"/>
                  </a:lnTo>
                  <a:close/>
                </a:path>
              </a:pathLst>
            </a:custGeom>
            <a:solidFill>
              <a:srgbClr val="95D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9" name="Google Shape;1489;p50"/>
          <p:cNvSpPr txBox="1"/>
          <p:nvPr/>
        </p:nvSpPr>
        <p:spPr>
          <a:xfrm>
            <a:off x="710250" y="2878250"/>
            <a:ext cx="13224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90" name="Google Shape;1490;p50"/>
          <p:cNvSpPr txBox="1"/>
          <p:nvPr/>
        </p:nvSpPr>
        <p:spPr>
          <a:xfrm>
            <a:off x="710250" y="3163300"/>
            <a:ext cx="13224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1" name="Google Shape;1491;p50"/>
          <p:cNvSpPr txBox="1"/>
          <p:nvPr/>
        </p:nvSpPr>
        <p:spPr>
          <a:xfrm>
            <a:off x="3907838" y="2878250"/>
            <a:ext cx="13224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Venus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92" name="Google Shape;1492;p50"/>
          <p:cNvSpPr txBox="1"/>
          <p:nvPr/>
        </p:nvSpPr>
        <p:spPr>
          <a:xfrm>
            <a:off x="3907838" y="3163300"/>
            <a:ext cx="13224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3" name="Google Shape;1493;p50"/>
          <p:cNvSpPr txBox="1"/>
          <p:nvPr/>
        </p:nvSpPr>
        <p:spPr>
          <a:xfrm>
            <a:off x="7082938" y="2878250"/>
            <a:ext cx="13224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94" name="Google Shape;1494;p50"/>
          <p:cNvSpPr txBox="1"/>
          <p:nvPr/>
        </p:nvSpPr>
        <p:spPr>
          <a:xfrm>
            <a:off x="7082938" y="3163300"/>
            <a:ext cx="13224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Earth is the planet where we all live 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5" name="Google Shape;1495;p50"/>
          <p:cNvSpPr txBox="1"/>
          <p:nvPr/>
        </p:nvSpPr>
        <p:spPr>
          <a:xfrm>
            <a:off x="2317025" y="3222675"/>
            <a:ext cx="13224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96" name="Google Shape;1496;p50"/>
          <p:cNvSpPr txBox="1"/>
          <p:nvPr/>
        </p:nvSpPr>
        <p:spPr>
          <a:xfrm>
            <a:off x="2317025" y="3507725"/>
            <a:ext cx="13224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a gas giant and has several rings around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7" name="Google Shape;1497;p50"/>
          <p:cNvSpPr txBox="1"/>
          <p:nvPr/>
        </p:nvSpPr>
        <p:spPr>
          <a:xfrm>
            <a:off x="5469613" y="3222675"/>
            <a:ext cx="13224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Uranus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98" name="Google Shape;1498;p50"/>
          <p:cNvSpPr txBox="1"/>
          <p:nvPr/>
        </p:nvSpPr>
        <p:spPr>
          <a:xfrm>
            <a:off x="5469613" y="3507725"/>
            <a:ext cx="13224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Uranus is the seventh planet from the Sun  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51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Post-it Board Infographics</a:t>
            </a:r>
            <a:endParaRPr sz="25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504" name="Google Shape;1504;p51"/>
          <p:cNvGrpSpPr/>
          <p:nvPr/>
        </p:nvGrpSpPr>
        <p:grpSpPr>
          <a:xfrm>
            <a:off x="618386" y="2257147"/>
            <a:ext cx="1995364" cy="1355005"/>
            <a:chOff x="618386" y="2257147"/>
            <a:chExt cx="1995364" cy="1355005"/>
          </a:xfrm>
        </p:grpSpPr>
        <p:sp>
          <p:nvSpPr>
            <p:cNvPr id="1505" name="Google Shape;1505;p51"/>
            <p:cNvSpPr/>
            <p:nvPr/>
          </p:nvSpPr>
          <p:spPr>
            <a:xfrm>
              <a:off x="618386" y="2460191"/>
              <a:ext cx="1995364" cy="1151961"/>
            </a:xfrm>
            <a:custGeom>
              <a:avLst/>
              <a:gdLst/>
              <a:ahLst/>
              <a:cxnLst/>
              <a:rect l="l" t="t" r="r" b="b"/>
              <a:pathLst>
                <a:path w="64732" h="37371" extrusionOk="0">
                  <a:moveTo>
                    <a:pt x="0" y="1"/>
                  </a:moveTo>
                  <a:lnTo>
                    <a:pt x="0" y="34140"/>
                  </a:lnTo>
                  <a:lnTo>
                    <a:pt x="2122" y="37370"/>
                  </a:lnTo>
                  <a:lnTo>
                    <a:pt x="54408" y="37370"/>
                  </a:lnTo>
                  <a:lnTo>
                    <a:pt x="64732" y="28851"/>
                  </a:lnTo>
                  <a:lnTo>
                    <a:pt x="64732" y="1"/>
                  </a:lnTo>
                  <a:close/>
                </a:path>
              </a:pathLst>
            </a:custGeom>
            <a:solidFill>
              <a:srgbClr val="F7DE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51"/>
            <p:cNvSpPr/>
            <p:nvPr/>
          </p:nvSpPr>
          <p:spPr>
            <a:xfrm>
              <a:off x="618386" y="2257147"/>
              <a:ext cx="1995364" cy="202120"/>
            </a:xfrm>
            <a:custGeom>
              <a:avLst/>
              <a:gdLst/>
              <a:ahLst/>
              <a:cxnLst/>
              <a:rect l="l" t="t" r="r" b="b"/>
              <a:pathLst>
                <a:path w="64732" h="6557" extrusionOk="0">
                  <a:moveTo>
                    <a:pt x="0" y="1"/>
                  </a:moveTo>
                  <a:lnTo>
                    <a:pt x="0" y="6556"/>
                  </a:lnTo>
                  <a:lnTo>
                    <a:pt x="64732" y="6556"/>
                  </a:lnTo>
                  <a:lnTo>
                    <a:pt x="64732" y="1"/>
                  </a:lnTo>
                  <a:close/>
                </a:path>
              </a:pathLst>
            </a:custGeom>
            <a:solidFill>
              <a:srgbClr val="F2C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1"/>
            <p:cNvSpPr/>
            <p:nvPr/>
          </p:nvSpPr>
          <p:spPr>
            <a:xfrm>
              <a:off x="2295481" y="3349523"/>
              <a:ext cx="318268" cy="262629"/>
            </a:xfrm>
            <a:custGeom>
              <a:avLst/>
              <a:gdLst/>
              <a:ahLst/>
              <a:cxnLst/>
              <a:rect l="l" t="t" r="r" b="b"/>
              <a:pathLst>
                <a:path w="10325" h="8520" extrusionOk="0">
                  <a:moveTo>
                    <a:pt x="10325" y="0"/>
                  </a:moveTo>
                  <a:lnTo>
                    <a:pt x="10325" y="0"/>
                  </a:lnTo>
                  <a:cubicBezTo>
                    <a:pt x="8921" y="826"/>
                    <a:pt x="7343" y="1085"/>
                    <a:pt x="5913" y="1085"/>
                  </a:cubicBezTo>
                  <a:cubicBezTo>
                    <a:pt x="3504" y="1085"/>
                    <a:pt x="1521" y="349"/>
                    <a:pt x="1521" y="349"/>
                  </a:cubicBezTo>
                  <a:lnTo>
                    <a:pt x="1521" y="349"/>
                  </a:lnTo>
                  <a:cubicBezTo>
                    <a:pt x="2851" y="6144"/>
                    <a:pt x="1" y="8519"/>
                    <a:pt x="1" y="8519"/>
                  </a:cubicBezTo>
                  <a:lnTo>
                    <a:pt x="10325" y="0"/>
                  </a:lnTo>
                  <a:close/>
                </a:path>
              </a:pathLst>
            </a:custGeom>
            <a:solidFill>
              <a:srgbClr val="F2C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1"/>
            <p:cNvSpPr/>
            <p:nvPr/>
          </p:nvSpPr>
          <p:spPr>
            <a:xfrm>
              <a:off x="618386" y="3504727"/>
              <a:ext cx="76169" cy="107425"/>
            </a:xfrm>
            <a:custGeom>
              <a:avLst/>
              <a:gdLst/>
              <a:ahLst/>
              <a:cxnLst/>
              <a:rect l="l" t="t" r="r" b="b"/>
              <a:pathLst>
                <a:path w="2471" h="3485" extrusionOk="0">
                  <a:moveTo>
                    <a:pt x="2470" y="1"/>
                  </a:moveTo>
                  <a:lnTo>
                    <a:pt x="0" y="254"/>
                  </a:lnTo>
                  <a:lnTo>
                    <a:pt x="2122" y="3484"/>
                  </a:lnTo>
                  <a:lnTo>
                    <a:pt x="2470" y="1"/>
                  </a:lnTo>
                  <a:close/>
                </a:path>
              </a:pathLst>
            </a:custGeom>
            <a:solidFill>
              <a:srgbClr val="F2C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1"/>
            <p:cNvSpPr/>
            <p:nvPr/>
          </p:nvSpPr>
          <p:spPr>
            <a:xfrm>
              <a:off x="618386" y="2257147"/>
              <a:ext cx="1995364" cy="126937"/>
            </a:xfrm>
            <a:custGeom>
              <a:avLst/>
              <a:gdLst/>
              <a:ahLst/>
              <a:cxnLst/>
              <a:rect l="l" t="t" r="r" b="b"/>
              <a:pathLst>
                <a:path w="64732" h="4118" extrusionOk="0">
                  <a:moveTo>
                    <a:pt x="0" y="1"/>
                  </a:moveTo>
                  <a:lnTo>
                    <a:pt x="64732" y="4118"/>
                  </a:lnTo>
                  <a:lnTo>
                    <a:pt x="64732" y="1"/>
                  </a:lnTo>
                  <a:close/>
                </a:path>
              </a:pathLst>
            </a:custGeom>
            <a:solidFill>
              <a:srgbClr val="E2B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0" name="Google Shape;1510;p51"/>
          <p:cNvGrpSpPr/>
          <p:nvPr/>
        </p:nvGrpSpPr>
        <p:grpSpPr>
          <a:xfrm>
            <a:off x="3485480" y="2256192"/>
            <a:ext cx="1998200" cy="1355961"/>
            <a:chOff x="3485480" y="2256192"/>
            <a:chExt cx="1998200" cy="1355961"/>
          </a:xfrm>
        </p:grpSpPr>
        <p:sp>
          <p:nvSpPr>
            <p:cNvPr id="1511" name="Google Shape;1511;p51"/>
            <p:cNvSpPr/>
            <p:nvPr/>
          </p:nvSpPr>
          <p:spPr>
            <a:xfrm>
              <a:off x="3485480" y="2256192"/>
              <a:ext cx="1991480" cy="203075"/>
            </a:xfrm>
            <a:custGeom>
              <a:avLst/>
              <a:gdLst/>
              <a:ahLst/>
              <a:cxnLst/>
              <a:rect l="l" t="t" r="r" b="b"/>
              <a:pathLst>
                <a:path w="64606" h="6588" extrusionOk="0">
                  <a:moveTo>
                    <a:pt x="0" y="0"/>
                  </a:moveTo>
                  <a:lnTo>
                    <a:pt x="0" y="6587"/>
                  </a:lnTo>
                  <a:lnTo>
                    <a:pt x="64605" y="6587"/>
                  </a:lnTo>
                  <a:lnTo>
                    <a:pt x="64605" y="0"/>
                  </a:lnTo>
                  <a:close/>
                </a:path>
              </a:pathLst>
            </a:custGeom>
            <a:solidFill>
              <a:srgbClr val="58E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51"/>
            <p:cNvSpPr/>
            <p:nvPr/>
          </p:nvSpPr>
          <p:spPr>
            <a:xfrm>
              <a:off x="3485480" y="2459236"/>
              <a:ext cx="1998200" cy="1152917"/>
            </a:xfrm>
            <a:custGeom>
              <a:avLst/>
              <a:gdLst/>
              <a:ahLst/>
              <a:cxnLst/>
              <a:rect l="l" t="t" r="r" b="b"/>
              <a:pathLst>
                <a:path w="64824" h="37402" extrusionOk="0">
                  <a:moveTo>
                    <a:pt x="0" y="0"/>
                  </a:moveTo>
                  <a:lnTo>
                    <a:pt x="0" y="37401"/>
                  </a:lnTo>
                  <a:lnTo>
                    <a:pt x="60425" y="37401"/>
                  </a:lnTo>
                  <a:cubicBezTo>
                    <a:pt x="60425" y="37401"/>
                    <a:pt x="60426" y="37401"/>
                    <a:pt x="60429" y="37401"/>
                  </a:cubicBezTo>
                  <a:cubicBezTo>
                    <a:pt x="60583" y="37401"/>
                    <a:pt x="64823" y="37065"/>
                    <a:pt x="64637" y="0"/>
                  </a:cubicBezTo>
                  <a:close/>
                </a:path>
              </a:pathLst>
            </a:custGeom>
            <a:solidFill>
              <a:srgbClr val="84F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51"/>
            <p:cNvSpPr/>
            <p:nvPr/>
          </p:nvSpPr>
          <p:spPr>
            <a:xfrm>
              <a:off x="3485480" y="2257147"/>
              <a:ext cx="1992436" cy="126937"/>
            </a:xfrm>
            <a:custGeom>
              <a:avLst/>
              <a:gdLst/>
              <a:ahLst/>
              <a:cxnLst/>
              <a:rect l="l" t="t" r="r" b="b"/>
              <a:pathLst>
                <a:path w="64637" h="4118" extrusionOk="0">
                  <a:moveTo>
                    <a:pt x="0" y="1"/>
                  </a:moveTo>
                  <a:lnTo>
                    <a:pt x="64637" y="4118"/>
                  </a:lnTo>
                  <a:lnTo>
                    <a:pt x="64637" y="1"/>
                  </a:lnTo>
                  <a:close/>
                </a:path>
              </a:pathLst>
            </a:custGeom>
            <a:solidFill>
              <a:srgbClr val="4BD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1"/>
            <p:cNvSpPr/>
            <p:nvPr/>
          </p:nvSpPr>
          <p:spPr>
            <a:xfrm>
              <a:off x="5285568" y="2459236"/>
              <a:ext cx="198112" cy="1152917"/>
            </a:xfrm>
            <a:custGeom>
              <a:avLst/>
              <a:gdLst/>
              <a:ahLst/>
              <a:cxnLst/>
              <a:rect l="l" t="t" r="r" b="b"/>
              <a:pathLst>
                <a:path w="6427" h="37402" extrusionOk="0">
                  <a:moveTo>
                    <a:pt x="6240" y="0"/>
                  </a:moveTo>
                  <a:cubicBezTo>
                    <a:pt x="6240" y="7252"/>
                    <a:pt x="4023" y="28692"/>
                    <a:pt x="1" y="28851"/>
                  </a:cubicBezTo>
                  <a:cubicBezTo>
                    <a:pt x="1" y="28851"/>
                    <a:pt x="4435" y="33759"/>
                    <a:pt x="2028" y="37401"/>
                  </a:cubicBezTo>
                  <a:cubicBezTo>
                    <a:pt x="2028" y="37401"/>
                    <a:pt x="2029" y="37401"/>
                    <a:pt x="2032" y="37401"/>
                  </a:cubicBezTo>
                  <a:cubicBezTo>
                    <a:pt x="2186" y="37401"/>
                    <a:pt x="6426" y="37065"/>
                    <a:pt x="6240" y="0"/>
                  </a:cubicBezTo>
                  <a:close/>
                </a:path>
              </a:pathLst>
            </a:custGeom>
            <a:solidFill>
              <a:srgbClr val="58E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5" name="Google Shape;1515;p51"/>
          <p:cNvGrpSpPr/>
          <p:nvPr/>
        </p:nvGrpSpPr>
        <p:grpSpPr>
          <a:xfrm>
            <a:off x="6348661" y="2256192"/>
            <a:ext cx="2176954" cy="1356917"/>
            <a:chOff x="6348661" y="2256192"/>
            <a:chExt cx="2176954" cy="1356917"/>
          </a:xfrm>
        </p:grpSpPr>
        <p:sp>
          <p:nvSpPr>
            <p:cNvPr id="1516" name="Google Shape;1516;p51"/>
            <p:cNvSpPr/>
            <p:nvPr/>
          </p:nvSpPr>
          <p:spPr>
            <a:xfrm>
              <a:off x="6349647" y="2256192"/>
              <a:ext cx="1994408" cy="203075"/>
            </a:xfrm>
            <a:custGeom>
              <a:avLst/>
              <a:gdLst/>
              <a:ahLst/>
              <a:cxnLst/>
              <a:rect l="l" t="t" r="r" b="b"/>
              <a:pathLst>
                <a:path w="64701" h="6588" extrusionOk="0">
                  <a:moveTo>
                    <a:pt x="0" y="0"/>
                  </a:moveTo>
                  <a:lnTo>
                    <a:pt x="0" y="6587"/>
                  </a:lnTo>
                  <a:lnTo>
                    <a:pt x="64700" y="6587"/>
                  </a:lnTo>
                  <a:lnTo>
                    <a:pt x="64700" y="0"/>
                  </a:lnTo>
                  <a:close/>
                </a:path>
              </a:pathLst>
            </a:custGeom>
            <a:solidFill>
              <a:srgbClr val="F2C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1"/>
            <p:cNvSpPr/>
            <p:nvPr/>
          </p:nvSpPr>
          <p:spPr>
            <a:xfrm>
              <a:off x="6349647" y="2459236"/>
              <a:ext cx="2175968" cy="1153872"/>
            </a:xfrm>
            <a:custGeom>
              <a:avLst/>
              <a:gdLst/>
              <a:ahLst/>
              <a:cxnLst/>
              <a:rect l="l" t="t" r="r" b="b"/>
              <a:pathLst>
                <a:path w="70591" h="37433" extrusionOk="0">
                  <a:moveTo>
                    <a:pt x="0" y="0"/>
                  </a:moveTo>
                  <a:lnTo>
                    <a:pt x="0" y="24512"/>
                  </a:lnTo>
                  <a:cubicBezTo>
                    <a:pt x="0" y="28312"/>
                    <a:pt x="665" y="37433"/>
                    <a:pt x="5859" y="37433"/>
                  </a:cubicBezTo>
                  <a:lnTo>
                    <a:pt x="70591" y="37433"/>
                  </a:lnTo>
                  <a:cubicBezTo>
                    <a:pt x="65365" y="37433"/>
                    <a:pt x="64700" y="28312"/>
                    <a:pt x="64700" y="24512"/>
                  </a:cubicBezTo>
                  <a:lnTo>
                    <a:pt x="64700" y="0"/>
                  </a:lnTo>
                  <a:close/>
                </a:path>
              </a:pathLst>
            </a:custGeom>
            <a:solidFill>
              <a:srgbClr val="F7DE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51"/>
            <p:cNvSpPr/>
            <p:nvPr/>
          </p:nvSpPr>
          <p:spPr>
            <a:xfrm>
              <a:off x="6348661" y="2256192"/>
              <a:ext cx="1995395" cy="127893"/>
            </a:xfrm>
            <a:custGeom>
              <a:avLst/>
              <a:gdLst/>
              <a:ahLst/>
              <a:cxnLst/>
              <a:rect l="l" t="t" r="r" b="b"/>
              <a:pathLst>
                <a:path w="64733" h="4149" extrusionOk="0">
                  <a:moveTo>
                    <a:pt x="1" y="0"/>
                  </a:moveTo>
                  <a:lnTo>
                    <a:pt x="64732" y="4149"/>
                  </a:lnTo>
                  <a:lnTo>
                    <a:pt x="64732" y="0"/>
                  </a:lnTo>
                  <a:close/>
                </a:path>
              </a:pathLst>
            </a:custGeom>
            <a:solidFill>
              <a:srgbClr val="E2B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9" name="Google Shape;1519;p51"/>
          <p:cNvGrpSpPr/>
          <p:nvPr/>
        </p:nvGrpSpPr>
        <p:grpSpPr>
          <a:xfrm>
            <a:off x="2388234" y="4329604"/>
            <a:ext cx="1995364" cy="407106"/>
            <a:chOff x="2388234" y="4329604"/>
            <a:chExt cx="1995364" cy="407106"/>
          </a:xfrm>
        </p:grpSpPr>
        <p:sp>
          <p:nvSpPr>
            <p:cNvPr id="1520" name="Google Shape;1520;p51"/>
            <p:cNvSpPr/>
            <p:nvPr/>
          </p:nvSpPr>
          <p:spPr>
            <a:xfrm>
              <a:off x="2388234" y="4329604"/>
              <a:ext cx="153293" cy="407106"/>
            </a:xfrm>
            <a:custGeom>
              <a:avLst/>
              <a:gdLst/>
              <a:ahLst/>
              <a:cxnLst/>
              <a:rect l="l" t="t" r="r" b="b"/>
              <a:pathLst>
                <a:path w="4973" h="13207" extrusionOk="0">
                  <a:moveTo>
                    <a:pt x="0" y="1"/>
                  </a:moveTo>
                  <a:lnTo>
                    <a:pt x="0" y="13207"/>
                  </a:lnTo>
                  <a:lnTo>
                    <a:pt x="4972" y="13207"/>
                  </a:lnTo>
                  <a:lnTo>
                    <a:pt x="4972" y="1"/>
                  </a:lnTo>
                  <a:close/>
                </a:path>
              </a:pathLst>
            </a:custGeom>
            <a:solidFill>
              <a:srgbClr val="B0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1"/>
            <p:cNvSpPr/>
            <p:nvPr/>
          </p:nvSpPr>
          <p:spPr>
            <a:xfrm>
              <a:off x="2541496" y="4329604"/>
              <a:ext cx="1842102" cy="407106"/>
            </a:xfrm>
            <a:custGeom>
              <a:avLst/>
              <a:gdLst/>
              <a:ahLst/>
              <a:cxnLst/>
              <a:rect l="l" t="t" r="r" b="b"/>
              <a:pathLst>
                <a:path w="59760" h="13207" extrusionOk="0">
                  <a:moveTo>
                    <a:pt x="0" y="1"/>
                  </a:moveTo>
                  <a:lnTo>
                    <a:pt x="0" y="13207"/>
                  </a:lnTo>
                  <a:lnTo>
                    <a:pt x="54819" y="13207"/>
                  </a:lnTo>
                  <a:cubicBezTo>
                    <a:pt x="54978" y="13207"/>
                    <a:pt x="55136" y="13143"/>
                    <a:pt x="55231" y="12985"/>
                  </a:cubicBezTo>
                  <a:lnTo>
                    <a:pt x="59633" y="6778"/>
                  </a:lnTo>
                  <a:cubicBezTo>
                    <a:pt x="59760" y="6620"/>
                    <a:pt x="59760" y="6366"/>
                    <a:pt x="59633" y="6176"/>
                  </a:cubicBezTo>
                  <a:lnTo>
                    <a:pt x="55231" y="222"/>
                  </a:lnTo>
                  <a:cubicBezTo>
                    <a:pt x="55136" y="96"/>
                    <a:pt x="55009" y="1"/>
                    <a:pt x="54819" y="1"/>
                  </a:cubicBezTo>
                  <a:close/>
                </a:path>
              </a:pathLst>
            </a:custGeom>
            <a:solidFill>
              <a:srgbClr val="C7C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1"/>
            <p:cNvSpPr/>
            <p:nvPr/>
          </p:nvSpPr>
          <p:spPr>
            <a:xfrm>
              <a:off x="2541496" y="4330591"/>
              <a:ext cx="1790378" cy="124995"/>
            </a:xfrm>
            <a:custGeom>
              <a:avLst/>
              <a:gdLst/>
              <a:ahLst/>
              <a:cxnLst/>
              <a:rect l="l" t="t" r="r" b="b"/>
              <a:pathLst>
                <a:path w="58082" h="4055" extrusionOk="0">
                  <a:moveTo>
                    <a:pt x="0" y="0"/>
                  </a:moveTo>
                  <a:lnTo>
                    <a:pt x="58081" y="4054"/>
                  </a:lnTo>
                  <a:lnTo>
                    <a:pt x="55231" y="190"/>
                  </a:lnTo>
                  <a:cubicBezTo>
                    <a:pt x="55168" y="95"/>
                    <a:pt x="55104" y="32"/>
                    <a:pt x="54978" y="0"/>
                  </a:cubicBezTo>
                  <a:close/>
                </a:path>
              </a:pathLst>
            </a:custGeom>
            <a:solidFill>
              <a:srgbClr val="B0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51"/>
          <p:cNvGrpSpPr/>
          <p:nvPr/>
        </p:nvGrpSpPr>
        <p:grpSpPr>
          <a:xfrm>
            <a:off x="4578812" y="4329604"/>
            <a:ext cx="1994408" cy="407106"/>
            <a:chOff x="4578812" y="4329604"/>
            <a:chExt cx="1994408" cy="407106"/>
          </a:xfrm>
        </p:grpSpPr>
        <p:sp>
          <p:nvSpPr>
            <p:cNvPr id="1524" name="Google Shape;1524;p51"/>
            <p:cNvSpPr/>
            <p:nvPr/>
          </p:nvSpPr>
          <p:spPr>
            <a:xfrm>
              <a:off x="4732074" y="4329604"/>
              <a:ext cx="1841146" cy="407106"/>
            </a:xfrm>
            <a:custGeom>
              <a:avLst/>
              <a:gdLst/>
              <a:ahLst/>
              <a:cxnLst/>
              <a:rect l="l" t="t" r="r" b="b"/>
              <a:pathLst>
                <a:path w="59729" h="13207" extrusionOk="0">
                  <a:moveTo>
                    <a:pt x="1" y="1"/>
                  </a:moveTo>
                  <a:lnTo>
                    <a:pt x="1" y="13207"/>
                  </a:lnTo>
                  <a:lnTo>
                    <a:pt x="59728" y="13207"/>
                  </a:lnTo>
                  <a:lnTo>
                    <a:pt x="59728" y="1"/>
                  </a:lnTo>
                  <a:close/>
                </a:path>
              </a:pathLst>
            </a:custGeom>
            <a:solidFill>
              <a:srgbClr val="A3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1"/>
            <p:cNvSpPr/>
            <p:nvPr/>
          </p:nvSpPr>
          <p:spPr>
            <a:xfrm>
              <a:off x="4578812" y="4329604"/>
              <a:ext cx="153293" cy="407106"/>
            </a:xfrm>
            <a:custGeom>
              <a:avLst/>
              <a:gdLst/>
              <a:ahLst/>
              <a:cxnLst/>
              <a:rect l="l" t="t" r="r" b="b"/>
              <a:pathLst>
                <a:path w="4973" h="13207" extrusionOk="0">
                  <a:moveTo>
                    <a:pt x="0" y="1"/>
                  </a:moveTo>
                  <a:lnTo>
                    <a:pt x="0" y="13207"/>
                  </a:lnTo>
                  <a:lnTo>
                    <a:pt x="4973" y="13207"/>
                  </a:lnTo>
                  <a:lnTo>
                    <a:pt x="4973" y="1"/>
                  </a:lnTo>
                  <a:close/>
                </a:path>
              </a:pathLst>
            </a:custGeom>
            <a:solidFill>
              <a:srgbClr val="95D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1"/>
            <p:cNvSpPr/>
            <p:nvPr/>
          </p:nvSpPr>
          <p:spPr>
            <a:xfrm>
              <a:off x="4732074" y="4329604"/>
              <a:ext cx="1841146" cy="127924"/>
            </a:xfrm>
            <a:custGeom>
              <a:avLst/>
              <a:gdLst/>
              <a:ahLst/>
              <a:cxnLst/>
              <a:rect l="l" t="t" r="r" b="b"/>
              <a:pathLst>
                <a:path w="59729" h="4150" extrusionOk="0">
                  <a:moveTo>
                    <a:pt x="1" y="1"/>
                  </a:moveTo>
                  <a:lnTo>
                    <a:pt x="59728" y="4149"/>
                  </a:lnTo>
                  <a:lnTo>
                    <a:pt x="59728" y="1"/>
                  </a:lnTo>
                  <a:close/>
                </a:path>
              </a:pathLst>
            </a:custGeom>
            <a:solidFill>
              <a:srgbClr val="95D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7" name="Google Shape;1527;p51"/>
          <p:cNvGrpSpPr/>
          <p:nvPr/>
        </p:nvGrpSpPr>
        <p:grpSpPr>
          <a:xfrm>
            <a:off x="2388234" y="1132589"/>
            <a:ext cx="1995364" cy="406119"/>
            <a:chOff x="2388234" y="1132589"/>
            <a:chExt cx="1995364" cy="406119"/>
          </a:xfrm>
        </p:grpSpPr>
        <p:sp>
          <p:nvSpPr>
            <p:cNvPr id="1528" name="Google Shape;1528;p51"/>
            <p:cNvSpPr/>
            <p:nvPr/>
          </p:nvSpPr>
          <p:spPr>
            <a:xfrm>
              <a:off x="2542451" y="1132589"/>
              <a:ext cx="1841146" cy="406119"/>
            </a:xfrm>
            <a:custGeom>
              <a:avLst/>
              <a:gdLst/>
              <a:ahLst/>
              <a:cxnLst/>
              <a:rect l="l" t="t" r="r" b="b"/>
              <a:pathLst>
                <a:path w="59729" h="13175" extrusionOk="0">
                  <a:moveTo>
                    <a:pt x="1" y="0"/>
                  </a:moveTo>
                  <a:lnTo>
                    <a:pt x="1" y="13174"/>
                  </a:lnTo>
                  <a:lnTo>
                    <a:pt x="59729" y="13174"/>
                  </a:lnTo>
                  <a:lnTo>
                    <a:pt x="59729" y="0"/>
                  </a:lnTo>
                  <a:close/>
                </a:path>
              </a:pathLst>
            </a:custGeom>
            <a:solidFill>
              <a:srgbClr val="D3BC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51"/>
            <p:cNvSpPr/>
            <p:nvPr/>
          </p:nvSpPr>
          <p:spPr>
            <a:xfrm>
              <a:off x="2388234" y="1132589"/>
              <a:ext cx="154248" cy="406119"/>
            </a:xfrm>
            <a:custGeom>
              <a:avLst/>
              <a:gdLst/>
              <a:ahLst/>
              <a:cxnLst/>
              <a:rect l="l" t="t" r="r" b="b"/>
              <a:pathLst>
                <a:path w="5004" h="13175" extrusionOk="0">
                  <a:moveTo>
                    <a:pt x="0" y="0"/>
                  </a:moveTo>
                  <a:lnTo>
                    <a:pt x="0" y="13174"/>
                  </a:lnTo>
                  <a:lnTo>
                    <a:pt x="5004" y="13174"/>
                  </a:lnTo>
                  <a:lnTo>
                    <a:pt x="5004" y="0"/>
                  </a:lnTo>
                  <a:close/>
                </a:path>
              </a:pathLst>
            </a:custGeom>
            <a:solidFill>
              <a:srgbClr val="C397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1"/>
            <p:cNvSpPr/>
            <p:nvPr/>
          </p:nvSpPr>
          <p:spPr>
            <a:xfrm>
              <a:off x="2542451" y="1132589"/>
              <a:ext cx="1841146" cy="126937"/>
            </a:xfrm>
            <a:custGeom>
              <a:avLst/>
              <a:gdLst/>
              <a:ahLst/>
              <a:cxnLst/>
              <a:rect l="l" t="t" r="r" b="b"/>
              <a:pathLst>
                <a:path w="59729" h="4118" extrusionOk="0">
                  <a:moveTo>
                    <a:pt x="1" y="0"/>
                  </a:moveTo>
                  <a:lnTo>
                    <a:pt x="59729" y="4117"/>
                  </a:lnTo>
                  <a:lnTo>
                    <a:pt x="59729" y="0"/>
                  </a:lnTo>
                  <a:close/>
                </a:path>
              </a:pathLst>
            </a:custGeom>
            <a:solidFill>
              <a:srgbClr val="C397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1" name="Google Shape;1531;p51"/>
          <p:cNvGrpSpPr/>
          <p:nvPr/>
        </p:nvGrpSpPr>
        <p:grpSpPr>
          <a:xfrm>
            <a:off x="4578812" y="1132589"/>
            <a:ext cx="1995395" cy="406119"/>
            <a:chOff x="4578812" y="1132589"/>
            <a:chExt cx="1995395" cy="406119"/>
          </a:xfrm>
        </p:grpSpPr>
        <p:sp>
          <p:nvSpPr>
            <p:cNvPr id="1532" name="Google Shape;1532;p51"/>
            <p:cNvSpPr/>
            <p:nvPr/>
          </p:nvSpPr>
          <p:spPr>
            <a:xfrm>
              <a:off x="4578812" y="1132589"/>
              <a:ext cx="153293" cy="406119"/>
            </a:xfrm>
            <a:custGeom>
              <a:avLst/>
              <a:gdLst/>
              <a:ahLst/>
              <a:cxnLst/>
              <a:rect l="l" t="t" r="r" b="b"/>
              <a:pathLst>
                <a:path w="4973" h="13175" extrusionOk="0">
                  <a:moveTo>
                    <a:pt x="0" y="0"/>
                  </a:moveTo>
                  <a:lnTo>
                    <a:pt x="0" y="13174"/>
                  </a:lnTo>
                  <a:lnTo>
                    <a:pt x="4973" y="13174"/>
                  </a:lnTo>
                  <a:lnTo>
                    <a:pt x="4973" y="0"/>
                  </a:lnTo>
                  <a:close/>
                </a:path>
              </a:pathLst>
            </a:custGeom>
            <a:solidFill>
              <a:srgbClr val="B0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1"/>
            <p:cNvSpPr/>
            <p:nvPr/>
          </p:nvSpPr>
          <p:spPr>
            <a:xfrm>
              <a:off x="4733061" y="1132589"/>
              <a:ext cx="1841146" cy="406119"/>
            </a:xfrm>
            <a:custGeom>
              <a:avLst/>
              <a:gdLst/>
              <a:ahLst/>
              <a:cxnLst/>
              <a:rect l="l" t="t" r="r" b="b"/>
              <a:pathLst>
                <a:path w="59729" h="13175" extrusionOk="0">
                  <a:moveTo>
                    <a:pt x="0" y="0"/>
                  </a:moveTo>
                  <a:lnTo>
                    <a:pt x="0" y="13174"/>
                  </a:lnTo>
                  <a:lnTo>
                    <a:pt x="51557" y="13174"/>
                  </a:lnTo>
                  <a:lnTo>
                    <a:pt x="59728" y="10514"/>
                  </a:lnTo>
                  <a:lnTo>
                    <a:pt x="59728" y="0"/>
                  </a:lnTo>
                  <a:close/>
                </a:path>
              </a:pathLst>
            </a:custGeom>
            <a:solidFill>
              <a:srgbClr val="C7C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1"/>
            <p:cNvSpPr/>
            <p:nvPr/>
          </p:nvSpPr>
          <p:spPr>
            <a:xfrm>
              <a:off x="6322305" y="1407857"/>
              <a:ext cx="251902" cy="130852"/>
            </a:xfrm>
            <a:custGeom>
              <a:avLst/>
              <a:gdLst/>
              <a:ahLst/>
              <a:cxnLst/>
              <a:rect l="l" t="t" r="r" b="b"/>
              <a:pathLst>
                <a:path w="8172" h="4245" extrusionOk="0">
                  <a:moveTo>
                    <a:pt x="3072" y="1"/>
                  </a:moveTo>
                  <a:cubicBezTo>
                    <a:pt x="3072" y="1"/>
                    <a:pt x="3072" y="1"/>
                    <a:pt x="3072" y="1"/>
                  </a:cubicBezTo>
                  <a:lnTo>
                    <a:pt x="3072" y="1"/>
                  </a:lnTo>
                  <a:cubicBezTo>
                    <a:pt x="3072" y="1"/>
                    <a:pt x="3072" y="1"/>
                    <a:pt x="3072" y="1"/>
                  </a:cubicBezTo>
                  <a:close/>
                  <a:moveTo>
                    <a:pt x="3072" y="1"/>
                  </a:moveTo>
                  <a:cubicBezTo>
                    <a:pt x="3104" y="2376"/>
                    <a:pt x="0" y="4244"/>
                    <a:pt x="0" y="4244"/>
                  </a:cubicBezTo>
                  <a:lnTo>
                    <a:pt x="8171" y="1584"/>
                  </a:lnTo>
                  <a:lnTo>
                    <a:pt x="8171" y="1584"/>
                  </a:lnTo>
                  <a:cubicBezTo>
                    <a:pt x="7785" y="1646"/>
                    <a:pt x="7420" y="1673"/>
                    <a:pt x="7078" y="1673"/>
                  </a:cubicBezTo>
                  <a:cubicBezTo>
                    <a:pt x="4416" y="1673"/>
                    <a:pt x="3073" y="30"/>
                    <a:pt x="3072" y="1"/>
                  </a:cubicBezTo>
                  <a:close/>
                </a:path>
              </a:pathLst>
            </a:custGeom>
            <a:solidFill>
              <a:srgbClr val="A4A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1"/>
            <p:cNvSpPr/>
            <p:nvPr/>
          </p:nvSpPr>
          <p:spPr>
            <a:xfrm>
              <a:off x="4733061" y="1132589"/>
              <a:ext cx="1841146" cy="126937"/>
            </a:xfrm>
            <a:custGeom>
              <a:avLst/>
              <a:gdLst/>
              <a:ahLst/>
              <a:cxnLst/>
              <a:rect l="l" t="t" r="r" b="b"/>
              <a:pathLst>
                <a:path w="59729" h="4118" extrusionOk="0">
                  <a:moveTo>
                    <a:pt x="0" y="0"/>
                  </a:moveTo>
                  <a:lnTo>
                    <a:pt x="59728" y="4117"/>
                  </a:lnTo>
                  <a:lnTo>
                    <a:pt x="59728" y="0"/>
                  </a:lnTo>
                  <a:close/>
                </a:path>
              </a:pathLst>
            </a:custGeom>
            <a:solidFill>
              <a:srgbClr val="B0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6" name="Google Shape;1536;p51"/>
          <p:cNvSpPr/>
          <p:nvPr/>
        </p:nvSpPr>
        <p:spPr>
          <a:xfrm>
            <a:off x="5621406" y="2934619"/>
            <a:ext cx="583795" cy="31"/>
          </a:xfrm>
          <a:custGeom>
            <a:avLst/>
            <a:gdLst/>
            <a:ahLst/>
            <a:cxnLst/>
            <a:rect l="l" t="t" r="r" b="b"/>
            <a:pathLst>
              <a:path w="18939" h="1" fill="none" extrusionOk="0">
                <a:moveTo>
                  <a:pt x="0" y="1"/>
                </a:moveTo>
                <a:lnTo>
                  <a:pt x="18938" y="1"/>
                </a:lnTo>
              </a:path>
            </a:pathLst>
          </a:custGeom>
          <a:noFill/>
          <a:ln w="7125" cap="rnd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7" name="Google Shape;1537;p51"/>
          <p:cNvSpPr/>
          <p:nvPr/>
        </p:nvSpPr>
        <p:spPr>
          <a:xfrm>
            <a:off x="2757240" y="2934619"/>
            <a:ext cx="584750" cy="31"/>
          </a:xfrm>
          <a:custGeom>
            <a:avLst/>
            <a:gdLst/>
            <a:ahLst/>
            <a:cxnLst/>
            <a:rect l="l" t="t" r="r" b="b"/>
            <a:pathLst>
              <a:path w="18970" h="1" fill="none" extrusionOk="0">
                <a:moveTo>
                  <a:pt x="0" y="1"/>
                </a:moveTo>
                <a:lnTo>
                  <a:pt x="18970" y="1"/>
                </a:lnTo>
              </a:path>
            </a:pathLst>
          </a:custGeom>
          <a:noFill/>
          <a:ln w="7125" cap="rnd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8" name="Google Shape;1538;p51"/>
          <p:cNvSpPr/>
          <p:nvPr/>
        </p:nvSpPr>
        <p:spPr>
          <a:xfrm>
            <a:off x="1616037" y="1605044"/>
            <a:ext cx="1769879" cy="583795"/>
          </a:xfrm>
          <a:custGeom>
            <a:avLst/>
            <a:gdLst/>
            <a:ahLst/>
            <a:cxnLst/>
            <a:rect l="l" t="t" r="r" b="b"/>
            <a:pathLst>
              <a:path w="57417" h="18939" fill="none" extrusionOk="0">
                <a:moveTo>
                  <a:pt x="57417" y="1"/>
                </a:moveTo>
                <a:lnTo>
                  <a:pt x="57417" y="6461"/>
                </a:lnTo>
                <a:cubicBezTo>
                  <a:pt x="57417" y="7823"/>
                  <a:pt x="56308" y="8932"/>
                  <a:pt x="54947" y="8932"/>
                </a:cubicBezTo>
                <a:lnTo>
                  <a:pt x="2471" y="8932"/>
                </a:lnTo>
                <a:cubicBezTo>
                  <a:pt x="1109" y="8932"/>
                  <a:pt x="1" y="10040"/>
                  <a:pt x="1" y="11402"/>
                </a:cubicBezTo>
                <a:lnTo>
                  <a:pt x="1" y="18939"/>
                </a:lnTo>
              </a:path>
            </a:pathLst>
          </a:custGeom>
          <a:noFill/>
          <a:ln w="7125" cap="rnd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9" name="Google Shape;1539;p51"/>
          <p:cNvSpPr/>
          <p:nvPr/>
        </p:nvSpPr>
        <p:spPr>
          <a:xfrm>
            <a:off x="5575508" y="1605044"/>
            <a:ext cx="1769879" cy="583795"/>
          </a:xfrm>
          <a:custGeom>
            <a:avLst/>
            <a:gdLst/>
            <a:ahLst/>
            <a:cxnLst/>
            <a:rect l="l" t="t" r="r" b="b"/>
            <a:pathLst>
              <a:path w="57417" h="18939" fill="none" extrusionOk="0">
                <a:moveTo>
                  <a:pt x="1" y="1"/>
                </a:moveTo>
                <a:lnTo>
                  <a:pt x="1" y="6461"/>
                </a:lnTo>
                <a:cubicBezTo>
                  <a:pt x="1" y="7823"/>
                  <a:pt x="1109" y="8932"/>
                  <a:pt x="2471" y="8932"/>
                </a:cubicBezTo>
                <a:lnTo>
                  <a:pt x="54946" y="8932"/>
                </a:lnTo>
                <a:cubicBezTo>
                  <a:pt x="56308" y="8932"/>
                  <a:pt x="57417" y="10040"/>
                  <a:pt x="57417" y="11402"/>
                </a:cubicBezTo>
                <a:lnTo>
                  <a:pt x="57417" y="18939"/>
                </a:lnTo>
              </a:path>
            </a:pathLst>
          </a:custGeom>
          <a:noFill/>
          <a:ln w="7125" cap="rnd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0" name="Google Shape;1540;p51"/>
          <p:cNvSpPr/>
          <p:nvPr/>
        </p:nvSpPr>
        <p:spPr>
          <a:xfrm>
            <a:off x="5575508" y="3679474"/>
            <a:ext cx="1769879" cy="583795"/>
          </a:xfrm>
          <a:custGeom>
            <a:avLst/>
            <a:gdLst/>
            <a:ahLst/>
            <a:cxnLst/>
            <a:rect l="l" t="t" r="r" b="b"/>
            <a:pathLst>
              <a:path w="57417" h="18939" fill="none" extrusionOk="0">
                <a:moveTo>
                  <a:pt x="1" y="18938"/>
                </a:moveTo>
                <a:lnTo>
                  <a:pt x="1" y="12478"/>
                </a:lnTo>
                <a:cubicBezTo>
                  <a:pt x="1" y="11116"/>
                  <a:pt x="1109" y="10008"/>
                  <a:pt x="2471" y="10008"/>
                </a:cubicBezTo>
                <a:lnTo>
                  <a:pt x="54946" y="10008"/>
                </a:lnTo>
                <a:cubicBezTo>
                  <a:pt x="56308" y="10008"/>
                  <a:pt x="57417" y="8899"/>
                  <a:pt x="57417" y="7537"/>
                </a:cubicBezTo>
                <a:lnTo>
                  <a:pt x="57417" y="0"/>
                </a:lnTo>
              </a:path>
            </a:pathLst>
          </a:custGeom>
          <a:noFill/>
          <a:ln w="7125" cap="rnd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1" name="Google Shape;1541;p51"/>
          <p:cNvSpPr/>
          <p:nvPr/>
        </p:nvSpPr>
        <p:spPr>
          <a:xfrm>
            <a:off x="1616037" y="3679474"/>
            <a:ext cx="1769879" cy="583795"/>
          </a:xfrm>
          <a:custGeom>
            <a:avLst/>
            <a:gdLst/>
            <a:ahLst/>
            <a:cxnLst/>
            <a:rect l="l" t="t" r="r" b="b"/>
            <a:pathLst>
              <a:path w="57417" h="18939" fill="none" extrusionOk="0">
                <a:moveTo>
                  <a:pt x="57417" y="18938"/>
                </a:moveTo>
                <a:lnTo>
                  <a:pt x="57417" y="12478"/>
                </a:lnTo>
                <a:cubicBezTo>
                  <a:pt x="57417" y="11116"/>
                  <a:pt x="56308" y="10008"/>
                  <a:pt x="54947" y="10008"/>
                </a:cubicBezTo>
                <a:lnTo>
                  <a:pt x="2471" y="10008"/>
                </a:lnTo>
                <a:cubicBezTo>
                  <a:pt x="1109" y="10008"/>
                  <a:pt x="1" y="8899"/>
                  <a:pt x="1" y="7537"/>
                </a:cubicBezTo>
                <a:lnTo>
                  <a:pt x="1" y="0"/>
                </a:lnTo>
              </a:path>
            </a:pathLst>
          </a:custGeom>
          <a:noFill/>
          <a:ln w="7125" cap="rnd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2" name="Google Shape;1542;p51"/>
          <p:cNvSpPr txBox="1"/>
          <p:nvPr/>
        </p:nvSpPr>
        <p:spPr>
          <a:xfrm>
            <a:off x="3564151" y="2513108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543" name="Google Shape;1543;p51"/>
          <p:cNvSpPr txBox="1"/>
          <p:nvPr/>
        </p:nvSpPr>
        <p:spPr>
          <a:xfrm>
            <a:off x="3564150" y="2800650"/>
            <a:ext cx="1835100" cy="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fifth planet from the Sun and the largest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4" name="Google Shape;1544;p51"/>
          <p:cNvSpPr txBox="1"/>
          <p:nvPr/>
        </p:nvSpPr>
        <p:spPr>
          <a:xfrm>
            <a:off x="700401" y="2513108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545" name="Google Shape;1545;p51"/>
          <p:cNvSpPr txBox="1"/>
          <p:nvPr/>
        </p:nvSpPr>
        <p:spPr>
          <a:xfrm>
            <a:off x="700400" y="2773816"/>
            <a:ext cx="1835100" cy="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fourth planet from the Sun and a very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6" name="Google Shape;1546;p51"/>
          <p:cNvSpPr txBox="1"/>
          <p:nvPr/>
        </p:nvSpPr>
        <p:spPr>
          <a:xfrm>
            <a:off x="6433651" y="2513108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547" name="Google Shape;1547;p51"/>
          <p:cNvSpPr txBox="1"/>
          <p:nvPr/>
        </p:nvSpPr>
        <p:spPr>
          <a:xfrm>
            <a:off x="6433650" y="2776280"/>
            <a:ext cx="1835100" cy="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a gas giant with an average radius of about nine times that on Earth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8" name="Google Shape;1548;p51"/>
          <p:cNvSpPr txBox="1"/>
          <p:nvPr/>
        </p:nvSpPr>
        <p:spPr>
          <a:xfrm>
            <a:off x="2650550" y="1205300"/>
            <a:ext cx="1733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"/>
                <a:ea typeface="Fira Sans"/>
                <a:cs typeface="Fira Sans"/>
                <a:sym typeface="Fira Sans"/>
              </a:rPr>
              <a:t>Neptune</a:t>
            </a:r>
            <a:endParaRPr sz="15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49" name="Google Shape;1549;p51"/>
          <p:cNvSpPr txBox="1"/>
          <p:nvPr/>
        </p:nvSpPr>
        <p:spPr>
          <a:xfrm>
            <a:off x="4841100" y="1205300"/>
            <a:ext cx="1733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sz="15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50" name="Google Shape;1550;p51"/>
          <p:cNvSpPr txBox="1"/>
          <p:nvPr/>
        </p:nvSpPr>
        <p:spPr>
          <a:xfrm>
            <a:off x="2650550" y="4403300"/>
            <a:ext cx="1733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"/>
                <a:ea typeface="Fira Sans"/>
                <a:cs typeface="Fira Sans"/>
                <a:sym typeface="Fira Sans"/>
              </a:rPr>
              <a:t>Pluto</a:t>
            </a:r>
            <a:endParaRPr sz="15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51" name="Google Shape;1551;p51"/>
          <p:cNvSpPr txBox="1"/>
          <p:nvPr/>
        </p:nvSpPr>
        <p:spPr>
          <a:xfrm>
            <a:off x="4841100" y="4403300"/>
            <a:ext cx="1733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"/>
                <a:ea typeface="Fira Sans"/>
                <a:cs typeface="Fira Sans"/>
                <a:sym typeface="Fira Sans"/>
              </a:rPr>
              <a:t>Uranus</a:t>
            </a:r>
            <a:endParaRPr sz="15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p52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Post-it Board Infographics</a:t>
            </a:r>
            <a:endParaRPr sz="25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57" name="Google Shape;1557;p52"/>
          <p:cNvSpPr/>
          <p:nvPr/>
        </p:nvSpPr>
        <p:spPr>
          <a:xfrm>
            <a:off x="1696335" y="4440815"/>
            <a:ext cx="5571087" cy="295792"/>
          </a:xfrm>
          <a:custGeom>
            <a:avLst/>
            <a:gdLst/>
            <a:ahLst/>
            <a:cxnLst/>
            <a:rect l="l" t="t" r="r" b="b"/>
            <a:pathLst>
              <a:path w="184917" h="9818" extrusionOk="0">
                <a:moveTo>
                  <a:pt x="184758" y="0"/>
                </a:moveTo>
                <a:cubicBezTo>
                  <a:pt x="184694" y="0"/>
                  <a:pt x="184631" y="64"/>
                  <a:pt x="184631" y="159"/>
                </a:cubicBezTo>
                <a:cubicBezTo>
                  <a:pt x="184631" y="254"/>
                  <a:pt x="184694" y="317"/>
                  <a:pt x="184758" y="317"/>
                </a:cubicBezTo>
                <a:cubicBezTo>
                  <a:pt x="184853" y="317"/>
                  <a:pt x="184916" y="222"/>
                  <a:pt x="184916" y="159"/>
                </a:cubicBezTo>
                <a:cubicBezTo>
                  <a:pt x="184916" y="64"/>
                  <a:pt x="184853" y="0"/>
                  <a:pt x="184758" y="0"/>
                </a:cubicBezTo>
                <a:close/>
                <a:moveTo>
                  <a:pt x="184758" y="824"/>
                </a:moveTo>
                <a:cubicBezTo>
                  <a:pt x="184694" y="824"/>
                  <a:pt x="184631" y="887"/>
                  <a:pt x="184631" y="982"/>
                </a:cubicBezTo>
                <a:lnTo>
                  <a:pt x="184631" y="1774"/>
                </a:lnTo>
                <a:cubicBezTo>
                  <a:pt x="184631" y="1837"/>
                  <a:pt x="184694" y="1900"/>
                  <a:pt x="184758" y="1900"/>
                </a:cubicBezTo>
                <a:cubicBezTo>
                  <a:pt x="184853" y="1900"/>
                  <a:pt x="184916" y="1837"/>
                  <a:pt x="184916" y="1774"/>
                </a:cubicBezTo>
                <a:lnTo>
                  <a:pt x="184916" y="982"/>
                </a:lnTo>
                <a:cubicBezTo>
                  <a:pt x="184916" y="887"/>
                  <a:pt x="184853" y="824"/>
                  <a:pt x="184758" y="824"/>
                </a:cubicBezTo>
                <a:close/>
                <a:moveTo>
                  <a:pt x="159" y="919"/>
                </a:moveTo>
                <a:cubicBezTo>
                  <a:pt x="64" y="919"/>
                  <a:pt x="0" y="982"/>
                  <a:pt x="0" y="1077"/>
                </a:cubicBezTo>
                <a:lnTo>
                  <a:pt x="0" y="1869"/>
                </a:lnTo>
                <a:cubicBezTo>
                  <a:pt x="0" y="1964"/>
                  <a:pt x="64" y="2027"/>
                  <a:pt x="159" y="2027"/>
                </a:cubicBezTo>
                <a:cubicBezTo>
                  <a:pt x="254" y="2027"/>
                  <a:pt x="317" y="1964"/>
                  <a:pt x="317" y="1869"/>
                </a:cubicBezTo>
                <a:lnTo>
                  <a:pt x="317" y="1077"/>
                </a:lnTo>
                <a:cubicBezTo>
                  <a:pt x="317" y="982"/>
                  <a:pt x="254" y="919"/>
                  <a:pt x="159" y="919"/>
                </a:cubicBezTo>
                <a:close/>
                <a:moveTo>
                  <a:pt x="184758" y="2407"/>
                </a:moveTo>
                <a:cubicBezTo>
                  <a:pt x="184694" y="2407"/>
                  <a:pt x="184631" y="2470"/>
                  <a:pt x="184631" y="2565"/>
                </a:cubicBezTo>
                <a:lnTo>
                  <a:pt x="184631" y="3357"/>
                </a:lnTo>
                <a:cubicBezTo>
                  <a:pt x="184631" y="3421"/>
                  <a:pt x="184694" y="3484"/>
                  <a:pt x="184758" y="3484"/>
                </a:cubicBezTo>
                <a:cubicBezTo>
                  <a:pt x="184853" y="3484"/>
                  <a:pt x="184916" y="3421"/>
                  <a:pt x="184916" y="3357"/>
                </a:cubicBezTo>
                <a:lnTo>
                  <a:pt x="184916" y="2565"/>
                </a:lnTo>
                <a:cubicBezTo>
                  <a:pt x="184916" y="2470"/>
                  <a:pt x="184853" y="2407"/>
                  <a:pt x="184758" y="2407"/>
                </a:cubicBezTo>
                <a:close/>
                <a:moveTo>
                  <a:pt x="159" y="2502"/>
                </a:moveTo>
                <a:cubicBezTo>
                  <a:pt x="64" y="2502"/>
                  <a:pt x="0" y="2565"/>
                  <a:pt x="0" y="2660"/>
                </a:cubicBezTo>
                <a:lnTo>
                  <a:pt x="0" y="3452"/>
                </a:lnTo>
                <a:cubicBezTo>
                  <a:pt x="0" y="3547"/>
                  <a:pt x="64" y="3611"/>
                  <a:pt x="159" y="3611"/>
                </a:cubicBezTo>
                <a:cubicBezTo>
                  <a:pt x="254" y="3611"/>
                  <a:pt x="317" y="3547"/>
                  <a:pt x="317" y="3452"/>
                </a:cubicBezTo>
                <a:lnTo>
                  <a:pt x="317" y="2660"/>
                </a:lnTo>
                <a:cubicBezTo>
                  <a:pt x="317" y="2565"/>
                  <a:pt x="254" y="2502"/>
                  <a:pt x="159" y="2502"/>
                </a:cubicBezTo>
                <a:close/>
                <a:moveTo>
                  <a:pt x="184758" y="3991"/>
                </a:moveTo>
                <a:cubicBezTo>
                  <a:pt x="184694" y="3991"/>
                  <a:pt x="184631" y="4054"/>
                  <a:pt x="184631" y="4149"/>
                </a:cubicBezTo>
                <a:lnTo>
                  <a:pt x="184631" y="4941"/>
                </a:lnTo>
                <a:cubicBezTo>
                  <a:pt x="184631" y="5004"/>
                  <a:pt x="184694" y="5067"/>
                  <a:pt x="184758" y="5067"/>
                </a:cubicBezTo>
                <a:cubicBezTo>
                  <a:pt x="184853" y="5067"/>
                  <a:pt x="184916" y="5004"/>
                  <a:pt x="184916" y="4941"/>
                </a:cubicBezTo>
                <a:lnTo>
                  <a:pt x="184916" y="4149"/>
                </a:lnTo>
                <a:cubicBezTo>
                  <a:pt x="184916" y="4054"/>
                  <a:pt x="184853" y="3991"/>
                  <a:pt x="184758" y="3991"/>
                </a:cubicBezTo>
                <a:close/>
                <a:moveTo>
                  <a:pt x="159" y="4086"/>
                </a:moveTo>
                <a:cubicBezTo>
                  <a:pt x="64" y="4086"/>
                  <a:pt x="0" y="4149"/>
                  <a:pt x="0" y="4244"/>
                </a:cubicBezTo>
                <a:lnTo>
                  <a:pt x="0" y="5036"/>
                </a:lnTo>
                <a:cubicBezTo>
                  <a:pt x="0" y="5131"/>
                  <a:pt x="64" y="5194"/>
                  <a:pt x="159" y="5194"/>
                </a:cubicBezTo>
                <a:cubicBezTo>
                  <a:pt x="254" y="5194"/>
                  <a:pt x="317" y="5131"/>
                  <a:pt x="317" y="5036"/>
                </a:cubicBezTo>
                <a:lnTo>
                  <a:pt x="317" y="4244"/>
                </a:lnTo>
                <a:cubicBezTo>
                  <a:pt x="317" y="4149"/>
                  <a:pt x="254" y="4086"/>
                  <a:pt x="159" y="4086"/>
                </a:cubicBezTo>
                <a:close/>
                <a:moveTo>
                  <a:pt x="184758" y="5574"/>
                </a:moveTo>
                <a:cubicBezTo>
                  <a:pt x="184694" y="5574"/>
                  <a:pt x="184631" y="5637"/>
                  <a:pt x="184631" y="5732"/>
                </a:cubicBezTo>
                <a:lnTo>
                  <a:pt x="184631" y="6524"/>
                </a:lnTo>
                <a:cubicBezTo>
                  <a:pt x="184631" y="6587"/>
                  <a:pt x="184694" y="6651"/>
                  <a:pt x="184758" y="6651"/>
                </a:cubicBezTo>
                <a:cubicBezTo>
                  <a:pt x="184853" y="6651"/>
                  <a:pt x="184916" y="6587"/>
                  <a:pt x="184916" y="6524"/>
                </a:cubicBezTo>
                <a:lnTo>
                  <a:pt x="184916" y="5732"/>
                </a:lnTo>
                <a:cubicBezTo>
                  <a:pt x="184916" y="5637"/>
                  <a:pt x="184853" y="5574"/>
                  <a:pt x="184758" y="5574"/>
                </a:cubicBezTo>
                <a:close/>
                <a:moveTo>
                  <a:pt x="159" y="5669"/>
                </a:moveTo>
                <a:cubicBezTo>
                  <a:pt x="64" y="5669"/>
                  <a:pt x="0" y="5732"/>
                  <a:pt x="0" y="5827"/>
                </a:cubicBezTo>
                <a:lnTo>
                  <a:pt x="0" y="6619"/>
                </a:lnTo>
                <a:cubicBezTo>
                  <a:pt x="0" y="6714"/>
                  <a:pt x="64" y="6777"/>
                  <a:pt x="159" y="6777"/>
                </a:cubicBezTo>
                <a:cubicBezTo>
                  <a:pt x="254" y="6777"/>
                  <a:pt x="317" y="6714"/>
                  <a:pt x="317" y="6619"/>
                </a:cubicBezTo>
                <a:lnTo>
                  <a:pt x="317" y="5827"/>
                </a:lnTo>
                <a:cubicBezTo>
                  <a:pt x="317" y="5732"/>
                  <a:pt x="254" y="5669"/>
                  <a:pt x="159" y="5669"/>
                </a:cubicBezTo>
                <a:close/>
                <a:moveTo>
                  <a:pt x="184758" y="7157"/>
                </a:moveTo>
                <a:cubicBezTo>
                  <a:pt x="184694" y="7157"/>
                  <a:pt x="184631" y="7221"/>
                  <a:pt x="184631" y="7316"/>
                </a:cubicBezTo>
                <a:lnTo>
                  <a:pt x="184631" y="8108"/>
                </a:lnTo>
                <a:cubicBezTo>
                  <a:pt x="184631" y="8171"/>
                  <a:pt x="184694" y="8234"/>
                  <a:pt x="184758" y="8234"/>
                </a:cubicBezTo>
                <a:cubicBezTo>
                  <a:pt x="184853" y="8234"/>
                  <a:pt x="184916" y="8171"/>
                  <a:pt x="184916" y="8108"/>
                </a:cubicBezTo>
                <a:lnTo>
                  <a:pt x="184916" y="7316"/>
                </a:lnTo>
                <a:cubicBezTo>
                  <a:pt x="184916" y="7221"/>
                  <a:pt x="184853" y="7157"/>
                  <a:pt x="184758" y="7157"/>
                </a:cubicBezTo>
                <a:close/>
                <a:moveTo>
                  <a:pt x="159" y="7252"/>
                </a:moveTo>
                <a:cubicBezTo>
                  <a:pt x="64" y="7252"/>
                  <a:pt x="0" y="7316"/>
                  <a:pt x="0" y="7411"/>
                </a:cubicBezTo>
                <a:lnTo>
                  <a:pt x="0" y="8203"/>
                </a:lnTo>
                <a:cubicBezTo>
                  <a:pt x="0" y="8298"/>
                  <a:pt x="64" y="8361"/>
                  <a:pt x="159" y="8361"/>
                </a:cubicBezTo>
                <a:cubicBezTo>
                  <a:pt x="254" y="8361"/>
                  <a:pt x="317" y="8298"/>
                  <a:pt x="317" y="8203"/>
                </a:cubicBezTo>
                <a:lnTo>
                  <a:pt x="317" y="7411"/>
                </a:lnTo>
                <a:cubicBezTo>
                  <a:pt x="317" y="7316"/>
                  <a:pt x="254" y="7252"/>
                  <a:pt x="159" y="7252"/>
                </a:cubicBezTo>
                <a:close/>
                <a:moveTo>
                  <a:pt x="159" y="8836"/>
                </a:moveTo>
                <a:cubicBezTo>
                  <a:pt x="64" y="8836"/>
                  <a:pt x="0" y="8899"/>
                  <a:pt x="0" y="8994"/>
                </a:cubicBezTo>
                <a:lnTo>
                  <a:pt x="0" y="9659"/>
                </a:lnTo>
                <a:cubicBezTo>
                  <a:pt x="0" y="9754"/>
                  <a:pt x="64" y="9818"/>
                  <a:pt x="159" y="9818"/>
                </a:cubicBezTo>
                <a:lnTo>
                  <a:pt x="285" y="9818"/>
                </a:lnTo>
                <a:cubicBezTo>
                  <a:pt x="380" y="9818"/>
                  <a:pt x="444" y="9754"/>
                  <a:pt x="444" y="9659"/>
                </a:cubicBezTo>
                <a:cubicBezTo>
                  <a:pt x="444" y="9596"/>
                  <a:pt x="380" y="9533"/>
                  <a:pt x="317" y="9501"/>
                </a:cubicBezTo>
                <a:lnTo>
                  <a:pt x="317" y="8994"/>
                </a:lnTo>
                <a:cubicBezTo>
                  <a:pt x="317" y="8899"/>
                  <a:pt x="254" y="8836"/>
                  <a:pt x="159" y="8836"/>
                </a:cubicBezTo>
                <a:close/>
                <a:moveTo>
                  <a:pt x="1077" y="9501"/>
                </a:moveTo>
                <a:cubicBezTo>
                  <a:pt x="982" y="9501"/>
                  <a:pt x="919" y="9564"/>
                  <a:pt x="919" y="9659"/>
                </a:cubicBezTo>
                <a:cubicBezTo>
                  <a:pt x="919" y="9754"/>
                  <a:pt x="982" y="9818"/>
                  <a:pt x="1077" y="9818"/>
                </a:cubicBezTo>
                <a:lnTo>
                  <a:pt x="1869" y="9818"/>
                </a:lnTo>
                <a:cubicBezTo>
                  <a:pt x="1964" y="9818"/>
                  <a:pt x="2027" y="9754"/>
                  <a:pt x="2027" y="9659"/>
                </a:cubicBezTo>
                <a:cubicBezTo>
                  <a:pt x="2027" y="9564"/>
                  <a:pt x="1964" y="9501"/>
                  <a:pt x="1869" y="9501"/>
                </a:cubicBezTo>
                <a:close/>
                <a:moveTo>
                  <a:pt x="2661" y="9501"/>
                </a:moveTo>
                <a:cubicBezTo>
                  <a:pt x="2566" y="9501"/>
                  <a:pt x="2502" y="9564"/>
                  <a:pt x="2502" y="9659"/>
                </a:cubicBezTo>
                <a:cubicBezTo>
                  <a:pt x="2502" y="9754"/>
                  <a:pt x="2566" y="9818"/>
                  <a:pt x="2661" y="9818"/>
                </a:cubicBezTo>
                <a:lnTo>
                  <a:pt x="3452" y="9818"/>
                </a:lnTo>
                <a:cubicBezTo>
                  <a:pt x="3547" y="9818"/>
                  <a:pt x="3611" y="9754"/>
                  <a:pt x="3611" y="9659"/>
                </a:cubicBezTo>
                <a:cubicBezTo>
                  <a:pt x="3611" y="9564"/>
                  <a:pt x="3547" y="9501"/>
                  <a:pt x="3452" y="9501"/>
                </a:cubicBezTo>
                <a:close/>
                <a:moveTo>
                  <a:pt x="4244" y="9501"/>
                </a:moveTo>
                <a:cubicBezTo>
                  <a:pt x="4149" y="9501"/>
                  <a:pt x="4086" y="9564"/>
                  <a:pt x="4086" y="9659"/>
                </a:cubicBezTo>
                <a:cubicBezTo>
                  <a:pt x="4086" y="9754"/>
                  <a:pt x="4149" y="9818"/>
                  <a:pt x="4244" y="9818"/>
                </a:cubicBezTo>
                <a:lnTo>
                  <a:pt x="5036" y="9818"/>
                </a:lnTo>
                <a:cubicBezTo>
                  <a:pt x="5131" y="9818"/>
                  <a:pt x="5194" y="9754"/>
                  <a:pt x="5194" y="9659"/>
                </a:cubicBezTo>
                <a:cubicBezTo>
                  <a:pt x="5194" y="9564"/>
                  <a:pt x="5131" y="9501"/>
                  <a:pt x="5036" y="9501"/>
                </a:cubicBezTo>
                <a:close/>
                <a:moveTo>
                  <a:pt x="5828" y="9501"/>
                </a:moveTo>
                <a:cubicBezTo>
                  <a:pt x="5733" y="9501"/>
                  <a:pt x="5669" y="9564"/>
                  <a:pt x="5669" y="9659"/>
                </a:cubicBezTo>
                <a:cubicBezTo>
                  <a:pt x="5669" y="9754"/>
                  <a:pt x="5733" y="9818"/>
                  <a:pt x="5828" y="9818"/>
                </a:cubicBezTo>
                <a:lnTo>
                  <a:pt x="6619" y="9818"/>
                </a:lnTo>
                <a:cubicBezTo>
                  <a:pt x="6683" y="9818"/>
                  <a:pt x="6778" y="9754"/>
                  <a:pt x="6778" y="9659"/>
                </a:cubicBezTo>
                <a:cubicBezTo>
                  <a:pt x="6778" y="9564"/>
                  <a:pt x="6714" y="9501"/>
                  <a:pt x="6619" y="9501"/>
                </a:cubicBezTo>
                <a:close/>
                <a:moveTo>
                  <a:pt x="7411" y="9501"/>
                </a:moveTo>
                <a:cubicBezTo>
                  <a:pt x="7316" y="9501"/>
                  <a:pt x="7253" y="9564"/>
                  <a:pt x="7253" y="9659"/>
                </a:cubicBezTo>
                <a:cubicBezTo>
                  <a:pt x="7253" y="9754"/>
                  <a:pt x="7316" y="9818"/>
                  <a:pt x="7411" y="9818"/>
                </a:cubicBezTo>
                <a:lnTo>
                  <a:pt x="8203" y="9818"/>
                </a:lnTo>
                <a:cubicBezTo>
                  <a:pt x="8266" y="9818"/>
                  <a:pt x="8361" y="9754"/>
                  <a:pt x="8361" y="9659"/>
                </a:cubicBezTo>
                <a:cubicBezTo>
                  <a:pt x="8361" y="9564"/>
                  <a:pt x="8298" y="9501"/>
                  <a:pt x="8203" y="9501"/>
                </a:cubicBezTo>
                <a:close/>
                <a:moveTo>
                  <a:pt x="8994" y="9501"/>
                </a:moveTo>
                <a:cubicBezTo>
                  <a:pt x="8899" y="9501"/>
                  <a:pt x="8836" y="9564"/>
                  <a:pt x="8836" y="9659"/>
                </a:cubicBezTo>
                <a:cubicBezTo>
                  <a:pt x="8836" y="9754"/>
                  <a:pt x="8899" y="9818"/>
                  <a:pt x="8994" y="9818"/>
                </a:cubicBezTo>
                <a:lnTo>
                  <a:pt x="9786" y="9818"/>
                </a:lnTo>
                <a:cubicBezTo>
                  <a:pt x="9850" y="9818"/>
                  <a:pt x="9945" y="9754"/>
                  <a:pt x="9945" y="9659"/>
                </a:cubicBezTo>
                <a:cubicBezTo>
                  <a:pt x="9945" y="9564"/>
                  <a:pt x="9881" y="9501"/>
                  <a:pt x="9786" y="9501"/>
                </a:cubicBezTo>
                <a:close/>
                <a:moveTo>
                  <a:pt x="10578" y="9501"/>
                </a:moveTo>
                <a:cubicBezTo>
                  <a:pt x="10483" y="9501"/>
                  <a:pt x="10420" y="9564"/>
                  <a:pt x="10420" y="9659"/>
                </a:cubicBezTo>
                <a:cubicBezTo>
                  <a:pt x="10420" y="9754"/>
                  <a:pt x="10483" y="9818"/>
                  <a:pt x="10578" y="9818"/>
                </a:cubicBezTo>
                <a:lnTo>
                  <a:pt x="11370" y="9818"/>
                </a:lnTo>
                <a:cubicBezTo>
                  <a:pt x="11433" y="9818"/>
                  <a:pt x="11528" y="9754"/>
                  <a:pt x="11528" y="9659"/>
                </a:cubicBezTo>
                <a:cubicBezTo>
                  <a:pt x="11528" y="9564"/>
                  <a:pt x="11465" y="9501"/>
                  <a:pt x="11370" y="9501"/>
                </a:cubicBezTo>
                <a:close/>
                <a:moveTo>
                  <a:pt x="12161" y="9501"/>
                </a:moveTo>
                <a:cubicBezTo>
                  <a:pt x="12066" y="9501"/>
                  <a:pt x="12003" y="9564"/>
                  <a:pt x="12003" y="9659"/>
                </a:cubicBezTo>
                <a:cubicBezTo>
                  <a:pt x="12003" y="9754"/>
                  <a:pt x="12066" y="9818"/>
                  <a:pt x="12161" y="9818"/>
                </a:cubicBezTo>
                <a:lnTo>
                  <a:pt x="12953" y="9818"/>
                </a:lnTo>
                <a:cubicBezTo>
                  <a:pt x="13016" y="9818"/>
                  <a:pt x="13111" y="9754"/>
                  <a:pt x="13111" y="9659"/>
                </a:cubicBezTo>
                <a:cubicBezTo>
                  <a:pt x="13111" y="9564"/>
                  <a:pt x="13048" y="9501"/>
                  <a:pt x="12953" y="9501"/>
                </a:cubicBezTo>
                <a:close/>
                <a:moveTo>
                  <a:pt x="13745" y="9501"/>
                </a:moveTo>
                <a:cubicBezTo>
                  <a:pt x="13650" y="9501"/>
                  <a:pt x="13586" y="9564"/>
                  <a:pt x="13586" y="9659"/>
                </a:cubicBezTo>
                <a:cubicBezTo>
                  <a:pt x="13586" y="9754"/>
                  <a:pt x="13650" y="9818"/>
                  <a:pt x="13745" y="9818"/>
                </a:cubicBezTo>
                <a:lnTo>
                  <a:pt x="14537" y="9818"/>
                </a:lnTo>
                <a:cubicBezTo>
                  <a:pt x="14600" y="9818"/>
                  <a:pt x="14695" y="9754"/>
                  <a:pt x="14695" y="9659"/>
                </a:cubicBezTo>
                <a:cubicBezTo>
                  <a:pt x="14695" y="9564"/>
                  <a:pt x="14632" y="9501"/>
                  <a:pt x="14537" y="9501"/>
                </a:cubicBezTo>
                <a:close/>
                <a:moveTo>
                  <a:pt x="15328" y="9501"/>
                </a:moveTo>
                <a:cubicBezTo>
                  <a:pt x="15233" y="9501"/>
                  <a:pt x="15170" y="9564"/>
                  <a:pt x="15170" y="9659"/>
                </a:cubicBezTo>
                <a:cubicBezTo>
                  <a:pt x="15170" y="9754"/>
                  <a:pt x="15233" y="9818"/>
                  <a:pt x="15328" y="9818"/>
                </a:cubicBezTo>
                <a:lnTo>
                  <a:pt x="16120" y="9818"/>
                </a:lnTo>
                <a:cubicBezTo>
                  <a:pt x="16183" y="9818"/>
                  <a:pt x="16278" y="9754"/>
                  <a:pt x="16278" y="9659"/>
                </a:cubicBezTo>
                <a:cubicBezTo>
                  <a:pt x="16278" y="9564"/>
                  <a:pt x="16215" y="9501"/>
                  <a:pt x="16120" y="9501"/>
                </a:cubicBezTo>
                <a:close/>
                <a:moveTo>
                  <a:pt x="16912" y="9501"/>
                </a:moveTo>
                <a:cubicBezTo>
                  <a:pt x="16817" y="9501"/>
                  <a:pt x="16753" y="9564"/>
                  <a:pt x="16753" y="9659"/>
                </a:cubicBezTo>
                <a:cubicBezTo>
                  <a:pt x="16753" y="9754"/>
                  <a:pt x="16817" y="9818"/>
                  <a:pt x="16912" y="9818"/>
                </a:cubicBezTo>
                <a:lnTo>
                  <a:pt x="17703" y="9818"/>
                </a:lnTo>
                <a:cubicBezTo>
                  <a:pt x="17767" y="9818"/>
                  <a:pt x="17862" y="9754"/>
                  <a:pt x="17862" y="9659"/>
                </a:cubicBezTo>
                <a:cubicBezTo>
                  <a:pt x="17862" y="9564"/>
                  <a:pt x="17798" y="9501"/>
                  <a:pt x="17703" y="9501"/>
                </a:cubicBezTo>
                <a:close/>
                <a:moveTo>
                  <a:pt x="18495" y="9501"/>
                </a:moveTo>
                <a:cubicBezTo>
                  <a:pt x="18400" y="9501"/>
                  <a:pt x="18337" y="9564"/>
                  <a:pt x="18337" y="9659"/>
                </a:cubicBezTo>
                <a:cubicBezTo>
                  <a:pt x="18337" y="9754"/>
                  <a:pt x="18400" y="9818"/>
                  <a:pt x="18495" y="9818"/>
                </a:cubicBezTo>
                <a:lnTo>
                  <a:pt x="19287" y="9818"/>
                </a:lnTo>
                <a:cubicBezTo>
                  <a:pt x="19350" y="9818"/>
                  <a:pt x="19445" y="9754"/>
                  <a:pt x="19445" y="9659"/>
                </a:cubicBezTo>
                <a:cubicBezTo>
                  <a:pt x="19445" y="9564"/>
                  <a:pt x="19382" y="9501"/>
                  <a:pt x="19287" y="9501"/>
                </a:cubicBezTo>
                <a:close/>
                <a:moveTo>
                  <a:pt x="20079" y="9501"/>
                </a:moveTo>
                <a:cubicBezTo>
                  <a:pt x="19984" y="9501"/>
                  <a:pt x="19920" y="9564"/>
                  <a:pt x="19920" y="9659"/>
                </a:cubicBezTo>
                <a:cubicBezTo>
                  <a:pt x="19920" y="9754"/>
                  <a:pt x="19984" y="9818"/>
                  <a:pt x="20079" y="9818"/>
                </a:cubicBezTo>
                <a:lnTo>
                  <a:pt x="20870" y="9818"/>
                </a:lnTo>
                <a:cubicBezTo>
                  <a:pt x="20965" y="9818"/>
                  <a:pt x="21029" y="9754"/>
                  <a:pt x="21029" y="9659"/>
                </a:cubicBezTo>
                <a:cubicBezTo>
                  <a:pt x="21029" y="9564"/>
                  <a:pt x="20965" y="9501"/>
                  <a:pt x="20870" y="9501"/>
                </a:cubicBezTo>
                <a:close/>
                <a:moveTo>
                  <a:pt x="21662" y="9501"/>
                </a:moveTo>
                <a:cubicBezTo>
                  <a:pt x="21567" y="9501"/>
                  <a:pt x="21504" y="9564"/>
                  <a:pt x="21504" y="9659"/>
                </a:cubicBezTo>
                <a:cubicBezTo>
                  <a:pt x="21504" y="9754"/>
                  <a:pt x="21567" y="9818"/>
                  <a:pt x="21662" y="9818"/>
                </a:cubicBezTo>
                <a:lnTo>
                  <a:pt x="22454" y="9818"/>
                </a:lnTo>
                <a:cubicBezTo>
                  <a:pt x="22549" y="9818"/>
                  <a:pt x="22612" y="9754"/>
                  <a:pt x="22612" y="9659"/>
                </a:cubicBezTo>
                <a:cubicBezTo>
                  <a:pt x="22612" y="9564"/>
                  <a:pt x="22549" y="9501"/>
                  <a:pt x="22454" y="9501"/>
                </a:cubicBezTo>
                <a:close/>
                <a:moveTo>
                  <a:pt x="23246" y="9501"/>
                </a:moveTo>
                <a:cubicBezTo>
                  <a:pt x="23151" y="9501"/>
                  <a:pt x="23087" y="9564"/>
                  <a:pt x="23087" y="9659"/>
                </a:cubicBezTo>
                <a:cubicBezTo>
                  <a:pt x="23087" y="9754"/>
                  <a:pt x="23151" y="9818"/>
                  <a:pt x="23246" y="9818"/>
                </a:cubicBezTo>
                <a:lnTo>
                  <a:pt x="24037" y="9818"/>
                </a:lnTo>
                <a:cubicBezTo>
                  <a:pt x="24132" y="9818"/>
                  <a:pt x="24196" y="9754"/>
                  <a:pt x="24196" y="9659"/>
                </a:cubicBezTo>
                <a:cubicBezTo>
                  <a:pt x="24196" y="9564"/>
                  <a:pt x="24132" y="9501"/>
                  <a:pt x="24037" y="9501"/>
                </a:cubicBezTo>
                <a:close/>
                <a:moveTo>
                  <a:pt x="24829" y="9501"/>
                </a:moveTo>
                <a:cubicBezTo>
                  <a:pt x="24734" y="9501"/>
                  <a:pt x="24671" y="9564"/>
                  <a:pt x="24671" y="9659"/>
                </a:cubicBezTo>
                <a:cubicBezTo>
                  <a:pt x="24671" y="9754"/>
                  <a:pt x="24734" y="9818"/>
                  <a:pt x="24829" y="9818"/>
                </a:cubicBezTo>
                <a:lnTo>
                  <a:pt x="25621" y="9818"/>
                </a:lnTo>
                <a:cubicBezTo>
                  <a:pt x="25716" y="9818"/>
                  <a:pt x="25779" y="9754"/>
                  <a:pt x="25779" y="9659"/>
                </a:cubicBezTo>
                <a:cubicBezTo>
                  <a:pt x="25779" y="9564"/>
                  <a:pt x="25716" y="9501"/>
                  <a:pt x="25621" y="9501"/>
                </a:cubicBezTo>
                <a:close/>
                <a:moveTo>
                  <a:pt x="26412" y="9501"/>
                </a:moveTo>
                <a:cubicBezTo>
                  <a:pt x="26317" y="9501"/>
                  <a:pt x="26254" y="9564"/>
                  <a:pt x="26254" y="9659"/>
                </a:cubicBezTo>
                <a:cubicBezTo>
                  <a:pt x="26254" y="9754"/>
                  <a:pt x="26317" y="9818"/>
                  <a:pt x="26412" y="9818"/>
                </a:cubicBezTo>
                <a:lnTo>
                  <a:pt x="27204" y="9818"/>
                </a:lnTo>
                <a:cubicBezTo>
                  <a:pt x="27299" y="9818"/>
                  <a:pt x="27363" y="9754"/>
                  <a:pt x="27363" y="9659"/>
                </a:cubicBezTo>
                <a:cubicBezTo>
                  <a:pt x="27363" y="9564"/>
                  <a:pt x="27299" y="9501"/>
                  <a:pt x="27204" y="9501"/>
                </a:cubicBezTo>
                <a:close/>
                <a:moveTo>
                  <a:pt x="27996" y="9501"/>
                </a:moveTo>
                <a:cubicBezTo>
                  <a:pt x="27901" y="9501"/>
                  <a:pt x="27838" y="9564"/>
                  <a:pt x="27838" y="9659"/>
                </a:cubicBezTo>
                <a:cubicBezTo>
                  <a:pt x="27838" y="9754"/>
                  <a:pt x="27901" y="9818"/>
                  <a:pt x="27996" y="9818"/>
                </a:cubicBezTo>
                <a:lnTo>
                  <a:pt x="28788" y="9818"/>
                </a:lnTo>
                <a:cubicBezTo>
                  <a:pt x="28883" y="9818"/>
                  <a:pt x="28946" y="9754"/>
                  <a:pt x="28946" y="9659"/>
                </a:cubicBezTo>
                <a:cubicBezTo>
                  <a:pt x="28946" y="9564"/>
                  <a:pt x="28883" y="9501"/>
                  <a:pt x="28788" y="9501"/>
                </a:cubicBezTo>
                <a:close/>
                <a:moveTo>
                  <a:pt x="29579" y="9501"/>
                </a:moveTo>
                <a:cubicBezTo>
                  <a:pt x="29484" y="9501"/>
                  <a:pt x="29421" y="9564"/>
                  <a:pt x="29421" y="9659"/>
                </a:cubicBezTo>
                <a:cubicBezTo>
                  <a:pt x="29421" y="9754"/>
                  <a:pt x="29484" y="9818"/>
                  <a:pt x="29579" y="9818"/>
                </a:cubicBezTo>
                <a:lnTo>
                  <a:pt x="30371" y="9818"/>
                </a:lnTo>
                <a:cubicBezTo>
                  <a:pt x="30466" y="9818"/>
                  <a:pt x="30529" y="9754"/>
                  <a:pt x="30529" y="9659"/>
                </a:cubicBezTo>
                <a:cubicBezTo>
                  <a:pt x="30529" y="9564"/>
                  <a:pt x="30466" y="9501"/>
                  <a:pt x="30371" y="9501"/>
                </a:cubicBezTo>
                <a:close/>
                <a:moveTo>
                  <a:pt x="31163" y="9501"/>
                </a:moveTo>
                <a:cubicBezTo>
                  <a:pt x="31068" y="9501"/>
                  <a:pt x="31004" y="9564"/>
                  <a:pt x="31004" y="9659"/>
                </a:cubicBezTo>
                <a:cubicBezTo>
                  <a:pt x="31004" y="9754"/>
                  <a:pt x="31068" y="9818"/>
                  <a:pt x="31163" y="9818"/>
                </a:cubicBezTo>
                <a:lnTo>
                  <a:pt x="31955" y="9818"/>
                </a:lnTo>
                <a:cubicBezTo>
                  <a:pt x="32050" y="9818"/>
                  <a:pt x="32113" y="9754"/>
                  <a:pt x="32113" y="9659"/>
                </a:cubicBezTo>
                <a:cubicBezTo>
                  <a:pt x="32113" y="9564"/>
                  <a:pt x="32050" y="9501"/>
                  <a:pt x="31955" y="9501"/>
                </a:cubicBezTo>
                <a:close/>
                <a:moveTo>
                  <a:pt x="32746" y="9501"/>
                </a:moveTo>
                <a:cubicBezTo>
                  <a:pt x="32651" y="9501"/>
                  <a:pt x="32588" y="9564"/>
                  <a:pt x="32588" y="9659"/>
                </a:cubicBezTo>
                <a:cubicBezTo>
                  <a:pt x="32588" y="9754"/>
                  <a:pt x="32651" y="9818"/>
                  <a:pt x="32746" y="9818"/>
                </a:cubicBezTo>
                <a:lnTo>
                  <a:pt x="33538" y="9818"/>
                </a:lnTo>
                <a:cubicBezTo>
                  <a:pt x="33633" y="9818"/>
                  <a:pt x="33696" y="9754"/>
                  <a:pt x="33696" y="9659"/>
                </a:cubicBezTo>
                <a:cubicBezTo>
                  <a:pt x="33696" y="9564"/>
                  <a:pt x="33633" y="9501"/>
                  <a:pt x="33538" y="9501"/>
                </a:cubicBezTo>
                <a:close/>
                <a:moveTo>
                  <a:pt x="34330" y="9501"/>
                </a:moveTo>
                <a:cubicBezTo>
                  <a:pt x="34235" y="9501"/>
                  <a:pt x="34171" y="9564"/>
                  <a:pt x="34171" y="9659"/>
                </a:cubicBezTo>
                <a:cubicBezTo>
                  <a:pt x="34171" y="9754"/>
                  <a:pt x="34235" y="9818"/>
                  <a:pt x="34330" y="9818"/>
                </a:cubicBezTo>
                <a:lnTo>
                  <a:pt x="35121" y="9818"/>
                </a:lnTo>
                <a:cubicBezTo>
                  <a:pt x="35216" y="9818"/>
                  <a:pt x="35280" y="9754"/>
                  <a:pt x="35280" y="9659"/>
                </a:cubicBezTo>
                <a:cubicBezTo>
                  <a:pt x="35280" y="9564"/>
                  <a:pt x="35216" y="9501"/>
                  <a:pt x="35121" y="9501"/>
                </a:cubicBezTo>
                <a:close/>
                <a:moveTo>
                  <a:pt x="35913" y="9501"/>
                </a:moveTo>
                <a:cubicBezTo>
                  <a:pt x="35818" y="9501"/>
                  <a:pt x="35755" y="9564"/>
                  <a:pt x="35755" y="9659"/>
                </a:cubicBezTo>
                <a:cubicBezTo>
                  <a:pt x="35755" y="9754"/>
                  <a:pt x="35818" y="9818"/>
                  <a:pt x="35913" y="9818"/>
                </a:cubicBezTo>
                <a:lnTo>
                  <a:pt x="36705" y="9818"/>
                </a:lnTo>
                <a:cubicBezTo>
                  <a:pt x="36800" y="9818"/>
                  <a:pt x="36863" y="9754"/>
                  <a:pt x="36863" y="9659"/>
                </a:cubicBezTo>
                <a:cubicBezTo>
                  <a:pt x="36863" y="9564"/>
                  <a:pt x="36800" y="9501"/>
                  <a:pt x="36705" y="9501"/>
                </a:cubicBezTo>
                <a:close/>
                <a:moveTo>
                  <a:pt x="37497" y="9501"/>
                </a:moveTo>
                <a:cubicBezTo>
                  <a:pt x="37402" y="9501"/>
                  <a:pt x="37338" y="9564"/>
                  <a:pt x="37338" y="9659"/>
                </a:cubicBezTo>
                <a:cubicBezTo>
                  <a:pt x="37338" y="9754"/>
                  <a:pt x="37402" y="9818"/>
                  <a:pt x="37497" y="9818"/>
                </a:cubicBezTo>
                <a:lnTo>
                  <a:pt x="38288" y="9818"/>
                </a:lnTo>
                <a:cubicBezTo>
                  <a:pt x="38383" y="9818"/>
                  <a:pt x="38447" y="9754"/>
                  <a:pt x="38447" y="9659"/>
                </a:cubicBezTo>
                <a:cubicBezTo>
                  <a:pt x="38447" y="9564"/>
                  <a:pt x="38383" y="9501"/>
                  <a:pt x="38288" y="9501"/>
                </a:cubicBezTo>
                <a:close/>
                <a:moveTo>
                  <a:pt x="39080" y="9501"/>
                </a:moveTo>
                <a:cubicBezTo>
                  <a:pt x="38985" y="9501"/>
                  <a:pt x="38922" y="9564"/>
                  <a:pt x="38922" y="9659"/>
                </a:cubicBezTo>
                <a:cubicBezTo>
                  <a:pt x="38922" y="9754"/>
                  <a:pt x="38985" y="9818"/>
                  <a:pt x="39080" y="9818"/>
                </a:cubicBezTo>
                <a:lnTo>
                  <a:pt x="39872" y="9818"/>
                </a:lnTo>
                <a:cubicBezTo>
                  <a:pt x="39967" y="9818"/>
                  <a:pt x="40030" y="9754"/>
                  <a:pt x="40030" y="9659"/>
                </a:cubicBezTo>
                <a:cubicBezTo>
                  <a:pt x="40030" y="9564"/>
                  <a:pt x="39967" y="9501"/>
                  <a:pt x="39872" y="9501"/>
                </a:cubicBezTo>
                <a:close/>
                <a:moveTo>
                  <a:pt x="40664" y="9501"/>
                </a:moveTo>
                <a:cubicBezTo>
                  <a:pt x="40569" y="9501"/>
                  <a:pt x="40505" y="9564"/>
                  <a:pt x="40505" y="9659"/>
                </a:cubicBezTo>
                <a:cubicBezTo>
                  <a:pt x="40505" y="9754"/>
                  <a:pt x="40569" y="9818"/>
                  <a:pt x="40664" y="9818"/>
                </a:cubicBezTo>
                <a:lnTo>
                  <a:pt x="41455" y="9818"/>
                </a:lnTo>
                <a:cubicBezTo>
                  <a:pt x="41550" y="9818"/>
                  <a:pt x="41614" y="9754"/>
                  <a:pt x="41614" y="9659"/>
                </a:cubicBezTo>
                <a:cubicBezTo>
                  <a:pt x="41614" y="9564"/>
                  <a:pt x="41550" y="9501"/>
                  <a:pt x="41455" y="9501"/>
                </a:cubicBezTo>
                <a:close/>
                <a:moveTo>
                  <a:pt x="42247" y="9501"/>
                </a:moveTo>
                <a:cubicBezTo>
                  <a:pt x="42152" y="9501"/>
                  <a:pt x="42089" y="9564"/>
                  <a:pt x="42089" y="9659"/>
                </a:cubicBezTo>
                <a:cubicBezTo>
                  <a:pt x="42089" y="9754"/>
                  <a:pt x="42152" y="9818"/>
                  <a:pt x="42247" y="9818"/>
                </a:cubicBezTo>
                <a:lnTo>
                  <a:pt x="43039" y="9818"/>
                </a:lnTo>
                <a:cubicBezTo>
                  <a:pt x="43134" y="9818"/>
                  <a:pt x="43197" y="9754"/>
                  <a:pt x="43197" y="9659"/>
                </a:cubicBezTo>
                <a:cubicBezTo>
                  <a:pt x="43197" y="9564"/>
                  <a:pt x="43134" y="9501"/>
                  <a:pt x="43039" y="9501"/>
                </a:cubicBezTo>
                <a:close/>
                <a:moveTo>
                  <a:pt x="43830" y="9501"/>
                </a:moveTo>
                <a:cubicBezTo>
                  <a:pt x="43735" y="9501"/>
                  <a:pt x="43672" y="9564"/>
                  <a:pt x="43672" y="9659"/>
                </a:cubicBezTo>
                <a:cubicBezTo>
                  <a:pt x="43672" y="9754"/>
                  <a:pt x="43735" y="9818"/>
                  <a:pt x="43830" y="9818"/>
                </a:cubicBezTo>
                <a:lnTo>
                  <a:pt x="44622" y="9818"/>
                </a:lnTo>
                <a:cubicBezTo>
                  <a:pt x="44717" y="9818"/>
                  <a:pt x="44781" y="9754"/>
                  <a:pt x="44781" y="9659"/>
                </a:cubicBezTo>
                <a:cubicBezTo>
                  <a:pt x="44781" y="9564"/>
                  <a:pt x="44717" y="9501"/>
                  <a:pt x="44622" y="9501"/>
                </a:cubicBezTo>
                <a:close/>
                <a:moveTo>
                  <a:pt x="45414" y="9501"/>
                </a:moveTo>
                <a:cubicBezTo>
                  <a:pt x="45319" y="9501"/>
                  <a:pt x="45256" y="9564"/>
                  <a:pt x="45256" y="9659"/>
                </a:cubicBezTo>
                <a:cubicBezTo>
                  <a:pt x="45256" y="9754"/>
                  <a:pt x="45319" y="9818"/>
                  <a:pt x="45414" y="9818"/>
                </a:cubicBezTo>
                <a:lnTo>
                  <a:pt x="46206" y="9818"/>
                </a:lnTo>
                <a:cubicBezTo>
                  <a:pt x="46301" y="9818"/>
                  <a:pt x="46364" y="9754"/>
                  <a:pt x="46364" y="9659"/>
                </a:cubicBezTo>
                <a:cubicBezTo>
                  <a:pt x="46364" y="9564"/>
                  <a:pt x="46301" y="9501"/>
                  <a:pt x="46206" y="9501"/>
                </a:cubicBezTo>
                <a:close/>
                <a:moveTo>
                  <a:pt x="46997" y="9501"/>
                </a:moveTo>
                <a:cubicBezTo>
                  <a:pt x="46902" y="9501"/>
                  <a:pt x="46839" y="9564"/>
                  <a:pt x="46839" y="9659"/>
                </a:cubicBezTo>
                <a:cubicBezTo>
                  <a:pt x="46839" y="9754"/>
                  <a:pt x="46902" y="9818"/>
                  <a:pt x="46997" y="9818"/>
                </a:cubicBezTo>
                <a:lnTo>
                  <a:pt x="47789" y="9818"/>
                </a:lnTo>
                <a:cubicBezTo>
                  <a:pt x="47884" y="9818"/>
                  <a:pt x="47947" y="9754"/>
                  <a:pt x="47947" y="9659"/>
                </a:cubicBezTo>
                <a:cubicBezTo>
                  <a:pt x="47947" y="9564"/>
                  <a:pt x="47884" y="9501"/>
                  <a:pt x="47789" y="9501"/>
                </a:cubicBezTo>
                <a:close/>
                <a:moveTo>
                  <a:pt x="48581" y="9501"/>
                </a:moveTo>
                <a:cubicBezTo>
                  <a:pt x="48486" y="9501"/>
                  <a:pt x="48422" y="9564"/>
                  <a:pt x="48422" y="9659"/>
                </a:cubicBezTo>
                <a:cubicBezTo>
                  <a:pt x="48422" y="9754"/>
                  <a:pt x="48486" y="9818"/>
                  <a:pt x="48581" y="9818"/>
                </a:cubicBezTo>
                <a:lnTo>
                  <a:pt x="49373" y="9818"/>
                </a:lnTo>
                <a:cubicBezTo>
                  <a:pt x="49468" y="9818"/>
                  <a:pt x="49531" y="9754"/>
                  <a:pt x="49531" y="9659"/>
                </a:cubicBezTo>
                <a:cubicBezTo>
                  <a:pt x="49531" y="9564"/>
                  <a:pt x="49468" y="9501"/>
                  <a:pt x="49373" y="9501"/>
                </a:cubicBezTo>
                <a:close/>
                <a:moveTo>
                  <a:pt x="50164" y="9501"/>
                </a:moveTo>
                <a:cubicBezTo>
                  <a:pt x="50069" y="9501"/>
                  <a:pt x="50006" y="9564"/>
                  <a:pt x="50006" y="9659"/>
                </a:cubicBezTo>
                <a:cubicBezTo>
                  <a:pt x="50006" y="9754"/>
                  <a:pt x="50069" y="9818"/>
                  <a:pt x="50164" y="9818"/>
                </a:cubicBezTo>
                <a:lnTo>
                  <a:pt x="50956" y="9818"/>
                </a:lnTo>
                <a:cubicBezTo>
                  <a:pt x="51051" y="9818"/>
                  <a:pt x="51114" y="9754"/>
                  <a:pt x="51114" y="9659"/>
                </a:cubicBezTo>
                <a:cubicBezTo>
                  <a:pt x="51114" y="9564"/>
                  <a:pt x="51051" y="9501"/>
                  <a:pt x="50956" y="9501"/>
                </a:cubicBezTo>
                <a:close/>
                <a:moveTo>
                  <a:pt x="51748" y="9501"/>
                </a:moveTo>
                <a:cubicBezTo>
                  <a:pt x="51653" y="9501"/>
                  <a:pt x="51589" y="9564"/>
                  <a:pt x="51589" y="9659"/>
                </a:cubicBezTo>
                <a:cubicBezTo>
                  <a:pt x="51589" y="9754"/>
                  <a:pt x="51653" y="9818"/>
                  <a:pt x="51748" y="9818"/>
                </a:cubicBezTo>
                <a:lnTo>
                  <a:pt x="52539" y="9818"/>
                </a:lnTo>
                <a:cubicBezTo>
                  <a:pt x="52634" y="9818"/>
                  <a:pt x="52698" y="9754"/>
                  <a:pt x="52698" y="9659"/>
                </a:cubicBezTo>
                <a:cubicBezTo>
                  <a:pt x="52698" y="9564"/>
                  <a:pt x="52634" y="9501"/>
                  <a:pt x="52539" y="9501"/>
                </a:cubicBezTo>
                <a:close/>
                <a:moveTo>
                  <a:pt x="53331" y="9501"/>
                </a:moveTo>
                <a:cubicBezTo>
                  <a:pt x="53236" y="9501"/>
                  <a:pt x="53173" y="9564"/>
                  <a:pt x="53173" y="9659"/>
                </a:cubicBezTo>
                <a:cubicBezTo>
                  <a:pt x="53173" y="9754"/>
                  <a:pt x="53236" y="9818"/>
                  <a:pt x="53331" y="9818"/>
                </a:cubicBezTo>
                <a:lnTo>
                  <a:pt x="54123" y="9818"/>
                </a:lnTo>
                <a:cubicBezTo>
                  <a:pt x="54218" y="9818"/>
                  <a:pt x="54281" y="9754"/>
                  <a:pt x="54281" y="9659"/>
                </a:cubicBezTo>
                <a:cubicBezTo>
                  <a:pt x="54281" y="9564"/>
                  <a:pt x="54218" y="9501"/>
                  <a:pt x="54123" y="9501"/>
                </a:cubicBezTo>
                <a:close/>
                <a:moveTo>
                  <a:pt x="54915" y="9501"/>
                </a:moveTo>
                <a:cubicBezTo>
                  <a:pt x="54820" y="9501"/>
                  <a:pt x="54756" y="9564"/>
                  <a:pt x="54756" y="9659"/>
                </a:cubicBezTo>
                <a:cubicBezTo>
                  <a:pt x="54756" y="9754"/>
                  <a:pt x="54820" y="9818"/>
                  <a:pt x="54915" y="9818"/>
                </a:cubicBezTo>
                <a:lnTo>
                  <a:pt x="55706" y="9818"/>
                </a:lnTo>
                <a:cubicBezTo>
                  <a:pt x="55801" y="9818"/>
                  <a:pt x="55865" y="9754"/>
                  <a:pt x="55865" y="9659"/>
                </a:cubicBezTo>
                <a:cubicBezTo>
                  <a:pt x="55865" y="9564"/>
                  <a:pt x="55801" y="9501"/>
                  <a:pt x="55706" y="9501"/>
                </a:cubicBezTo>
                <a:close/>
                <a:moveTo>
                  <a:pt x="56498" y="9501"/>
                </a:moveTo>
                <a:cubicBezTo>
                  <a:pt x="56403" y="9501"/>
                  <a:pt x="56340" y="9564"/>
                  <a:pt x="56340" y="9659"/>
                </a:cubicBezTo>
                <a:cubicBezTo>
                  <a:pt x="56340" y="9754"/>
                  <a:pt x="56403" y="9818"/>
                  <a:pt x="56498" y="9818"/>
                </a:cubicBezTo>
                <a:lnTo>
                  <a:pt x="57290" y="9818"/>
                </a:lnTo>
                <a:cubicBezTo>
                  <a:pt x="57385" y="9818"/>
                  <a:pt x="57448" y="9754"/>
                  <a:pt x="57448" y="9659"/>
                </a:cubicBezTo>
                <a:cubicBezTo>
                  <a:pt x="57448" y="9564"/>
                  <a:pt x="57385" y="9501"/>
                  <a:pt x="57290" y="9501"/>
                </a:cubicBezTo>
                <a:close/>
                <a:moveTo>
                  <a:pt x="58082" y="9501"/>
                </a:moveTo>
                <a:cubicBezTo>
                  <a:pt x="57987" y="9501"/>
                  <a:pt x="57923" y="9564"/>
                  <a:pt x="57923" y="9659"/>
                </a:cubicBezTo>
                <a:cubicBezTo>
                  <a:pt x="57923" y="9754"/>
                  <a:pt x="57987" y="9818"/>
                  <a:pt x="58082" y="9818"/>
                </a:cubicBezTo>
                <a:lnTo>
                  <a:pt x="58873" y="9818"/>
                </a:lnTo>
                <a:cubicBezTo>
                  <a:pt x="58968" y="9818"/>
                  <a:pt x="59032" y="9754"/>
                  <a:pt x="59032" y="9659"/>
                </a:cubicBezTo>
                <a:cubicBezTo>
                  <a:pt x="59032" y="9564"/>
                  <a:pt x="58968" y="9501"/>
                  <a:pt x="58873" y="9501"/>
                </a:cubicBezTo>
                <a:close/>
                <a:moveTo>
                  <a:pt x="59665" y="9501"/>
                </a:moveTo>
                <a:cubicBezTo>
                  <a:pt x="59570" y="9501"/>
                  <a:pt x="59507" y="9564"/>
                  <a:pt x="59507" y="9659"/>
                </a:cubicBezTo>
                <a:cubicBezTo>
                  <a:pt x="59507" y="9754"/>
                  <a:pt x="59570" y="9818"/>
                  <a:pt x="59665" y="9818"/>
                </a:cubicBezTo>
                <a:lnTo>
                  <a:pt x="60457" y="9818"/>
                </a:lnTo>
                <a:cubicBezTo>
                  <a:pt x="60552" y="9818"/>
                  <a:pt x="60615" y="9754"/>
                  <a:pt x="60615" y="9659"/>
                </a:cubicBezTo>
                <a:cubicBezTo>
                  <a:pt x="60615" y="9564"/>
                  <a:pt x="60552" y="9501"/>
                  <a:pt x="60457" y="9501"/>
                </a:cubicBezTo>
                <a:close/>
                <a:moveTo>
                  <a:pt x="61248" y="9501"/>
                </a:moveTo>
                <a:cubicBezTo>
                  <a:pt x="61153" y="9501"/>
                  <a:pt x="61090" y="9564"/>
                  <a:pt x="61090" y="9659"/>
                </a:cubicBezTo>
                <a:cubicBezTo>
                  <a:pt x="61090" y="9754"/>
                  <a:pt x="61153" y="9818"/>
                  <a:pt x="61248" y="9818"/>
                </a:cubicBezTo>
                <a:lnTo>
                  <a:pt x="62040" y="9818"/>
                </a:lnTo>
                <a:cubicBezTo>
                  <a:pt x="62135" y="9818"/>
                  <a:pt x="62198" y="9754"/>
                  <a:pt x="62198" y="9659"/>
                </a:cubicBezTo>
                <a:cubicBezTo>
                  <a:pt x="62198" y="9564"/>
                  <a:pt x="62135" y="9501"/>
                  <a:pt x="62040" y="9501"/>
                </a:cubicBezTo>
                <a:close/>
                <a:moveTo>
                  <a:pt x="62832" y="9501"/>
                </a:moveTo>
                <a:cubicBezTo>
                  <a:pt x="62737" y="9501"/>
                  <a:pt x="62674" y="9564"/>
                  <a:pt x="62674" y="9659"/>
                </a:cubicBezTo>
                <a:cubicBezTo>
                  <a:pt x="62674" y="9754"/>
                  <a:pt x="62737" y="9818"/>
                  <a:pt x="62832" y="9818"/>
                </a:cubicBezTo>
                <a:lnTo>
                  <a:pt x="63624" y="9818"/>
                </a:lnTo>
                <a:cubicBezTo>
                  <a:pt x="63719" y="9818"/>
                  <a:pt x="63782" y="9754"/>
                  <a:pt x="63782" y="9659"/>
                </a:cubicBezTo>
                <a:cubicBezTo>
                  <a:pt x="63782" y="9564"/>
                  <a:pt x="63719" y="9501"/>
                  <a:pt x="63624" y="9501"/>
                </a:cubicBezTo>
                <a:close/>
                <a:moveTo>
                  <a:pt x="64415" y="9501"/>
                </a:moveTo>
                <a:cubicBezTo>
                  <a:pt x="64320" y="9501"/>
                  <a:pt x="64257" y="9564"/>
                  <a:pt x="64257" y="9659"/>
                </a:cubicBezTo>
                <a:cubicBezTo>
                  <a:pt x="64257" y="9754"/>
                  <a:pt x="64320" y="9818"/>
                  <a:pt x="64415" y="9818"/>
                </a:cubicBezTo>
                <a:lnTo>
                  <a:pt x="65207" y="9818"/>
                </a:lnTo>
                <a:cubicBezTo>
                  <a:pt x="65302" y="9818"/>
                  <a:pt x="65365" y="9754"/>
                  <a:pt x="65365" y="9659"/>
                </a:cubicBezTo>
                <a:cubicBezTo>
                  <a:pt x="65365" y="9564"/>
                  <a:pt x="65302" y="9501"/>
                  <a:pt x="65207" y="9501"/>
                </a:cubicBezTo>
                <a:close/>
                <a:moveTo>
                  <a:pt x="65999" y="9501"/>
                </a:moveTo>
                <a:cubicBezTo>
                  <a:pt x="65904" y="9501"/>
                  <a:pt x="65840" y="9564"/>
                  <a:pt x="65840" y="9659"/>
                </a:cubicBezTo>
                <a:cubicBezTo>
                  <a:pt x="65840" y="9754"/>
                  <a:pt x="65904" y="9818"/>
                  <a:pt x="65999" y="9818"/>
                </a:cubicBezTo>
                <a:lnTo>
                  <a:pt x="66791" y="9818"/>
                </a:lnTo>
                <a:cubicBezTo>
                  <a:pt x="66886" y="9818"/>
                  <a:pt x="66949" y="9754"/>
                  <a:pt x="66949" y="9659"/>
                </a:cubicBezTo>
                <a:cubicBezTo>
                  <a:pt x="66949" y="9564"/>
                  <a:pt x="66886" y="9501"/>
                  <a:pt x="66791" y="9501"/>
                </a:cubicBezTo>
                <a:close/>
                <a:moveTo>
                  <a:pt x="67582" y="9501"/>
                </a:moveTo>
                <a:cubicBezTo>
                  <a:pt x="67487" y="9501"/>
                  <a:pt x="67424" y="9564"/>
                  <a:pt x="67424" y="9659"/>
                </a:cubicBezTo>
                <a:cubicBezTo>
                  <a:pt x="67424" y="9754"/>
                  <a:pt x="67487" y="9818"/>
                  <a:pt x="67582" y="9818"/>
                </a:cubicBezTo>
                <a:lnTo>
                  <a:pt x="68374" y="9818"/>
                </a:lnTo>
                <a:cubicBezTo>
                  <a:pt x="68469" y="9818"/>
                  <a:pt x="68532" y="9754"/>
                  <a:pt x="68532" y="9659"/>
                </a:cubicBezTo>
                <a:cubicBezTo>
                  <a:pt x="68532" y="9564"/>
                  <a:pt x="68469" y="9501"/>
                  <a:pt x="68374" y="9501"/>
                </a:cubicBezTo>
                <a:close/>
                <a:moveTo>
                  <a:pt x="69166" y="9501"/>
                </a:moveTo>
                <a:cubicBezTo>
                  <a:pt x="69071" y="9501"/>
                  <a:pt x="69007" y="9564"/>
                  <a:pt x="69007" y="9659"/>
                </a:cubicBezTo>
                <a:cubicBezTo>
                  <a:pt x="69007" y="9754"/>
                  <a:pt x="69071" y="9818"/>
                  <a:pt x="69166" y="9818"/>
                </a:cubicBezTo>
                <a:lnTo>
                  <a:pt x="69957" y="9818"/>
                </a:lnTo>
                <a:cubicBezTo>
                  <a:pt x="70052" y="9818"/>
                  <a:pt x="70116" y="9754"/>
                  <a:pt x="70116" y="9659"/>
                </a:cubicBezTo>
                <a:cubicBezTo>
                  <a:pt x="70116" y="9564"/>
                  <a:pt x="70052" y="9501"/>
                  <a:pt x="69957" y="9501"/>
                </a:cubicBezTo>
                <a:close/>
                <a:moveTo>
                  <a:pt x="70749" y="9501"/>
                </a:moveTo>
                <a:cubicBezTo>
                  <a:pt x="70654" y="9501"/>
                  <a:pt x="70591" y="9564"/>
                  <a:pt x="70591" y="9659"/>
                </a:cubicBezTo>
                <a:cubicBezTo>
                  <a:pt x="70591" y="9754"/>
                  <a:pt x="70654" y="9818"/>
                  <a:pt x="70749" y="9818"/>
                </a:cubicBezTo>
                <a:lnTo>
                  <a:pt x="71541" y="9818"/>
                </a:lnTo>
                <a:cubicBezTo>
                  <a:pt x="71636" y="9818"/>
                  <a:pt x="71699" y="9754"/>
                  <a:pt x="71699" y="9659"/>
                </a:cubicBezTo>
                <a:cubicBezTo>
                  <a:pt x="71699" y="9564"/>
                  <a:pt x="71636" y="9501"/>
                  <a:pt x="71541" y="9501"/>
                </a:cubicBezTo>
                <a:close/>
                <a:moveTo>
                  <a:pt x="72333" y="9501"/>
                </a:moveTo>
                <a:cubicBezTo>
                  <a:pt x="72238" y="9501"/>
                  <a:pt x="72174" y="9564"/>
                  <a:pt x="72174" y="9659"/>
                </a:cubicBezTo>
                <a:cubicBezTo>
                  <a:pt x="72174" y="9754"/>
                  <a:pt x="72238" y="9818"/>
                  <a:pt x="72333" y="9818"/>
                </a:cubicBezTo>
                <a:lnTo>
                  <a:pt x="73124" y="9818"/>
                </a:lnTo>
                <a:cubicBezTo>
                  <a:pt x="73219" y="9818"/>
                  <a:pt x="73283" y="9754"/>
                  <a:pt x="73283" y="9659"/>
                </a:cubicBezTo>
                <a:cubicBezTo>
                  <a:pt x="73283" y="9564"/>
                  <a:pt x="73219" y="9501"/>
                  <a:pt x="73124" y="9501"/>
                </a:cubicBezTo>
                <a:close/>
                <a:moveTo>
                  <a:pt x="73916" y="9501"/>
                </a:moveTo>
                <a:cubicBezTo>
                  <a:pt x="73821" y="9501"/>
                  <a:pt x="73758" y="9564"/>
                  <a:pt x="73758" y="9659"/>
                </a:cubicBezTo>
                <a:cubicBezTo>
                  <a:pt x="73758" y="9754"/>
                  <a:pt x="73821" y="9818"/>
                  <a:pt x="73916" y="9818"/>
                </a:cubicBezTo>
                <a:lnTo>
                  <a:pt x="74708" y="9818"/>
                </a:lnTo>
                <a:cubicBezTo>
                  <a:pt x="74803" y="9818"/>
                  <a:pt x="74866" y="9754"/>
                  <a:pt x="74866" y="9659"/>
                </a:cubicBezTo>
                <a:cubicBezTo>
                  <a:pt x="74866" y="9564"/>
                  <a:pt x="74803" y="9501"/>
                  <a:pt x="74708" y="9501"/>
                </a:cubicBezTo>
                <a:close/>
                <a:moveTo>
                  <a:pt x="75500" y="9501"/>
                </a:moveTo>
                <a:cubicBezTo>
                  <a:pt x="75404" y="9501"/>
                  <a:pt x="75341" y="9564"/>
                  <a:pt x="75341" y="9659"/>
                </a:cubicBezTo>
                <a:cubicBezTo>
                  <a:pt x="75341" y="9754"/>
                  <a:pt x="75404" y="9818"/>
                  <a:pt x="75500" y="9818"/>
                </a:cubicBezTo>
                <a:lnTo>
                  <a:pt x="76291" y="9818"/>
                </a:lnTo>
                <a:cubicBezTo>
                  <a:pt x="76386" y="9818"/>
                  <a:pt x="76450" y="9754"/>
                  <a:pt x="76450" y="9659"/>
                </a:cubicBezTo>
                <a:cubicBezTo>
                  <a:pt x="76450" y="9564"/>
                  <a:pt x="76386" y="9501"/>
                  <a:pt x="76291" y="9501"/>
                </a:cubicBezTo>
                <a:close/>
                <a:moveTo>
                  <a:pt x="77083" y="9501"/>
                </a:moveTo>
                <a:cubicBezTo>
                  <a:pt x="76988" y="9501"/>
                  <a:pt x="76925" y="9564"/>
                  <a:pt x="76925" y="9659"/>
                </a:cubicBezTo>
                <a:cubicBezTo>
                  <a:pt x="76925" y="9754"/>
                  <a:pt x="76988" y="9818"/>
                  <a:pt x="77083" y="9818"/>
                </a:cubicBezTo>
                <a:lnTo>
                  <a:pt x="77875" y="9818"/>
                </a:lnTo>
                <a:cubicBezTo>
                  <a:pt x="77970" y="9818"/>
                  <a:pt x="78033" y="9754"/>
                  <a:pt x="78033" y="9659"/>
                </a:cubicBezTo>
                <a:cubicBezTo>
                  <a:pt x="78033" y="9564"/>
                  <a:pt x="77970" y="9501"/>
                  <a:pt x="77875" y="9501"/>
                </a:cubicBezTo>
                <a:close/>
                <a:moveTo>
                  <a:pt x="78666" y="9501"/>
                </a:moveTo>
                <a:cubicBezTo>
                  <a:pt x="78571" y="9501"/>
                  <a:pt x="78508" y="9564"/>
                  <a:pt x="78508" y="9659"/>
                </a:cubicBezTo>
                <a:cubicBezTo>
                  <a:pt x="78508" y="9754"/>
                  <a:pt x="78571" y="9818"/>
                  <a:pt x="78666" y="9818"/>
                </a:cubicBezTo>
                <a:lnTo>
                  <a:pt x="79458" y="9818"/>
                </a:lnTo>
                <a:cubicBezTo>
                  <a:pt x="79553" y="9818"/>
                  <a:pt x="79616" y="9754"/>
                  <a:pt x="79616" y="9659"/>
                </a:cubicBezTo>
                <a:cubicBezTo>
                  <a:pt x="79616" y="9564"/>
                  <a:pt x="79553" y="9501"/>
                  <a:pt x="79458" y="9501"/>
                </a:cubicBezTo>
                <a:close/>
                <a:moveTo>
                  <a:pt x="80250" y="9501"/>
                </a:moveTo>
                <a:cubicBezTo>
                  <a:pt x="80155" y="9501"/>
                  <a:pt x="80092" y="9564"/>
                  <a:pt x="80092" y="9659"/>
                </a:cubicBezTo>
                <a:cubicBezTo>
                  <a:pt x="80092" y="9754"/>
                  <a:pt x="80155" y="9818"/>
                  <a:pt x="80250" y="9818"/>
                </a:cubicBezTo>
                <a:lnTo>
                  <a:pt x="81042" y="9818"/>
                </a:lnTo>
                <a:cubicBezTo>
                  <a:pt x="81137" y="9818"/>
                  <a:pt x="81200" y="9754"/>
                  <a:pt x="81200" y="9659"/>
                </a:cubicBezTo>
                <a:cubicBezTo>
                  <a:pt x="81200" y="9564"/>
                  <a:pt x="81137" y="9501"/>
                  <a:pt x="81042" y="9501"/>
                </a:cubicBezTo>
                <a:close/>
                <a:moveTo>
                  <a:pt x="81833" y="9501"/>
                </a:moveTo>
                <a:cubicBezTo>
                  <a:pt x="81738" y="9501"/>
                  <a:pt x="81675" y="9564"/>
                  <a:pt x="81675" y="9659"/>
                </a:cubicBezTo>
                <a:cubicBezTo>
                  <a:pt x="81675" y="9754"/>
                  <a:pt x="81738" y="9818"/>
                  <a:pt x="81833" y="9818"/>
                </a:cubicBezTo>
                <a:lnTo>
                  <a:pt x="82625" y="9818"/>
                </a:lnTo>
                <a:cubicBezTo>
                  <a:pt x="82720" y="9818"/>
                  <a:pt x="82783" y="9754"/>
                  <a:pt x="82783" y="9659"/>
                </a:cubicBezTo>
                <a:cubicBezTo>
                  <a:pt x="82783" y="9564"/>
                  <a:pt x="82720" y="9501"/>
                  <a:pt x="82625" y="9501"/>
                </a:cubicBezTo>
                <a:close/>
                <a:moveTo>
                  <a:pt x="83417" y="9501"/>
                </a:moveTo>
                <a:cubicBezTo>
                  <a:pt x="83322" y="9501"/>
                  <a:pt x="83258" y="9564"/>
                  <a:pt x="83258" y="9659"/>
                </a:cubicBezTo>
                <a:cubicBezTo>
                  <a:pt x="83258" y="9754"/>
                  <a:pt x="83322" y="9818"/>
                  <a:pt x="83417" y="9818"/>
                </a:cubicBezTo>
                <a:lnTo>
                  <a:pt x="84209" y="9818"/>
                </a:lnTo>
                <a:cubicBezTo>
                  <a:pt x="84304" y="9818"/>
                  <a:pt x="84367" y="9754"/>
                  <a:pt x="84367" y="9659"/>
                </a:cubicBezTo>
                <a:cubicBezTo>
                  <a:pt x="84367" y="9564"/>
                  <a:pt x="84304" y="9501"/>
                  <a:pt x="84209" y="9501"/>
                </a:cubicBezTo>
                <a:close/>
                <a:moveTo>
                  <a:pt x="85000" y="9501"/>
                </a:moveTo>
                <a:cubicBezTo>
                  <a:pt x="84905" y="9501"/>
                  <a:pt x="84842" y="9564"/>
                  <a:pt x="84842" y="9659"/>
                </a:cubicBezTo>
                <a:cubicBezTo>
                  <a:pt x="84842" y="9754"/>
                  <a:pt x="84905" y="9818"/>
                  <a:pt x="85000" y="9818"/>
                </a:cubicBezTo>
                <a:lnTo>
                  <a:pt x="85792" y="9818"/>
                </a:lnTo>
                <a:cubicBezTo>
                  <a:pt x="85887" y="9818"/>
                  <a:pt x="85950" y="9754"/>
                  <a:pt x="85950" y="9659"/>
                </a:cubicBezTo>
                <a:cubicBezTo>
                  <a:pt x="85950" y="9564"/>
                  <a:pt x="85887" y="9501"/>
                  <a:pt x="85792" y="9501"/>
                </a:cubicBezTo>
                <a:close/>
                <a:moveTo>
                  <a:pt x="86584" y="9501"/>
                </a:moveTo>
                <a:cubicBezTo>
                  <a:pt x="86489" y="9501"/>
                  <a:pt x="86425" y="9564"/>
                  <a:pt x="86425" y="9659"/>
                </a:cubicBezTo>
                <a:cubicBezTo>
                  <a:pt x="86425" y="9754"/>
                  <a:pt x="86489" y="9818"/>
                  <a:pt x="86584" y="9818"/>
                </a:cubicBezTo>
                <a:lnTo>
                  <a:pt x="87375" y="9818"/>
                </a:lnTo>
                <a:cubicBezTo>
                  <a:pt x="87470" y="9818"/>
                  <a:pt x="87534" y="9754"/>
                  <a:pt x="87534" y="9659"/>
                </a:cubicBezTo>
                <a:cubicBezTo>
                  <a:pt x="87534" y="9564"/>
                  <a:pt x="87470" y="9501"/>
                  <a:pt x="87375" y="9501"/>
                </a:cubicBezTo>
                <a:close/>
                <a:moveTo>
                  <a:pt x="88167" y="9501"/>
                </a:moveTo>
                <a:cubicBezTo>
                  <a:pt x="88072" y="9501"/>
                  <a:pt x="88009" y="9564"/>
                  <a:pt x="88009" y="9659"/>
                </a:cubicBezTo>
                <a:cubicBezTo>
                  <a:pt x="88009" y="9754"/>
                  <a:pt x="88072" y="9818"/>
                  <a:pt x="88167" y="9818"/>
                </a:cubicBezTo>
                <a:lnTo>
                  <a:pt x="88959" y="9818"/>
                </a:lnTo>
                <a:cubicBezTo>
                  <a:pt x="89054" y="9818"/>
                  <a:pt x="89117" y="9754"/>
                  <a:pt x="89117" y="9659"/>
                </a:cubicBezTo>
                <a:cubicBezTo>
                  <a:pt x="89117" y="9564"/>
                  <a:pt x="89054" y="9501"/>
                  <a:pt x="88959" y="9501"/>
                </a:cubicBezTo>
                <a:close/>
                <a:moveTo>
                  <a:pt x="89751" y="9501"/>
                </a:moveTo>
                <a:cubicBezTo>
                  <a:pt x="89656" y="9501"/>
                  <a:pt x="89592" y="9564"/>
                  <a:pt x="89592" y="9659"/>
                </a:cubicBezTo>
                <a:cubicBezTo>
                  <a:pt x="89592" y="9754"/>
                  <a:pt x="89656" y="9818"/>
                  <a:pt x="89751" y="9818"/>
                </a:cubicBezTo>
                <a:lnTo>
                  <a:pt x="90542" y="9818"/>
                </a:lnTo>
                <a:cubicBezTo>
                  <a:pt x="90637" y="9818"/>
                  <a:pt x="90701" y="9754"/>
                  <a:pt x="90701" y="9659"/>
                </a:cubicBezTo>
                <a:cubicBezTo>
                  <a:pt x="90701" y="9564"/>
                  <a:pt x="90637" y="9501"/>
                  <a:pt x="90542" y="9501"/>
                </a:cubicBezTo>
                <a:close/>
                <a:moveTo>
                  <a:pt x="91334" y="9501"/>
                </a:moveTo>
                <a:cubicBezTo>
                  <a:pt x="91239" y="9501"/>
                  <a:pt x="91176" y="9564"/>
                  <a:pt x="91176" y="9659"/>
                </a:cubicBezTo>
                <a:cubicBezTo>
                  <a:pt x="91176" y="9754"/>
                  <a:pt x="91239" y="9818"/>
                  <a:pt x="91334" y="9818"/>
                </a:cubicBezTo>
                <a:lnTo>
                  <a:pt x="92126" y="9818"/>
                </a:lnTo>
                <a:cubicBezTo>
                  <a:pt x="92221" y="9818"/>
                  <a:pt x="92284" y="9754"/>
                  <a:pt x="92284" y="9659"/>
                </a:cubicBezTo>
                <a:cubicBezTo>
                  <a:pt x="92284" y="9564"/>
                  <a:pt x="92221" y="9501"/>
                  <a:pt x="92126" y="9501"/>
                </a:cubicBezTo>
                <a:close/>
                <a:moveTo>
                  <a:pt x="92917" y="9501"/>
                </a:moveTo>
                <a:cubicBezTo>
                  <a:pt x="92822" y="9501"/>
                  <a:pt x="92759" y="9564"/>
                  <a:pt x="92759" y="9659"/>
                </a:cubicBezTo>
                <a:cubicBezTo>
                  <a:pt x="92759" y="9754"/>
                  <a:pt x="92822" y="9818"/>
                  <a:pt x="92917" y="9818"/>
                </a:cubicBezTo>
                <a:lnTo>
                  <a:pt x="93709" y="9818"/>
                </a:lnTo>
                <a:cubicBezTo>
                  <a:pt x="93804" y="9818"/>
                  <a:pt x="93868" y="9754"/>
                  <a:pt x="93868" y="9659"/>
                </a:cubicBezTo>
                <a:cubicBezTo>
                  <a:pt x="93868" y="9564"/>
                  <a:pt x="93804" y="9501"/>
                  <a:pt x="93709" y="9501"/>
                </a:cubicBezTo>
                <a:close/>
                <a:moveTo>
                  <a:pt x="94501" y="9501"/>
                </a:moveTo>
                <a:cubicBezTo>
                  <a:pt x="94406" y="9501"/>
                  <a:pt x="94343" y="9564"/>
                  <a:pt x="94343" y="9659"/>
                </a:cubicBezTo>
                <a:cubicBezTo>
                  <a:pt x="94343" y="9754"/>
                  <a:pt x="94406" y="9818"/>
                  <a:pt x="94501" y="9818"/>
                </a:cubicBezTo>
                <a:lnTo>
                  <a:pt x="95293" y="9818"/>
                </a:lnTo>
                <a:cubicBezTo>
                  <a:pt x="95388" y="9818"/>
                  <a:pt x="95451" y="9754"/>
                  <a:pt x="95451" y="9659"/>
                </a:cubicBezTo>
                <a:cubicBezTo>
                  <a:pt x="95451" y="9564"/>
                  <a:pt x="95388" y="9501"/>
                  <a:pt x="95293" y="9501"/>
                </a:cubicBezTo>
                <a:close/>
                <a:moveTo>
                  <a:pt x="96084" y="9501"/>
                </a:moveTo>
                <a:cubicBezTo>
                  <a:pt x="95989" y="9501"/>
                  <a:pt x="95926" y="9564"/>
                  <a:pt x="95926" y="9659"/>
                </a:cubicBezTo>
                <a:cubicBezTo>
                  <a:pt x="95926" y="9754"/>
                  <a:pt x="95989" y="9818"/>
                  <a:pt x="96084" y="9818"/>
                </a:cubicBezTo>
                <a:lnTo>
                  <a:pt x="96876" y="9818"/>
                </a:lnTo>
                <a:cubicBezTo>
                  <a:pt x="96971" y="9818"/>
                  <a:pt x="97034" y="9754"/>
                  <a:pt x="97034" y="9659"/>
                </a:cubicBezTo>
                <a:cubicBezTo>
                  <a:pt x="97034" y="9564"/>
                  <a:pt x="96971" y="9501"/>
                  <a:pt x="96876" y="9501"/>
                </a:cubicBezTo>
                <a:close/>
                <a:moveTo>
                  <a:pt x="97668" y="9501"/>
                </a:moveTo>
                <a:cubicBezTo>
                  <a:pt x="97573" y="9501"/>
                  <a:pt x="97510" y="9564"/>
                  <a:pt x="97510" y="9659"/>
                </a:cubicBezTo>
                <a:cubicBezTo>
                  <a:pt x="97510" y="9754"/>
                  <a:pt x="97573" y="9818"/>
                  <a:pt x="97668" y="9818"/>
                </a:cubicBezTo>
                <a:lnTo>
                  <a:pt x="98460" y="9818"/>
                </a:lnTo>
                <a:cubicBezTo>
                  <a:pt x="98555" y="9818"/>
                  <a:pt x="98618" y="9754"/>
                  <a:pt x="98618" y="9659"/>
                </a:cubicBezTo>
                <a:cubicBezTo>
                  <a:pt x="98618" y="9564"/>
                  <a:pt x="98555" y="9501"/>
                  <a:pt x="98460" y="9501"/>
                </a:cubicBezTo>
                <a:close/>
                <a:moveTo>
                  <a:pt x="99251" y="9501"/>
                </a:moveTo>
                <a:cubicBezTo>
                  <a:pt x="99156" y="9501"/>
                  <a:pt x="99093" y="9564"/>
                  <a:pt x="99093" y="9659"/>
                </a:cubicBezTo>
                <a:cubicBezTo>
                  <a:pt x="99093" y="9754"/>
                  <a:pt x="99156" y="9818"/>
                  <a:pt x="99251" y="9818"/>
                </a:cubicBezTo>
                <a:lnTo>
                  <a:pt x="100043" y="9818"/>
                </a:lnTo>
                <a:cubicBezTo>
                  <a:pt x="100138" y="9818"/>
                  <a:pt x="100201" y="9754"/>
                  <a:pt x="100201" y="9659"/>
                </a:cubicBezTo>
                <a:cubicBezTo>
                  <a:pt x="100201" y="9564"/>
                  <a:pt x="100138" y="9501"/>
                  <a:pt x="100043" y="9501"/>
                </a:cubicBezTo>
                <a:close/>
                <a:moveTo>
                  <a:pt x="100835" y="9501"/>
                </a:moveTo>
                <a:cubicBezTo>
                  <a:pt x="100740" y="9501"/>
                  <a:pt x="100676" y="9564"/>
                  <a:pt x="100676" y="9659"/>
                </a:cubicBezTo>
                <a:cubicBezTo>
                  <a:pt x="100676" y="9754"/>
                  <a:pt x="100740" y="9818"/>
                  <a:pt x="100835" y="9818"/>
                </a:cubicBezTo>
                <a:lnTo>
                  <a:pt x="101626" y="9818"/>
                </a:lnTo>
                <a:cubicBezTo>
                  <a:pt x="101721" y="9818"/>
                  <a:pt x="101785" y="9754"/>
                  <a:pt x="101785" y="9659"/>
                </a:cubicBezTo>
                <a:cubicBezTo>
                  <a:pt x="101785" y="9564"/>
                  <a:pt x="101721" y="9501"/>
                  <a:pt x="101626" y="9501"/>
                </a:cubicBezTo>
                <a:close/>
                <a:moveTo>
                  <a:pt x="102418" y="9501"/>
                </a:moveTo>
                <a:cubicBezTo>
                  <a:pt x="102323" y="9501"/>
                  <a:pt x="102260" y="9564"/>
                  <a:pt x="102260" y="9659"/>
                </a:cubicBezTo>
                <a:cubicBezTo>
                  <a:pt x="102260" y="9754"/>
                  <a:pt x="102323" y="9818"/>
                  <a:pt x="102418" y="9818"/>
                </a:cubicBezTo>
                <a:lnTo>
                  <a:pt x="103210" y="9818"/>
                </a:lnTo>
                <a:cubicBezTo>
                  <a:pt x="103305" y="9818"/>
                  <a:pt x="103368" y="9754"/>
                  <a:pt x="103368" y="9659"/>
                </a:cubicBezTo>
                <a:cubicBezTo>
                  <a:pt x="103368" y="9564"/>
                  <a:pt x="103305" y="9501"/>
                  <a:pt x="103210" y="9501"/>
                </a:cubicBezTo>
                <a:close/>
                <a:moveTo>
                  <a:pt x="104002" y="9501"/>
                </a:moveTo>
                <a:cubicBezTo>
                  <a:pt x="103907" y="9501"/>
                  <a:pt x="103843" y="9564"/>
                  <a:pt x="103843" y="9659"/>
                </a:cubicBezTo>
                <a:cubicBezTo>
                  <a:pt x="103843" y="9754"/>
                  <a:pt x="103907" y="9818"/>
                  <a:pt x="104002" y="9818"/>
                </a:cubicBezTo>
                <a:lnTo>
                  <a:pt x="104793" y="9818"/>
                </a:lnTo>
                <a:cubicBezTo>
                  <a:pt x="104888" y="9818"/>
                  <a:pt x="104952" y="9754"/>
                  <a:pt x="104952" y="9659"/>
                </a:cubicBezTo>
                <a:cubicBezTo>
                  <a:pt x="104952" y="9564"/>
                  <a:pt x="104888" y="9501"/>
                  <a:pt x="104793" y="9501"/>
                </a:cubicBezTo>
                <a:close/>
                <a:moveTo>
                  <a:pt x="105585" y="9501"/>
                </a:moveTo>
                <a:cubicBezTo>
                  <a:pt x="105490" y="9501"/>
                  <a:pt x="105427" y="9564"/>
                  <a:pt x="105427" y="9659"/>
                </a:cubicBezTo>
                <a:cubicBezTo>
                  <a:pt x="105427" y="9754"/>
                  <a:pt x="105490" y="9818"/>
                  <a:pt x="105585" y="9818"/>
                </a:cubicBezTo>
                <a:lnTo>
                  <a:pt x="106377" y="9818"/>
                </a:lnTo>
                <a:cubicBezTo>
                  <a:pt x="106472" y="9818"/>
                  <a:pt x="106535" y="9754"/>
                  <a:pt x="106535" y="9659"/>
                </a:cubicBezTo>
                <a:cubicBezTo>
                  <a:pt x="106535" y="9564"/>
                  <a:pt x="106472" y="9501"/>
                  <a:pt x="106377" y="9501"/>
                </a:cubicBezTo>
                <a:close/>
                <a:moveTo>
                  <a:pt x="107169" y="9501"/>
                </a:moveTo>
                <a:cubicBezTo>
                  <a:pt x="107074" y="9501"/>
                  <a:pt x="107010" y="9564"/>
                  <a:pt x="107010" y="9659"/>
                </a:cubicBezTo>
                <a:cubicBezTo>
                  <a:pt x="107010" y="9754"/>
                  <a:pt x="107074" y="9818"/>
                  <a:pt x="107169" y="9818"/>
                </a:cubicBezTo>
                <a:lnTo>
                  <a:pt x="107960" y="9818"/>
                </a:lnTo>
                <a:cubicBezTo>
                  <a:pt x="108055" y="9818"/>
                  <a:pt x="108119" y="9754"/>
                  <a:pt x="108119" y="9659"/>
                </a:cubicBezTo>
                <a:cubicBezTo>
                  <a:pt x="108119" y="9564"/>
                  <a:pt x="108055" y="9501"/>
                  <a:pt x="107960" y="9501"/>
                </a:cubicBezTo>
                <a:close/>
                <a:moveTo>
                  <a:pt x="108752" y="9501"/>
                </a:moveTo>
                <a:cubicBezTo>
                  <a:pt x="108657" y="9501"/>
                  <a:pt x="108594" y="9564"/>
                  <a:pt x="108594" y="9659"/>
                </a:cubicBezTo>
                <a:cubicBezTo>
                  <a:pt x="108594" y="9754"/>
                  <a:pt x="108657" y="9818"/>
                  <a:pt x="108752" y="9818"/>
                </a:cubicBezTo>
                <a:lnTo>
                  <a:pt x="109544" y="9818"/>
                </a:lnTo>
                <a:cubicBezTo>
                  <a:pt x="109639" y="9818"/>
                  <a:pt x="109702" y="9754"/>
                  <a:pt x="109702" y="9659"/>
                </a:cubicBezTo>
                <a:cubicBezTo>
                  <a:pt x="109702" y="9564"/>
                  <a:pt x="109639" y="9501"/>
                  <a:pt x="109544" y="9501"/>
                </a:cubicBezTo>
                <a:close/>
                <a:moveTo>
                  <a:pt x="110335" y="9501"/>
                </a:moveTo>
                <a:cubicBezTo>
                  <a:pt x="110240" y="9501"/>
                  <a:pt x="110177" y="9564"/>
                  <a:pt x="110177" y="9659"/>
                </a:cubicBezTo>
                <a:cubicBezTo>
                  <a:pt x="110177" y="9754"/>
                  <a:pt x="110240" y="9818"/>
                  <a:pt x="110335" y="9818"/>
                </a:cubicBezTo>
                <a:lnTo>
                  <a:pt x="111127" y="9818"/>
                </a:lnTo>
                <a:cubicBezTo>
                  <a:pt x="111222" y="9818"/>
                  <a:pt x="111286" y="9754"/>
                  <a:pt x="111286" y="9659"/>
                </a:cubicBezTo>
                <a:cubicBezTo>
                  <a:pt x="111286" y="9564"/>
                  <a:pt x="111222" y="9501"/>
                  <a:pt x="111127" y="9501"/>
                </a:cubicBezTo>
                <a:close/>
                <a:moveTo>
                  <a:pt x="111919" y="9501"/>
                </a:moveTo>
                <a:cubicBezTo>
                  <a:pt x="111824" y="9501"/>
                  <a:pt x="111761" y="9564"/>
                  <a:pt x="111761" y="9659"/>
                </a:cubicBezTo>
                <a:cubicBezTo>
                  <a:pt x="111761" y="9754"/>
                  <a:pt x="111824" y="9818"/>
                  <a:pt x="111919" y="9818"/>
                </a:cubicBezTo>
                <a:lnTo>
                  <a:pt x="112711" y="9818"/>
                </a:lnTo>
                <a:cubicBezTo>
                  <a:pt x="112806" y="9818"/>
                  <a:pt x="112869" y="9754"/>
                  <a:pt x="112869" y="9659"/>
                </a:cubicBezTo>
                <a:cubicBezTo>
                  <a:pt x="112869" y="9564"/>
                  <a:pt x="112806" y="9501"/>
                  <a:pt x="112711" y="9501"/>
                </a:cubicBezTo>
                <a:close/>
                <a:moveTo>
                  <a:pt x="113502" y="9501"/>
                </a:moveTo>
                <a:cubicBezTo>
                  <a:pt x="113407" y="9501"/>
                  <a:pt x="113344" y="9564"/>
                  <a:pt x="113344" y="9659"/>
                </a:cubicBezTo>
                <a:cubicBezTo>
                  <a:pt x="113344" y="9754"/>
                  <a:pt x="113407" y="9818"/>
                  <a:pt x="113502" y="9818"/>
                </a:cubicBezTo>
                <a:lnTo>
                  <a:pt x="114294" y="9818"/>
                </a:lnTo>
                <a:cubicBezTo>
                  <a:pt x="114389" y="9818"/>
                  <a:pt x="114452" y="9754"/>
                  <a:pt x="114452" y="9659"/>
                </a:cubicBezTo>
                <a:cubicBezTo>
                  <a:pt x="114452" y="9564"/>
                  <a:pt x="114389" y="9501"/>
                  <a:pt x="114294" y="9501"/>
                </a:cubicBezTo>
                <a:close/>
                <a:moveTo>
                  <a:pt x="115086" y="9501"/>
                </a:moveTo>
                <a:cubicBezTo>
                  <a:pt x="114991" y="9501"/>
                  <a:pt x="114927" y="9564"/>
                  <a:pt x="114927" y="9659"/>
                </a:cubicBezTo>
                <a:cubicBezTo>
                  <a:pt x="114927" y="9754"/>
                  <a:pt x="114991" y="9818"/>
                  <a:pt x="115086" y="9818"/>
                </a:cubicBezTo>
                <a:lnTo>
                  <a:pt x="115878" y="9818"/>
                </a:lnTo>
                <a:cubicBezTo>
                  <a:pt x="115973" y="9818"/>
                  <a:pt x="116036" y="9754"/>
                  <a:pt x="116036" y="9659"/>
                </a:cubicBezTo>
                <a:cubicBezTo>
                  <a:pt x="116036" y="9564"/>
                  <a:pt x="115973" y="9501"/>
                  <a:pt x="115878" y="9501"/>
                </a:cubicBezTo>
                <a:close/>
                <a:moveTo>
                  <a:pt x="116669" y="9501"/>
                </a:moveTo>
                <a:cubicBezTo>
                  <a:pt x="116574" y="9501"/>
                  <a:pt x="116511" y="9564"/>
                  <a:pt x="116511" y="9659"/>
                </a:cubicBezTo>
                <a:cubicBezTo>
                  <a:pt x="116511" y="9754"/>
                  <a:pt x="116574" y="9818"/>
                  <a:pt x="116669" y="9818"/>
                </a:cubicBezTo>
                <a:lnTo>
                  <a:pt x="117461" y="9818"/>
                </a:lnTo>
                <a:cubicBezTo>
                  <a:pt x="117556" y="9818"/>
                  <a:pt x="117619" y="9754"/>
                  <a:pt x="117619" y="9659"/>
                </a:cubicBezTo>
                <a:cubicBezTo>
                  <a:pt x="117619" y="9564"/>
                  <a:pt x="117556" y="9501"/>
                  <a:pt x="117461" y="9501"/>
                </a:cubicBezTo>
                <a:close/>
                <a:moveTo>
                  <a:pt x="118253" y="9501"/>
                </a:moveTo>
                <a:cubicBezTo>
                  <a:pt x="118158" y="9501"/>
                  <a:pt x="118094" y="9564"/>
                  <a:pt x="118094" y="9659"/>
                </a:cubicBezTo>
                <a:cubicBezTo>
                  <a:pt x="118094" y="9754"/>
                  <a:pt x="118158" y="9818"/>
                  <a:pt x="118253" y="9818"/>
                </a:cubicBezTo>
                <a:lnTo>
                  <a:pt x="119044" y="9818"/>
                </a:lnTo>
                <a:cubicBezTo>
                  <a:pt x="119139" y="9818"/>
                  <a:pt x="119203" y="9754"/>
                  <a:pt x="119203" y="9659"/>
                </a:cubicBezTo>
                <a:cubicBezTo>
                  <a:pt x="119203" y="9564"/>
                  <a:pt x="119139" y="9501"/>
                  <a:pt x="119044" y="9501"/>
                </a:cubicBezTo>
                <a:close/>
                <a:moveTo>
                  <a:pt x="119836" y="9501"/>
                </a:moveTo>
                <a:cubicBezTo>
                  <a:pt x="119741" y="9501"/>
                  <a:pt x="119678" y="9564"/>
                  <a:pt x="119678" y="9659"/>
                </a:cubicBezTo>
                <a:cubicBezTo>
                  <a:pt x="119678" y="9754"/>
                  <a:pt x="119741" y="9818"/>
                  <a:pt x="119836" y="9818"/>
                </a:cubicBezTo>
                <a:lnTo>
                  <a:pt x="120628" y="9818"/>
                </a:lnTo>
                <a:cubicBezTo>
                  <a:pt x="120723" y="9818"/>
                  <a:pt x="120786" y="9754"/>
                  <a:pt x="120786" y="9659"/>
                </a:cubicBezTo>
                <a:cubicBezTo>
                  <a:pt x="120786" y="9564"/>
                  <a:pt x="120723" y="9501"/>
                  <a:pt x="120628" y="9501"/>
                </a:cubicBezTo>
                <a:close/>
                <a:moveTo>
                  <a:pt x="121420" y="9501"/>
                </a:moveTo>
                <a:cubicBezTo>
                  <a:pt x="121325" y="9501"/>
                  <a:pt x="121261" y="9564"/>
                  <a:pt x="121261" y="9659"/>
                </a:cubicBezTo>
                <a:cubicBezTo>
                  <a:pt x="121261" y="9754"/>
                  <a:pt x="121325" y="9818"/>
                  <a:pt x="121420" y="9818"/>
                </a:cubicBezTo>
                <a:lnTo>
                  <a:pt x="122211" y="9818"/>
                </a:lnTo>
                <a:cubicBezTo>
                  <a:pt x="122306" y="9818"/>
                  <a:pt x="122370" y="9754"/>
                  <a:pt x="122370" y="9659"/>
                </a:cubicBezTo>
                <a:cubicBezTo>
                  <a:pt x="122370" y="9564"/>
                  <a:pt x="122306" y="9501"/>
                  <a:pt x="122211" y="9501"/>
                </a:cubicBezTo>
                <a:close/>
                <a:moveTo>
                  <a:pt x="123003" y="9501"/>
                </a:moveTo>
                <a:cubicBezTo>
                  <a:pt x="122908" y="9501"/>
                  <a:pt x="122845" y="9564"/>
                  <a:pt x="122845" y="9659"/>
                </a:cubicBezTo>
                <a:cubicBezTo>
                  <a:pt x="122845" y="9754"/>
                  <a:pt x="122908" y="9818"/>
                  <a:pt x="123003" y="9818"/>
                </a:cubicBezTo>
                <a:lnTo>
                  <a:pt x="123795" y="9818"/>
                </a:lnTo>
                <a:cubicBezTo>
                  <a:pt x="123890" y="9818"/>
                  <a:pt x="123953" y="9754"/>
                  <a:pt x="123953" y="9659"/>
                </a:cubicBezTo>
                <a:cubicBezTo>
                  <a:pt x="123953" y="9564"/>
                  <a:pt x="123890" y="9501"/>
                  <a:pt x="123795" y="9501"/>
                </a:cubicBezTo>
                <a:close/>
                <a:moveTo>
                  <a:pt x="124587" y="9501"/>
                </a:moveTo>
                <a:cubicBezTo>
                  <a:pt x="124492" y="9501"/>
                  <a:pt x="124428" y="9564"/>
                  <a:pt x="124428" y="9659"/>
                </a:cubicBezTo>
                <a:cubicBezTo>
                  <a:pt x="124428" y="9754"/>
                  <a:pt x="124492" y="9818"/>
                  <a:pt x="124587" y="9818"/>
                </a:cubicBezTo>
                <a:lnTo>
                  <a:pt x="125378" y="9818"/>
                </a:lnTo>
                <a:cubicBezTo>
                  <a:pt x="125473" y="9818"/>
                  <a:pt x="125537" y="9754"/>
                  <a:pt x="125537" y="9659"/>
                </a:cubicBezTo>
                <a:cubicBezTo>
                  <a:pt x="125537" y="9564"/>
                  <a:pt x="125473" y="9501"/>
                  <a:pt x="125378" y="9501"/>
                </a:cubicBezTo>
                <a:close/>
                <a:moveTo>
                  <a:pt x="126170" y="9501"/>
                </a:moveTo>
                <a:cubicBezTo>
                  <a:pt x="126075" y="9501"/>
                  <a:pt x="126012" y="9564"/>
                  <a:pt x="126012" y="9659"/>
                </a:cubicBezTo>
                <a:cubicBezTo>
                  <a:pt x="126012" y="9754"/>
                  <a:pt x="126075" y="9818"/>
                  <a:pt x="126170" y="9818"/>
                </a:cubicBezTo>
                <a:lnTo>
                  <a:pt x="126962" y="9818"/>
                </a:lnTo>
                <a:cubicBezTo>
                  <a:pt x="127057" y="9818"/>
                  <a:pt x="127120" y="9754"/>
                  <a:pt x="127120" y="9659"/>
                </a:cubicBezTo>
                <a:cubicBezTo>
                  <a:pt x="127120" y="9564"/>
                  <a:pt x="127057" y="9501"/>
                  <a:pt x="126962" y="9501"/>
                </a:cubicBezTo>
                <a:close/>
                <a:moveTo>
                  <a:pt x="127753" y="9501"/>
                </a:moveTo>
                <a:cubicBezTo>
                  <a:pt x="127658" y="9501"/>
                  <a:pt x="127595" y="9564"/>
                  <a:pt x="127595" y="9659"/>
                </a:cubicBezTo>
                <a:cubicBezTo>
                  <a:pt x="127595" y="9754"/>
                  <a:pt x="127658" y="9818"/>
                  <a:pt x="127753" y="9818"/>
                </a:cubicBezTo>
                <a:lnTo>
                  <a:pt x="128545" y="9818"/>
                </a:lnTo>
                <a:cubicBezTo>
                  <a:pt x="128640" y="9818"/>
                  <a:pt x="128704" y="9754"/>
                  <a:pt x="128704" y="9659"/>
                </a:cubicBezTo>
                <a:cubicBezTo>
                  <a:pt x="128704" y="9564"/>
                  <a:pt x="128640" y="9501"/>
                  <a:pt x="128545" y="9501"/>
                </a:cubicBezTo>
                <a:close/>
                <a:moveTo>
                  <a:pt x="129337" y="9501"/>
                </a:moveTo>
                <a:cubicBezTo>
                  <a:pt x="129242" y="9501"/>
                  <a:pt x="129179" y="9564"/>
                  <a:pt x="129179" y="9659"/>
                </a:cubicBezTo>
                <a:cubicBezTo>
                  <a:pt x="129179" y="9754"/>
                  <a:pt x="129242" y="9818"/>
                  <a:pt x="129337" y="9818"/>
                </a:cubicBezTo>
                <a:lnTo>
                  <a:pt x="130129" y="9818"/>
                </a:lnTo>
                <a:cubicBezTo>
                  <a:pt x="130224" y="9818"/>
                  <a:pt x="130287" y="9754"/>
                  <a:pt x="130287" y="9659"/>
                </a:cubicBezTo>
                <a:cubicBezTo>
                  <a:pt x="130287" y="9564"/>
                  <a:pt x="130224" y="9501"/>
                  <a:pt x="130129" y="9501"/>
                </a:cubicBezTo>
                <a:close/>
                <a:moveTo>
                  <a:pt x="130920" y="9501"/>
                </a:moveTo>
                <a:cubicBezTo>
                  <a:pt x="130825" y="9501"/>
                  <a:pt x="130762" y="9564"/>
                  <a:pt x="130762" y="9659"/>
                </a:cubicBezTo>
                <a:cubicBezTo>
                  <a:pt x="130762" y="9754"/>
                  <a:pt x="130825" y="9818"/>
                  <a:pt x="130920" y="9818"/>
                </a:cubicBezTo>
                <a:lnTo>
                  <a:pt x="131712" y="9818"/>
                </a:lnTo>
                <a:cubicBezTo>
                  <a:pt x="131807" y="9818"/>
                  <a:pt x="131870" y="9754"/>
                  <a:pt x="131870" y="9659"/>
                </a:cubicBezTo>
                <a:cubicBezTo>
                  <a:pt x="131870" y="9564"/>
                  <a:pt x="131807" y="9501"/>
                  <a:pt x="131712" y="9501"/>
                </a:cubicBezTo>
                <a:close/>
                <a:moveTo>
                  <a:pt x="132504" y="9501"/>
                </a:moveTo>
                <a:cubicBezTo>
                  <a:pt x="132409" y="9501"/>
                  <a:pt x="132345" y="9564"/>
                  <a:pt x="132345" y="9659"/>
                </a:cubicBezTo>
                <a:cubicBezTo>
                  <a:pt x="132345" y="9754"/>
                  <a:pt x="132409" y="9818"/>
                  <a:pt x="132504" y="9818"/>
                </a:cubicBezTo>
                <a:lnTo>
                  <a:pt x="133296" y="9818"/>
                </a:lnTo>
                <a:cubicBezTo>
                  <a:pt x="133391" y="9818"/>
                  <a:pt x="133454" y="9754"/>
                  <a:pt x="133454" y="9659"/>
                </a:cubicBezTo>
                <a:cubicBezTo>
                  <a:pt x="133454" y="9564"/>
                  <a:pt x="133391" y="9501"/>
                  <a:pt x="133296" y="9501"/>
                </a:cubicBezTo>
                <a:close/>
                <a:moveTo>
                  <a:pt x="134087" y="9501"/>
                </a:moveTo>
                <a:cubicBezTo>
                  <a:pt x="133992" y="9501"/>
                  <a:pt x="133929" y="9564"/>
                  <a:pt x="133929" y="9659"/>
                </a:cubicBezTo>
                <a:cubicBezTo>
                  <a:pt x="133929" y="9754"/>
                  <a:pt x="133992" y="9818"/>
                  <a:pt x="134087" y="9818"/>
                </a:cubicBezTo>
                <a:lnTo>
                  <a:pt x="134879" y="9818"/>
                </a:lnTo>
                <a:cubicBezTo>
                  <a:pt x="134974" y="9818"/>
                  <a:pt x="135037" y="9754"/>
                  <a:pt x="135037" y="9659"/>
                </a:cubicBezTo>
                <a:cubicBezTo>
                  <a:pt x="135037" y="9564"/>
                  <a:pt x="134974" y="9501"/>
                  <a:pt x="134879" y="9501"/>
                </a:cubicBezTo>
                <a:close/>
                <a:moveTo>
                  <a:pt x="135671" y="9501"/>
                </a:moveTo>
                <a:cubicBezTo>
                  <a:pt x="135576" y="9501"/>
                  <a:pt x="135512" y="9564"/>
                  <a:pt x="135512" y="9659"/>
                </a:cubicBezTo>
                <a:cubicBezTo>
                  <a:pt x="135512" y="9754"/>
                  <a:pt x="135576" y="9818"/>
                  <a:pt x="135671" y="9818"/>
                </a:cubicBezTo>
                <a:lnTo>
                  <a:pt x="136462" y="9818"/>
                </a:lnTo>
                <a:cubicBezTo>
                  <a:pt x="136557" y="9818"/>
                  <a:pt x="136621" y="9754"/>
                  <a:pt x="136621" y="9659"/>
                </a:cubicBezTo>
                <a:cubicBezTo>
                  <a:pt x="136621" y="9564"/>
                  <a:pt x="136557" y="9501"/>
                  <a:pt x="136462" y="9501"/>
                </a:cubicBezTo>
                <a:close/>
                <a:moveTo>
                  <a:pt x="137254" y="9501"/>
                </a:moveTo>
                <a:cubicBezTo>
                  <a:pt x="137159" y="9501"/>
                  <a:pt x="137096" y="9564"/>
                  <a:pt x="137096" y="9659"/>
                </a:cubicBezTo>
                <a:cubicBezTo>
                  <a:pt x="137096" y="9754"/>
                  <a:pt x="137159" y="9818"/>
                  <a:pt x="137254" y="9818"/>
                </a:cubicBezTo>
                <a:lnTo>
                  <a:pt x="138046" y="9818"/>
                </a:lnTo>
                <a:cubicBezTo>
                  <a:pt x="138141" y="9818"/>
                  <a:pt x="138204" y="9754"/>
                  <a:pt x="138204" y="9659"/>
                </a:cubicBezTo>
                <a:cubicBezTo>
                  <a:pt x="138204" y="9564"/>
                  <a:pt x="138141" y="9501"/>
                  <a:pt x="138046" y="9501"/>
                </a:cubicBezTo>
                <a:close/>
                <a:moveTo>
                  <a:pt x="138838" y="9501"/>
                </a:moveTo>
                <a:cubicBezTo>
                  <a:pt x="138743" y="9501"/>
                  <a:pt x="138679" y="9564"/>
                  <a:pt x="138679" y="9659"/>
                </a:cubicBezTo>
                <a:cubicBezTo>
                  <a:pt x="138679" y="9754"/>
                  <a:pt x="138743" y="9818"/>
                  <a:pt x="138838" y="9818"/>
                </a:cubicBezTo>
                <a:lnTo>
                  <a:pt x="139629" y="9818"/>
                </a:lnTo>
                <a:cubicBezTo>
                  <a:pt x="139724" y="9818"/>
                  <a:pt x="139788" y="9754"/>
                  <a:pt x="139788" y="9659"/>
                </a:cubicBezTo>
                <a:cubicBezTo>
                  <a:pt x="139788" y="9564"/>
                  <a:pt x="139724" y="9501"/>
                  <a:pt x="139629" y="9501"/>
                </a:cubicBezTo>
                <a:close/>
                <a:moveTo>
                  <a:pt x="140421" y="9501"/>
                </a:moveTo>
                <a:cubicBezTo>
                  <a:pt x="140326" y="9501"/>
                  <a:pt x="140263" y="9564"/>
                  <a:pt x="140263" y="9659"/>
                </a:cubicBezTo>
                <a:cubicBezTo>
                  <a:pt x="140263" y="9754"/>
                  <a:pt x="140326" y="9818"/>
                  <a:pt x="140421" y="9818"/>
                </a:cubicBezTo>
                <a:lnTo>
                  <a:pt x="141213" y="9818"/>
                </a:lnTo>
                <a:cubicBezTo>
                  <a:pt x="141308" y="9818"/>
                  <a:pt x="141371" y="9754"/>
                  <a:pt x="141371" y="9659"/>
                </a:cubicBezTo>
                <a:cubicBezTo>
                  <a:pt x="141371" y="9564"/>
                  <a:pt x="141308" y="9501"/>
                  <a:pt x="141213" y="9501"/>
                </a:cubicBezTo>
                <a:close/>
                <a:moveTo>
                  <a:pt x="142005" y="9501"/>
                </a:moveTo>
                <a:cubicBezTo>
                  <a:pt x="141910" y="9501"/>
                  <a:pt x="141846" y="9564"/>
                  <a:pt x="141846" y="9659"/>
                </a:cubicBezTo>
                <a:cubicBezTo>
                  <a:pt x="141846" y="9754"/>
                  <a:pt x="141910" y="9818"/>
                  <a:pt x="142005" y="9818"/>
                </a:cubicBezTo>
                <a:lnTo>
                  <a:pt x="142796" y="9818"/>
                </a:lnTo>
                <a:cubicBezTo>
                  <a:pt x="142891" y="9818"/>
                  <a:pt x="142955" y="9754"/>
                  <a:pt x="142955" y="9659"/>
                </a:cubicBezTo>
                <a:cubicBezTo>
                  <a:pt x="142955" y="9564"/>
                  <a:pt x="142891" y="9501"/>
                  <a:pt x="142796" y="9501"/>
                </a:cubicBezTo>
                <a:close/>
                <a:moveTo>
                  <a:pt x="143588" y="9501"/>
                </a:moveTo>
                <a:cubicBezTo>
                  <a:pt x="143493" y="9501"/>
                  <a:pt x="143430" y="9564"/>
                  <a:pt x="143430" y="9659"/>
                </a:cubicBezTo>
                <a:cubicBezTo>
                  <a:pt x="143430" y="9754"/>
                  <a:pt x="143493" y="9818"/>
                  <a:pt x="143588" y="9818"/>
                </a:cubicBezTo>
                <a:lnTo>
                  <a:pt x="144380" y="9818"/>
                </a:lnTo>
                <a:cubicBezTo>
                  <a:pt x="144475" y="9818"/>
                  <a:pt x="144538" y="9754"/>
                  <a:pt x="144538" y="9659"/>
                </a:cubicBezTo>
                <a:cubicBezTo>
                  <a:pt x="144538" y="9564"/>
                  <a:pt x="144475" y="9501"/>
                  <a:pt x="144380" y="9501"/>
                </a:cubicBezTo>
                <a:close/>
                <a:moveTo>
                  <a:pt x="145171" y="9501"/>
                </a:moveTo>
                <a:cubicBezTo>
                  <a:pt x="145076" y="9501"/>
                  <a:pt x="145013" y="9564"/>
                  <a:pt x="145013" y="9659"/>
                </a:cubicBezTo>
                <a:cubicBezTo>
                  <a:pt x="145013" y="9754"/>
                  <a:pt x="145076" y="9818"/>
                  <a:pt x="145171" y="9818"/>
                </a:cubicBezTo>
                <a:lnTo>
                  <a:pt x="145963" y="9818"/>
                </a:lnTo>
                <a:cubicBezTo>
                  <a:pt x="146058" y="9818"/>
                  <a:pt x="146122" y="9754"/>
                  <a:pt x="146122" y="9659"/>
                </a:cubicBezTo>
                <a:cubicBezTo>
                  <a:pt x="146122" y="9564"/>
                  <a:pt x="146058" y="9501"/>
                  <a:pt x="145963" y="9501"/>
                </a:cubicBezTo>
                <a:close/>
                <a:moveTo>
                  <a:pt x="146755" y="9501"/>
                </a:moveTo>
                <a:cubicBezTo>
                  <a:pt x="146660" y="9501"/>
                  <a:pt x="146597" y="9564"/>
                  <a:pt x="146597" y="9659"/>
                </a:cubicBezTo>
                <a:cubicBezTo>
                  <a:pt x="146597" y="9754"/>
                  <a:pt x="146660" y="9818"/>
                  <a:pt x="146755" y="9818"/>
                </a:cubicBezTo>
                <a:lnTo>
                  <a:pt x="147547" y="9818"/>
                </a:lnTo>
                <a:cubicBezTo>
                  <a:pt x="147642" y="9818"/>
                  <a:pt x="147705" y="9754"/>
                  <a:pt x="147705" y="9659"/>
                </a:cubicBezTo>
                <a:cubicBezTo>
                  <a:pt x="147705" y="9564"/>
                  <a:pt x="147642" y="9501"/>
                  <a:pt x="147547" y="9501"/>
                </a:cubicBezTo>
                <a:close/>
                <a:moveTo>
                  <a:pt x="148338" y="9501"/>
                </a:moveTo>
                <a:cubicBezTo>
                  <a:pt x="148243" y="9501"/>
                  <a:pt x="148180" y="9564"/>
                  <a:pt x="148180" y="9659"/>
                </a:cubicBezTo>
                <a:cubicBezTo>
                  <a:pt x="148180" y="9754"/>
                  <a:pt x="148243" y="9818"/>
                  <a:pt x="148338" y="9818"/>
                </a:cubicBezTo>
                <a:lnTo>
                  <a:pt x="149130" y="9818"/>
                </a:lnTo>
                <a:cubicBezTo>
                  <a:pt x="149225" y="9818"/>
                  <a:pt x="149288" y="9754"/>
                  <a:pt x="149288" y="9659"/>
                </a:cubicBezTo>
                <a:cubicBezTo>
                  <a:pt x="149288" y="9564"/>
                  <a:pt x="149225" y="9501"/>
                  <a:pt x="149130" y="9501"/>
                </a:cubicBezTo>
                <a:close/>
                <a:moveTo>
                  <a:pt x="149922" y="9501"/>
                </a:moveTo>
                <a:cubicBezTo>
                  <a:pt x="149827" y="9501"/>
                  <a:pt x="149763" y="9564"/>
                  <a:pt x="149763" y="9659"/>
                </a:cubicBezTo>
                <a:cubicBezTo>
                  <a:pt x="149763" y="9754"/>
                  <a:pt x="149827" y="9818"/>
                  <a:pt x="149922" y="9818"/>
                </a:cubicBezTo>
                <a:lnTo>
                  <a:pt x="150714" y="9818"/>
                </a:lnTo>
                <a:cubicBezTo>
                  <a:pt x="150809" y="9818"/>
                  <a:pt x="150872" y="9754"/>
                  <a:pt x="150872" y="9659"/>
                </a:cubicBezTo>
                <a:cubicBezTo>
                  <a:pt x="150872" y="9564"/>
                  <a:pt x="150809" y="9501"/>
                  <a:pt x="150714" y="9501"/>
                </a:cubicBezTo>
                <a:close/>
                <a:moveTo>
                  <a:pt x="151505" y="9501"/>
                </a:moveTo>
                <a:cubicBezTo>
                  <a:pt x="151410" y="9501"/>
                  <a:pt x="151347" y="9564"/>
                  <a:pt x="151347" y="9659"/>
                </a:cubicBezTo>
                <a:cubicBezTo>
                  <a:pt x="151347" y="9754"/>
                  <a:pt x="151410" y="9818"/>
                  <a:pt x="151505" y="9818"/>
                </a:cubicBezTo>
                <a:lnTo>
                  <a:pt x="152297" y="9818"/>
                </a:lnTo>
                <a:cubicBezTo>
                  <a:pt x="152392" y="9818"/>
                  <a:pt x="152455" y="9754"/>
                  <a:pt x="152455" y="9659"/>
                </a:cubicBezTo>
                <a:cubicBezTo>
                  <a:pt x="152455" y="9564"/>
                  <a:pt x="152392" y="9501"/>
                  <a:pt x="152297" y="9501"/>
                </a:cubicBezTo>
                <a:close/>
                <a:moveTo>
                  <a:pt x="153089" y="9501"/>
                </a:moveTo>
                <a:cubicBezTo>
                  <a:pt x="152994" y="9501"/>
                  <a:pt x="152930" y="9564"/>
                  <a:pt x="152930" y="9659"/>
                </a:cubicBezTo>
                <a:cubicBezTo>
                  <a:pt x="152930" y="9754"/>
                  <a:pt x="152994" y="9818"/>
                  <a:pt x="153089" y="9818"/>
                </a:cubicBezTo>
                <a:lnTo>
                  <a:pt x="153880" y="9818"/>
                </a:lnTo>
                <a:cubicBezTo>
                  <a:pt x="153975" y="9818"/>
                  <a:pt x="154039" y="9754"/>
                  <a:pt x="154039" y="9659"/>
                </a:cubicBezTo>
                <a:cubicBezTo>
                  <a:pt x="154039" y="9564"/>
                  <a:pt x="153975" y="9501"/>
                  <a:pt x="153880" y="9501"/>
                </a:cubicBezTo>
                <a:close/>
                <a:moveTo>
                  <a:pt x="154672" y="9501"/>
                </a:moveTo>
                <a:cubicBezTo>
                  <a:pt x="154577" y="9501"/>
                  <a:pt x="154514" y="9564"/>
                  <a:pt x="154514" y="9659"/>
                </a:cubicBezTo>
                <a:cubicBezTo>
                  <a:pt x="154514" y="9754"/>
                  <a:pt x="154577" y="9818"/>
                  <a:pt x="154672" y="9818"/>
                </a:cubicBezTo>
                <a:lnTo>
                  <a:pt x="155464" y="9818"/>
                </a:lnTo>
                <a:cubicBezTo>
                  <a:pt x="155559" y="9818"/>
                  <a:pt x="155622" y="9754"/>
                  <a:pt x="155622" y="9659"/>
                </a:cubicBezTo>
                <a:cubicBezTo>
                  <a:pt x="155622" y="9564"/>
                  <a:pt x="155559" y="9501"/>
                  <a:pt x="155464" y="9501"/>
                </a:cubicBezTo>
                <a:close/>
                <a:moveTo>
                  <a:pt x="156256" y="9501"/>
                </a:moveTo>
                <a:cubicBezTo>
                  <a:pt x="156161" y="9501"/>
                  <a:pt x="156097" y="9564"/>
                  <a:pt x="156097" y="9659"/>
                </a:cubicBezTo>
                <a:cubicBezTo>
                  <a:pt x="156097" y="9754"/>
                  <a:pt x="156161" y="9818"/>
                  <a:pt x="156256" y="9818"/>
                </a:cubicBezTo>
                <a:lnTo>
                  <a:pt x="157047" y="9818"/>
                </a:lnTo>
                <a:cubicBezTo>
                  <a:pt x="157142" y="9818"/>
                  <a:pt x="157206" y="9754"/>
                  <a:pt x="157206" y="9659"/>
                </a:cubicBezTo>
                <a:cubicBezTo>
                  <a:pt x="157206" y="9564"/>
                  <a:pt x="157142" y="9501"/>
                  <a:pt x="157047" y="9501"/>
                </a:cubicBezTo>
                <a:close/>
                <a:moveTo>
                  <a:pt x="157839" y="9501"/>
                </a:moveTo>
                <a:cubicBezTo>
                  <a:pt x="157744" y="9501"/>
                  <a:pt x="157681" y="9564"/>
                  <a:pt x="157681" y="9659"/>
                </a:cubicBezTo>
                <a:cubicBezTo>
                  <a:pt x="157681" y="9754"/>
                  <a:pt x="157744" y="9818"/>
                  <a:pt x="157839" y="9818"/>
                </a:cubicBezTo>
                <a:lnTo>
                  <a:pt x="158631" y="9818"/>
                </a:lnTo>
                <a:cubicBezTo>
                  <a:pt x="158726" y="9818"/>
                  <a:pt x="158789" y="9754"/>
                  <a:pt x="158789" y="9659"/>
                </a:cubicBezTo>
                <a:cubicBezTo>
                  <a:pt x="158789" y="9564"/>
                  <a:pt x="158726" y="9501"/>
                  <a:pt x="158631" y="9501"/>
                </a:cubicBezTo>
                <a:close/>
                <a:moveTo>
                  <a:pt x="159423" y="9501"/>
                </a:moveTo>
                <a:cubicBezTo>
                  <a:pt x="159328" y="9501"/>
                  <a:pt x="159264" y="9564"/>
                  <a:pt x="159264" y="9659"/>
                </a:cubicBezTo>
                <a:cubicBezTo>
                  <a:pt x="159264" y="9754"/>
                  <a:pt x="159328" y="9818"/>
                  <a:pt x="159423" y="9818"/>
                </a:cubicBezTo>
                <a:lnTo>
                  <a:pt x="160214" y="9818"/>
                </a:lnTo>
                <a:cubicBezTo>
                  <a:pt x="160309" y="9818"/>
                  <a:pt x="160373" y="9754"/>
                  <a:pt x="160373" y="9659"/>
                </a:cubicBezTo>
                <a:cubicBezTo>
                  <a:pt x="160373" y="9564"/>
                  <a:pt x="160309" y="9501"/>
                  <a:pt x="160214" y="9501"/>
                </a:cubicBezTo>
                <a:close/>
                <a:moveTo>
                  <a:pt x="161006" y="9501"/>
                </a:moveTo>
                <a:cubicBezTo>
                  <a:pt x="160911" y="9501"/>
                  <a:pt x="160848" y="9564"/>
                  <a:pt x="160848" y="9659"/>
                </a:cubicBezTo>
                <a:cubicBezTo>
                  <a:pt x="160848" y="9754"/>
                  <a:pt x="160911" y="9818"/>
                  <a:pt x="161006" y="9818"/>
                </a:cubicBezTo>
                <a:lnTo>
                  <a:pt x="161798" y="9818"/>
                </a:lnTo>
                <a:cubicBezTo>
                  <a:pt x="161893" y="9818"/>
                  <a:pt x="161956" y="9754"/>
                  <a:pt x="161956" y="9659"/>
                </a:cubicBezTo>
                <a:cubicBezTo>
                  <a:pt x="161956" y="9564"/>
                  <a:pt x="161893" y="9501"/>
                  <a:pt x="161798" y="9501"/>
                </a:cubicBezTo>
                <a:close/>
                <a:moveTo>
                  <a:pt x="162589" y="9501"/>
                </a:moveTo>
                <a:cubicBezTo>
                  <a:pt x="162494" y="9501"/>
                  <a:pt x="162431" y="9564"/>
                  <a:pt x="162431" y="9659"/>
                </a:cubicBezTo>
                <a:cubicBezTo>
                  <a:pt x="162431" y="9754"/>
                  <a:pt x="162494" y="9818"/>
                  <a:pt x="162589" y="9818"/>
                </a:cubicBezTo>
                <a:lnTo>
                  <a:pt x="163381" y="9818"/>
                </a:lnTo>
                <a:cubicBezTo>
                  <a:pt x="163476" y="9818"/>
                  <a:pt x="163540" y="9754"/>
                  <a:pt x="163540" y="9659"/>
                </a:cubicBezTo>
                <a:cubicBezTo>
                  <a:pt x="163540" y="9564"/>
                  <a:pt x="163476" y="9501"/>
                  <a:pt x="163381" y="9501"/>
                </a:cubicBezTo>
                <a:close/>
                <a:moveTo>
                  <a:pt x="164173" y="9501"/>
                </a:moveTo>
                <a:cubicBezTo>
                  <a:pt x="164078" y="9501"/>
                  <a:pt x="164015" y="9564"/>
                  <a:pt x="164015" y="9659"/>
                </a:cubicBezTo>
                <a:cubicBezTo>
                  <a:pt x="164015" y="9754"/>
                  <a:pt x="164078" y="9818"/>
                  <a:pt x="164173" y="9818"/>
                </a:cubicBezTo>
                <a:lnTo>
                  <a:pt x="164965" y="9818"/>
                </a:lnTo>
                <a:cubicBezTo>
                  <a:pt x="165060" y="9818"/>
                  <a:pt x="165123" y="9754"/>
                  <a:pt x="165123" y="9659"/>
                </a:cubicBezTo>
                <a:cubicBezTo>
                  <a:pt x="165123" y="9564"/>
                  <a:pt x="165060" y="9501"/>
                  <a:pt x="164965" y="9501"/>
                </a:cubicBezTo>
                <a:close/>
                <a:moveTo>
                  <a:pt x="165756" y="9501"/>
                </a:moveTo>
                <a:cubicBezTo>
                  <a:pt x="165661" y="9501"/>
                  <a:pt x="165598" y="9564"/>
                  <a:pt x="165598" y="9659"/>
                </a:cubicBezTo>
                <a:cubicBezTo>
                  <a:pt x="165598" y="9754"/>
                  <a:pt x="165661" y="9818"/>
                  <a:pt x="165756" y="9818"/>
                </a:cubicBezTo>
                <a:lnTo>
                  <a:pt x="166548" y="9818"/>
                </a:lnTo>
                <a:cubicBezTo>
                  <a:pt x="166643" y="9818"/>
                  <a:pt x="166706" y="9754"/>
                  <a:pt x="166706" y="9659"/>
                </a:cubicBezTo>
                <a:cubicBezTo>
                  <a:pt x="166706" y="9564"/>
                  <a:pt x="166643" y="9501"/>
                  <a:pt x="166548" y="9501"/>
                </a:cubicBezTo>
                <a:close/>
                <a:moveTo>
                  <a:pt x="167340" y="9501"/>
                </a:moveTo>
                <a:cubicBezTo>
                  <a:pt x="167245" y="9501"/>
                  <a:pt x="167181" y="9564"/>
                  <a:pt x="167181" y="9659"/>
                </a:cubicBezTo>
                <a:cubicBezTo>
                  <a:pt x="167181" y="9754"/>
                  <a:pt x="167245" y="9818"/>
                  <a:pt x="167340" y="9818"/>
                </a:cubicBezTo>
                <a:lnTo>
                  <a:pt x="168132" y="9818"/>
                </a:lnTo>
                <a:cubicBezTo>
                  <a:pt x="168227" y="9818"/>
                  <a:pt x="168290" y="9754"/>
                  <a:pt x="168290" y="9659"/>
                </a:cubicBezTo>
                <a:cubicBezTo>
                  <a:pt x="168290" y="9564"/>
                  <a:pt x="168227" y="9501"/>
                  <a:pt x="168132" y="9501"/>
                </a:cubicBezTo>
                <a:close/>
                <a:moveTo>
                  <a:pt x="168923" y="9501"/>
                </a:moveTo>
                <a:cubicBezTo>
                  <a:pt x="168828" y="9501"/>
                  <a:pt x="168765" y="9564"/>
                  <a:pt x="168765" y="9659"/>
                </a:cubicBezTo>
                <a:cubicBezTo>
                  <a:pt x="168765" y="9754"/>
                  <a:pt x="168828" y="9818"/>
                  <a:pt x="168923" y="9818"/>
                </a:cubicBezTo>
                <a:lnTo>
                  <a:pt x="169715" y="9818"/>
                </a:lnTo>
                <a:cubicBezTo>
                  <a:pt x="169810" y="9818"/>
                  <a:pt x="169873" y="9754"/>
                  <a:pt x="169873" y="9659"/>
                </a:cubicBezTo>
                <a:cubicBezTo>
                  <a:pt x="169873" y="9564"/>
                  <a:pt x="169810" y="9501"/>
                  <a:pt x="169715" y="9501"/>
                </a:cubicBezTo>
                <a:close/>
                <a:moveTo>
                  <a:pt x="170507" y="9501"/>
                </a:moveTo>
                <a:cubicBezTo>
                  <a:pt x="170412" y="9501"/>
                  <a:pt x="170348" y="9564"/>
                  <a:pt x="170348" y="9659"/>
                </a:cubicBezTo>
                <a:cubicBezTo>
                  <a:pt x="170348" y="9754"/>
                  <a:pt x="170412" y="9818"/>
                  <a:pt x="170507" y="9818"/>
                </a:cubicBezTo>
                <a:lnTo>
                  <a:pt x="171298" y="9818"/>
                </a:lnTo>
                <a:cubicBezTo>
                  <a:pt x="171393" y="9818"/>
                  <a:pt x="171457" y="9754"/>
                  <a:pt x="171457" y="9659"/>
                </a:cubicBezTo>
                <a:cubicBezTo>
                  <a:pt x="171457" y="9564"/>
                  <a:pt x="171393" y="9501"/>
                  <a:pt x="171298" y="9501"/>
                </a:cubicBezTo>
                <a:close/>
                <a:moveTo>
                  <a:pt x="172090" y="9501"/>
                </a:moveTo>
                <a:cubicBezTo>
                  <a:pt x="171995" y="9501"/>
                  <a:pt x="171932" y="9564"/>
                  <a:pt x="171932" y="9659"/>
                </a:cubicBezTo>
                <a:cubicBezTo>
                  <a:pt x="171932" y="9754"/>
                  <a:pt x="171995" y="9818"/>
                  <a:pt x="172090" y="9818"/>
                </a:cubicBezTo>
                <a:lnTo>
                  <a:pt x="172882" y="9818"/>
                </a:lnTo>
                <a:cubicBezTo>
                  <a:pt x="172977" y="9818"/>
                  <a:pt x="173040" y="9754"/>
                  <a:pt x="173040" y="9659"/>
                </a:cubicBezTo>
                <a:cubicBezTo>
                  <a:pt x="173040" y="9564"/>
                  <a:pt x="172977" y="9501"/>
                  <a:pt x="172882" y="9501"/>
                </a:cubicBezTo>
                <a:close/>
                <a:moveTo>
                  <a:pt x="173674" y="9501"/>
                </a:moveTo>
                <a:cubicBezTo>
                  <a:pt x="173579" y="9501"/>
                  <a:pt x="173515" y="9564"/>
                  <a:pt x="173515" y="9659"/>
                </a:cubicBezTo>
                <a:cubicBezTo>
                  <a:pt x="173515" y="9754"/>
                  <a:pt x="173579" y="9818"/>
                  <a:pt x="173674" y="9818"/>
                </a:cubicBezTo>
                <a:lnTo>
                  <a:pt x="174465" y="9818"/>
                </a:lnTo>
                <a:cubicBezTo>
                  <a:pt x="174560" y="9818"/>
                  <a:pt x="174624" y="9754"/>
                  <a:pt x="174624" y="9659"/>
                </a:cubicBezTo>
                <a:cubicBezTo>
                  <a:pt x="174624" y="9564"/>
                  <a:pt x="174560" y="9501"/>
                  <a:pt x="174465" y="9501"/>
                </a:cubicBezTo>
                <a:close/>
                <a:moveTo>
                  <a:pt x="175257" y="9501"/>
                </a:moveTo>
                <a:cubicBezTo>
                  <a:pt x="175162" y="9501"/>
                  <a:pt x="175099" y="9564"/>
                  <a:pt x="175099" y="9659"/>
                </a:cubicBezTo>
                <a:cubicBezTo>
                  <a:pt x="175099" y="9754"/>
                  <a:pt x="175162" y="9818"/>
                  <a:pt x="175257" y="9818"/>
                </a:cubicBezTo>
                <a:lnTo>
                  <a:pt x="176049" y="9818"/>
                </a:lnTo>
                <a:cubicBezTo>
                  <a:pt x="176144" y="9818"/>
                  <a:pt x="176207" y="9754"/>
                  <a:pt x="176207" y="9659"/>
                </a:cubicBezTo>
                <a:cubicBezTo>
                  <a:pt x="176207" y="9564"/>
                  <a:pt x="176144" y="9501"/>
                  <a:pt x="176049" y="9501"/>
                </a:cubicBezTo>
                <a:close/>
                <a:moveTo>
                  <a:pt x="176841" y="9501"/>
                </a:moveTo>
                <a:cubicBezTo>
                  <a:pt x="176746" y="9501"/>
                  <a:pt x="176682" y="9564"/>
                  <a:pt x="176682" y="9659"/>
                </a:cubicBezTo>
                <a:cubicBezTo>
                  <a:pt x="176682" y="9754"/>
                  <a:pt x="176746" y="9818"/>
                  <a:pt x="176841" y="9818"/>
                </a:cubicBezTo>
                <a:lnTo>
                  <a:pt x="177632" y="9818"/>
                </a:lnTo>
                <a:cubicBezTo>
                  <a:pt x="177727" y="9818"/>
                  <a:pt x="177791" y="9754"/>
                  <a:pt x="177791" y="9659"/>
                </a:cubicBezTo>
                <a:cubicBezTo>
                  <a:pt x="177791" y="9564"/>
                  <a:pt x="177727" y="9501"/>
                  <a:pt x="177632" y="9501"/>
                </a:cubicBezTo>
                <a:close/>
                <a:moveTo>
                  <a:pt x="178424" y="9501"/>
                </a:moveTo>
                <a:cubicBezTo>
                  <a:pt x="178329" y="9501"/>
                  <a:pt x="178266" y="9564"/>
                  <a:pt x="178266" y="9659"/>
                </a:cubicBezTo>
                <a:cubicBezTo>
                  <a:pt x="178266" y="9754"/>
                  <a:pt x="178329" y="9818"/>
                  <a:pt x="178424" y="9818"/>
                </a:cubicBezTo>
                <a:lnTo>
                  <a:pt x="179216" y="9818"/>
                </a:lnTo>
                <a:cubicBezTo>
                  <a:pt x="179311" y="9818"/>
                  <a:pt x="179374" y="9754"/>
                  <a:pt x="179374" y="9659"/>
                </a:cubicBezTo>
                <a:cubicBezTo>
                  <a:pt x="179374" y="9564"/>
                  <a:pt x="179311" y="9501"/>
                  <a:pt x="179216" y="9501"/>
                </a:cubicBezTo>
                <a:close/>
                <a:moveTo>
                  <a:pt x="180007" y="9501"/>
                </a:moveTo>
                <a:cubicBezTo>
                  <a:pt x="179912" y="9501"/>
                  <a:pt x="179849" y="9564"/>
                  <a:pt x="179849" y="9659"/>
                </a:cubicBezTo>
                <a:cubicBezTo>
                  <a:pt x="179849" y="9754"/>
                  <a:pt x="179912" y="9818"/>
                  <a:pt x="180007" y="9818"/>
                </a:cubicBezTo>
                <a:lnTo>
                  <a:pt x="180799" y="9818"/>
                </a:lnTo>
                <a:cubicBezTo>
                  <a:pt x="180894" y="9818"/>
                  <a:pt x="180958" y="9754"/>
                  <a:pt x="180958" y="9659"/>
                </a:cubicBezTo>
                <a:cubicBezTo>
                  <a:pt x="180958" y="9564"/>
                  <a:pt x="180894" y="9501"/>
                  <a:pt x="180799" y="9501"/>
                </a:cubicBezTo>
                <a:close/>
                <a:moveTo>
                  <a:pt x="181591" y="9501"/>
                </a:moveTo>
                <a:cubicBezTo>
                  <a:pt x="181496" y="9501"/>
                  <a:pt x="181433" y="9564"/>
                  <a:pt x="181433" y="9659"/>
                </a:cubicBezTo>
                <a:cubicBezTo>
                  <a:pt x="181433" y="9754"/>
                  <a:pt x="181496" y="9818"/>
                  <a:pt x="181591" y="9818"/>
                </a:cubicBezTo>
                <a:lnTo>
                  <a:pt x="182383" y="9818"/>
                </a:lnTo>
                <a:cubicBezTo>
                  <a:pt x="182478" y="9818"/>
                  <a:pt x="182541" y="9754"/>
                  <a:pt x="182541" y="9659"/>
                </a:cubicBezTo>
                <a:cubicBezTo>
                  <a:pt x="182541" y="9564"/>
                  <a:pt x="182478" y="9501"/>
                  <a:pt x="182383" y="9501"/>
                </a:cubicBezTo>
                <a:close/>
                <a:moveTo>
                  <a:pt x="183174" y="9501"/>
                </a:moveTo>
                <a:cubicBezTo>
                  <a:pt x="183079" y="9501"/>
                  <a:pt x="183016" y="9564"/>
                  <a:pt x="183016" y="9659"/>
                </a:cubicBezTo>
                <a:cubicBezTo>
                  <a:pt x="183016" y="9754"/>
                  <a:pt x="183079" y="9818"/>
                  <a:pt x="183174" y="9818"/>
                </a:cubicBezTo>
                <a:lnTo>
                  <a:pt x="183966" y="9818"/>
                </a:lnTo>
                <a:cubicBezTo>
                  <a:pt x="184061" y="9818"/>
                  <a:pt x="184124" y="9754"/>
                  <a:pt x="184124" y="9659"/>
                </a:cubicBezTo>
                <a:cubicBezTo>
                  <a:pt x="184124" y="9564"/>
                  <a:pt x="184061" y="9501"/>
                  <a:pt x="183966" y="9501"/>
                </a:cubicBezTo>
                <a:close/>
                <a:moveTo>
                  <a:pt x="184789" y="8741"/>
                </a:moveTo>
                <a:cubicBezTo>
                  <a:pt x="184694" y="8741"/>
                  <a:pt x="184631" y="8804"/>
                  <a:pt x="184631" y="8899"/>
                </a:cubicBezTo>
                <a:lnTo>
                  <a:pt x="184631" y="9628"/>
                </a:lnTo>
                <a:cubicBezTo>
                  <a:pt x="184631" y="9628"/>
                  <a:pt x="184631" y="9659"/>
                  <a:pt x="184631" y="9659"/>
                </a:cubicBezTo>
                <a:cubicBezTo>
                  <a:pt x="184631" y="9754"/>
                  <a:pt x="184694" y="9818"/>
                  <a:pt x="184758" y="9818"/>
                </a:cubicBezTo>
                <a:cubicBezTo>
                  <a:pt x="184853" y="9818"/>
                  <a:pt x="184916" y="9754"/>
                  <a:pt x="184916" y="9659"/>
                </a:cubicBezTo>
                <a:lnTo>
                  <a:pt x="184916" y="8899"/>
                </a:lnTo>
                <a:cubicBezTo>
                  <a:pt x="184916" y="8804"/>
                  <a:pt x="184853" y="8741"/>
                  <a:pt x="184789" y="87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8" name="Google Shape;1558;p52"/>
          <p:cNvSpPr/>
          <p:nvPr/>
        </p:nvSpPr>
        <p:spPr>
          <a:xfrm>
            <a:off x="1104795" y="1881968"/>
            <a:ext cx="8616" cy="235687"/>
          </a:xfrm>
          <a:custGeom>
            <a:avLst/>
            <a:gdLst/>
            <a:ahLst/>
            <a:cxnLst/>
            <a:rect l="l" t="t" r="r" b="b"/>
            <a:pathLst>
              <a:path w="286" h="7823" extrusionOk="0">
                <a:moveTo>
                  <a:pt x="127" y="0"/>
                </a:moveTo>
                <a:cubicBezTo>
                  <a:pt x="64" y="0"/>
                  <a:pt x="1" y="64"/>
                  <a:pt x="1" y="159"/>
                </a:cubicBezTo>
                <a:lnTo>
                  <a:pt x="1" y="982"/>
                </a:lnTo>
                <a:cubicBezTo>
                  <a:pt x="1" y="1077"/>
                  <a:pt x="64" y="1140"/>
                  <a:pt x="127" y="1140"/>
                </a:cubicBezTo>
                <a:cubicBezTo>
                  <a:pt x="222" y="1140"/>
                  <a:pt x="286" y="1077"/>
                  <a:pt x="286" y="982"/>
                </a:cubicBezTo>
                <a:lnTo>
                  <a:pt x="286" y="159"/>
                </a:lnTo>
                <a:cubicBezTo>
                  <a:pt x="286" y="64"/>
                  <a:pt x="222" y="0"/>
                  <a:pt x="127" y="0"/>
                </a:cubicBezTo>
                <a:close/>
                <a:moveTo>
                  <a:pt x="127" y="1679"/>
                </a:moveTo>
                <a:cubicBezTo>
                  <a:pt x="64" y="1679"/>
                  <a:pt x="1" y="1742"/>
                  <a:pt x="1" y="1837"/>
                </a:cubicBezTo>
                <a:lnTo>
                  <a:pt x="1" y="2661"/>
                </a:lnTo>
                <a:cubicBezTo>
                  <a:pt x="1" y="2756"/>
                  <a:pt x="64" y="2819"/>
                  <a:pt x="127" y="2819"/>
                </a:cubicBezTo>
                <a:cubicBezTo>
                  <a:pt x="222" y="2819"/>
                  <a:pt x="286" y="2756"/>
                  <a:pt x="286" y="2661"/>
                </a:cubicBezTo>
                <a:lnTo>
                  <a:pt x="286" y="1837"/>
                </a:lnTo>
                <a:cubicBezTo>
                  <a:pt x="286" y="1742"/>
                  <a:pt x="222" y="1679"/>
                  <a:pt x="127" y="1679"/>
                </a:cubicBezTo>
                <a:close/>
                <a:moveTo>
                  <a:pt x="127" y="3357"/>
                </a:moveTo>
                <a:cubicBezTo>
                  <a:pt x="64" y="3357"/>
                  <a:pt x="1" y="3421"/>
                  <a:pt x="1" y="3484"/>
                </a:cubicBezTo>
                <a:lnTo>
                  <a:pt x="1" y="4339"/>
                </a:lnTo>
                <a:cubicBezTo>
                  <a:pt x="1" y="4402"/>
                  <a:pt x="64" y="4497"/>
                  <a:pt x="127" y="4497"/>
                </a:cubicBezTo>
                <a:cubicBezTo>
                  <a:pt x="222" y="4497"/>
                  <a:pt x="286" y="4402"/>
                  <a:pt x="286" y="4339"/>
                </a:cubicBezTo>
                <a:lnTo>
                  <a:pt x="286" y="3484"/>
                </a:lnTo>
                <a:cubicBezTo>
                  <a:pt x="286" y="3421"/>
                  <a:pt x="222" y="3357"/>
                  <a:pt x="127" y="3357"/>
                </a:cubicBezTo>
                <a:close/>
                <a:moveTo>
                  <a:pt x="127" y="5004"/>
                </a:moveTo>
                <a:cubicBezTo>
                  <a:pt x="64" y="5004"/>
                  <a:pt x="1" y="5099"/>
                  <a:pt x="1" y="5162"/>
                </a:cubicBezTo>
                <a:lnTo>
                  <a:pt x="1" y="6017"/>
                </a:lnTo>
                <a:cubicBezTo>
                  <a:pt x="1" y="6081"/>
                  <a:pt x="64" y="6144"/>
                  <a:pt x="127" y="6144"/>
                </a:cubicBezTo>
                <a:cubicBezTo>
                  <a:pt x="222" y="6144"/>
                  <a:pt x="286" y="6081"/>
                  <a:pt x="286" y="6017"/>
                </a:cubicBezTo>
                <a:lnTo>
                  <a:pt x="286" y="5162"/>
                </a:lnTo>
                <a:cubicBezTo>
                  <a:pt x="286" y="5099"/>
                  <a:pt x="222" y="5004"/>
                  <a:pt x="127" y="5004"/>
                </a:cubicBezTo>
                <a:close/>
                <a:moveTo>
                  <a:pt x="127" y="6682"/>
                </a:moveTo>
                <a:cubicBezTo>
                  <a:pt x="64" y="6682"/>
                  <a:pt x="1" y="6777"/>
                  <a:pt x="1" y="6841"/>
                </a:cubicBezTo>
                <a:lnTo>
                  <a:pt x="1" y="7696"/>
                </a:lnTo>
                <a:cubicBezTo>
                  <a:pt x="1" y="7759"/>
                  <a:pt x="64" y="7823"/>
                  <a:pt x="127" y="7823"/>
                </a:cubicBezTo>
                <a:cubicBezTo>
                  <a:pt x="222" y="7823"/>
                  <a:pt x="286" y="7759"/>
                  <a:pt x="286" y="7696"/>
                </a:cubicBezTo>
                <a:lnTo>
                  <a:pt x="286" y="6841"/>
                </a:lnTo>
                <a:cubicBezTo>
                  <a:pt x="286" y="6777"/>
                  <a:pt x="222" y="6682"/>
                  <a:pt x="127" y="668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9" name="Google Shape;1559;p52"/>
          <p:cNvSpPr/>
          <p:nvPr/>
        </p:nvSpPr>
        <p:spPr>
          <a:xfrm>
            <a:off x="1104795" y="2133828"/>
            <a:ext cx="21029" cy="21029"/>
          </a:xfrm>
          <a:custGeom>
            <a:avLst/>
            <a:gdLst/>
            <a:ahLst/>
            <a:cxnLst/>
            <a:rect l="l" t="t" r="r" b="b"/>
            <a:pathLst>
              <a:path w="698" h="698" extrusionOk="0">
                <a:moveTo>
                  <a:pt x="127" y="1"/>
                </a:moveTo>
                <a:cubicBezTo>
                  <a:pt x="64" y="1"/>
                  <a:pt x="1" y="64"/>
                  <a:pt x="1" y="159"/>
                </a:cubicBezTo>
                <a:lnTo>
                  <a:pt x="1" y="539"/>
                </a:lnTo>
                <a:cubicBezTo>
                  <a:pt x="1" y="634"/>
                  <a:pt x="64" y="698"/>
                  <a:pt x="127" y="698"/>
                </a:cubicBezTo>
                <a:lnTo>
                  <a:pt x="539" y="698"/>
                </a:lnTo>
                <a:cubicBezTo>
                  <a:pt x="602" y="698"/>
                  <a:pt x="697" y="634"/>
                  <a:pt x="697" y="571"/>
                </a:cubicBezTo>
                <a:cubicBezTo>
                  <a:pt x="697" y="476"/>
                  <a:pt x="602" y="413"/>
                  <a:pt x="539" y="413"/>
                </a:cubicBezTo>
                <a:lnTo>
                  <a:pt x="286" y="413"/>
                </a:lnTo>
                <a:lnTo>
                  <a:pt x="286" y="159"/>
                </a:lnTo>
                <a:cubicBezTo>
                  <a:pt x="286" y="64"/>
                  <a:pt x="222" y="1"/>
                  <a:pt x="12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0" name="Google Shape;1560;p52"/>
          <p:cNvSpPr/>
          <p:nvPr/>
        </p:nvSpPr>
        <p:spPr>
          <a:xfrm>
            <a:off x="1140104" y="2146240"/>
            <a:ext cx="1911108" cy="8616"/>
          </a:xfrm>
          <a:custGeom>
            <a:avLst/>
            <a:gdLst/>
            <a:ahLst/>
            <a:cxnLst/>
            <a:rect l="l" t="t" r="r" b="b"/>
            <a:pathLst>
              <a:path w="63434" h="286" extrusionOk="0">
                <a:moveTo>
                  <a:pt x="159" y="1"/>
                </a:moveTo>
                <a:cubicBezTo>
                  <a:pt x="64" y="1"/>
                  <a:pt x="0" y="64"/>
                  <a:pt x="0" y="127"/>
                </a:cubicBezTo>
                <a:cubicBezTo>
                  <a:pt x="0" y="222"/>
                  <a:pt x="64" y="286"/>
                  <a:pt x="159" y="286"/>
                </a:cubicBezTo>
                <a:lnTo>
                  <a:pt x="950" y="286"/>
                </a:lnTo>
                <a:cubicBezTo>
                  <a:pt x="1045" y="286"/>
                  <a:pt x="1109" y="222"/>
                  <a:pt x="1109" y="127"/>
                </a:cubicBezTo>
                <a:cubicBezTo>
                  <a:pt x="1109" y="64"/>
                  <a:pt x="1045" y="1"/>
                  <a:pt x="950" y="1"/>
                </a:cubicBezTo>
                <a:close/>
                <a:moveTo>
                  <a:pt x="1742" y="1"/>
                </a:moveTo>
                <a:cubicBezTo>
                  <a:pt x="1679" y="1"/>
                  <a:pt x="1616" y="64"/>
                  <a:pt x="1616" y="127"/>
                </a:cubicBezTo>
                <a:cubicBezTo>
                  <a:pt x="1616" y="222"/>
                  <a:pt x="1679" y="286"/>
                  <a:pt x="1742" y="286"/>
                </a:cubicBezTo>
                <a:lnTo>
                  <a:pt x="2566" y="286"/>
                </a:lnTo>
                <a:cubicBezTo>
                  <a:pt x="2629" y="286"/>
                  <a:pt x="2692" y="222"/>
                  <a:pt x="2692" y="127"/>
                </a:cubicBezTo>
                <a:cubicBezTo>
                  <a:pt x="2692" y="64"/>
                  <a:pt x="2629" y="1"/>
                  <a:pt x="2566" y="1"/>
                </a:cubicBezTo>
                <a:close/>
                <a:moveTo>
                  <a:pt x="3357" y="1"/>
                </a:moveTo>
                <a:cubicBezTo>
                  <a:pt x="3262" y="1"/>
                  <a:pt x="3199" y="64"/>
                  <a:pt x="3199" y="127"/>
                </a:cubicBezTo>
                <a:cubicBezTo>
                  <a:pt x="3199" y="222"/>
                  <a:pt x="3262" y="286"/>
                  <a:pt x="3357" y="286"/>
                </a:cubicBezTo>
                <a:lnTo>
                  <a:pt x="4149" y="286"/>
                </a:lnTo>
                <a:cubicBezTo>
                  <a:pt x="4244" y="286"/>
                  <a:pt x="4307" y="222"/>
                  <a:pt x="4307" y="127"/>
                </a:cubicBezTo>
                <a:cubicBezTo>
                  <a:pt x="4307" y="64"/>
                  <a:pt x="4244" y="1"/>
                  <a:pt x="4149" y="1"/>
                </a:cubicBezTo>
                <a:close/>
                <a:moveTo>
                  <a:pt x="4941" y="1"/>
                </a:moveTo>
                <a:cubicBezTo>
                  <a:pt x="4877" y="1"/>
                  <a:pt x="4814" y="64"/>
                  <a:pt x="4814" y="127"/>
                </a:cubicBezTo>
                <a:cubicBezTo>
                  <a:pt x="4814" y="222"/>
                  <a:pt x="4877" y="286"/>
                  <a:pt x="4941" y="286"/>
                </a:cubicBezTo>
                <a:lnTo>
                  <a:pt x="5764" y="286"/>
                </a:lnTo>
                <a:cubicBezTo>
                  <a:pt x="5827" y="286"/>
                  <a:pt x="5891" y="222"/>
                  <a:pt x="5891" y="127"/>
                </a:cubicBezTo>
                <a:cubicBezTo>
                  <a:pt x="5891" y="64"/>
                  <a:pt x="5827" y="1"/>
                  <a:pt x="5764" y="1"/>
                </a:cubicBezTo>
                <a:close/>
                <a:moveTo>
                  <a:pt x="6556" y="1"/>
                </a:moveTo>
                <a:cubicBezTo>
                  <a:pt x="6461" y="1"/>
                  <a:pt x="6398" y="64"/>
                  <a:pt x="6398" y="127"/>
                </a:cubicBezTo>
                <a:cubicBezTo>
                  <a:pt x="6398" y="222"/>
                  <a:pt x="6461" y="286"/>
                  <a:pt x="6556" y="286"/>
                </a:cubicBezTo>
                <a:lnTo>
                  <a:pt x="7348" y="286"/>
                </a:lnTo>
                <a:cubicBezTo>
                  <a:pt x="7443" y="286"/>
                  <a:pt x="7506" y="222"/>
                  <a:pt x="7506" y="127"/>
                </a:cubicBezTo>
                <a:cubicBezTo>
                  <a:pt x="7506" y="64"/>
                  <a:pt x="7443" y="1"/>
                  <a:pt x="7348" y="1"/>
                </a:cubicBezTo>
                <a:close/>
                <a:moveTo>
                  <a:pt x="8139" y="1"/>
                </a:moveTo>
                <a:cubicBezTo>
                  <a:pt x="8076" y="1"/>
                  <a:pt x="7981" y="64"/>
                  <a:pt x="7981" y="127"/>
                </a:cubicBezTo>
                <a:cubicBezTo>
                  <a:pt x="7981" y="222"/>
                  <a:pt x="8076" y="286"/>
                  <a:pt x="8139" y="286"/>
                </a:cubicBezTo>
                <a:lnTo>
                  <a:pt x="8931" y="286"/>
                </a:lnTo>
                <a:cubicBezTo>
                  <a:pt x="9026" y="286"/>
                  <a:pt x="9089" y="222"/>
                  <a:pt x="9089" y="127"/>
                </a:cubicBezTo>
                <a:cubicBezTo>
                  <a:pt x="9089" y="64"/>
                  <a:pt x="9026" y="1"/>
                  <a:pt x="8931" y="1"/>
                </a:cubicBezTo>
                <a:close/>
                <a:moveTo>
                  <a:pt x="9754" y="1"/>
                </a:moveTo>
                <a:cubicBezTo>
                  <a:pt x="9659" y="1"/>
                  <a:pt x="9596" y="64"/>
                  <a:pt x="9596" y="127"/>
                </a:cubicBezTo>
                <a:cubicBezTo>
                  <a:pt x="9596" y="222"/>
                  <a:pt x="9659" y="286"/>
                  <a:pt x="9754" y="286"/>
                </a:cubicBezTo>
                <a:lnTo>
                  <a:pt x="10546" y="286"/>
                </a:lnTo>
                <a:cubicBezTo>
                  <a:pt x="10641" y="286"/>
                  <a:pt x="10705" y="222"/>
                  <a:pt x="10705" y="127"/>
                </a:cubicBezTo>
                <a:cubicBezTo>
                  <a:pt x="10705" y="64"/>
                  <a:pt x="10610" y="1"/>
                  <a:pt x="10546" y="1"/>
                </a:cubicBezTo>
                <a:close/>
                <a:moveTo>
                  <a:pt x="11338" y="1"/>
                </a:moveTo>
                <a:cubicBezTo>
                  <a:pt x="11275" y="1"/>
                  <a:pt x="11180" y="64"/>
                  <a:pt x="11180" y="127"/>
                </a:cubicBezTo>
                <a:cubicBezTo>
                  <a:pt x="11180" y="222"/>
                  <a:pt x="11275" y="286"/>
                  <a:pt x="11338" y="286"/>
                </a:cubicBezTo>
                <a:lnTo>
                  <a:pt x="12130" y="286"/>
                </a:lnTo>
                <a:cubicBezTo>
                  <a:pt x="12225" y="286"/>
                  <a:pt x="12288" y="222"/>
                  <a:pt x="12288" y="127"/>
                </a:cubicBezTo>
                <a:cubicBezTo>
                  <a:pt x="12288" y="64"/>
                  <a:pt x="12225" y="1"/>
                  <a:pt x="12130" y="1"/>
                </a:cubicBezTo>
                <a:close/>
                <a:moveTo>
                  <a:pt x="12953" y="1"/>
                </a:moveTo>
                <a:cubicBezTo>
                  <a:pt x="12858" y="1"/>
                  <a:pt x="12795" y="64"/>
                  <a:pt x="12795" y="127"/>
                </a:cubicBezTo>
                <a:cubicBezTo>
                  <a:pt x="12795" y="222"/>
                  <a:pt x="12858" y="286"/>
                  <a:pt x="12953" y="286"/>
                </a:cubicBezTo>
                <a:lnTo>
                  <a:pt x="13745" y="286"/>
                </a:lnTo>
                <a:cubicBezTo>
                  <a:pt x="13808" y="286"/>
                  <a:pt x="13903" y="222"/>
                  <a:pt x="13903" y="127"/>
                </a:cubicBezTo>
                <a:cubicBezTo>
                  <a:pt x="13903" y="64"/>
                  <a:pt x="13808" y="1"/>
                  <a:pt x="13745" y="1"/>
                </a:cubicBezTo>
                <a:close/>
                <a:moveTo>
                  <a:pt x="14536" y="1"/>
                </a:moveTo>
                <a:cubicBezTo>
                  <a:pt x="14441" y="1"/>
                  <a:pt x="14378" y="64"/>
                  <a:pt x="14378" y="127"/>
                </a:cubicBezTo>
                <a:cubicBezTo>
                  <a:pt x="14378" y="222"/>
                  <a:pt x="14441" y="286"/>
                  <a:pt x="14536" y="286"/>
                </a:cubicBezTo>
                <a:lnTo>
                  <a:pt x="15328" y="286"/>
                </a:lnTo>
                <a:cubicBezTo>
                  <a:pt x="15423" y="286"/>
                  <a:pt x="15487" y="222"/>
                  <a:pt x="15487" y="127"/>
                </a:cubicBezTo>
                <a:cubicBezTo>
                  <a:pt x="15487" y="64"/>
                  <a:pt x="15423" y="1"/>
                  <a:pt x="15328" y="1"/>
                </a:cubicBezTo>
                <a:close/>
                <a:moveTo>
                  <a:pt x="16152" y="1"/>
                </a:moveTo>
                <a:cubicBezTo>
                  <a:pt x="16057" y="1"/>
                  <a:pt x="15993" y="64"/>
                  <a:pt x="15993" y="127"/>
                </a:cubicBezTo>
                <a:cubicBezTo>
                  <a:pt x="15993" y="222"/>
                  <a:pt x="16057" y="286"/>
                  <a:pt x="16152" y="286"/>
                </a:cubicBezTo>
                <a:lnTo>
                  <a:pt x="16943" y="286"/>
                </a:lnTo>
                <a:cubicBezTo>
                  <a:pt x="17007" y="286"/>
                  <a:pt x="17102" y="222"/>
                  <a:pt x="17102" y="127"/>
                </a:cubicBezTo>
                <a:cubicBezTo>
                  <a:pt x="17102" y="64"/>
                  <a:pt x="17007" y="1"/>
                  <a:pt x="16943" y="1"/>
                </a:cubicBezTo>
                <a:close/>
                <a:moveTo>
                  <a:pt x="17735" y="1"/>
                </a:moveTo>
                <a:cubicBezTo>
                  <a:pt x="17640" y="1"/>
                  <a:pt x="17577" y="64"/>
                  <a:pt x="17577" y="127"/>
                </a:cubicBezTo>
                <a:cubicBezTo>
                  <a:pt x="17577" y="222"/>
                  <a:pt x="17640" y="286"/>
                  <a:pt x="17735" y="286"/>
                </a:cubicBezTo>
                <a:lnTo>
                  <a:pt x="18527" y="286"/>
                </a:lnTo>
                <a:cubicBezTo>
                  <a:pt x="18622" y="286"/>
                  <a:pt x="18685" y="222"/>
                  <a:pt x="18685" y="127"/>
                </a:cubicBezTo>
                <a:cubicBezTo>
                  <a:pt x="18685" y="64"/>
                  <a:pt x="18622" y="1"/>
                  <a:pt x="18527" y="1"/>
                </a:cubicBezTo>
                <a:close/>
                <a:moveTo>
                  <a:pt x="19319" y="1"/>
                </a:moveTo>
                <a:cubicBezTo>
                  <a:pt x="19255" y="1"/>
                  <a:pt x="19192" y="64"/>
                  <a:pt x="19192" y="127"/>
                </a:cubicBezTo>
                <a:cubicBezTo>
                  <a:pt x="19192" y="222"/>
                  <a:pt x="19255" y="286"/>
                  <a:pt x="19319" y="286"/>
                </a:cubicBezTo>
                <a:lnTo>
                  <a:pt x="20142" y="286"/>
                </a:lnTo>
                <a:cubicBezTo>
                  <a:pt x="20205" y="286"/>
                  <a:pt x="20269" y="222"/>
                  <a:pt x="20269" y="127"/>
                </a:cubicBezTo>
                <a:cubicBezTo>
                  <a:pt x="20269" y="64"/>
                  <a:pt x="20205" y="1"/>
                  <a:pt x="20142" y="1"/>
                </a:cubicBezTo>
                <a:close/>
                <a:moveTo>
                  <a:pt x="20934" y="1"/>
                </a:moveTo>
                <a:cubicBezTo>
                  <a:pt x="20839" y="1"/>
                  <a:pt x="20775" y="64"/>
                  <a:pt x="20775" y="127"/>
                </a:cubicBezTo>
                <a:cubicBezTo>
                  <a:pt x="20775" y="222"/>
                  <a:pt x="20839" y="286"/>
                  <a:pt x="20934" y="286"/>
                </a:cubicBezTo>
                <a:lnTo>
                  <a:pt x="21725" y="286"/>
                </a:lnTo>
                <a:cubicBezTo>
                  <a:pt x="21820" y="286"/>
                  <a:pt x="21884" y="222"/>
                  <a:pt x="21884" y="127"/>
                </a:cubicBezTo>
                <a:cubicBezTo>
                  <a:pt x="21884" y="64"/>
                  <a:pt x="21820" y="1"/>
                  <a:pt x="21725" y="1"/>
                </a:cubicBezTo>
                <a:close/>
                <a:moveTo>
                  <a:pt x="22517" y="1"/>
                </a:moveTo>
                <a:cubicBezTo>
                  <a:pt x="22454" y="1"/>
                  <a:pt x="22390" y="64"/>
                  <a:pt x="22390" y="127"/>
                </a:cubicBezTo>
                <a:cubicBezTo>
                  <a:pt x="22390" y="222"/>
                  <a:pt x="22454" y="286"/>
                  <a:pt x="22517" y="286"/>
                </a:cubicBezTo>
                <a:lnTo>
                  <a:pt x="23340" y="286"/>
                </a:lnTo>
                <a:cubicBezTo>
                  <a:pt x="23404" y="286"/>
                  <a:pt x="23467" y="222"/>
                  <a:pt x="23467" y="127"/>
                </a:cubicBezTo>
                <a:cubicBezTo>
                  <a:pt x="23467" y="64"/>
                  <a:pt x="23404" y="1"/>
                  <a:pt x="23340" y="1"/>
                </a:cubicBezTo>
                <a:close/>
                <a:moveTo>
                  <a:pt x="24132" y="1"/>
                </a:moveTo>
                <a:cubicBezTo>
                  <a:pt x="24037" y="1"/>
                  <a:pt x="23974" y="64"/>
                  <a:pt x="23974" y="127"/>
                </a:cubicBezTo>
                <a:cubicBezTo>
                  <a:pt x="23974" y="222"/>
                  <a:pt x="24037" y="286"/>
                  <a:pt x="24132" y="286"/>
                </a:cubicBezTo>
                <a:lnTo>
                  <a:pt x="24924" y="286"/>
                </a:lnTo>
                <a:cubicBezTo>
                  <a:pt x="25019" y="286"/>
                  <a:pt x="25082" y="222"/>
                  <a:pt x="25082" y="127"/>
                </a:cubicBezTo>
                <a:cubicBezTo>
                  <a:pt x="25082" y="64"/>
                  <a:pt x="25019" y="1"/>
                  <a:pt x="24924" y="1"/>
                </a:cubicBezTo>
                <a:close/>
                <a:moveTo>
                  <a:pt x="25716" y="1"/>
                </a:moveTo>
                <a:cubicBezTo>
                  <a:pt x="25621" y="1"/>
                  <a:pt x="25557" y="64"/>
                  <a:pt x="25557" y="127"/>
                </a:cubicBezTo>
                <a:cubicBezTo>
                  <a:pt x="25557" y="222"/>
                  <a:pt x="25621" y="286"/>
                  <a:pt x="25716" y="286"/>
                </a:cubicBezTo>
                <a:lnTo>
                  <a:pt x="26507" y="286"/>
                </a:lnTo>
                <a:cubicBezTo>
                  <a:pt x="26602" y="286"/>
                  <a:pt x="26666" y="222"/>
                  <a:pt x="26666" y="127"/>
                </a:cubicBezTo>
                <a:cubicBezTo>
                  <a:pt x="26666" y="64"/>
                  <a:pt x="26602" y="1"/>
                  <a:pt x="26507" y="1"/>
                </a:cubicBezTo>
                <a:close/>
                <a:moveTo>
                  <a:pt x="27331" y="1"/>
                </a:moveTo>
                <a:cubicBezTo>
                  <a:pt x="27236" y="1"/>
                  <a:pt x="27172" y="64"/>
                  <a:pt x="27172" y="127"/>
                </a:cubicBezTo>
                <a:cubicBezTo>
                  <a:pt x="27172" y="222"/>
                  <a:pt x="27236" y="286"/>
                  <a:pt x="27331" y="286"/>
                </a:cubicBezTo>
                <a:lnTo>
                  <a:pt x="28123" y="286"/>
                </a:lnTo>
                <a:cubicBezTo>
                  <a:pt x="28218" y="286"/>
                  <a:pt x="28281" y="222"/>
                  <a:pt x="28281" y="127"/>
                </a:cubicBezTo>
                <a:cubicBezTo>
                  <a:pt x="28281" y="64"/>
                  <a:pt x="28218" y="1"/>
                  <a:pt x="28123" y="1"/>
                </a:cubicBezTo>
                <a:close/>
                <a:moveTo>
                  <a:pt x="28914" y="1"/>
                </a:moveTo>
                <a:cubicBezTo>
                  <a:pt x="28819" y="1"/>
                  <a:pt x="28756" y="64"/>
                  <a:pt x="28756" y="127"/>
                </a:cubicBezTo>
                <a:cubicBezTo>
                  <a:pt x="28756" y="222"/>
                  <a:pt x="28819" y="286"/>
                  <a:pt x="28914" y="286"/>
                </a:cubicBezTo>
                <a:lnTo>
                  <a:pt x="29706" y="286"/>
                </a:lnTo>
                <a:cubicBezTo>
                  <a:pt x="29801" y="286"/>
                  <a:pt x="29864" y="222"/>
                  <a:pt x="29864" y="127"/>
                </a:cubicBezTo>
                <a:cubicBezTo>
                  <a:pt x="29864" y="64"/>
                  <a:pt x="29801" y="1"/>
                  <a:pt x="29706" y="1"/>
                </a:cubicBezTo>
                <a:close/>
                <a:moveTo>
                  <a:pt x="30529" y="1"/>
                </a:moveTo>
                <a:cubicBezTo>
                  <a:pt x="30434" y="1"/>
                  <a:pt x="30371" y="64"/>
                  <a:pt x="30371" y="127"/>
                </a:cubicBezTo>
                <a:cubicBezTo>
                  <a:pt x="30371" y="222"/>
                  <a:pt x="30434" y="286"/>
                  <a:pt x="30529" y="286"/>
                </a:cubicBezTo>
                <a:lnTo>
                  <a:pt x="31321" y="286"/>
                </a:lnTo>
                <a:cubicBezTo>
                  <a:pt x="31384" y="286"/>
                  <a:pt x="31479" y="222"/>
                  <a:pt x="31479" y="127"/>
                </a:cubicBezTo>
                <a:cubicBezTo>
                  <a:pt x="31479" y="64"/>
                  <a:pt x="31384" y="1"/>
                  <a:pt x="31321" y="1"/>
                </a:cubicBezTo>
                <a:close/>
                <a:moveTo>
                  <a:pt x="32113" y="1"/>
                </a:moveTo>
                <a:cubicBezTo>
                  <a:pt x="32018" y="1"/>
                  <a:pt x="31954" y="64"/>
                  <a:pt x="31954" y="127"/>
                </a:cubicBezTo>
                <a:cubicBezTo>
                  <a:pt x="31954" y="222"/>
                  <a:pt x="32018" y="286"/>
                  <a:pt x="32113" y="286"/>
                </a:cubicBezTo>
                <a:lnTo>
                  <a:pt x="32905" y="286"/>
                </a:lnTo>
                <a:cubicBezTo>
                  <a:pt x="33000" y="286"/>
                  <a:pt x="33063" y="222"/>
                  <a:pt x="33063" y="127"/>
                </a:cubicBezTo>
                <a:cubicBezTo>
                  <a:pt x="33063" y="64"/>
                  <a:pt x="33000" y="1"/>
                  <a:pt x="32905" y="1"/>
                </a:cubicBezTo>
                <a:close/>
                <a:moveTo>
                  <a:pt x="33696" y="1"/>
                </a:moveTo>
                <a:cubicBezTo>
                  <a:pt x="33633" y="1"/>
                  <a:pt x="33570" y="64"/>
                  <a:pt x="33570" y="127"/>
                </a:cubicBezTo>
                <a:cubicBezTo>
                  <a:pt x="33570" y="222"/>
                  <a:pt x="33633" y="286"/>
                  <a:pt x="33696" y="286"/>
                </a:cubicBezTo>
                <a:lnTo>
                  <a:pt x="34520" y="286"/>
                </a:lnTo>
                <a:cubicBezTo>
                  <a:pt x="34583" y="286"/>
                  <a:pt x="34646" y="222"/>
                  <a:pt x="34646" y="127"/>
                </a:cubicBezTo>
                <a:cubicBezTo>
                  <a:pt x="34646" y="64"/>
                  <a:pt x="34583" y="1"/>
                  <a:pt x="34520" y="1"/>
                </a:cubicBezTo>
                <a:close/>
                <a:moveTo>
                  <a:pt x="35311" y="1"/>
                </a:moveTo>
                <a:cubicBezTo>
                  <a:pt x="35216" y="1"/>
                  <a:pt x="35153" y="64"/>
                  <a:pt x="35153" y="127"/>
                </a:cubicBezTo>
                <a:cubicBezTo>
                  <a:pt x="35153" y="222"/>
                  <a:pt x="35216" y="286"/>
                  <a:pt x="35311" y="286"/>
                </a:cubicBezTo>
                <a:lnTo>
                  <a:pt x="36103" y="286"/>
                </a:lnTo>
                <a:cubicBezTo>
                  <a:pt x="36198" y="286"/>
                  <a:pt x="36261" y="222"/>
                  <a:pt x="36261" y="127"/>
                </a:cubicBezTo>
                <a:cubicBezTo>
                  <a:pt x="36261" y="64"/>
                  <a:pt x="36198" y="1"/>
                  <a:pt x="36103" y="1"/>
                </a:cubicBezTo>
                <a:close/>
                <a:moveTo>
                  <a:pt x="36895" y="1"/>
                </a:moveTo>
                <a:cubicBezTo>
                  <a:pt x="36832" y="1"/>
                  <a:pt x="36768" y="64"/>
                  <a:pt x="36768" y="127"/>
                </a:cubicBezTo>
                <a:cubicBezTo>
                  <a:pt x="36768" y="222"/>
                  <a:pt x="36832" y="286"/>
                  <a:pt x="36895" y="286"/>
                </a:cubicBezTo>
                <a:lnTo>
                  <a:pt x="37718" y="286"/>
                </a:lnTo>
                <a:cubicBezTo>
                  <a:pt x="37782" y="286"/>
                  <a:pt x="37845" y="222"/>
                  <a:pt x="37845" y="127"/>
                </a:cubicBezTo>
                <a:cubicBezTo>
                  <a:pt x="37845" y="64"/>
                  <a:pt x="37782" y="1"/>
                  <a:pt x="37718" y="1"/>
                </a:cubicBezTo>
                <a:close/>
                <a:moveTo>
                  <a:pt x="38510" y="1"/>
                </a:moveTo>
                <a:cubicBezTo>
                  <a:pt x="38415" y="1"/>
                  <a:pt x="38352" y="64"/>
                  <a:pt x="38352" y="127"/>
                </a:cubicBezTo>
                <a:cubicBezTo>
                  <a:pt x="38352" y="222"/>
                  <a:pt x="38415" y="286"/>
                  <a:pt x="38510" y="286"/>
                </a:cubicBezTo>
                <a:lnTo>
                  <a:pt x="39302" y="286"/>
                </a:lnTo>
                <a:cubicBezTo>
                  <a:pt x="39397" y="286"/>
                  <a:pt x="39460" y="222"/>
                  <a:pt x="39460" y="127"/>
                </a:cubicBezTo>
                <a:cubicBezTo>
                  <a:pt x="39460" y="64"/>
                  <a:pt x="39397" y="1"/>
                  <a:pt x="39302" y="1"/>
                </a:cubicBezTo>
                <a:close/>
                <a:moveTo>
                  <a:pt x="40093" y="1"/>
                </a:moveTo>
                <a:cubicBezTo>
                  <a:pt x="40030" y="1"/>
                  <a:pt x="39967" y="64"/>
                  <a:pt x="39967" y="127"/>
                </a:cubicBezTo>
                <a:cubicBezTo>
                  <a:pt x="39967" y="222"/>
                  <a:pt x="40030" y="286"/>
                  <a:pt x="40093" y="286"/>
                </a:cubicBezTo>
                <a:lnTo>
                  <a:pt x="40917" y="286"/>
                </a:lnTo>
                <a:cubicBezTo>
                  <a:pt x="40980" y="286"/>
                  <a:pt x="41043" y="222"/>
                  <a:pt x="41043" y="127"/>
                </a:cubicBezTo>
                <a:cubicBezTo>
                  <a:pt x="41043" y="64"/>
                  <a:pt x="40980" y="1"/>
                  <a:pt x="40917" y="1"/>
                </a:cubicBezTo>
                <a:close/>
                <a:moveTo>
                  <a:pt x="41709" y="1"/>
                </a:moveTo>
                <a:cubicBezTo>
                  <a:pt x="41614" y="1"/>
                  <a:pt x="41550" y="64"/>
                  <a:pt x="41550" y="127"/>
                </a:cubicBezTo>
                <a:cubicBezTo>
                  <a:pt x="41550" y="222"/>
                  <a:pt x="41614" y="286"/>
                  <a:pt x="41709" y="286"/>
                </a:cubicBezTo>
                <a:lnTo>
                  <a:pt x="42500" y="286"/>
                </a:lnTo>
                <a:cubicBezTo>
                  <a:pt x="42595" y="286"/>
                  <a:pt x="42659" y="222"/>
                  <a:pt x="42659" y="127"/>
                </a:cubicBezTo>
                <a:cubicBezTo>
                  <a:pt x="42659" y="64"/>
                  <a:pt x="42595" y="1"/>
                  <a:pt x="42500" y="1"/>
                </a:cubicBezTo>
                <a:close/>
                <a:moveTo>
                  <a:pt x="43292" y="1"/>
                </a:moveTo>
                <a:cubicBezTo>
                  <a:pt x="43197" y="1"/>
                  <a:pt x="43134" y="64"/>
                  <a:pt x="43134" y="127"/>
                </a:cubicBezTo>
                <a:cubicBezTo>
                  <a:pt x="43134" y="222"/>
                  <a:pt x="43197" y="286"/>
                  <a:pt x="43292" y="286"/>
                </a:cubicBezTo>
                <a:lnTo>
                  <a:pt x="44084" y="286"/>
                </a:lnTo>
                <a:cubicBezTo>
                  <a:pt x="44179" y="286"/>
                  <a:pt x="44242" y="222"/>
                  <a:pt x="44242" y="127"/>
                </a:cubicBezTo>
                <a:cubicBezTo>
                  <a:pt x="44242" y="64"/>
                  <a:pt x="44179" y="1"/>
                  <a:pt x="44084" y="1"/>
                </a:cubicBezTo>
                <a:close/>
                <a:moveTo>
                  <a:pt x="44907" y="1"/>
                </a:moveTo>
                <a:cubicBezTo>
                  <a:pt x="44812" y="1"/>
                  <a:pt x="44749" y="64"/>
                  <a:pt x="44749" y="127"/>
                </a:cubicBezTo>
                <a:cubicBezTo>
                  <a:pt x="44749" y="222"/>
                  <a:pt x="44812" y="286"/>
                  <a:pt x="44907" y="286"/>
                </a:cubicBezTo>
                <a:lnTo>
                  <a:pt x="45699" y="286"/>
                </a:lnTo>
                <a:cubicBezTo>
                  <a:pt x="45762" y="286"/>
                  <a:pt x="45857" y="222"/>
                  <a:pt x="45857" y="127"/>
                </a:cubicBezTo>
                <a:cubicBezTo>
                  <a:pt x="45857" y="64"/>
                  <a:pt x="45794" y="1"/>
                  <a:pt x="45699" y="1"/>
                </a:cubicBezTo>
                <a:close/>
                <a:moveTo>
                  <a:pt x="46491" y="1"/>
                </a:moveTo>
                <a:cubicBezTo>
                  <a:pt x="46396" y="1"/>
                  <a:pt x="46332" y="64"/>
                  <a:pt x="46332" y="127"/>
                </a:cubicBezTo>
                <a:cubicBezTo>
                  <a:pt x="46332" y="222"/>
                  <a:pt x="46396" y="286"/>
                  <a:pt x="46491" y="286"/>
                </a:cubicBezTo>
                <a:lnTo>
                  <a:pt x="47282" y="286"/>
                </a:lnTo>
                <a:cubicBezTo>
                  <a:pt x="47377" y="286"/>
                  <a:pt x="47441" y="222"/>
                  <a:pt x="47441" y="127"/>
                </a:cubicBezTo>
                <a:cubicBezTo>
                  <a:pt x="47441" y="64"/>
                  <a:pt x="47377" y="1"/>
                  <a:pt x="47282" y="1"/>
                </a:cubicBezTo>
                <a:close/>
                <a:moveTo>
                  <a:pt x="48106" y="1"/>
                </a:moveTo>
                <a:cubicBezTo>
                  <a:pt x="48011" y="1"/>
                  <a:pt x="47947" y="64"/>
                  <a:pt x="47947" y="127"/>
                </a:cubicBezTo>
                <a:cubicBezTo>
                  <a:pt x="47947" y="222"/>
                  <a:pt x="48011" y="286"/>
                  <a:pt x="48106" y="286"/>
                </a:cubicBezTo>
                <a:lnTo>
                  <a:pt x="48897" y="286"/>
                </a:lnTo>
                <a:cubicBezTo>
                  <a:pt x="48961" y="286"/>
                  <a:pt x="49056" y="222"/>
                  <a:pt x="49056" y="127"/>
                </a:cubicBezTo>
                <a:cubicBezTo>
                  <a:pt x="49056" y="64"/>
                  <a:pt x="48961" y="1"/>
                  <a:pt x="48897" y="1"/>
                </a:cubicBezTo>
                <a:close/>
                <a:moveTo>
                  <a:pt x="49689" y="1"/>
                </a:moveTo>
                <a:cubicBezTo>
                  <a:pt x="49594" y="1"/>
                  <a:pt x="49531" y="64"/>
                  <a:pt x="49531" y="127"/>
                </a:cubicBezTo>
                <a:cubicBezTo>
                  <a:pt x="49531" y="222"/>
                  <a:pt x="49594" y="286"/>
                  <a:pt x="49689" y="286"/>
                </a:cubicBezTo>
                <a:lnTo>
                  <a:pt x="50481" y="286"/>
                </a:lnTo>
                <a:cubicBezTo>
                  <a:pt x="50576" y="286"/>
                  <a:pt x="50639" y="222"/>
                  <a:pt x="50639" y="127"/>
                </a:cubicBezTo>
                <a:cubicBezTo>
                  <a:pt x="50639" y="64"/>
                  <a:pt x="50576" y="1"/>
                  <a:pt x="50481" y="1"/>
                </a:cubicBezTo>
                <a:close/>
                <a:moveTo>
                  <a:pt x="51273" y="1"/>
                </a:moveTo>
                <a:cubicBezTo>
                  <a:pt x="51209" y="1"/>
                  <a:pt x="51146" y="64"/>
                  <a:pt x="51146" y="127"/>
                </a:cubicBezTo>
                <a:cubicBezTo>
                  <a:pt x="51146" y="222"/>
                  <a:pt x="51209" y="286"/>
                  <a:pt x="51273" y="286"/>
                </a:cubicBezTo>
                <a:lnTo>
                  <a:pt x="52096" y="286"/>
                </a:lnTo>
                <a:cubicBezTo>
                  <a:pt x="52159" y="286"/>
                  <a:pt x="52223" y="222"/>
                  <a:pt x="52223" y="127"/>
                </a:cubicBezTo>
                <a:cubicBezTo>
                  <a:pt x="52223" y="64"/>
                  <a:pt x="52159" y="1"/>
                  <a:pt x="52096" y="1"/>
                </a:cubicBezTo>
                <a:close/>
                <a:moveTo>
                  <a:pt x="52888" y="1"/>
                </a:moveTo>
                <a:cubicBezTo>
                  <a:pt x="52793" y="1"/>
                  <a:pt x="52729" y="64"/>
                  <a:pt x="52729" y="127"/>
                </a:cubicBezTo>
                <a:cubicBezTo>
                  <a:pt x="52729" y="222"/>
                  <a:pt x="52793" y="286"/>
                  <a:pt x="52888" y="286"/>
                </a:cubicBezTo>
                <a:lnTo>
                  <a:pt x="53679" y="286"/>
                </a:lnTo>
                <a:cubicBezTo>
                  <a:pt x="53774" y="286"/>
                  <a:pt x="53838" y="222"/>
                  <a:pt x="53838" y="127"/>
                </a:cubicBezTo>
                <a:cubicBezTo>
                  <a:pt x="53838" y="64"/>
                  <a:pt x="53774" y="1"/>
                  <a:pt x="53679" y="1"/>
                </a:cubicBezTo>
                <a:close/>
                <a:moveTo>
                  <a:pt x="54471" y="1"/>
                </a:moveTo>
                <a:cubicBezTo>
                  <a:pt x="54408" y="1"/>
                  <a:pt x="54345" y="64"/>
                  <a:pt x="54345" y="127"/>
                </a:cubicBezTo>
                <a:cubicBezTo>
                  <a:pt x="54345" y="222"/>
                  <a:pt x="54408" y="286"/>
                  <a:pt x="54471" y="286"/>
                </a:cubicBezTo>
                <a:lnTo>
                  <a:pt x="55295" y="286"/>
                </a:lnTo>
                <a:cubicBezTo>
                  <a:pt x="55358" y="286"/>
                  <a:pt x="55421" y="222"/>
                  <a:pt x="55421" y="127"/>
                </a:cubicBezTo>
                <a:cubicBezTo>
                  <a:pt x="55421" y="64"/>
                  <a:pt x="55358" y="1"/>
                  <a:pt x="55295" y="1"/>
                </a:cubicBezTo>
                <a:close/>
                <a:moveTo>
                  <a:pt x="56086" y="1"/>
                </a:moveTo>
                <a:cubicBezTo>
                  <a:pt x="55991" y="1"/>
                  <a:pt x="55928" y="64"/>
                  <a:pt x="55928" y="127"/>
                </a:cubicBezTo>
                <a:cubicBezTo>
                  <a:pt x="55928" y="222"/>
                  <a:pt x="55991" y="286"/>
                  <a:pt x="56086" y="286"/>
                </a:cubicBezTo>
                <a:lnTo>
                  <a:pt x="56878" y="286"/>
                </a:lnTo>
                <a:cubicBezTo>
                  <a:pt x="56973" y="286"/>
                  <a:pt x="57036" y="222"/>
                  <a:pt x="57036" y="127"/>
                </a:cubicBezTo>
                <a:cubicBezTo>
                  <a:pt x="57036" y="64"/>
                  <a:pt x="56973" y="1"/>
                  <a:pt x="56878" y="1"/>
                </a:cubicBezTo>
                <a:close/>
                <a:moveTo>
                  <a:pt x="57670" y="1"/>
                </a:moveTo>
                <a:cubicBezTo>
                  <a:pt x="57606" y="1"/>
                  <a:pt x="57543" y="64"/>
                  <a:pt x="57543" y="127"/>
                </a:cubicBezTo>
                <a:cubicBezTo>
                  <a:pt x="57543" y="222"/>
                  <a:pt x="57606" y="286"/>
                  <a:pt x="57670" y="286"/>
                </a:cubicBezTo>
                <a:lnTo>
                  <a:pt x="58493" y="286"/>
                </a:lnTo>
                <a:cubicBezTo>
                  <a:pt x="58556" y="286"/>
                  <a:pt x="58620" y="222"/>
                  <a:pt x="58620" y="127"/>
                </a:cubicBezTo>
                <a:cubicBezTo>
                  <a:pt x="58620" y="64"/>
                  <a:pt x="58556" y="1"/>
                  <a:pt x="58493" y="1"/>
                </a:cubicBezTo>
                <a:close/>
                <a:moveTo>
                  <a:pt x="59285" y="1"/>
                </a:moveTo>
                <a:cubicBezTo>
                  <a:pt x="59190" y="1"/>
                  <a:pt x="59127" y="64"/>
                  <a:pt x="59127" y="127"/>
                </a:cubicBezTo>
                <a:cubicBezTo>
                  <a:pt x="59127" y="222"/>
                  <a:pt x="59190" y="286"/>
                  <a:pt x="59285" y="286"/>
                </a:cubicBezTo>
                <a:lnTo>
                  <a:pt x="60077" y="286"/>
                </a:lnTo>
                <a:cubicBezTo>
                  <a:pt x="60172" y="286"/>
                  <a:pt x="60235" y="222"/>
                  <a:pt x="60235" y="127"/>
                </a:cubicBezTo>
                <a:cubicBezTo>
                  <a:pt x="60235" y="64"/>
                  <a:pt x="60172" y="1"/>
                  <a:pt x="60077" y="1"/>
                </a:cubicBezTo>
                <a:close/>
                <a:moveTo>
                  <a:pt x="60868" y="1"/>
                </a:moveTo>
                <a:cubicBezTo>
                  <a:pt x="60805" y="1"/>
                  <a:pt x="60710" y="64"/>
                  <a:pt x="60710" y="127"/>
                </a:cubicBezTo>
                <a:cubicBezTo>
                  <a:pt x="60710" y="222"/>
                  <a:pt x="60805" y="286"/>
                  <a:pt x="60868" y="286"/>
                </a:cubicBezTo>
                <a:lnTo>
                  <a:pt x="61660" y="286"/>
                </a:lnTo>
                <a:cubicBezTo>
                  <a:pt x="61755" y="286"/>
                  <a:pt x="61818" y="222"/>
                  <a:pt x="61818" y="127"/>
                </a:cubicBezTo>
                <a:cubicBezTo>
                  <a:pt x="61818" y="64"/>
                  <a:pt x="61755" y="1"/>
                  <a:pt x="61660" y="1"/>
                </a:cubicBezTo>
                <a:close/>
                <a:moveTo>
                  <a:pt x="62483" y="1"/>
                </a:moveTo>
                <a:cubicBezTo>
                  <a:pt x="62388" y="1"/>
                  <a:pt x="62325" y="64"/>
                  <a:pt x="62325" y="127"/>
                </a:cubicBezTo>
                <a:cubicBezTo>
                  <a:pt x="62325" y="222"/>
                  <a:pt x="62388" y="286"/>
                  <a:pt x="62483" y="286"/>
                </a:cubicBezTo>
                <a:lnTo>
                  <a:pt x="63275" y="286"/>
                </a:lnTo>
                <a:cubicBezTo>
                  <a:pt x="63339" y="286"/>
                  <a:pt x="63434" y="222"/>
                  <a:pt x="63434" y="127"/>
                </a:cubicBezTo>
                <a:cubicBezTo>
                  <a:pt x="63434" y="64"/>
                  <a:pt x="63339" y="1"/>
                  <a:pt x="6327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1" name="Google Shape;1561;p52"/>
          <p:cNvSpPr/>
          <p:nvPr/>
        </p:nvSpPr>
        <p:spPr>
          <a:xfrm>
            <a:off x="3065447" y="2146240"/>
            <a:ext cx="21029" cy="21029"/>
          </a:xfrm>
          <a:custGeom>
            <a:avLst/>
            <a:gdLst/>
            <a:ahLst/>
            <a:cxnLst/>
            <a:rect l="l" t="t" r="r" b="b"/>
            <a:pathLst>
              <a:path w="698" h="698" extrusionOk="0">
                <a:moveTo>
                  <a:pt x="159" y="1"/>
                </a:moveTo>
                <a:cubicBezTo>
                  <a:pt x="64" y="1"/>
                  <a:pt x="1" y="64"/>
                  <a:pt x="1" y="127"/>
                </a:cubicBezTo>
                <a:cubicBezTo>
                  <a:pt x="1" y="222"/>
                  <a:pt x="64" y="286"/>
                  <a:pt x="159" y="286"/>
                </a:cubicBezTo>
                <a:lnTo>
                  <a:pt x="412" y="286"/>
                </a:lnTo>
                <a:lnTo>
                  <a:pt x="412" y="539"/>
                </a:lnTo>
                <a:cubicBezTo>
                  <a:pt x="412" y="634"/>
                  <a:pt x="476" y="697"/>
                  <a:pt x="571" y="697"/>
                </a:cubicBezTo>
                <a:cubicBezTo>
                  <a:pt x="634" y="697"/>
                  <a:pt x="697" y="634"/>
                  <a:pt x="697" y="539"/>
                </a:cubicBezTo>
                <a:lnTo>
                  <a:pt x="697" y="127"/>
                </a:lnTo>
                <a:cubicBezTo>
                  <a:pt x="697" y="64"/>
                  <a:pt x="634" y="1"/>
                  <a:pt x="53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2" name="Google Shape;1562;p52"/>
          <p:cNvSpPr/>
          <p:nvPr/>
        </p:nvSpPr>
        <p:spPr>
          <a:xfrm>
            <a:off x="3077859" y="2181549"/>
            <a:ext cx="8616" cy="175583"/>
          </a:xfrm>
          <a:custGeom>
            <a:avLst/>
            <a:gdLst/>
            <a:ahLst/>
            <a:cxnLst/>
            <a:rect l="l" t="t" r="r" b="b"/>
            <a:pathLst>
              <a:path w="286" h="5828" extrusionOk="0">
                <a:moveTo>
                  <a:pt x="159" y="0"/>
                </a:moveTo>
                <a:cubicBezTo>
                  <a:pt x="64" y="0"/>
                  <a:pt x="0" y="64"/>
                  <a:pt x="0" y="159"/>
                </a:cubicBezTo>
                <a:lnTo>
                  <a:pt x="0" y="950"/>
                </a:lnTo>
                <a:cubicBezTo>
                  <a:pt x="0" y="1014"/>
                  <a:pt x="64" y="1077"/>
                  <a:pt x="159" y="1077"/>
                </a:cubicBezTo>
                <a:cubicBezTo>
                  <a:pt x="222" y="1077"/>
                  <a:pt x="285" y="1014"/>
                  <a:pt x="285" y="950"/>
                </a:cubicBezTo>
                <a:lnTo>
                  <a:pt x="285" y="159"/>
                </a:lnTo>
                <a:cubicBezTo>
                  <a:pt x="285" y="64"/>
                  <a:pt x="222" y="0"/>
                  <a:pt x="159" y="0"/>
                </a:cubicBezTo>
                <a:close/>
                <a:moveTo>
                  <a:pt x="159" y="1584"/>
                </a:moveTo>
                <a:cubicBezTo>
                  <a:pt x="64" y="1584"/>
                  <a:pt x="0" y="1647"/>
                  <a:pt x="0" y="1742"/>
                </a:cubicBezTo>
                <a:lnTo>
                  <a:pt x="0" y="2534"/>
                </a:lnTo>
                <a:cubicBezTo>
                  <a:pt x="0" y="2597"/>
                  <a:pt x="64" y="2661"/>
                  <a:pt x="159" y="2661"/>
                </a:cubicBezTo>
                <a:cubicBezTo>
                  <a:pt x="222" y="2661"/>
                  <a:pt x="285" y="2597"/>
                  <a:pt x="285" y="2534"/>
                </a:cubicBezTo>
                <a:lnTo>
                  <a:pt x="285" y="1742"/>
                </a:lnTo>
                <a:cubicBezTo>
                  <a:pt x="285" y="1647"/>
                  <a:pt x="222" y="1584"/>
                  <a:pt x="159" y="1584"/>
                </a:cubicBezTo>
                <a:close/>
                <a:moveTo>
                  <a:pt x="159" y="3167"/>
                </a:moveTo>
                <a:cubicBezTo>
                  <a:pt x="64" y="3167"/>
                  <a:pt x="0" y="3231"/>
                  <a:pt x="0" y="3294"/>
                </a:cubicBezTo>
                <a:lnTo>
                  <a:pt x="0" y="4086"/>
                </a:lnTo>
                <a:cubicBezTo>
                  <a:pt x="0" y="4181"/>
                  <a:pt x="64" y="4244"/>
                  <a:pt x="159" y="4244"/>
                </a:cubicBezTo>
                <a:cubicBezTo>
                  <a:pt x="222" y="4244"/>
                  <a:pt x="285" y="4181"/>
                  <a:pt x="285" y="4086"/>
                </a:cubicBezTo>
                <a:lnTo>
                  <a:pt x="285" y="3294"/>
                </a:lnTo>
                <a:cubicBezTo>
                  <a:pt x="285" y="3231"/>
                  <a:pt x="222" y="3167"/>
                  <a:pt x="159" y="3167"/>
                </a:cubicBezTo>
                <a:close/>
                <a:moveTo>
                  <a:pt x="159" y="4719"/>
                </a:moveTo>
                <a:cubicBezTo>
                  <a:pt x="64" y="4719"/>
                  <a:pt x="0" y="4814"/>
                  <a:pt x="0" y="4877"/>
                </a:cubicBezTo>
                <a:lnTo>
                  <a:pt x="0" y="5669"/>
                </a:lnTo>
                <a:cubicBezTo>
                  <a:pt x="0" y="5764"/>
                  <a:pt x="64" y="5827"/>
                  <a:pt x="159" y="5827"/>
                </a:cubicBezTo>
                <a:cubicBezTo>
                  <a:pt x="222" y="5827"/>
                  <a:pt x="285" y="5764"/>
                  <a:pt x="285" y="5669"/>
                </a:cubicBezTo>
                <a:lnTo>
                  <a:pt x="285" y="4877"/>
                </a:lnTo>
                <a:cubicBezTo>
                  <a:pt x="285" y="4814"/>
                  <a:pt x="222" y="4719"/>
                  <a:pt x="159" y="471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3" name="Google Shape;1563;p52"/>
          <p:cNvSpPr/>
          <p:nvPr/>
        </p:nvSpPr>
        <p:spPr>
          <a:xfrm>
            <a:off x="1104795" y="3503903"/>
            <a:ext cx="8616" cy="235687"/>
          </a:xfrm>
          <a:custGeom>
            <a:avLst/>
            <a:gdLst/>
            <a:ahLst/>
            <a:cxnLst/>
            <a:rect l="l" t="t" r="r" b="b"/>
            <a:pathLst>
              <a:path w="286" h="7823" extrusionOk="0">
                <a:moveTo>
                  <a:pt x="127" y="0"/>
                </a:moveTo>
                <a:cubicBezTo>
                  <a:pt x="64" y="0"/>
                  <a:pt x="1" y="64"/>
                  <a:pt x="1" y="127"/>
                </a:cubicBezTo>
                <a:lnTo>
                  <a:pt x="1" y="982"/>
                </a:lnTo>
                <a:cubicBezTo>
                  <a:pt x="1" y="1046"/>
                  <a:pt x="64" y="1141"/>
                  <a:pt x="127" y="1141"/>
                </a:cubicBezTo>
                <a:cubicBezTo>
                  <a:pt x="222" y="1141"/>
                  <a:pt x="286" y="1046"/>
                  <a:pt x="286" y="982"/>
                </a:cubicBezTo>
                <a:lnTo>
                  <a:pt x="286" y="127"/>
                </a:lnTo>
                <a:cubicBezTo>
                  <a:pt x="286" y="64"/>
                  <a:pt x="222" y="0"/>
                  <a:pt x="127" y="0"/>
                </a:cubicBezTo>
                <a:close/>
                <a:moveTo>
                  <a:pt x="127" y="1647"/>
                </a:moveTo>
                <a:cubicBezTo>
                  <a:pt x="64" y="1647"/>
                  <a:pt x="1" y="1742"/>
                  <a:pt x="1" y="1806"/>
                </a:cubicBezTo>
                <a:lnTo>
                  <a:pt x="1" y="2661"/>
                </a:lnTo>
                <a:cubicBezTo>
                  <a:pt x="1" y="2724"/>
                  <a:pt x="64" y="2787"/>
                  <a:pt x="127" y="2787"/>
                </a:cubicBezTo>
                <a:cubicBezTo>
                  <a:pt x="222" y="2787"/>
                  <a:pt x="286" y="2724"/>
                  <a:pt x="286" y="2661"/>
                </a:cubicBezTo>
                <a:lnTo>
                  <a:pt x="286" y="1806"/>
                </a:lnTo>
                <a:cubicBezTo>
                  <a:pt x="286" y="1742"/>
                  <a:pt x="222" y="1647"/>
                  <a:pt x="127" y="1647"/>
                </a:cubicBezTo>
                <a:close/>
                <a:moveTo>
                  <a:pt x="127" y="3326"/>
                </a:moveTo>
                <a:cubicBezTo>
                  <a:pt x="64" y="3326"/>
                  <a:pt x="1" y="3389"/>
                  <a:pt x="1" y="3484"/>
                </a:cubicBezTo>
                <a:lnTo>
                  <a:pt x="1" y="4307"/>
                </a:lnTo>
                <a:cubicBezTo>
                  <a:pt x="1" y="4402"/>
                  <a:pt x="64" y="4466"/>
                  <a:pt x="127" y="4466"/>
                </a:cubicBezTo>
                <a:cubicBezTo>
                  <a:pt x="222" y="4466"/>
                  <a:pt x="286" y="4402"/>
                  <a:pt x="286" y="4307"/>
                </a:cubicBezTo>
                <a:lnTo>
                  <a:pt x="286" y="3484"/>
                </a:lnTo>
                <a:cubicBezTo>
                  <a:pt x="286" y="3389"/>
                  <a:pt x="222" y="3326"/>
                  <a:pt x="127" y="3326"/>
                </a:cubicBezTo>
                <a:close/>
                <a:moveTo>
                  <a:pt x="127" y="5004"/>
                </a:moveTo>
                <a:cubicBezTo>
                  <a:pt x="64" y="5004"/>
                  <a:pt x="1" y="5067"/>
                  <a:pt x="1" y="5162"/>
                </a:cubicBezTo>
                <a:lnTo>
                  <a:pt x="1" y="5986"/>
                </a:lnTo>
                <a:cubicBezTo>
                  <a:pt x="1" y="6081"/>
                  <a:pt x="64" y="6144"/>
                  <a:pt x="127" y="6144"/>
                </a:cubicBezTo>
                <a:cubicBezTo>
                  <a:pt x="222" y="6144"/>
                  <a:pt x="286" y="6081"/>
                  <a:pt x="286" y="5986"/>
                </a:cubicBezTo>
                <a:lnTo>
                  <a:pt x="286" y="5162"/>
                </a:lnTo>
                <a:cubicBezTo>
                  <a:pt x="286" y="5067"/>
                  <a:pt x="222" y="5004"/>
                  <a:pt x="127" y="5004"/>
                </a:cubicBezTo>
                <a:close/>
                <a:moveTo>
                  <a:pt x="127" y="6683"/>
                </a:moveTo>
                <a:cubicBezTo>
                  <a:pt x="64" y="6683"/>
                  <a:pt x="1" y="6746"/>
                  <a:pt x="1" y="6841"/>
                </a:cubicBezTo>
                <a:lnTo>
                  <a:pt x="1" y="7664"/>
                </a:lnTo>
                <a:cubicBezTo>
                  <a:pt x="1" y="7759"/>
                  <a:pt x="64" y="7823"/>
                  <a:pt x="127" y="7823"/>
                </a:cubicBezTo>
                <a:cubicBezTo>
                  <a:pt x="222" y="7823"/>
                  <a:pt x="286" y="7759"/>
                  <a:pt x="286" y="7664"/>
                </a:cubicBezTo>
                <a:lnTo>
                  <a:pt x="286" y="6841"/>
                </a:lnTo>
                <a:cubicBezTo>
                  <a:pt x="286" y="6746"/>
                  <a:pt x="222" y="6683"/>
                  <a:pt x="127" y="668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52"/>
          <p:cNvSpPr/>
          <p:nvPr/>
        </p:nvSpPr>
        <p:spPr>
          <a:xfrm>
            <a:off x="1104795" y="3466697"/>
            <a:ext cx="20065" cy="21029"/>
          </a:xfrm>
          <a:custGeom>
            <a:avLst/>
            <a:gdLst/>
            <a:ahLst/>
            <a:cxnLst/>
            <a:rect l="l" t="t" r="r" b="b"/>
            <a:pathLst>
              <a:path w="666" h="698" extrusionOk="0">
                <a:moveTo>
                  <a:pt x="127" y="0"/>
                </a:moveTo>
                <a:cubicBezTo>
                  <a:pt x="64" y="0"/>
                  <a:pt x="1" y="64"/>
                  <a:pt x="1" y="127"/>
                </a:cubicBezTo>
                <a:lnTo>
                  <a:pt x="1" y="539"/>
                </a:lnTo>
                <a:cubicBezTo>
                  <a:pt x="1" y="634"/>
                  <a:pt x="64" y="697"/>
                  <a:pt x="127" y="697"/>
                </a:cubicBezTo>
                <a:cubicBezTo>
                  <a:pt x="222" y="697"/>
                  <a:pt x="286" y="634"/>
                  <a:pt x="286" y="539"/>
                </a:cubicBezTo>
                <a:lnTo>
                  <a:pt x="286" y="285"/>
                </a:lnTo>
                <a:lnTo>
                  <a:pt x="539" y="285"/>
                </a:lnTo>
                <a:cubicBezTo>
                  <a:pt x="602" y="285"/>
                  <a:pt x="666" y="222"/>
                  <a:pt x="666" y="127"/>
                </a:cubicBezTo>
                <a:cubicBezTo>
                  <a:pt x="666" y="64"/>
                  <a:pt x="602" y="0"/>
                  <a:pt x="53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52"/>
          <p:cNvSpPr/>
          <p:nvPr/>
        </p:nvSpPr>
        <p:spPr>
          <a:xfrm>
            <a:off x="1140104" y="3466697"/>
            <a:ext cx="1911108" cy="8616"/>
          </a:xfrm>
          <a:custGeom>
            <a:avLst/>
            <a:gdLst/>
            <a:ahLst/>
            <a:cxnLst/>
            <a:rect l="l" t="t" r="r" b="b"/>
            <a:pathLst>
              <a:path w="63434" h="286" extrusionOk="0">
                <a:moveTo>
                  <a:pt x="159" y="0"/>
                </a:moveTo>
                <a:cubicBezTo>
                  <a:pt x="64" y="0"/>
                  <a:pt x="0" y="64"/>
                  <a:pt x="0" y="127"/>
                </a:cubicBezTo>
                <a:cubicBezTo>
                  <a:pt x="0" y="222"/>
                  <a:pt x="64" y="285"/>
                  <a:pt x="159" y="285"/>
                </a:cubicBezTo>
                <a:lnTo>
                  <a:pt x="950" y="285"/>
                </a:lnTo>
                <a:cubicBezTo>
                  <a:pt x="1045" y="285"/>
                  <a:pt x="1109" y="222"/>
                  <a:pt x="1109" y="127"/>
                </a:cubicBezTo>
                <a:cubicBezTo>
                  <a:pt x="1109" y="64"/>
                  <a:pt x="1045" y="0"/>
                  <a:pt x="950" y="0"/>
                </a:cubicBezTo>
                <a:close/>
                <a:moveTo>
                  <a:pt x="1742" y="0"/>
                </a:moveTo>
                <a:cubicBezTo>
                  <a:pt x="1679" y="0"/>
                  <a:pt x="1616" y="64"/>
                  <a:pt x="1616" y="127"/>
                </a:cubicBezTo>
                <a:cubicBezTo>
                  <a:pt x="1616" y="222"/>
                  <a:pt x="1679" y="285"/>
                  <a:pt x="1742" y="285"/>
                </a:cubicBezTo>
                <a:lnTo>
                  <a:pt x="2566" y="285"/>
                </a:lnTo>
                <a:cubicBezTo>
                  <a:pt x="2629" y="285"/>
                  <a:pt x="2692" y="222"/>
                  <a:pt x="2692" y="127"/>
                </a:cubicBezTo>
                <a:cubicBezTo>
                  <a:pt x="2692" y="64"/>
                  <a:pt x="2629" y="0"/>
                  <a:pt x="2566" y="0"/>
                </a:cubicBezTo>
                <a:close/>
                <a:moveTo>
                  <a:pt x="3357" y="0"/>
                </a:moveTo>
                <a:cubicBezTo>
                  <a:pt x="3262" y="0"/>
                  <a:pt x="3199" y="64"/>
                  <a:pt x="3199" y="127"/>
                </a:cubicBezTo>
                <a:cubicBezTo>
                  <a:pt x="3199" y="222"/>
                  <a:pt x="3262" y="285"/>
                  <a:pt x="3357" y="285"/>
                </a:cubicBezTo>
                <a:lnTo>
                  <a:pt x="4149" y="285"/>
                </a:lnTo>
                <a:cubicBezTo>
                  <a:pt x="4244" y="285"/>
                  <a:pt x="4307" y="222"/>
                  <a:pt x="4307" y="127"/>
                </a:cubicBezTo>
                <a:cubicBezTo>
                  <a:pt x="4307" y="64"/>
                  <a:pt x="4244" y="0"/>
                  <a:pt x="4149" y="0"/>
                </a:cubicBezTo>
                <a:close/>
                <a:moveTo>
                  <a:pt x="4941" y="0"/>
                </a:moveTo>
                <a:cubicBezTo>
                  <a:pt x="4877" y="0"/>
                  <a:pt x="4814" y="64"/>
                  <a:pt x="4814" y="127"/>
                </a:cubicBezTo>
                <a:cubicBezTo>
                  <a:pt x="4814" y="222"/>
                  <a:pt x="4877" y="285"/>
                  <a:pt x="4941" y="285"/>
                </a:cubicBezTo>
                <a:lnTo>
                  <a:pt x="5764" y="285"/>
                </a:lnTo>
                <a:cubicBezTo>
                  <a:pt x="5827" y="285"/>
                  <a:pt x="5891" y="222"/>
                  <a:pt x="5891" y="127"/>
                </a:cubicBezTo>
                <a:cubicBezTo>
                  <a:pt x="5891" y="64"/>
                  <a:pt x="5827" y="0"/>
                  <a:pt x="5764" y="0"/>
                </a:cubicBezTo>
                <a:close/>
                <a:moveTo>
                  <a:pt x="6556" y="0"/>
                </a:moveTo>
                <a:cubicBezTo>
                  <a:pt x="6461" y="0"/>
                  <a:pt x="6398" y="64"/>
                  <a:pt x="6398" y="127"/>
                </a:cubicBezTo>
                <a:cubicBezTo>
                  <a:pt x="6398" y="222"/>
                  <a:pt x="6461" y="285"/>
                  <a:pt x="6556" y="285"/>
                </a:cubicBezTo>
                <a:lnTo>
                  <a:pt x="7348" y="285"/>
                </a:lnTo>
                <a:cubicBezTo>
                  <a:pt x="7443" y="285"/>
                  <a:pt x="7506" y="222"/>
                  <a:pt x="7506" y="127"/>
                </a:cubicBezTo>
                <a:cubicBezTo>
                  <a:pt x="7506" y="64"/>
                  <a:pt x="7443" y="0"/>
                  <a:pt x="7348" y="0"/>
                </a:cubicBezTo>
                <a:close/>
                <a:moveTo>
                  <a:pt x="8139" y="0"/>
                </a:moveTo>
                <a:cubicBezTo>
                  <a:pt x="8076" y="0"/>
                  <a:pt x="7981" y="64"/>
                  <a:pt x="7981" y="127"/>
                </a:cubicBezTo>
                <a:cubicBezTo>
                  <a:pt x="7981" y="222"/>
                  <a:pt x="8076" y="285"/>
                  <a:pt x="8139" y="285"/>
                </a:cubicBezTo>
                <a:lnTo>
                  <a:pt x="8931" y="285"/>
                </a:lnTo>
                <a:cubicBezTo>
                  <a:pt x="9026" y="285"/>
                  <a:pt x="9089" y="222"/>
                  <a:pt x="9089" y="127"/>
                </a:cubicBezTo>
                <a:cubicBezTo>
                  <a:pt x="9089" y="64"/>
                  <a:pt x="9026" y="0"/>
                  <a:pt x="8931" y="0"/>
                </a:cubicBezTo>
                <a:close/>
                <a:moveTo>
                  <a:pt x="9754" y="0"/>
                </a:moveTo>
                <a:cubicBezTo>
                  <a:pt x="9659" y="0"/>
                  <a:pt x="9596" y="64"/>
                  <a:pt x="9596" y="127"/>
                </a:cubicBezTo>
                <a:cubicBezTo>
                  <a:pt x="9596" y="222"/>
                  <a:pt x="9659" y="285"/>
                  <a:pt x="9754" y="285"/>
                </a:cubicBezTo>
                <a:lnTo>
                  <a:pt x="10546" y="285"/>
                </a:lnTo>
                <a:cubicBezTo>
                  <a:pt x="10641" y="285"/>
                  <a:pt x="10705" y="222"/>
                  <a:pt x="10705" y="127"/>
                </a:cubicBezTo>
                <a:cubicBezTo>
                  <a:pt x="10705" y="64"/>
                  <a:pt x="10610" y="0"/>
                  <a:pt x="10546" y="0"/>
                </a:cubicBezTo>
                <a:close/>
                <a:moveTo>
                  <a:pt x="11338" y="0"/>
                </a:moveTo>
                <a:cubicBezTo>
                  <a:pt x="11275" y="0"/>
                  <a:pt x="11180" y="64"/>
                  <a:pt x="11180" y="127"/>
                </a:cubicBezTo>
                <a:cubicBezTo>
                  <a:pt x="11180" y="222"/>
                  <a:pt x="11275" y="285"/>
                  <a:pt x="11338" y="285"/>
                </a:cubicBezTo>
                <a:lnTo>
                  <a:pt x="12130" y="285"/>
                </a:lnTo>
                <a:cubicBezTo>
                  <a:pt x="12225" y="285"/>
                  <a:pt x="12288" y="222"/>
                  <a:pt x="12288" y="127"/>
                </a:cubicBezTo>
                <a:cubicBezTo>
                  <a:pt x="12288" y="64"/>
                  <a:pt x="12225" y="0"/>
                  <a:pt x="12130" y="0"/>
                </a:cubicBezTo>
                <a:close/>
                <a:moveTo>
                  <a:pt x="12953" y="0"/>
                </a:moveTo>
                <a:cubicBezTo>
                  <a:pt x="12858" y="0"/>
                  <a:pt x="12795" y="64"/>
                  <a:pt x="12795" y="127"/>
                </a:cubicBezTo>
                <a:cubicBezTo>
                  <a:pt x="12795" y="222"/>
                  <a:pt x="12858" y="285"/>
                  <a:pt x="12953" y="285"/>
                </a:cubicBezTo>
                <a:lnTo>
                  <a:pt x="13745" y="285"/>
                </a:lnTo>
                <a:cubicBezTo>
                  <a:pt x="13808" y="285"/>
                  <a:pt x="13903" y="222"/>
                  <a:pt x="13903" y="127"/>
                </a:cubicBezTo>
                <a:cubicBezTo>
                  <a:pt x="13903" y="64"/>
                  <a:pt x="13808" y="0"/>
                  <a:pt x="13745" y="0"/>
                </a:cubicBezTo>
                <a:close/>
                <a:moveTo>
                  <a:pt x="14536" y="0"/>
                </a:moveTo>
                <a:cubicBezTo>
                  <a:pt x="14441" y="0"/>
                  <a:pt x="14378" y="64"/>
                  <a:pt x="14378" y="127"/>
                </a:cubicBezTo>
                <a:cubicBezTo>
                  <a:pt x="14378" y="222"/>
                  <a:pt x="14441" y="285"/>
                  <a:pt x="14536" y="285"/>
                </a:cubicBezTo>
                <a:lnTo>
                  <a:pt x="15328" y="285"/>
                </a:lnTo>
                <a:cubicBezTo>
                  <a:pt x="15423" y="285"/>
                  <a:pt x="15487" y="222"/>
                  <a:pt x="15487" y="127"/>
                </a:cubicBezTo>
                <a:cubicBezTo>
                  <a:pt x="15487" y="64"/>
                  <a:pt x="15423" y="0"/>
                  <a:pt x="15328" y="0"/>
                </a:cubicBezTo>
                <a:close/>
                <a:moveTo>
                  <a:pt x="16152" y="0"/>
                </a:moveTo>
                <a:cubicBezTo>
                  <a:pt x="16057" y="0"/>
                  <a:pt x="15993" y="64"/>
                  <a:pt x="15993" y="127"/>
                </a:cubicBezTo>
                <a:cubicBezTo>
                  <a:pt x="15993" y="222"/>
                  <a:pt x="16057" y="285"/>
                  <a:pt x="16152" y="285"/>
                </a:cubicBezTo>
                <a:lnTo>
                  <a:pt x="16943" y="285"/>
                </a:lnTo>
                <a:cubicBezTo>
                  <a:pt x="17007" y="285"/>
                  <a:pt x="17102" y="222"/>
                  <a:pt x="17102" y="127"/>
                </a:cubicBezTo>
                <a:cubicBezTo>
                  <a:pt x="17102" y="64"/>
                  <a:pt x="17007" y="0"/>
                  <a:pt x="16943" y="0"/>
                </a:cubicBezTo>
                <a:close/>
                <a:moveTo>
                  <a:pt x="17735" y="0"/>
                </a:moveTo>
                <a:cubicBezTo>
                  <a:pt x="17640" y="0"/>
                  <a:pt x="17577" y="64"/>
                  <a:pt x="17577" y="127"/>
                </a:cubicBezTo>
                <a:cubicBezTo>
                  <a:pt x="17577" y="222"/>
                  <a:pt x="17640" y="285"/>
                  <a:pt x="17735" y="285"/>
                </a:cubicBezTo>
                <a:lnTo>
                  <a:pt x="18527" y="285"/>
                </a:lnTo>
                <a:cubicBezTo>
                  <a:pt x="18622" y="285"/>
                  <a:pt x="18685" y="222"/>
                  <a:pt x="18685" y="127"/>
                </a:cubicBezTo>
                <a:cubicBezTo>
                  <a:pt x="18685" y="64"/>
                  <a:pt x="18622" y="0"/>
                  <a:pt x="18527" y="0"/>
                </a:cubicBezTo>
                <a:close/>
                <a:moveTo>
                  <a:pt x="19319" y="0"/>
                </a:moveTo>
                <a:cubicBezTo>
                  <a:pt x="19255" y="0"/>
                  <a:pt x="19192" y="64"/>
                  <a:pt x="19192" y="127"/>
                </a:cubicBezTo>
                <a:cubicBezTo>
                  <a:pt x="19192" y="222"/>
                  <a:pt x="19255" y="285"/>
                  <a:pt x="19319" y="285"/>
                </a:cubicBezTo>
                <a:lnTo>
                  <a:pt x="20142" y="285"/>
                </a:lnTo>
                <a:cubicBezTo>
                  <a:pt x="20205" y="285"/>
                  <a:pt x="20269" y="222"/>
                  <a:pt x="20269" y="127"/>
                </a:cubicBezTo>
                <a:cubicBezTo>
                  <a:pt x="20269" y="64"/>
                  <a:pt x="20205" y="0"/>
                  <a:pt x="20142" y="0"/>
                </a:cubicBezTo>
                <a:close/>
                <a:moveTo>
                  <a:pt x="20934" y="0"/>
                </a:moveTo>
                <a:cubicBezTo>
                  <a:pt x="20839" y="0"/>
                  <a:pt x="20775" y="64"/>
                  <a:pt x="20775" y="127"/>
                </a:cubicBezTo>
                <a:cubicBezTo>
                  <a:pt x="20775" y="222"/>
                  <a:pt x="20839" y="285"/>
                  <a:pt x="20934" y="285"/>
                </a:cubicBezTo>
                <a:lnTo>
                  <a:pt x="21725" y="285"/>
                </a:lnTo>
                <a:cubicBezTo>
                  <a:pt x="21820" y="285"/>
                  <a:pt x="21884" y="222"/>
                  <a:pt x="21884" y="127"/>
                </a:cubicBezTo>
                <a:cubicBezTo>
                  <a:pt x="21884" y="64"/>
                  <a:pt x="21820" y="0"/>
                  <a:pt x="21725" y="0"/>
                </a:cubicBezTo>
                <a:close/>
                <a:moveTo>
                  <a:pt x="22517" y="0"/>
                </a:moveTo>
                <a:cubicBezTo>
                  <a:pt x="22454" y="0"/>
                  <a:pt x="22390" y="64"/>
                  <a:pt x="22390" y="127"/>
                </a:cubicBezTo>
                <a:cubicBezTo>
                  <a:pt x="22390" y="222"/>
                  <a:pt x="22454" y="285"/>
                  <a:pt x="22517" y="285"/>
                </a:cubicBezTo>
                <a:lnTo>
                  <a:pt x="23340" y="285"/>
                </a:lnTo>
                <a:cubicBezTo>
                  <a:pt x="23404" y="285"/>
                  <a:pt x="23467" y="222"/>
                  <a:pt x="23467" y="127"/>
                </a:cubicBezTo>
                <a:cubicBezTo>
                  <a:pt x="23467" y="64"/>
                  <a:pt x="23404" y="0"/>
                  <a:pt x="23340" y="0"/>
                </a:cubicBezTo>
                <a:close/>
                <a:moveTo>
                  <a:pt x="24132" y="0"/>
                </a:moveTo>
                <a:cubicBezTo>
                  <a:pt x="24037" y="0"/>
                  <a:pt x="23974" y="64"/>
                  <a:pt x="23974" y="127"/>
                </a:cubicBezTo>
                <a:cubicBezTo>
                  <a:pt x="23974" y="222"/>
                  <a:pt x="24037" y="285"/>
                  <a:pt x="24132" y="285"/>
                </a:cubicBezTo>
                <a:lnTo>
                  <a:pt x="24924" y="285"/>
                </a:lnTo>
                <a:cubicBezTo>
                  <a:pt x="25019" y="285"/>
                  <a:pt x="25082" y="222"/>
                  <a:pt x="25082" y="127"/>
                </a:cubicBezTo>
                <a:cubicBezTo>
                  <a:pt x="25082" y="64"/>
                  <a:pt x="25019" y="0"/>
                  <a:pt x="24924" y="0"/>
                </a:cubicBezTo>
                <a:close/>
                <a:moveTo>
                  <a:pt x="25716" y="0"/>
                </a:moveTo>
                <a:cubicBezTo>
                  <a:pt x="25621" y="0"/>
                  <a:pt x="25557" y="64"/>
                  <a:pt x="25557" y="127"/>
                </a:cubicBezTo>
                <a:cubicBezTo>
                  <a:pt x="25557" y="222"/>
                  <a:pt x="25621" y="285"/>
                  <a:pt x="25716" y="285"/>
                </a:cubicBezTo>
                <a:lnTo>
                  <a:pt x="26507" y="285"/>
                </a:lnTo>
                <a:cubicBezTo>
                  <a:pt x="26602" y="285"/>
                  <a:pt x="26666" y="222"/>
                  <a:pt x="26666" y="127"/>
                </a:cubicBezTo>
                <a:cubicBezTo>
                  <a:pt x="26666" y="64"/>
                  <a:pt x="26602" y="0"/>
                  <a:pt x="26507" y="0"/>
                </a:cubicBezTo>
                <a:close/>
                <a:moveTo>
                  <a:pt x="27331" y="0"/>
                </a:moveTo>
                <a:cubicBezTo>
                  <a:pt x="27236" y="0"/>
                  <a:pt x="27172" y="64"/>
                  <a:pt x="27172" y="127"/>
                </a:cubicBezTo>
                <a:cubicBezTo>
                  <a:pt x="27172" y="222"/>
                  <a:pt x="27236" y="285"/>
                  <a:pt x="27331" y="285"/>
                </a:cubicBezTo>
                <a:lnTo>
                  <a:pt x="28123" y="285"/>
                </a:lnTo>
                <a:cubicBezTo>
                  <a:pt x="28218" y="285"/>
                  <a:pt x="28281" y="222"/>
                  <a:pt x="28281" y="127"/>
                </a:cubicBezTo>
                <a:cubicBezTo>
                  <a:pt x="28281" y="64"/>
                  <a:pt x="28218" y="0"/>
                  <a:pt x="28123" y="0"/>
                </a:cubicBezTo>
                <a:close/>
                <a:moveTo>
                  <a:pt x="28914" y="0"/>
                </a:moveTo>
                <a:cubicBezTo>
                  <a:pt x="28819" y="0"/>
                  <a:pt x="28756" y="64"/>
                  <a:pt x="28756" y="127"/>
                </a:cubicBezTo>
                <a:cubicBezTo>
                  <a:pt x="28756" y="222"/>
                  <a:pt x="28819" y="285"/>
                  <a:pt x="28914" y="285"/>
                </a:cubicBezTo>
                <a:lnTo>
                  <a:pt x="29706" y="285"/>
                </a:lnTo>
                <a:cubicBezTo>
                  <a:pt x="29801" y="285"/>
                  <a:pt x="29864" y="222"/>
                  <a:pt x="29864" y="127"/>
                </a:cubicBezTo>
                <a:cubicBezTo>
                  <a:pt x="29864" y="64"/>
                  <a:pt x="29801" y="0"/>
                  <a:pt x="29706" y="0"/>
                </a:cubicBezTo>
                <a:close/>
                <a:moveTo>
                  <a:pt x="30529" y="0"/>
                </a:moveTo>
                <a:cubicBezTo>
                  <a:pt x="30434" y="0"/>
                  <a:pt x="30371" y="64"/>
                  <a:pt x="30371" y="127"/>
                </a:cubicBezTo>
                <a:cubicBezTo>
                  <a:pt x="30371" y="222"/>
                  <a:pt x="30434" y="285"/>
                  <a:pt x="30529" y="285"/>
                </a:cubicBezTo>
                <a:lnTo>
                  <a:pt x="31321" y="285"/>
                </a:lnTo>
                <a:cubicBezTo>
                  <a:pt x="31384" y="285"/>
                  <a:pt x="31479" y="222"/>
                  <a:pt x="31479" y="127"/>
                </a:cubicBezTo>
                <a:cubicBezTo>
                  <a:pt x="31479" y="64"/>
                  <a:pt x="31384" y="0"/>
                  <a:pt x="31321" y="0"/>
                </a:cubicBezTo>
                <a:close/>
                <a:moveTo>
                  <a:pt x="32113" y="0"/>
                </a:moveTo>
                <a:cubicBezTo>
                  <a:pt x="32018" y="0"/>
                  <a:pt x="31954" y="64"/>
                  <a:pt x="31954" y="127"/>
                </a:cubicBezTo>
                <a:cubicBezTo>
                  <a:pt x="31954" y="222"/>
                  <a:pt x="32018" y="285"/>
                  <a:pt x="32113" y="285"/>
                </a:cubicBezTo>
                <a:lnTo>
                  <a:pt x="32905" y="285"/>
                </a:lnTo>
                <a:cubicBezTo>
                  <a:pt x="33000" y="285"/>
                  <a:pt x="33063" y="222"/>
                  <a:pt x="33063" y="127"/>
                </a:cubicBezTo>
                <a:cubicBezTo>
                  <a:pt x="33063" y="64"/>
                  <a:pt x="33000" y="0"/>
                  <a:pt x="32905" y="0"/>
                </a:cubicBezTo>
                <a:close/>
                <a:moveTo>
                  <a:pt x="33696" y="0"/>
                </a:moveTo>
                <a:cubicBezTo>
                  <a:pt x="33633" y="0"/>
                  <a:pt x="33570" y="64"/>
                  <a:pt x="33570" y="127"/>
                </a:cubicBezTo>
                <a:cubicBezTo>
                  <a:pt x="33570" y="222"/>
                  <a:pt x="33633" y="285"/>
                  <a:pt x="33696" y="285"/>
                </a:cubicBezTo>
                <a:lnTo>
                  <a:pt x="34520" y="285"/>
                </a:lnTo>
                <a:cubicBezTo>
                  <a:pt x="34583" y="285"/>
                  <a:pt x="34646" y="222"/>
                  <a:pt x="34646" y="127"/>
                </a:cubicBezTo>
                <a:cubicBezTo>
                  <a:pt x="34646" y="64"/>
                  <a:pt x="34583" y="0"/>
                  <a:pt x="34520" y="0"/>
                </a:cubicBezTo>
                <a:close/>
                <a:moveTo>
                  <a:pt x="35311" y="0"/>
                </a:moveTo>
                <a:cubicBezTo>
                  <a:pt x="35216" y="0"/>
                  <a:pt x="35153" y="64"/>
                  <a:pt x="35153" y="127"/>
                </a:cubicBezTo>
                <a:cubicBezTo>
                  <a:pt x="35153" y="222"/>
                  <a:pt x="35216" y="285"/>
                  <a:pt x="35311" y="285"/>
                </a:cubicBezTo>
                <a:lnTo>
                  <a:pt x="36103" y="285"/>
                </a:lnTo>
                <a:cubicBezTo>
                  <a:pt x="36198" y="285"/>
                  <a:pt x="36261" y="222"/>
                  <a:pt x="36261" y="127"/>
                </a:cubicBezTo>
                <a:cubicBezTo>
                  <a:pt x="36261" y="64"/>
                  <a:pt x="36198" y="0"/>
                  <a:pt x="36103" y="0"/>
                </a:cubicBezTo>
                <a:close/>
                <a:moveTo>
                  <a:pt x="36895" y="0"/>
                </a:moveTo>
                <a:cubicBezTo>
                  <a:pt x="36832" y="0"/>
                  <a:pt x="36768" y="64"/>
                  <a:pt x="36768" y="127"/>
                </a:cubicBezTo>
                <a:cubicBezTo>
                  <a:pt x="36768" y="222"/>
                  <a:pt x="36832" y="285"/>
                  <a:pt x="36895" y="285"/>
                </a:cubicBezTo>
                <a:lnTo>
                  <a:pt x="37718" y="285"/>
                </a:lnTo>
                <a:cubicBezTo>
                  <a:pt x="37782" y="285"/>
                  <a:pt x="37845" y="222"/>
                  <a:pt x="37845" y="127"/>
                </a:cubicBezTo>
                <a:cubicBezTo>
                  <a:pt x="37845" y="64"/>
                  <a:pt x="37782" y="0"/>
                  <a:pt x="37718" y="0"/>
                </a:cubicBezTo>
                <a:close/>
                <a:moveTo>
                  <a:pt x="38510" y="0"/>
                </a:moveTo>
                <a:cubicBezTo>
                  <a:pt x="38415" y="0"/>
                  <a:pt x="38352" y="64"/>
                  <a:pt x="38352" y="127"/>
                </a:cubicBezTo>
                <a:cubicBezTo>
                  <a:pt x="38352" y="222"/>
                  <a:pt x="38415" y="285"/>
                  <a:pt x="38510" y="285"/>
                </a:cubicBezTo>
                <a:lnTo>
                  <a:pt x="39302" y="285"/>
                </a:lnTo>
                <a:cubicBezTo>
                  <a:pt x="39397" y="285"/>
                  <a:pt x="39460" y="222"/>
                  <a:pt x="39460" y="127"/>
                </a:cubicBezTo>
                <a:cubicBezTo>
                  <a:pt x="39460" y="64"/>
                  <a:pt x="39397" y="0"/>
                  <a:pt x="39302" y="0"/>
                </a:cubicBezTo>
                <a:close/>
                <a:moveTo>
                  <a:pt x="40093" y="0"/>
                </a:moveTo>
                <a:cubicBezTo>
                  <a:pt x="40030" y="0"/>
                  <a:pt x="39967" y="64"/>
                  <a:pt x="39967" y="127"/>
                </a:cubicBezTo>
                <a:cubicBezTo>
                  <a:pt x="39967" y="222"/>
                  <a:pt x="40030" y="285"/>
                  <a:pt x="40093" y="285"/>
                </a:cubicBezTo>
                <a:lnTo>
                  <a:pt x="40917" y="285"/>
                </a:lnTo>
                <a:cubicBezTo>
                  <a:pt x="40980" y="285"/>
                  <a:pt x="41043" y="222"/>
                  <a:pt x="41043" y="127"/>
                </a:cubicBezTo>
                <a:cubicBezTo>
                  <a:pt x="41043" y="64"/>
                  <a:pt x="40980" y="0"/>
                  <a:pt x="40917" y="0"/>
                </a:cubicBezTo>
                <a:close/>
                <a:moveTo>
                  <a:pt x="41709" y="0"/>
                </a:moveTo>
                <a:cubicBezTo>
                  <a:pt x="41614" y="0"/>
                  <a:pt x="41550" y="64"/>
                  <a:pt x="41550" y="127"/>
                </a:cubicBezTo>
                <a:cubicBezTo>
                  <a:pt x="41550" y="222"/>
                  <a:pt x="41614" y="285"/>
                  <a:pt x="41709" y="285"/>
                </a:cubicBezTo>
                <a:lnTo>
                  <a:pt x="42500" y="285"/>
                </a:lnTo>
                <a:cubicBezTo>
                  <a:pt x="42595" y="285"/>
                  <a:pt x="42659" y="222"/>
                  <a:pt x="42659" y="127"/>
                </a:cubicBezTo>
                <a:cubicBezTo>
                  <a:pt x="42659" y="64"/>
                  <a:pt x="42595" y="0"/>
                  <a:pt x="42500" y="0"/>
                </a:cubicBezTo>
                <a:close/>
                <a:moveTo>
                  <a:pt x="43292" y="0"/>
                </a:moveTo>
                <a:cubicBezTo>
                  <a:pt x="43197" y="0"/>
                  <a:pt x="43134" y="64"/>
                  <a:pt x="43134" y="127"/>
                </a:cubicBezTo>
                <a:cubicBezTo>
                  <a:pt x="43134" y="222"/>
                  <a:pt x="43197" y="285"/>
                  <a:pt x="43292" y="285"/>
                </a:cubicBezTo>
                <a:lnTo>
                  <a:pt x="44084" y="285"/>
                </a:lnTo>
                <a:cubicBezTo>
                  <a:pt x="44179" y="285"/>
                  <a:pt x="44242" y="222"/>
                  <a:pt x="44242" y="127"/>
                </a:cubicBezTo>
                <a:cubicBezTo>
                  <a:pt x="44242" y="64"/>
                  <a:pt x="44179" y="0"/>
                  <a:pt x="44084" y="0"/>
                </a:cubicBezTo>
                <a:close/>
                <a:moveTo>
                  <a:pt x="44907" y="0"/>
                </a:moveTo>
                <a:cubicBezTo>
                  <a:pt x="44812" y="0"/>
                  <a:pt x="44749" y="64"/>
                  <a:pt x="44749" y="127"/>
                </a:cubicBezTo>
                <a:cubicBezTo>
                  <a:pt x="44749" y="222"/>
                  <a:pt x="44812" y="285"/>
                  <a:pt x="44907" y="285"/>
                </a:cubicBezTo>
                <a:lnTo>
                  <a:pt x="45699" y="285"/>
                </a:lnTo>
                <a:cubicBezTo>
                  <a:pt x="45762" y="285"/>
                  <a:pt x="45857" y="222"/>
                  <a:pt x="45857" y="127"/>
                </a:cubicBezTo>
                <a:cubicBezTo>
                  <a:pt x="45857" y="64"/>
                  <a:pt x="45794" y="0"/>
                  <a:pt x="45699" y="0"/>
                </a:cubicBezTo>
                <a:close/>
                <a:moveTo>
                  <a:pt x="46491" y="0"/>
                </a:moveTo>
                <a:cubicBezTo>
                  <a:pt x="46396" y="0"/>
                  <a:pt x="46332" y="64"/>
                  <a:pt x="46332" y="127"/>
                </a:cubicBezTo>
                <a:cubicBezTo>
                  <a:pt x="46332" y="222"/>
                  <a:pt x="46396" y="285"/>
                  <a:pt x="46491" y="285"/>
                </a:cubicBezTo>
                <a:lnTo>
                  <a:pt x="47282" y="285"/>
                </a:lnTo>
                <a:cubicBezTo>
                  <a:pt x="47377" y="285"/>
                  <a:pt x="47441" y="222"/>
                  <a:pt x="47441" y="127"/>
                </a:cubicBezTo>
                <a:cubicBezTo>
                  <a:pt x="47441" y="64"/>
                  <a:pt x="47377" y="0"/>
                  <a:pt x="47282" y="0"/>
                </a:cubicBezTo>
                <a:close/>
                <a:moveTo>
                  <a:pt x="48106" y="0"/>
                </a:moveTo>
                <a:cubicBezTo>
                  <a:pt x="48011" y="0"/>
                  <a:pt x="47947" y="64"/>
                  <a:pt x="47947" y="127"/>
                </a:cubicBezTo>
                <a:cubicBezTo>
                  <a:pt x="47947" y="222"/>
                  <a:pt x="48011" y="285"/>
                  <a:pt x="48106" y="285"/>
                </a:cubicBezTo>
                <a:lnTo>
                  <a:pt x="48897" y="285"/>
                </a:lnTo>
                <a:cubicBezTo>
                  <a:pt x="48961" y="285"/>
                  <a:pt x="49056" y="222"/>
                  <a:pt x="49056" y="127"/>
                </a:cubicBezTo>
                <a:cubicBezTo>
                  <a:pt x="49056" y="64"/>
                  <a:pt x="48961" y="0"/>
                  <a:pt x="48897" y="0"/>
                </a:cubicBezTo>
                <a:close/>
                <a:moveTo>
                  <a:pt x="49689" y="0"/>
                </a:moveTo>
                <a:cubicBezTo>
                  <a:pt x="49594" y="0"/>
                  <a:pt x="49531" y="64"/>
                  <a:pt x="49531" y="127"/>
                </a:cubicBezTo>
                <a:cubicBezTo>
                  <a:pt x="49531" y="222"/>
                  <a:pt x="49594" y="285"/>
                  <a:pt x="49689" y="285"/>
                </a:cubicBezTo>
                <a:lnTo>
                  <a:pt x="50481" y="285"/>
                </a:lnTo>
                <a:cubicBezTo>
                  <a:pt x="50576" y="285"/>
                  <a:pt x="50639" y="222"/>
                  <a:pt x="50639" y="127"/>
                </a:cubicBezTo>
                <a:cubicBezTo>
                  <a:pt x="50639" y="64"/>
                  <a:pt x="50576" y="0"/>
                  <a:pt x="50481" y="0"/>
                </a:cubicBezTo>
                <a:close/>
                <a:moveTo>
                  <a:pt x="51273" y="0"/>
                </a:moveTo>
                <a:cubicBezTo>
                  <a:pt x="51209" y="0"/>
                  <a:pt x="51146" y="64"/>
                  <a:pt x="51146" y="127"/>
                </a:cubicBezTo>
                <a:cubicBezTo>
                  <a:pt x="51146" y="222"/>
                  <a:pt x="51209" y="285"/>
                  <a:pt x="51273" y="285"/>
                </a:cubicBezTo>
                <a:lnTo>
                  <a:pt x="52096" y="285"/>
                </a:lnTo>
                <a:cubicBezTo>
                  <a:pt x="52159" y="285"/>
                  <a:pt x="52223" y="222"/>
                  <a:pt x="52223" y="127"/>
                </a:cubicBezTo>
                <a:cubicBezTo>
                  <a:pt x="52223" y="64"/>
                  <a:pt x="52159" y="0"/>
                  <a:pt x="52096" y="0"/>
                </a:cubicBezTo>
                <a:close/>
                <a:moveTo>
                  <a:pt x="52888" y="0"/>
                </a:moveTo>
                <a:cubicBezTo>
                  <a:pt x="52793" y="0"/>
                  <a:pt x="52729" y="64"/>
                  <a:pt x="52729" y="127"/>
                </a:cubicBezTo>
                <a:cubicBezTo>
                  <a:pt x="52729" y="222"/>
                  <a:pt x="52793" y="285"/>
                  <a:pt x="52888" y="285"/>
                </a:cubicBezTo>
                <a:lnTo>
                  <a:pt x="53679" y="285"/>
                </a:lnTo>
                <a:cubicBezTo>
                  <a:pt x="53774" y="285"/>
                  <a:pt x="53838" y="222"/>
                  <a:pt x="53838" y="127"/>
                </a:cubicBezTo>
                <a:cubicBezTo>
                  <a:pt x="53838" y="64"/>
                  <a:pt x="53774" y="0"/>
                  <a:pt x="53679" y="0"/>
                </a:cubicBezTo>
                <a:close/>
                <a:moveTo>
                  <a:pt x="54471" y="0"/>
                </a:moveTo>
                <a:cubicBezTo>
                  <a:pt x="54408" y="0"/>
                  <a:pt x="54345" y="64"/>
                  <a:pt x="54345" y="127"/>
                </a:cubicBezTo>
                <a:cubicBezTo>
                  <a:pt x="54345" y="222"/>
                  <a:pt x="54408" y="285"/>
                  <a:pt x="54471" y="285"/>
                </a:cubicBezTo>
                <a:lnTo>
                  <a:pt x="55295" y="285"/>
                </a:lnTo>
                <a:cubicBezTo>
                  <a:pt x="55358" y="285"/>
                  <a:pt x="55421" y="222"/>
                  <a:pt x="55421" y="127"/>
                </a:cubicBezTo>
                <a:cubicBezTo>
                  <a:pt x="55421" y="64"/>
                  <a:pt x="55358" y="0"/>
                  <a:pt x="55295" y="0"/>
                </a:cubicBezTo>
                <a:close/>
                <a:moveTo>
                  <a:pt x="56086" y="0"/>
                </a:moveTo>
                <a:cubicBezTo>
                  <a:pt x="55991" y="0"/>
                  <a:pt x="55928" y="64"/>
                  <a:pt x="55928" y="127"/>
                </a:cubicBezTo>
                <a:cubicBezTo>
                  <a:pt x="55928" y="222"/>
                  <a:pt x="55991" y="285"/>
                  <a:pt x="56086" y="285"/>
                </a:cubicBezTo>
                <a:lnTo>
                  <a:pt x="56878" y="285"/>
                </a:lnTo>
                <a:cubicBezTo>
                  <a:pt x="56973" y="285"/>
                  <a:pt x="57036" y="222"/>
                  <a:pt x="57036" y="127"/>
                </a:cubicBezTo>
                <a:cubicBezTo>
                  <a:pt x="57036" y="64"/>
                  <a:pt x="56973" y="0"/>
                  <a:pt x="56878" y="0"/>
                </a:cubicBezTo>
                <a:close/>
                <a:moveTo>
                  <a:pt x="57670" y="0"/>
                </a:moveTo>
                <a:cubicBezTo>
                  <a:pt x="57606" y="0"/>
                  <a:pt x="57543" y="64"/>
                  <a:pt x="57543" y="127"/>
                </a:cubicBezTo>
                <a:cubicBezTo>
                  <a:pt x="57543" y="222"/>
                  <a:pt x="57606" y="285"/>
                  <a:pt x="57670" y="285"/>
                </a:cubicBezTo>
                <a:lnTo>
                  <a:pt x="58493" y="285"/>
                </a:lnTo>
                <a:cubicBezTo>
                  <a:pt x="58556" y="285"/>
                  <a:pt x="58620" y="222"/>
                  <a:pt x="58620" y="127"/>
                </a:cubicBezTo>
                <a:cubicBezTo>
                  <a:pt x="58620" y="64"/>
                  <a:pt x="58556" y="0"/>
                  <a:pt x="58493" y="0"/>
                </a:cubicBezTo>
                <a:close/>
                <a:moveTo>
                  <a:pt x="59285" y="0"/>
                </a:moveTo>
                <a:cubicBezTo>
                  <a:pt x="59190" y="0"/>
                  <a:pt x="59127" y="64"/>
                  <a:pt x="59127" y="127"/>
                </a:cubicBezTo>
                <a:cubicBezTo>
                  <a:pt x="59127" y="222"/>
                  <a:pt x="59190" y="285"/>
                  <a:pt x="59285" y="285"/>
                </a:cubicBezTo>
                <a:lnTo>
                  <a:pt x="60077" y="285"/>
                </a:lnTo>
                <a:cubicBezTo>
                  <a:pt x="60172" y="285"/>
                  <a:pt x="60235" y="222"/>
                  <a:pt x="60235" y="127"/>
                </a:cubicBezTo>
                <a:cubicBezTo>
                  <a:pt x="60235" y="64"/>
                  <a:pt x="60172" y="0"/>
                  <a:pt x="60077" y="0"/>
                </a:cubicBezTo>
                <a:close/>
                <a:moveTo>
                  <a:pt x="60868" y="0"/>
                </a:moveTo>
                <a:cubicBezTo>
                  <a:pt x="60805" y="0"/>
                  <a:pt x="60710" y="64"/>
                  <a:pt x="60710" y="127"/>
                </a:cubicBezTo>
                <a:cubicBezTo>
                  <a:pt x="60710" y="222"/>
                  <a:pt x="60805" y="285"/>
                  <a:pt x="60868" y="285"/>
                </a:cubicBezTo>
                <a:lnTo>
                  <a:pt x="61660" y="285"/>
                </a:lnTo>
                <a:cubicBezTo>
                  <a:pt x="61755" y="285"/>
                  <a:pt x="61818" y="222"/>
                  <a:pt x="61818" y="127"/>
                </a:cubicBezTo>
                <a:cubicBezTo>
                  <a:pt x="61818" y="64"/>
                  <a:pt x="61755" y="0"/>
                  <a:pt x="61660" y="0"/>
                </a:cubicBezTo>
                <a:close/>
                <a:moveTo>
                  <a:pt x="62483" y="0"/>
                </a:moveTo>
                <a:cubicBezTo>
                  <a:pt x="62388" y="0"/>
                  <a:pt x="62325" y="64"/>
                  <a:pt x="62325" y="127"/>
                </a:cubicBezTo>
                <a:cubicBezTo>
                  <a:pt x="62325" y="222"/>
                  <a:pt x="62388" y="285"/>
                  <a:pt x="62483" y="285"/>
                </a:cubicBezTo>
                <a:lnTo>
                  <a:pt x="63275" y="285"/>
                </a:lnTo>
                <a:cubicBezTo>
                  <a:pt x="63339" y="285"/>
                  <a:pt x="63434" y="222"/>
                  <a:pt x="63434" y="127"/>
                </a:cubicBezTo>
                <a:cubicBezTo>
                  <a:pt x="63434" y="64"/>
                  <a:pt x="63339" y="0"/>
                  <a:pt x="6327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52"/>
          <p:cNvSpPr/>
          <p:nvPr/>
        </p:nvSpPr>
        <p:spPr>
          <a:xfrm>
            <a:off x="3065447" y="3454284"/>
            <a:ext cx="21029" cy="21029"/>
          </a:xfrm>
          <a:custGeom>
            <a:avLst/>
            <a:gdLst/>
            <a:ahLst/>
            <a:cxnLst/>
            <a:rect l="l" t="t" r="r" b="b"/>
            <a:pathLst>
              <a:path w="698" h="698" extrusionOk="0">
                <a:moveTo>
                  <a:pt x="571" y="1"/>
                </a:moveTo>
                <a:cubicBezTo>
                  <a:pt x="476" y="1"/>
                  <a:pt x="412" y="64"/>
                  <a:pt x="412" y="159"/>
                </a:cubicBezTo>
                <a:lnTo>
                  <a:pt x="412" y="412"/>
                </a:lnTo>
                <a:lnTo>
                  <a:pt x="159" y="412"/>
                </a:lnTo>
                <a:cubicBezTo>
                  <a:pt x="64" y="412"/>
                  <a:pt x="1" y="476"/>
                  <a:pt x="1" y="539"/>
                </a:cubicBezTo>
                <a:cubicBezTo>
                  <a:pt x="1" y="634"/>
                  <a:pt x="64" y="697"/>
                  <a:pt x="159" y="697"/>
                </a:cubicBezTo>
                <a:lnTo>
                  <a:pt x="571" y="697"/>
                </a:lnTo>
                <a:cubicBezTo>
                  <a:pt x="634" y="697"/>
                  <a:pt x="697" y="634"/>
                  <a:pt x="697" y="539"/>
                </a:cubicBezTo>
                <a:lnTo>
                  <a:pt x="697" y="159"/>
                </a:lnTo>
                <a:cubicBezTo>
                  <a:pt x="697" y="64"/>
                  <a:pt x="634" y="1"/>
                  <a:pt x="57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52"/>
          <p:cNvSpPr/>
          <p:nvPr/>
        </p:nvSpPr>
        <p:spPr>
          <a:xfrm>
            <a:off x="3077859" y="3252013"/>
            <a:ext cx="8616" cy="186098"/>
          </a:xfrm>
          <a:custGeom>
            <a:avLst/>
            <a:gdLst/>
            <a:ahLst/>
            <a:cxnLst/>
            <a:rect l="l" t="t" r="r" b="b"/>
            <a:pathLst>
              <a:path w="286" h="6177" extrusionOk="0">
                <a:moveTo>
                  <a:pt x="159" y="1"/>
                </a:moveTo>
                <a:cubicBezTo>
                  <a:pt x="64" y="1"/>
                  <a:pt x="0" y="64"/>
                  <a:pt x="0" y="128"/>
                </a:cubicBezTo>
                <a:lnTo>
                  <a:pt x="0" y="983"/>
                </a:lnTo>
                <a:cubicBezTo>
                  <a:pt x="0" y="1078"/>
                  <a:pt x="64" y="1141"/>
                  <a:pt x="159" y="1141"/>
                </a:cubicBezTo>
                <a:cubicBezTo>
                  <a:pt x="222" y="1141"/>
                  <a:pt x="285" y="1078"/>
                  <a:pt x="285" y="983"/>
                </a:cubicBezTo>
                <a:lnTo>
                  <a:pt x="285" y="128"/>
                </a:lnTo>
                <a:cubicBezTo>
                  <a:pt x="285" y="64"/>
                  <a:pt x="222" y="1"/>
                  <a:pt x="159" y="1"/>
                </a:cubicBezTo>
                <a:close/>
                <a:moveTo>
                  <a:pt x="159" y="1679"/>
                </a:moveTo>
                <a:cubicBezTo>
                  <a:pt x="64" y="1679"/>
                  <a:pt x="0" y="1743"/>
                  <a:pt x="0" y="1806"/>
                </a:cubicBezTo>
                <a:lnTo>
                  <a:pt x="0" y="2661"/>
                </a:lnTo>
                <a:cubicBezTo>
                  <a:pt x="0" y="2756"/>
                  <a:pt x="64" y="2819"/>
                  <a:pt x="159" y="2819"/>
                </a:cubicBezTo>
                <a:cubicBezTo>
                  <a:pt x="222" y="2819"/>
                  <a:pt x="285" y="2756"/>
                  <a:pt x="285" y="2661"/>
                </a:cubicBezTo>
                <a:lnTo>
                  <a:pt x="285" y="1806"/>
                </a:lnTo>
                <a:cubicBezTo>
                  <a:pt x="285" y="1743"/>
                  <a:pt x="222" y="1679"/>
                  <a:pt x="159" y="1679"/>
                </a:cubicBezTo>
                <a:close/>
                <a:moveTo>
                  <a:pt x="159" y="3358"/>
                </a:moveTo>
                <a:cubicBezTo>
                  <a:pt x="64" y="3358"/>
                  <a:pt x="0" y="3421"/>
                  <a:pt x="0" y="3516"/>
                </a:cubicBezTo>
                <a:lnTo>
                  <a:pt x="0" y="4339"/>
                </a:lnTo>
                <a:cubicBezTo>
                  <a:pt x="0" y="4434"/>
                  <a:pt x="64" y="4498"/>
                  <a:pt x="159" y="4498"/>
                </a:cubicBezTo>
                <a:cubicBezTo>
                  <a:pt x="222" y="4498"/>
                  <a:pt x="285" y="4434"/>
                  <a:pt x="285" y="4339"/>
                </a:cubicBezTo>
                <a:lnTo>
                  <a:pt x="285" y="3516"/>
                </a:lnTo>
                <a:cubicBezTo>
                  <a:pt x="285" y="3421"/>
                  <a:pt x="222" y="3358"/>
                  <a:pt x="159" y="3358"/>
                </a:cubicBezTo>
                <a:close/>
                <a:moveTo>
                  <a:pt x="159" y="5036"/>
                </a:moveTo>
                <a:cubicBezTo>
                  <a:pt x="64" y="5036"/>
                  <a:pt x="0" y="5100"/>
                  <a:pt x="0" y="5195"/>
                </a:cubicBezTo>
                <a:lnTo>
                  <a:pt x="0" y="6018"/>
                </a:lnTo>
                <a:cubicBezTo>
                  <a:pt x="0" y="6113"/>
                  <a:pt x="64" y="6176"/>
                  <a:pt x="159" y="6176"/>
                </a:cubicBezTo>
                <a:cubicBezTo>
                  <a:pt x="222" y="6176"/>
                  <a:pt x="285" y="6113"/>
                  <a:pt x="285" y="6018"/>
                </a:cubicBezTo>
                <a:lnTo>
                  <a:pt x="285" y="5195"/>
                </a:lnTo>
                <a:cubicBezTo>
                  <a:pt x="285" y="5100"/>
                  <a:pt x="222" y="5036"/>
                  <a:pt x="159" y="503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52"/>
          <p:cNvSpPr/>
          <p:nvPr/>
        </p:nvSpPr>
        <p:spPr>
          <a:xfrm>
            <a:off x="8030522" y="1881968"/>
            <a:ext cx="9581" cy="235687"/>
          </a:xfrm>
          <a:custGeom>
            <a:avLst/>
            <a:gdLst/>
            <a:ahLst/>
            <a:cxnLst/>
            <a:rect l="l" t="t" r="r" b="b"/>
            <a:pathLst>
              <a:path w="318" h="7823" extrusionOk="0">
                <a:moveTo>
                  <a:pt x="159" y="0"/>
                </a:moveTo>
                <a:cubicBezTo>
                  <a:pt x="95" y="0"/>
                  <a:pt x="0" y="64"/>
                  <a:pt x="0" y="159"/>
                </a:cubicBezTo>
                <a:lnTo>
                  <a:pt x="0" y="982"/>
                </a:lnTo>
                <a:cubicBezTo>
                  <a:pt x="0" y="1077"/>
                  <a:pt x="95" y="1140"/>
                  <a:pt x="159" y="1140"/>
                </a:cubicBezTo>
                <a:cubicBezTo>
                  <a:pt x="254" y="1140"/>
                  <a:pt x="317" y="1077"/>
                  <a:pt x="317" y="982"/>
                </a:cubicBezTo>
                <a:lnTo>
                  <a:pt x="317" y="159"/>
                </a:lnTo>
                <a:cubicBezTo>
                  <a:pt x="317" y="64"/>
                  <a:pt x="254" y="0"/>
                  <a:pt x="159" y="0"/>
                </a:cubicBezTo>
                <a:close/>
                <a:moveTo>
                  <a:pt x="159" y="1679"/>
                </a:moveTo>
                <a:cubicBezTo>
                  <a:pt x="95" y="1679"/>
                  <a:pt x="0" y="1742"/>
                  <a:pt x="0" y="1837"/>
                </a:cubicBezTo>
                <a:lnTo>
                  <a:pt x="0" y="2661"/>
                </a:lnTo>
                <a:cubicBezTo>
                  <a:pt x="0" y="2756"/>
                  <a:pt x="95" y="2819"/>
                  <a:pt x="159" y="2819"/>
                </a:cubicBezTo>
                <a:cubicBezTo>
                  <a:pt x="254" y="2819"/>
                  <a:pt x="317" y="2756"/>
                  <a:pt x="317" y="2661"/>
                </a:cubicBezTo>
                <a:lnTo>
                  <a:pt x="317" y="1837"/>
                </a:lnTo>
                <a:cubicBezTo>
                  <a:pt x="317" y="1742"/>
                  <a:pt x="254" y="1679"/>
                  <a:pt x="159" y="1679"/>
                </a:cubicBezTo>
                <a:close/>
                <a:moveTo>
                  <a:pt x="159" y="3357"/>
                </a:moveTo>
                <a:cubicBezTo>
                  <a:pt x="95" y="3357"/>
                  <a:pt x="0" y="3421"/>
                  <a:pt x="0" y="3484"/>
                </a:cubicBezTo>
                <a:lnTo>
                  <a:pt x="0" y="4339"/>
                </a:lnTo>
                <a:cubicBezTo>
                  <a:pt x="0" y="4402"/>
                  <a:pt x="95" y="4497"/>
                  <a:pt x="159" y="4497"/>
                </a:cubicBezTo>
                <a:cubicBezTo>
                  <a:pt x="254" y="4497"/>
                  <a:pt x="317" y="4402"/>
                  <a:pt x="317" y="4339"/>
                </a:cubicBezTo>
                <a:lnTo>
                  <a:pt x="317" y="3484"/>
                </a:lnTo>
                <a:cubicBezTo>
                  <a:pt x="317" y="3421"/>
                  <a:pt x="254" y="3357"/>
                  <a:pt x="159" y="3357"/>
                </a:cubicBezTo>
                <a:close/>
                <a:moveTo>
                  <a:pt x="159" y="5004"/>
                </a:moveTo>
                <a:cubicBezTo>
                  <a:pt x="95" y="5004"/>
                  <a:pt x="0" y="5099"/>
                  <a:pt x="0" y="5162"/>
                </a:cubicBezTo>
                <a:lnTo>
                  <a:pt x="0" y="6017"/>
                </a:lnTo>
                <a:cubicBezTo>
                  <a:pt x="0" y="6081"/>
                  <a:pt x="95" y="6144"/>
                  <a:pt x="159" y="6144"/>
                </a:cubicBezTo>
                <a:cubicBezTo>
                  <a:pt x="254" y="6144"/>
                  <a:pt x="317" y="6081"/>
                  <a:pt x="317" y="6017"/>
                </a:cubicBezTo>
                <a:lnTo>
                  <a:pt x="317" y="5162"/>
                </a:lnTo>
                <a:cubicBezTo>
                  <a:pt x="317" y="5099"/>
                  <a:pt x="254" y="5004"/>
                  <a:pt x="159" y="5004"/>
                </a:cubicBezTo>
                <a:close/>
                <a:moveTo>
                  <a:pt x="159" y="6682"/>
                </a:moveTo>
                <a:cubicBezTo>
                  <a:pt x="95" y="6682"/>
                  <a:pt x="0" y="6777"/>
                  <a:pt x="0" y="6841"/>
                </a:cubicBezTo>
                <a:lnTo>
                  <a:pt x="0" y="7696"/>
                </a:lnTo>
                <a:cubicBezTo>
                  <a:pt x="0" y="7759"/>
                  <a:pt x="95" y="7823"/>
                  <a:pt x="159" y="7823"/>
                </a:cubicBezTo>
                <a:cubicBezTo>
                  <a:pt x="254" y="7823"/>
                  <a:pt x="317" y="7759"/>
                  <a:pt x="317" y="7696"/>
                </a:cubicBezTo>
                <a:lnTo>
                  <a:pt x="317" y="6841"/>
                </a:lnTo>
                <a:cubicBezTo>
                  <a:pt x="317" y="6777"/>
                  <a:pt x="254" y="6682"/>
                  <a:pt x="159" y="668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52"/>
          <p:cNvSpPr/>
          <p:nvPr/>
        </p:nvSpPr>
        <p:spPr>
          <a:xfrm>
            <a:off x="8019074" y="2133828"/>
            <a:ext cx="21029" cy="21029"/>
          </a:xfrm>
          <a:custGeom>
            <a:avLst/>
            <a:gdLst/>
            <a:ahLst/>
            <a:cxnLst/>
            <a:rect l="l" t="t" r="r" b="b"/>
            <a:pathLst>
              <a:path w="698" h="698" extrusionOk="0">
                <a:moveTo>
                  <a:pt x="539" y="1"/>
                </a:moveTo>
                <a:cubicBezTo>
                  <a:pt x="475" y="1"/>
                  <a:pt x="412" y="64"/>
                  <a:pt x="412" y="159"/>
                </a:cubicBezTo>
                <a:lnTo>
                  <a:pt x="412" y="413"/>
                </a:lnTo>
                <a:lnTo>
                  <a:pt x="159" y="413"/>
                </a:lnTo>
                <a:cubicBezTo>
                  <a:pt x="64" y="413"/>
                  <a:pt x="0" y="476"/>
                  <a:pt x="0" y="539"/>
                </a:cubicBezTo>
                <a:cubicBezTo>
                  <a:pt x="0" y="634"/>
                  <a:pt x="64" y="698"/>
                  <a:pt x="159" y="698"/>
                </a:cubicBezTo>
                <a:lnTo>
                  <a:pt x="539" y="698"/>
                </a:lnTo>
                <a:cubicBezTo>
                  <a:pt x="634" y="698"/>
                  <a:pt x="697" y="634"/>
                  <a:pt x="697" y="539"/>
                </a:cubicBezTo>
                <a:lnTo>
                  <a:pt x="697" y="159"/>
                </a:lnTo>
                <a:cubicBezTo>
                  <a:pt x="697" y="64"/>
                  <a:pt x="634" y="1"/>
                  <a:pt x="53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52"/>
          <p:cNvSpPr/>
          <p:nvPr/>
        </p:nvSpPr>
        <p:spPr>
          <a:xfrm>
            <a:off x="6093731" y="2146240"/>
            <a:ext cx="1910144" cy="8616"/>
          </a:xfrm>
          <a:custGeom>
            <a:avLst/>
            <a:gdLst/>
            <a:ahLst/>
            <a:cxnLst/>
            <a:rect l="l" t="t" r="r" b="b"/>
            <a:pathLst>
              <a:path w="63402" h="286" extrusionOk="0">
                <a:moveTo>
                  <a:pt x="159" y="1"/>
                </a:moveTo>
                <a:cubicBezTo>
                  <a:pt x="64" y="1"/>
                  <a:pt x="0" y="64"/>
                  <a:pt x="0" y="127"/>
                </a:cubicBezTo>
                <a:cubicBezTo>
                  <a:pt x="0" y="222"/>
                  <a:pt x="64" y="286"/>
                  <a:pt x="159" y="286"/>
                </a:cubicBezTo>
                <a:lnTo>
                  <a:pt x="950" y="286"/>
                </a:lnTo>
                <a:cubicBezTo>
                  <a:pt x="1014" y="286"/>
                  <a:pt x="1109" y="222"/>
                  <a:pt x="1109" y="127"/>
                </a:cubicBezTo>
                <a:cubicBezTo>
                  <a:pt x="1109" y="64"/>
                  <a:pt x="1014" y="1"/>
                  <a:pt x="950" y="1"/>
                </a:cubicBezTo>
                <a:close/>
                <a:moveTo>
                  <a:pt x="1742" y="1"/>
                </a:moveTo>
                <a:cubicBezTo>
                  <a:pt x="1647" y="1"/>
                  <a:pt x="1584" y="64"/>
                  <a:pt x="1584" y="127"/>
                </a:cubicBezTo>
                <a:cubicBezTo>
                  <a:pt x="1584" y="222"/>
                  <a:pt x="1647" y="286"/>
                  <a:pt x="1742" y="286"/>
                </a:cubicBezTo>
                <a:lnTo>
                  <a:pt x="2534" y="286"/>
                </a:lnTo>
                <a:cubicBezTo>
                  <a:pt x="2629" y="286"/>
                  <a:pt x="2692" y="222"/>
                  <a:pt x="2692" y="127"/>
                </a:cubicBezTo>
                <a:cubicBezTo>
                  <a:pt x="2692" y="64"/>
                  <a:pt x="2629" y="1"/>
                  <a:pt x="2534" y="1"/>
                </a:cubicBezTo>
                <a:close/>
                <a:moveTo>
                  <a:pt x="3325" y="1"/>
                </a:moveTo>
                <a:cubicBezTo>
                  <a:pt x="3262" y="1"/>
                  <a:pt x="3199" y="64"/>
                  <a:pt x="3199" y="127"/>
                </a:cubicBezTo>
                <a:cubicBezTo>
                  <a:pt x="3199" y="222"/>
                  <a:pt x="3262" y="286"/>
                  <a:pt x="3325" y="286"/>
                </a:cubicBezTo>
                <a:lnTo>
                  <a:pt x="4149" y="286"/>
                </a:lnTo>
                <a:cubicBezTo>
                  <a:pt x="4212" y="286"/>
                  <a:pt x="4276" y="222"/>
                  <a:pt x="4276" y="127"/>
                </a:cubicBezTo>
                <a:cubicBezTo>
                  <a:pt x="4276" y="64"/>
                  <a:pt x="4212" y="1"/>
                  <a:pt x="4149" y="1"/>
                </a:cubicBezTo>
                <a:close/>
                <a:moveTo>
                  <a:pt x="4941" y="1"/>
                </a:moveTo>
                <a:cubicBezTo>
                  <a:pt x="4846" y="1"/>
                  <a:pt x="4782" y="64"/>
                  <a:pt x="4782" y="127"/>
                </a:cubicBezTo>
                <a:cubicBezTo>
                  <a:pt x="4782" y="222"/>
                  <a:pt x="4846" y="286"/>
                  <a:pt x="4941" y="286"/>
                </a:cubicBezTo>
                <a:lnTo>
                  <a:pt x="5732" y="286"/>
                </a:lnTo>
                <a:cubicBezTo>
                  <a:pt x="5827" y="286"/>
                  <a:pt x="5891" y="222"/>
                  <a:pt x="5891" y="127"/>
                </a:cubicBezTo>
                <a:cubicBezTo>
                  <a:pt x="5891" y="64"/>
                  <a:pt x="5827" y="1"/>
                  <a:pt x="5732" y="1"/>
                </a:cubicBezTo>
                <a:close/>
                <a:moveTo>
                  <a:pt x="6524" y="1"/>
                </a:moveTo>
                <a:cubicBezTo>
                  <a:pt x="6461" y="1"/>
                  <a:pt x="6397" y="64"/>
                  <a:pt x="6397" y="127"/>
                </a:cubicBezTo>
                <a:cubicBezTo>
                  <a:pt x="6397" y="222"/>
                  <a:pt x="6461" y="286"/>
                  <a:pt x="6524" y="286"/>
                </a:cubicBezTo>
                <a:lnTo>
                  <a:pt x="7347" y="286"/>
                </a:lnTo>
                <a:cubicBezTo>
                  <a:pt x="7411" y="286"/>
                  <a:pt x="7474" y="222"/>
                  <a:pt x="7474" y="127"/>
                </a:cubicBezTo>
                <a:cubicBezTo>
                  <a:pt x="7474" y="64"/>
                  <a:pt x="7411" y="1"/>
                  <a:pt x="7347" y="1"/>
                </a:cubicBezTo>
                <a:close/>
                <a:moveTo>
                  <a:pt x="8139" y="1"/>
                </a:moveTo>
                <a:cubicBezTo>
                  <a:pt x="8044" y="1"/>
                  <a:pt x="7981" y="64"/>
                  <a:pt x="7981" y="127"/>
                </a:cubicBezTo>
                <a:cubicBezTo>
                  <a:pt x="7981" y="222"/>
                  <a:pt x="8044" y="286"/>
                  <a:pt x="8139" y="286"/>
                </a:cubicBezTo>
                <a:lnTo>
                  <a:pt x="8931" y="286"/>
                </a:lnTo>
                <a:cubicBezTo>
                  <a:pt x="9026" y="286"/>
                  <a:pt x="9089" y="222"/>
                  <a:pt x="9089" y="127"/>
                </a:cubicBezTo>
                <a:cubicBezTo>
                  <a:pt x="9089" y="64"/>
                  <a:pt x="9026" y="1"/>
                  <a:pt x="8931" y="1"/>
                </a:cubicBezTo>
                <a:close/>
                <a:moveTo>
                  <a:pt x="9723" y="1"/>
                </a:moveTo>
                <a:cubicBezTo>
                  <a:pt x="9659" y="1"/>
                  <a:pt x="9596" y="64"/>
                  <a:pt x="9596" y="127"/>
                </a:cubicBezTo>
                <a:cubicBezTo>
                  <a:pt x="9596" y="222"/>
                  <a:pt x="9659" y="286"/>
                  <a:pt x="9723" y="286"/>
                </a:cubicBezTo>
                <a:lnTo>
                  <a:pt x="10546" y="286"/>
                </a:lnTo>
                <a:cubicBezTo>
                  <a:pt x="10609" y="286"/>
                  <a:pt x="10673" y="222"/>
                  <a:pt x="10673" y="127"/>
                </a:cubicBezTo>
                <a:cubicBezTo>
                  <a:pt x="10673" y="64"/>
                  <a:pt x="10609" y="1"/>
                  <a:pt x="10546" y="1"/>
                </a:cubicBezTo>
                <a:close/>
                <a:moveTo>
                  <a:pt x="11338" y="1"/>
                </a:moveTo>
                <a:cubicBezTo>
                  <a:pt x="11243" y="1"/>
                  <a:pt x="11179" y="64"/>
                  <a:pt x="11179" y="127"/>
                </a:cubicBezTo>
                <a:cubicBezTo>
                  <a:pt x="11179" y="222"/>
                  <a:pt x="11243" y="286"/>
                  <a:pt x="11338" y="286"/>
                </a:cubicBezTo>
                <a:lnTo>
                  <a:pt x="12129" y="286"/>
                </a:lnTo>
                <a:cubicBezTo>
                  <a:pt x="12224" y="286"/>
                  <a:pt x="12288" y="222"/>
                  <a:pt x="12288" y="127"/>
                </a:cubicBezTo>
                <a:cubicBezTo>
                  <a:pt x="12288" y="64"/>
                  <a:pt x="12224" y="1"/>
                  <a:pt x="12129" y="1"/>
                </a:cubicBezTo>
                <a:close/>
                <a:moveTo>
                  <a:pt x="12921" y="1"/>
                </a:moveTo>
                <a:cubicBezTo>
                  <a:pt x="12858" y="1"/>
                  <a:pt x="12763" y="64"/>
                  <a:pt x="12763" y="127"/>
                </a:cubicBezTo>
                <a:cubicBezTo>
                  <a:pt x="12763" y="222"/>
                  <a:pt x="12858" y="286"/>
                  <a:pt x="12921" y="286"/>
                </a:cubicBezTo>
                <a:lnTo>
                  <a:pt x="13713" y="286"/>
                </a:lnTo>
                <a:cubicBezTo>
                  <a:pt x="13808" y="286"/>
                  <a:pt x="13871" y="222"/>
                  <a:pt x="13871" y="127"/>
                </a:cubicBezTo>
                <a:cubicBezTo>
                  <a:pt x="13871" y="64"/>
                  <a:pt x="13808" y="1"/>
                  <a:pt x="13713" y="1"/>
                </a:cubicBezTo>
                <a:close/>
                <a:moveTo>
                  <a:pt x="14536" y="1"/>
                </a:moveTo>
                <a:cubicBezTo>
                  <a:pt x="14441" y="1"/>
                  <a:pt x="14378" y="64"/>
                  <a:pt x="14378" y="127"/>
                </a:cubicBezTo>
                <a:cubicBezTo>
                  <a:pt x="14378" y="222"/>
                  <a:pt x="14441" y="286"/>
                  <a:pt x="14536" y="286"/>
                </a:cubicBezTo>
                <a:lnTo>
                  <a:pt x="15328" y="286"/>
                </a:lnTo>
                <a:cubicBezTo>
                  <a:pt x="15391" y="286"/>
                  <a:pt x="15486" y="222"/>
                  <a:pt x="15486" y="127"/>
                </a:cubicBezTo>
                <a:cubicBezTo>
                  <a:pt x="15486" y="64"/>
                  <a:pt x="15423" y="1"/>
                  <a:pt x="15328" y="1"/>
                </a:cubicBezTo>
                <a:close/>
                <a:moveTo>
                  <a:pt x="16120" y="1"/>
                </a:moveTo>
                <a:cubicBezTo>
                  <a:pt x="16025" y="1"/>
                  <a:pt x="15961" y="64"/>
                  <a:pt x="15961" y="127"/>
                </a:cubicBezTo>
                <a:cubicBezTo>
                  <a:pt x="15961" y="222"/>
                  <a:pt x="16025" y="286"/>
                  <a:pt x="16120" y="286"/>
                </a:cubicBezTo>
                <a:lnTo>
                  <a:pt x="16911" y="286"/>
                </a:lnTo>
                <a:cubicBezTo>
                  <a:pt x="17006" y="286"/>
                  <a:pt x="17070" y="222"/>
                  <a:pt x="17070" y="127"/>
                </a:cubicBezTo>
                <a:cubicBezTo>
                  <a:pt x="17070" y="64"/>
                  <a:pt x="17006" y="1"/>
                  <a:pt x="16911" y="1"/>
                </a:cubicBezTo>
                <a:close/>
                <a:moveTo>
                  <a:pt x="17735" y="1"/>
                </a:moveTo>
                <a:cubicBezTo>
                  <a:pt x="17640" y="1"/>
                  <a:pt x="17577" y="64"/>
                  <a:pt x="17577" y="127"/>
                </a:cubicBezTo>
                <a:cubicBezTo>
                  <a:pt x="17577" y="222"/>
                  <a:pt x="17640" y="286"/>
                  <a:pt x="17735" y="286"/>
                </a:cubicBezTo>
                <a:lnTo>
                  <a:pt x="18527" y="286"/>
                </a:lnTo>
                <a:cubicBezTo>
                  <a:pt x="18590" y="286"/>
                  <a:pt x="18685" y="222"/>
                  <a:pt x="18685" y="127"/>
                </a:cubicBezTo>
                <a:cubicBezTo>
                  <a:pt x="18685" y="64"/>
                  <a:pt x="18590" y="1"/>
                  <a:pt x="18527" y="1"/>
                </a:cubicBezTo>
                <a:close/>
                <a:moveTo>
                  <a:pt x="19318" y="1"/>
                </a:moveTo>
                <a:cubicBezTo>
                  <a:pt x="19223" y="1"/>
                  <a:pt x="19160" y="64"/>
                  <a:pt x="19160" y="127"/>
                </a:cubicBezTo>
                <a:cubicBezTo>
                  <a:pt x="19160" y="222"/>
                  <a:pt x="19223" y="286"/>
                  <a:pt x="19318" y="286"/>
                </a:cubicBezTo>
                <a:lnTo>
                  <a:pt x="20110" y="286"/>
                </a:lnTo>
                <a:cubicBezTo>
                  <a:pt x="20205" y="286"/>
                  <a:pt x="20268" y="222"/>
                  <a:pt x="20268" y="127"/>
                </a:cubicBezTo>
                <a:cubicBezTo>
                  <a:pt x="20268" y="64"/>
                  <a:pt x="20205" y="1"/>
                  <a:pt x="20110" y="1"/>
                </a:cubicBezTo>
                <a:close/>
                <a:moveTo>
                  <a:pt x="20902" y="1"/>
                </a:moveTo>
                <a:cubicBezTo>
                  <a:pt x="20838" y="1"/>
                  <a:pt x="20775" y="64"/>
                  <a:pt x="20775" y="127"/>
                </a:cubicBezTo>
                <a:cubicBezTo>
                  <a:pt x="20775" y="222"/>
                  <a:pt x="20838" y="286"/>
                  <a:pt x="20902" y="286"/>
                </a:cubicBezTo>
                <a:lnTo>
                  <a:pt x="21725" y="286"/>
                </a:lnTo>
                <a:cubicBezTo>
                  <a:pt x="21789" y="286"/>
                  <a:pt x="21852" y="222"/>
                  <a:pt x="21852" y="127"/>
                </a:cubicBezTo>
                <a:cubicBezTo>
                  <a:pt x="21852" y="64"/>
                  <a:pt x="21789" y="1"/>
                  <a:pt x="21725" y="1"/>
                </a:cubicBezTo>
                <a:close/>
                <a:moveTo>
                  <a:pt x="22517" y="1"/>
                </a:moveTo>
                <a:cubicBezTo>
                  <a:pt x="22422" y="1"/>
                  <a:pt x="22359" y="64"/>
                  <a:pt x="22359" y="127"/>
                </a:cubicBezTo>
                <a:cubicBezTo>
                  <a:pt x="22359" y="222"/>
                  <a:pt x="22422" y="286"/>
                  <a:pt x="22517" y="286"/>
                </a:cubicBezTo>
                <a:lnTo>
                  <a:pt x="23309" y="286"/>
                </a:lnTo>
                <a:cubicBezTo>
                  <a:pt x="23404" y="286"/>
                  <a:pt x="23467" y="222"/>
                  <a:pt x="23467" y="127"/>
                </a:cubicBezTo>
                <a:cubicBezTo>
                  <a:pt x="23467" y="64"/>
                  <a:pt x="23404" y="1"/>
                  <a:pt x="23309" y="1"/>
                </a:cubicBezTo>
                <a:close/>
                <a:moveTo>
                  <a:pt x="24100" y="1"/>
                </a:moveTo>
                <a:cubicBezTo>
                  <a:pt x="24037" y="1"/>
                  <a:pt x="23974" y="64"/>
                  <a:pt x="23974" y="127"/>
                </a:cubicBezTo>
                <a:cubicBezTo>
                  <a:pt x="23974" y="222"/>
                  <a:pt x="24037" y="286"/>
                  <a:pt x="24100" y="286"/>
                </a:cubicBezTo>
                <a:lnTo>
                  <a:pt x="24924" y="286"/>
                </a:lnTo>
                <a:cubicBezTo>
                  <a:pt x="24987" y="286"/>
                  <a:pt x="25050" y="222"/>
                  <a:pt x="25050" y="127"/>
                </a:cubicBezTo>
                <a:cubicBezTo>
                  <a:pt x="25050" y="64"/>
                  <a:pt x="24987" y="1"/>
                  <a:pt x="24924" y="1"/>
                </a:cubicBezTo>
                <a:close/>
                <a:moveTo>
                  <a:pt x="25715" y="1"/>
                </a:moveTo>
                <a:cubicBezTo>
                  <a:pt x="25620" y="1"/>
                  <a:pt x="25557" y="64"/>
                  <a:pt x="25557" y="127"/>
                </a:cubicBezTo>
                <a:cubicBezTo>
                  <a:pt x="25557" y="222"/>
                  <a:pt x="25620" y="286"/>
                  <a:pt x="25715" y="286"/>
                </a:cubicBezTo>
                <a:lnTo>
                  <a:pt x="26507" y="286"/>
                </a:lnTo>
                <a:cubicBezTo>
                  <a:pt x="26602" y="286"/>
                  <a:pt x="26666" y="222"/>
                  <a:pt x="26666" y="127"/>
                </a:cubicBezTo>
                <a:cubicBezTo>
                  <a:pt x="26666" y="64"/>
                  <a:pt x="26602" y="1"/>
                  <a:pt x="26507" y="1"/>
                </a:cubicBezTo>
                <a:close/>
                <a:moveTo>
                  <a:pt x="27299" y="1"/>
                </a:moveTo>
                <a:cubicBezTo>
                  <a:pt x="27236" y="1"/>
                  <a:pt x="27172" y="64"/>
                  <a:pt x="27172" y="127"/>
                </a:cubicBezTo>
                <a:cubicBezTo>
                  <a:pt x="27172" y="222"/>
                  <a:pt x="27236" y="286"/>
                  <a:pt x="27299" y="286"/>
                </a:cubicBezTo>
                <a:lnTo>
                  <a:pt x="28122" y="286"/>
                </a:lnTo>
                <a:cubicBezTo>
                  <a:pt x="28186" y="286"/>
                  <a:pt x="28249" y="222"/>
                  <a:pt x="28249" y="127"/>
                </a:cubicBezTo>
                <a:cubicBezTo>
                  <a:pt x="28249" y="64"/>
                  <a:pt x="28186" y="1"/>
                  <a:pt x="28122" y="1"/>
                </a:cubicBezTo>
                <a:close/>
                <a:moveTo>
                  <a:pt x="28914" y="1"/>
                </a:moveTo>
                <a:cubicBezTo>
                  <a:pt x="28819" y="1"/>
                  <a:pt x="28756" y="64"/>
                  <a:pt x="28756" y="127"/>
                </a:cubicBezTo>
                <a:cubicBezTo>
                  <a:pt x="28756" y="222"/>
                  <a:pt x="28819" y="286"/>
                  <a:pt x="28914" y="286"/>
                </a:cubicBezTo>
                <a:lnTo>
                  <a:pt x="29706" y="286"/>
                </a:lnTo>
                <a:cubicBezTo>
                  <a:pt x="29769" y="286"/>
                  <a:pt x="29864" y="222"/>
                  <a:pt x="29864" y="127"/>
                </a:cubicBezTo>
                <a:cubicBezTo>
                  <a:pt x="29864" y="64"/>
                  <a:pt x="29801" y="1"/>
                  <a:pt x="29706" y="1"/>
                </a:cubicBezTo>
                <a:close/>
                <a:moveTo>
                  <a:pt x="30497" y="1"/>
                </a:moveTo>
                <a:cubicBezTo>
                  <a:pt x="30434" y="1"/>
                  <a:pt x="30339" y="64"/>
                  <a:pt x="30339" y="127"/>
                </a:cubicBezTo>
                <a:cubicBezTo>
                  <a:pt x="30339" y="222"/>
                  <a:pt x="30434" y="286"/>
                  <a:pt x="30497" y="286"/>
                </a:cubicBezTo>
                <a:lnTo>
                  <a:pt x="31289" y="286"/>
                </a:lnTo>
                <a:cubicBezTo>
                  <a:pt x="31384" y="286"/>
                  <a:pt x="31448" y="222"/>
                  <a:pt x="31448" y="127"/>
                </a:cubicBezTo>
                <a:cubicBezTo>
                  <a:pt x="31448" y="64"/>
                  <a:pt x="31384" y="1"/>
                  <a:pt x="31289" y="1"/>
                </a:cubicBezTo>
                <a:close/>
                <a:moveTo>
                  <a:pt x="32113" y="1"/>
                </a:moveTo>
                <a:cubicBezTo>
                  <a:pt x="32018" y="1"/>
                  <a:pt x="31954" y="64"/>
                  <a:pt x="31954" y="127"/>
                </a:cubicBezTo>
                <a:cubicBezTo>
                  <a:pt x="31954" y="222"/>
                  <a:pt x="32018" y="286"/>
                  <a:pt x="32113" y="286"/>
                </a:cubicBezTo>
                <a:lnTo>
                  <a:pt x="32904" y="286"/>
                </a:lnTo>
                <a:cubicBezTo>
                  <a:pt x="32968" y="286"/>
                  <a:pt x="33063" y="222"/>
                  <a:pt x="33063" y="127"/>
                </a:cubicBezTo>
                <a:cubicBezTo>
                  <a:pt x="33063" y="64"/>
                  <a:pt x="32999" y="1"/>
                  <a:pt x="32904" y="1"/>
                </a:cubicBezTo>
                <a:close/>
                <a:moveTo>
                  <a:pt x="33696" y="1"/>
                </a:moveTo>
                <a:cubicBezTo>
                  <a:pt x="33601" y="1"/>
                  <a:pt x="33538" y="64"/>
                  <a:pt x="33538" y="127"/>
                </a:cubicBezTo>
                <a:cubicBezTo>
                  <a:pt x="33538" y="222"/>
                  <a:pt x="33601" y="286"/>
                  <a:pt x="33696" y="286"/>
                </a:cubicBezTo>
                <a:lnTo>
                  <a:pt x="34488" y="286"/>
                </a:lnTo>
                <a:cubicBezTo>
                  <a:pt x="34583" y="286"/>
                  <a:pt x="34646" y="222"/>
                  <a:pt x="34646" y="127"/>
                </a:cubicBezTo>
                <a:cubicBezTo>
                  <a:pt x="34646" y="64"/>
                  <a:pt x="34583" y="1"/>
                  <a:pt x="34488" y="1"/>
                </a:cubicBezTo>
                <a:close/>
                <a:moveTo>
                  <a:pt x="35311" y="1"/>
                </a:moveTo>
                <a:cubicBezTo>
                  <a:pt x="35216" y="1"/>
                  <a:pt x="35153" y="64"/>
                  <a:pt x="35153" y="127"/>
                </a:cubicBezTo>
                <a:cubicBezTo>
                  <a:pt x="35153" y="222"/>
                  <a:pt x="35216" y="286"/>
                  <a:pt x="35311" y="286"/>
                </a:cubicBezTo>
                <a:lnTo>
                  <a:pt x="36103" y="286"/>
                </a:lnTo>
                <a:cubicBezTo>
                  <a:pt x="36166" y="286"/>
                  <a:pt x="36261" y="222"/>
                  <a:pt x="36261" y="127"/>
                </a:cubicBezTo>
                <a:cubicBezTo>
                  <a:pt x="36261" y="64"/>
                  <a:pt x="36166" y="1"/>
                  <a:pt x="36103" y="1"/>
                </a:cubicBezTo>
                <a:close/>
                <a:moveTo>
                  <a:pt x="36895" y="1"/>
                </a:moveTo>
                <a:cubicBezTo>
                  <a:pt x="36800" y="1"/>
                  <a:pt x="36736" y="64"/>
                  <a:pt x="36736" y="127"/>
                </a:cubicBezTo>
                <a:cubicBezTo>
                  <a:pt x="36736" y="222"/>
                  <a:pt x="36800" y="286"/>
                  <a:pt x="36895" y="286"/>
                </a:cubicBezTo>
                <a:lnTo>
                  <a:pt x="37686" y="286"/>
                </a:lnTo>
                <a:cubicBezTo>
                  <a:pt x="37781" y="286"/>
                  <a:pt x="37845" y="222"/>
                  <a:pt x="37845" y="127"/>
                </a:cubicBezTo>
                <a:cubicBezTo>
                  <a:pt x="37845" y="64"/>
                  <a:pt x="37781" y="1"/>
                  <a:pt x="37686" y="1"/>
                </a:cubicBezTo>
                <a:close/>
                <a:moveTo>
                  <a:pt x="38478" y="1"/>
                </a:moveTo>
                <a:cubicBezTo>
                  <a:pt x="38415" y="1"/>
                  <a:pt x="38351" y="64"/>
                  <a:pt x="38351" y="127"/>
                </a:cubicBezTo>
                <a:cubicBezTo>
                  <a:pt x="38351" y="222"/>
                  <a:pt x="38415" y="286"/>
                  <a:pt x="38478" y="286"/>
                </a:cubicBezTo>
                <a:lnTo>
                  <a:pt x="39301" y="286"/>
                </a:lnTo>
                <a:cubicBezTo>
                  <a:pt x="39365" y="286"/>
                  <a:pt x="39428" y="222"/>
                  <a:pt x="39428" y="127"/>
                </a:cubicBezTo>
                <a:cubicBezTo>
                  <a:pt x="39428" y="64"/>
                  <a:pt x="39365" y="1"/>
                  <a:pt x="39301" y="1"/>
                </a:cubicBezTo>
                <a:close/>
                <a:moveTo>
                  <a:pt x="40093" y="1"/>
                </a:moveTo>
                <a:cubicBezTo>
                  <a:pt x="39998" y="1"/>
                  <a:pt x="39935" y="64"/>
                  <a:pt x="39935" y="127"/>
                </a:cubicBezTo>
                <a:cubicBezTo>
                  <a:pt x="39935" y="222"/>
                  <a:pt x="39998" y="286"/>
                  <a:pt x="40093" y="286"/>
                </a:cubicBezTo>
                <a:lnTo>
                  <a:pt x="40885" y="286"/>
                </a:lnTo>
                <a:cubicBezTo>
                  <a:pt x="40980" y="286"/>
                  <a:pt x="41043" y="222"/>
                  <a:pt x="41043" y="127"/>
                </a:cubicBezTo>
                <a:cubicBezTo>
                  <a:pt x="41043" y="64"/>
                  <a:pt x="40980" y="1"/>
                  <a:pt x="40885" y="1"/>
                </a:cubicBezTo>
                <a:close/>
                <a:moveTo>
                  <a:pt x="41677" y="1"/>
                </a:moveTo>
                <a:cubicBezTo>
                  <a:pt x="41613" y="1"/>
                  <a:pt x="41550" y="64"/>
                  <a:pt x="41550" y="127"/>
                </a:cubicBezTo>
                <a:cubicBezTo>
                  <a:pt x="41550" y="222"/>
                  <a:pt x="41613" y="286"/>
                  <a:pt x="41677" y="286"/>
                </a:cubicBezTo>
                <a:lnTo>
                  <a:pt x="42500" y="286"/>
                </a:lnTo>
                <a:cubicBezTo>
                  <a:pt x="42563" y="286"/>
                  <a:pt x="42627" y="222"/>
                  <a:pt x="42627" y="127"/>
                </a:cubicBezTo>
                <a:cubicBezTo>
                  <a:pt x="42627" y="64"/>
                  <a:pt x="42563" y="1"/>
                  <a:pt x="42500" y="1"/>
                </a:cubicBezTo>
                <a:close/>
                <a:moveTo>
                  <a:pt x="43292" y="1"/>
                </a:moveTo>
                <a:cubicBezTo>
                  <a:pt x="43197" y="1"/>
                  <a:pt x="43133" y="64"/>
                  <a:pt x="43133" y="127"/>
                </a:cubicBezTo>
                <a:cubicBezTo>
                  <a:pt x="43133" y="222"/>
                  <a:pt x="43197" y="286"/>
                  <a:pt x="43292" y="286"/>
                </a:cubicBezTo>
                <a:lnTo>
                  <a:pt x="44084" y="286"/>
                </a:lnTo>
                <a:cubicBezTo>
                  <a:pt x="44179" y="286"/>
                  <a:pt x="44242" y="222"/>
                  <a:pt x="44242" y="127"/>
                </a:cubicBezTo>
                <a:cubicBezTo>
                  <a:pt x="44242" y="64"/>
                  <a:pt x="44179" y="1"/>
                  <a:pt x="44084" y="1"/>
                </a:cubicBezTo>
                <a:close/>
                <a:moveTo>
                  <a:pt x="44875" y="1"/>
                </a:moveTo>
                <a:cubicBezTo>
                  <a:pt x="44812" y="1"/>
                  <a:pt x="44749" y="64"/>
                  <a:pt x="44749" y="127"/>
                </a:cubicBezTo>
                <a:cubicBezTo>
                  <a:pt x="44749" y="222"/>
                  <a:pt x="44812" y="286"/>
                  <a:pt x="44875" y="286"/>
                </a:cubicBezTo>
                <a:lnTo>
                  <a:pt x="45699" y="286"/>
                </a:lnTo>
                <a:cubicBezTo>
                  <a:pt x="45762" y="286"/>
                  <a:pt x="45825" y="222"/>
                  <a:pt x="45825" y="127"/>
                </a:cubicBezTo>
                <a:cubicBezTo>
                  <a:pt x="45825" y="64"/>
                  <a:pt x="45762" y="1"/>
                  <a:pt x="45699" y="1"/>
                </a:cubicBezTo>
                <a:close/>
                <a:moveTo>
                  <a:pt x="46490" y="1"/>
                </a:moveTo>
                <a:cubicBezTo>
                  <a:pt x="46395" y="1"/>
                  <a:pt x="46332" y="64"/>
                  <a:pt x="46332" y="127"/>
                </a:cubicBezTo>
                <a:cubicBezTo>
                  <a:pt x="46332" y="222"/>
                  <a:pt x="46395" y="286"/>
                  <a:pt x="46490" y="286"/>
                </a:cubicBezTo>
                <a:lnTo>
                  <a:pt x="47282" y="286"/>
                </a:lnTo>
                <a:cubicBezTo>
                  <a:pt x="47377" y="286"/>
                  <a:pt x="47440" y="222"/>
                  <a:pt x="47440" y="127"/>
                </a:cubicBezTo>
                <a:cubicBezTo>
                  <a:pt x="47440" y="64"/>
                  <a:pt x="47377" y="1"/>
                  <a:pt x="47282" y="1"/>
                </a:cubicBezTo>
                <a:close/>
                <a:moveTo>
                  <a:pt x="48074" y="1"/>
                </a:moveTo>
                <a:cubicBezTo>
                  <a:pt x="47979" y="1"/>
                  <a:pt x="47915" y="64"/>
                  <a:pt x="47915" y="127"/>
                </a:cubicBezTo>
                <a:cubicBezTo>
                  <a:pt x="47915" y="222"/>
                  <a:pt x="47979" y="286"/>
                  <a:pt x="48074" y="286"/>
                </a:cubicBezTo>
                <a:lnTo>
                  <a:pt x="48866" y="286"/>
                </a:lnTo>
                <a:cubicBezTo>
                  <a:pt x="48961" y="286"/>
                  <a:pt x="49024" y="222"/>
                  <a:pt x="49024" y="127"/>
                </a:cubicBezTo>
                <a:cubicBezTo>
                  <a:pt x="49024" y="64"/>
                  <a:pt x="48961" y="1"/>
                  <a:pt x="48866" y="1"/>
                </a:cubicBezTo>
                <a:close/>
                <a:moveTo>
                  <a:pt x="49689" y="1"/>
                </a:moveTo>
                <a:cubicBezTo>
                  <a:pt x="49594" y="1"/>
                  <a:pt x="49531" y="64"/>
                  <a:pt x="49531" y="127"/>
                </a:cubicBezTo>
                <a:cubicBezTo>
                  <a:pt x="49531" y="222"/>
                  <a:pt x="49594" y="286"/>
                  <a:pt x="49689" y="286"/>
                </a:cubicBezTo>
                <a:lnTo>
                  <a:pt x="50481" y="286"/>
                </a:lnTo>
                <a:cubicBezTo>
                  <a:pt x="50544" y="286"/>
                  <a:pt x="50639" y="222"/>
                  <a:pt x="50639" y="127"/>
                </a:cubicBezTo>
                <a:cubicBezTo>
                  <a:pt x="50639" y="64"/>
                  <a:pt x="50544" y="1"/>
                  <a:pt x="50481" y="1"/>
                </a:cubicBezTo>
                <a:close/>
                <a:moveTo>
                  <a:pt x="51272" y="1"/>
                </a:moveTo>
                <a:cubicBezTo>
                  <a:pt x="51177" y="1"/>
                  <a:pt x="51114" y="64"/>
                  <a:pt x="51114" y="127"/>
                </a:cubicBezTo>
                <a:cubicBezTo>
                  <a:pt x="51114" y="222"/>
                  <a:pt x="51177" y="286"/>
                  <a:pt x="51272" y="286"/>
                </a:cubicBezTo>
                <a:lnTo>
                  <a:pt x="52064" y="286"/>
                </a:lnTo>
                <a:cubicBezTo>
                  <a:pt x="52159" y="286"/>
                  <a:pt x="52222" y="222"/>
                  <a:pt x="52222" y="127"/>
                </a:cubicBezTo>
                <a:cubicBezTo>
                  <a:pt x="52222" y="64"/>
                  <a:pt x="52159" y="1"/>
                  <a:pt x="52064" y="1"/>
                </a:cubicBezTo>
                <a:close/>
                <a:moveTo>
                  <a:pt x="52888" y="1"/>
                </a:moveTo>
                <a:cubicBezTo>
                  <a:pt x="52793" y="1"/>
                  <a:pt x="52729" y="64"/>
                  <a:pt x="52729" y="127"/>
                </a:cubicBezTo>
                <a:cubicBezTo>
                  <a:pt x="52729" y="222"/>
                  <a:pt x="52793" y="286"/>
                  <a:pt x="52888" y="286"/>
                </a:cubicBezTo>
                <a:lnTo>
                  <a:pt x="53679" y="286"/>
                </a:lnTo>
                <a:cubicBezTo>
                  <a:pt x="53743" y="286"/>
                  <a:pt x="53838" y="222"/>
                  <a:pt x="53838" y="127"/>
                </a:cubicBezTo>
                <a:cubicBezTo>
                  <a:pt x="53838" y="64"/>
                  <a:pt x="53743" y="1"/>
                  <a:pt x="53679" y="1"/>
                </a:cubicBezTo>
                <a:close/>
                <a:moveTo>
                  <a:pt x="54471" y="1"/>
                </a:moveTo>
                <a:cubicBezTo>
                  <a:pt x="54376" y="1"/>
                  <a:pt x="54313" y="64"/>
                  <a:pt x="54313" y="127"/>
                </a:cubicBezTo>
                <a:cubicBezTo>
                  <a:pt x="54313" y="222"/>
                  <a:pt x="54376" y="286"/>
                  <a:pt x="54471" y="286"/>
                </a:cubicBezTo>
                <a:lnTo>
                  <a:pt x="55263" y="286"/>
                </a:lnTo>
                <a:cubicBezTo>
                  <a:pt x="55358" y="286"/>
                  <a:pt x="55421" y="222"/>
                  <a:pt x="55421" y="127"/>
                </a:cubicBezTo>
                <a:cubicBezTo>
                  <a:pt x="55421" y="64"/>
                  <a:pt x="55358" y="1"/>
                  <a:pt x="55263" y="1"/>
                </a:cubicBezTo>
                <a:close/>
                <a:moveTo>
                  <a:pt x="56054" y="1"/>
                </a:moveTo>
                <a:cubicBezTo>
                  <a:pt x="55991" y="1"/>
                  <a:pt x="55928" y="64"/>
                  <a:pt x="55928" y="127"/>
                </a:cubicBezTo>
                <a:cubicBezTo>
                  <a:pt x="55928" y="222"/>
                  <a:pt x="55991" y="286"/>
                  <a:pt x="56054" y="286"/>
                </a:cubicBezTo>
                <a:lnTo>
                  <a:pt x="56878" y="286"/>
                </a:lnTo>
                <a:cubicBezTo>
                  <a:pt x="56941" y="286"/>
                  <a:pt x="57005" y="222"/>
                  <a:pt x="57005" y="127"/>
                </a:cubicBezTo>
                <a:cubicBezTo>
                  <a:pt x="57005" y="64"/>
                  <a:pt x="56941" y="1"/>
                  <a:pt x="56878" y="1"/>
                </a:cubicBezTo>
                <a:close/>
                <a:moveTo>
                  <a:pt x="57670" y="1"/>
                </a:moveTo>
                <a:cubicBezTo>
                  <a:pt x="57575" y="1"/>
                  <a:pt x="57511" y="64"/>
                  <a:pt x="57511" y="127"/>
                </a:cubicBezTo>
                <a:cubicBezTo>
                  <a:pt x="57511" y="222"/>
                  <a:pt x="57575" y="286"/>
                  <a:pt x="57670" y="286"/>
                </a:cubicBezTo>
                <a:lnTo>
                  <a:pt x="58461" y="286"/>
                </a:lnTo>
                <a:cubicBezTo>
                  <a:pt x="58556" y="286"/>
                  <a:pt x="58620" y="222"/>
                  <a:pt x="58620" y="127"/>
                </a:cubicBezTo>
                <a:cubicBezTo>
                  <a:pt x="58620" y="64"/>
                  <a:pt x="58556" y="1"/>
                  <a:pt x="58461" y="1"/>
                </a:cubicBezTo>
                <a:close/>
                <a:moveTo>
                  <a:pt x="59253" y="1"/>
                </a:moveTo>
                <a:cubicBezTo>
                  <a:pt x="59190" y="1"/>
                  <a:pt x="59126" y="64"/>
                  <a:pt x="59126" y="127"/>
                </a:cubicBezTo>
                <a:cubicBezTo>
                  <a:pt x="59126" y="222"/>
                  <a:pt x="59190" y="286"/>
                  <a:pt x="59253" y="286"/>
                </a:cubicBezTo>
                <a:lnTo>
                  <a:pt x="60076" y="286"/>
                </a:lnTo>
                <a:cubicBezTo>
                  <a:pt x="60140" y="286"/>
                  <a:pt x="60203" y="222"/>
                  <a:pt x="60203" y="127"/>
                </a:cubicBezTo>
                <a:cubicBezTo>
                  <a:pt x="60203" y="64"/>
                  <a:pt x="60140" y="1"/>
                  <a:pt x="60076" y="1"/>
                </a:cubicBezTo>
                <a:close/>
                <a:moveTo>
                  <a:pt x="60868" y="1"/>
                </a:moveTo>
                <a:cubicBezTo>
                  <a:pt x="60773" y="1"/>
                  <a:pt x="60710" y="64"/>
                  <a:pt x="60710" y="127"/>
                </a:cubicBezTo>
                <a:cubicBezTo>
                  <a:pt x="60710" y="222"/>
                  <a:pt x="60773" y="286"/>
                  <a:pt x="60868" y="286"/>
                </a:cubicBezTo>
                <a:lnTo>
                  <a:pt x="61660" y="286"/>
                </a:lnTo>
                <a:cubicBezTo>
                  <a:pt x="61755" y="286"/>
                  <a:pt x="61818" y="222"/>
                  <a:pt x="61818" y="127"/>
                </a:cubicBezTo>
                <a:cubicBezTo>
                  <a:pt x="61818" y="64"/>
                  <a:pt x="61755" y="1"/>
                  <a:pt x="61660" y="1"/>
                </a:cubicBezTo>
                <a:close/>
                <a:moveTo>
                  <a:pt x="62452" y="1"/>
                </a:moveTo>
                <a:cubicBezTo>
                  <a:pt x="62388" y="1"/>
                  <a:pt x="62293" y="64"/>
                  <a:pt x="62293" y="127"/>
                </a:cubicBezTo>
                <a:cubicBezTo>
                  <a:pt x="62293" y="222"/>
                  <a:pt x="62388" y="286"/>
                  <a:pt x="62452" y="286"/>
                </a:cubicBezTo>
                <a:lnTo>
                  <a:pt x="63243" y="286"/>
                </a:lnTo>
                <a:cubicBezTo>
                  <a:pt x="63338" y="286"/>
                  <a:pt x="63402" y="222"/>
                  <a:pt x="63402" y="127"/>
                </a:cubicBezTo>
                <a:cubicBezTo>
                  <a:pt x="63402" y="64"/>
                  <a:pt x="63338" y="1"/>
                  <a:pt x="6324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1" name="Google Shape;1571;p52"/>
          <p:cNvSpPr/>
          <p:nvPr/>
        </p:nvSpPr>
        <p:spPr>
          <a:xfrm>
            <a:off x="6057459" y="2146240"/>
            <a:ext cx="21029" cy="21029"/>
          </a:xfrm>
          <a:custGeom>
            <a:avLst/>
            <a:gdLst/>
            <a:ahLst/>
            <a:cxnLst/>
            <a:rect l="l" t="t" r="r" b="b"/>
            <a:pathLst>
              <a:path w="698" h="698" extrusionOk="0">
                <a:moveTo>
                  <a:pt x="159" y="1"/>
                </a:moveTo>
                <a:cubicBezTo>
                  <a:pt x="64" y="1"/>
                  <a:pt x="1" y="64"/>
                  <a:pt x="1" y="127"/>
                </a:cubicBezTo>
                <a:lnTo>
                  <a:pt x="1" y="539"/>
                </a:lnTo>
                <a:cubicBezTo>
                  <a:pt x="1" y="634"/>
                  <a:pt x="64" y="697"/>
                  <a:pt x="159" y="697"/>
                </a:cubicBezTo>
                <a:cubicBezTo>
                  <a:pt x="222" y="697"/>
                  <a:pt x="317" y="634"/>
                  <a:pt x="317" y="539"/>
                </a:cubicBezTo>
                <a:lnTo>
                  <a:pt x="317" y="286"/>
                </a:lnTo>
                <a:lnTo>
                  <a:pt x="539" y="286"/>
                </a:lnTo>
                <a:cubicBezTo>
                  <a:pt x="634" y="286"/>
                  <a:pt x="697" y="222"/>
                  <a:pt x="697" y="127"/>
                </a:cubicBezTo>
                <a:cubicBezTo>
                  <a:pt x="697" y="64"/>
                  <a:pt x="634" y="1"/>
                  <a:pt x="53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2" name="Google Shape;1572;p52"/>
          <p:cNvSpPr/>
          <p:nvPr/>
        </p:nvSpPr>
        <p:spPr>
          <a:xfrm>
            <a:off x="6057459" y="2181549"/>
            <a:ext cx="9581" cy="175583"/>
          </a:xfrm>
          <a:custGeom>
            <a:avLst/>
            <a:gdLst/>
            <a:ahLst/>
            <a:cxnLst/>
            <a:rect l="l" t="t" r="r" b="b"/>
            <a:pathLst>
              <a:path w="318" h="5828" extrusionOk="0">
                <a:moveTo>
                  <a:pt x="159" y="0"/>
                </a:moveTo>
                <a:cubicBezTo>
                  <a:pt x="64" y="0"/>
                  <a:pt x="1" y="64"/>
                  <a:pt x="1" y="159"/>
                </a:cubicBezTo>
                <a:lnTo>
                  <a:pt x="1" y="950"/>
                </a:lnTo>
                <a:cubicBezTo>
                  <a:pt x="1" y="1014"/>
                  <a:pt x="64" y="1077"/>
                  <a:pt x="159" y="1077"/>
                </a:cubicBezTo>
                <a:cubicBezTo>
                  <a:pt x="222" y="1077"/>
                  <a:pt x="317" y="1014"/>
                  <a:pt x="317" y="950"/>
                </a:cubicBezTo>
                <a:lnTo>
                  <a:pt x="317" y="159"/>
                </a:lnTo>
                <a:cubicBezTo>
                  <a:pt x="317" y="64"/>
                  <a:pt x="254" y="0"/>
                  <a:pt x="159" y="0"/>
                </a:cubicBezTo>
                <a:close/>
                <a:moveTo>
                  <a:pt x="159" y="1584"/>
                </a:moveTo>
                <a:cubicBezTo>
                  <a:pt x="64" y="1584"/>
                  <a:pt x="1" y="1647"/>
                  <a:pt x="1" y="1742"/>
                </a:cubicBezTo>
                <a:lnTo>
                  <a:pt x="1" y="2534"/>
                </a:lnTo>
                <a:cubicBezTo>
                  <a:pt x="1" y="2597"/>
                  <a:pt x="64" y="2661"/>
                  <a:pt x="159" y="2661"/>
                </a:cubicBezTo>
                <a:cubicBezTo>
                  <a:pt x="222" y="2661"/>
                  <a:pt x="317" y="2597"/>
                  <a:pt x="317" y="2534"/>
                </a:cubicBezTo>
                <a:lnTo>
                  <a:pt x="317" y="1742"/>
                </a:lnTo>
                <a:cubicBezTo>
                  <a:pt x="317" y="1647"/>
                  <a:pt x="254" y="1584"/>
                  <a:pt x="159" y="1584"/>
                </a:cubicBezTo>
                <a:close/>
                <a:moveTo>
                  <a:pt x="159" y="3167"/>
                </a:moveTo>
                <a:cubicBezTo>
                  <a:pt x="64" y="3167"/>
                  <a:pt x="1" y="3231"/>
                  <a:pt x="1" y="3294"/>
                </a:cubicBezTo>
                <a:lnTo>
                  <a:pt x="1" y="4086"/>
                </a:lnTo>
                <a:cubicBezTo>
                  <a:pt x="1" y="4181"/>
                  <a:pt x="64" y="4244"/>
                  <a:pt x="159" y="4244"/>
                </a:cubicBezTo>
                <a:cubicBezTo>
                  <a:pt x="222" y="4244"/>
                  <a:pt x="317" y="4181"/>
                  <a:pt x="317" y="4086"/>
                </a:cubicBezTo>
                <a:lnTo>
                  <a:pt x="317" y="3294"/>
                </a:lnTo>
                <a:cubicBezTo>
                  <a:pt x="317" y="3231"/>
                  <a:pt x="254" y="3167"/>
                  <a:pt x="159" y="3167"/>
                </a:cubicBezTo>
                <a:close/>
                <a:moveTo>
                  <a:pt x="159" y="4719"/>
                </a:moveTo>
                <a:cubicBezTo>
                  <a:pt x="64" y="4719"/>
                  <a:pt x="1" y="4814"/>
                  <a:pt x="1" y="4877"/>
                </a:cubicBezTo>
                <a:lnTo>
                  <a:pt x="1" y="5669"/>
                </a:lnTo>
                <a:cubicBezTo>
                  <a:pt x="1" y="5764"/>
                  <a:pt x="64" y="5827"/>
                  <a:pt x="159" y="5827"/>
                </a:cubicBezTo>
                <a:cubicBezTo>
                  <a:pt x="222" y="5827"/>
                  <a:pt x="317" y="5764"/>
                  <a:pt x="317" y="5669"/>
                </a:cubicBezTo>
                <a:lnTo>
                  <a:pt x="317" y="4877"/>
                </a:lnTo>
                <a:cubicBezTo>
                  <a:pt x="317" y="4814"/>
                  <a:pt x="254" y="4719"/>
                  <a:pt x="159" y="471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3" name="Google Shape;1573;p52"/>
          <p:cNvSpPr/>
          <p:nvPr/>
        </p:nvSpPr>
        <p:spPr>
          <a:xfrm>
            <a:off x="8030522" y="3503903"/>
            <a:ext cx="9581" cy="235687"/>
          </a:xfrm>
          <a:custGeom>
            <a:avLst/>
            <a:gdLst/>
            <a:ahLst/>
            <a:cxnLst/>
            <a:rect l="l" t="t" r="r" b="b"/>
            <a:pathLst>
              <a:path w="318" h="7823" extrusionOk="0">
                <a:moveTo>
                  <a:pt x="159" y="0"/>
                </a:moveTo>
                <a:cubicBezTo>
                  <a:pt x="95" y="0"/>
                  <a:pt x="0" y="64"/>
                  <a:pt x="0" y="127"/>
                </a:cubicBezTo>
                <a:lnTo>
                  <a:pt x="0" y="982"/>
                </a:lnTo>
                <a:cubicBezTo>
                  <a:pt x="0" y="1046"/>
                  <a:pt x="95" y="1141"/>
                  <a:pt x="159" y="1141"/>
                </a:cubicBezTo>
                <a:cubicBezTo>
                  <a:pt x="254" y="1141"/>
                  <a:pt x="317" y="1046"/>
                  <a:pt x="317" y="982"/>
                </a:cubicBezTo>
                <a:lnTo>
                  <a:pt x="317" y="127"/>
                </a:lnTo>
                <a:cubicBezTo>
                  <a:pt x="317" y="64"/>
                  <a:pt x="254" y="0"/>
                  <a:pt x="159" y="0"/>
                </a:cubicBezTo>
                <a:close/>
                <a:moveTo>
                  <a:pt x="159" y="1647"/>
                </a:moveTo>
                <a:cubicBezTo>
                  <a:pt x="95" y="1647"/>
                  <a:pt x="0" y="1742"/>
                  <a:pt x="0" y="1806"/>
                </a:cubicBezTo>
                <a:lnTo>
                  <a:pt x="0" y="2661"/>
                </a:lnTo>
                <a:cubicBezTo>
                  <a:pt x="0" y="2724"/>
                  <a:pt x="95" y="2787"/>
                  <a:pt x="159" y="2787"/>
                </a:cubicBezTo>
                <a:cubicBezTo>
                  <a:pt x="254" y="2787"/>
                  <a:pt x="317" y="2724"/>
                  <a:pt x="317" y="2661"/>
                </a:cubicBezTo>
                <a:lnTo>
                  <a:pt x="317" y="1806"/>
                </a:lnTo>
                <a:cubicBezTo>
                  <a:pt x="317" y="1742"/>
                  <a:pt x="254" y="1647"/>
                  <a:pt x="159" y="1647"/>
                </a:cubicBezTo>
                <a:close/>
                <a:moveTo>
                  <a:pt x="159" y="3326"/>
                </a:moveTo>
                <a:cubicBezTo>
                  <a:pt x="95" y="3326"/>
                  <a:pt x="0" y="3389"/>
                  <a:pt x="0" y="3484"/>
                </a:cubicBezTo>
                <a:lnTo>
                  <a:pt x="0" y="4307"/>
                </a:lnTo>
                <a:cubicBezTo>
                  <a:pt x="0" y="4402"/>
                  <a:pt x="95" y="4466"/>
                  <a:pt x="159" y="4466"/>
                </a:cubicBezTo>
                <a:cubicBezTo>
                  <a:pt x="254" y="4466"/>
                  <a:pt x="317" y="4402"/>
                  <a:pt x="317" y="4307"/>
                </a:cubicBezTo>
                <a:lnTo>
                  <a:pt x="317" y="3484"/>
                </a:lnTo>
                <a:cubicBezTo>
                  <a:pt x="317" y="3389"/>
                  <a:pt x="254" y="3326"/>
                  <a:pt x="159" y="3326"/>
                </a:cubicBezTo>
                <a:close/>
                <a:moveTo>
                  <a:pt x="159" y="5004"/>
                </a:moveTo>
                <a:cubicBezTo>
                  <a:pt x="95" y="5004"/>
                  <a:pt x="0" y="5067"/>
                  <a:pt x="0" y="5162"/>
                </a:cubicBezTo>
                <a:lnTo>
                  <a:pt x="0" y="5986"/>
                </a:lnTo>
                <a:cubicBezTo>
                  <a:pt x="0" y="6081"/>
                  <a:pt x="95" y="6144"/>
                  <a:pt x="159" y="6144"/>
                </a:cubicBezTo>
                <a:cubicBezTo>
                  <a:pt x="254" y="6144"/>
                  <a:pt x="317" y="6081"/>
                  <a:pt x="317" y="5986"/>
                </a:cubicBezTo>
                <a:lnTo>
                  <a:pt x="317" y="5162"/>
                </a:lnTo>
                <a:cubicBezTo>
                  <a:pt x="317" y="5067"/>
                  <a:pt x="254" y="5004"/>
                  <a:pt x="159" y="5004"/>
                </a:cubicBezTo>
                <a:close/>
                <a:moveTo>
                  <a:pt x="159" y="6683"/>
                </a:moveTo>
                <a:cubicBezTo>
                  <a:pt x="95" y="6683"/>
                  <a:pt x="0" y="6746"/>
                  <a:pt x="0" y="6841"/>
                </a:cubicBezTo>
                <a:lnTo>
                  <a:pt x="0" y="7664"/>
                </a:lnTo>
                <a:cubicBezTo>
                  <a:pt x="0" y="7759"/>
                  <a:pt x="95" y="7823"/>
                  <a:pt x="159" y="7823"/>
                </a:cubicBezTo>
                <a:cubicBezTo>
                  <a:pt x="254" y="7823"/>
                  <a:pt x="317" y="7759"/>
                  <a:pt x="317" y="7664"/>
                </a:cubicBezTo>
                <a:lnTo>
                  <a:pt x="317" y="6841"/>
                </a:lnTo>
                <a:cubicBezTo>
                  <a:pt x="317" y="6746"/>
                  <a:pt x="254" y="6683"/>
                  <a:pt x="159" y="668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4" name="Google Shape;1574;p52"/>
          <p:cNvSpPr/>
          <p:nvPr/>
        </p:nvSpPr>
        <p:spPr>
          <a:xfrm>
            <a:off x="8019074" y="3466697"/>
            <a:ext cx="21029" cy="21029"/>
          </a:xfrm>
          <a:custGeom>
            <a:avLst/>
            <a:gdLst/>
            <a:ahLst/>
            <a:cxnLst/>
            <a:rect l="l" t="t" r="r" b="b"/>
            <a:pathLst>
              <a:path w="698" h="698" extrusionOk="0">
                <a:moveTo>
                  <a:pt x="159" y="0"/>
                </a:moveTo>
                <a:cubicBezTo>
                  <a:pt x="64" y="0"/>
                  <a:pt x="0" y="64"/>
                  <a:pt x="0" y="127"/>
                </a:cubicBezTo>
                <a:cubicBezTo>
                  <a:pt x="0" y="222"/>
                  <a:pt x="64" y="285"/>
                  <a:pt x="159" y="285"/>
                </a:cubicBezTo>
                <a:lnTo>
                  <a:pt x="380" y="285"/>
                </a:lnTo>
                <a:lnTo>
                  <a:pt x="380" y="539"/>
                </a:lnTo>
                <a:cubicBezTo>
                  <a:pt x="380" y="634"/>
                  <a:pt x="475" y="697"/>
                  <a:pt x="539" y="697"/>
                </a:cubicBezTo>
                <a:cubicBezTo>
                  <a:pt x="634" y="697"/>
                  <a:pt x="697" y="634"/>
                  <a:pt x="697" y="539"/>
                </a:cubicBezTo>
                <a:lnTo>
                  <a:pt x="697" y="127"/>
                </a:lnTo>
                <a:cubicBezTo>
                  <a:pt x="697" y="64"/>
                  <a:pt x="634" y="0"/>
                  <a:pt x="53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5" name="Google Shape;1575;p52"/>
          <p:cNvSpPr/>
          <p:nvPr/>
        </p:nvSpPr>
        <p:spPr>
          <a:xfrm>
            <a:off x="6093731" y="3466697"/>
            <a:ext cx="1910144" cy="8616"/>
          </a:xfrm>
          <a:custGeom>
            <a:avLst/>
            <a:gdLst/>
            <a:ahLst/>
            <a:cxnLst/>
            <a:rect l="l" t="t" r="r" b="b"/>
            <a:pathLst>
              <a:path w="63402" h="286" extrusionOk="0">
                <a:moveTo>
                  <a:pt x="159" y="0"/>
                </a:moveTo>
                <a:cubicBezTo>
                  <a:pt x="64" y="0"/>
                  <a:pt x="0" y="64"/>
                  <a:pt x="0" y="127"/>
                </a:cubicBezTo>
                <a:cubicBezTo>
                  <a:pt x="0" y="222"/>
                  <a:pt x="64" y="285"/>
                  <a:pt x="159" y="285"/>
                </a:cubicBezTo>
                <a:lnTo>
                  <a:pt x="950" y="285"/>
                </a:lnTo>
                <a:cubicBezTo>
                  <a:pt x="1014" y="285"/>
                  <a:pt x="1109" y="222"/>
                  <a:pt x="1109" y="127"/>
                </a:cubicBezTo>
                <a:cubicBezTo>
                  <a:pt x="1109" y="64"/>
                  <a:pt x="1014" y="0"/>
                  <a:pt x="950" y="0"/>
                </a:cubicBezTo>
                <a:close/>
                <a:moveTo>
                  <a:pt x="1742" y="0"/>
                </a:moveTo>
                <a:cubicBezTo>
                  <a:pt x="1647" y="0"/>
                  <a:pt x="1584" y="64"/>
                  <a:pt x="1584" y="127"/>
                </a:cubicBezTo>
                <a:cubicBezTo>
                  <a:pt x="1584" y="222"/>
                  <a:pt x="1647" y="285"/>
                  <a:pt x="1742" y="285"/>
                </a:cubicBezTo>
                <a:lnTo>
                  <a:pt x="2534" y="285"/>
                </a:lnTo>
                <a:cubicBezTo>
                  <a:pt x="2629" y="285"/>
                  <a:pt x="2692" y="222"/>
                  <a:pt x="2692" y="127"/>
                </a:cubicBezTo>
                <a:cubicBezTo>
                  <a:pt x="2692" y="64"/>
                  <a:pt x="2629" y="0"/>
                  <a:pt x="2534" y="0"/>
                </a:cubicBezTo>
                <a:close/>
                <a:moveTo>
                  <a:pt x="3325" y="0"/>
                </a:moveTo>
                <a:cubicBezTo>
                  <a:pt x="3262" y="0"/>
                  <a:pt x="3199" y="64"/>
                  <a:pt x="3199" y="127"/>
                </a:cubicBezTo>
                <a:cubicBezTo>
                  <a:pt x="3199" y="222"/>
                  <a:pt x="3262" y="285"/>
                  <a:pt x="3325" y="285"/>
                </a:cubicBezTo>
                <a:lnTo>
                  <a:pt x="4149" y="285"/>
                </a:lnTo>
                <a:cubicBezTo>
                  <a:pt x="4212" y="285"/>
                  <a:pt x="4276" y="222"/>
                  <a:pt x="4276" y="127"/>
                </a:cubicBezTo>
                <a:cubicBezTo>
                  <a:pt x="4276" y="64"/>
                  <a:pt x="4212" y="0"/>
                  <a:pt x="4149" y="0"/>
                </a:cubicBezTo>
                <a:close/>
                <a:moveTo>
                  <a:pt x="4941" y="0"/>
                </a:moveTo>
                <a:cubicBezTo>
                  <a:pt x="4846" y="0"/>
                  <a:pt x="4782" y="64"/>
                  <a:pt x="4782" y="127"/>
                </a:cubicBezTo>
                <a:cubicBezTo>
                  <a:pt x="4782" y="222"/>
                  <a:pt x="4846" y="285"/>
                  <a:pt x="4941" y="285"/>
                </a:cubicBezTo>
                <a:lnTo>
                  <a:pt x="5732" y="285"/>
                </a:lnTo>
                <a:cubicBezTo>
                  <a:pt x="5827" y="285"/>
                  <a:pt x="5891" y="222"/>
                  <a:pt x="5891" y="127"/>
                </a:cubicBezTo>
                <a:cubicBezTo>
                  <a:pt x="5891" y="64"/>
                  <a:pt x="5827" y="0"/>
                  <a:pt x="5732" y="0"/>
                </a:cubicBezTo>
                <a:close/>
                <a:moveTo>
                  <a:pt x="6524" y="0"/>
                </a:moveTo>
                <a:cubicBezTo>
                  <a:pt x="6461" y="0"/>
                  <a:pt x="6397" y="64"/>
                  <a:pt x="6397" y="127"/>
                </a:cubicBezTo>
                <a:cubicBezTo>
                  <a:pt x="6397" y="222"/>
                  <a:pt x="6461" y="285"/>
                  <a:pt x="6524" y="285"/>
                </a:cubicBezTo>
                <a:lnTo>
                  <a:pt x="7347" y="285"/>
                </a:lnTo>
                <a:cubicBezTo>
                  <a:pt x="7411" y="285"/>
                  <a:pt x="7474" y="222"/>
                  <a:pt x="7474" y="127"/>
                </a:cubicBezTo>
                <a:cubicBezTo>
                  <a:pt x="7474" y="64"/>
                  <a:pt x="7411" y="0"/>
                  <a:pt x="7347" y="0"/>
                </a:cubicBezTo>
                <a:close/>
                <a:moveTo>
                  <a:pt x="8139" y="0"/>
                </a:moveTo>
                <a:cubicBezTo>
                  <a:pt x="8044" y="0"/>
                  <a:pt x="7981" y="64"/>
                  <a:pt x="7981" y="127"/>
                </a:cubicBezTo>
                <a:cubicBezTo>
                  <a:pt x="7981" y="222"/>
                  <a:pt x="8044" y="285"/>
                  <a:pt x="8139" y="285"/>
                </a:cubicBezTo>
                <a:lnTo>
                  <a:pt x="8931" y="285"/>
                </a:lnTo>
                <a:cubicBezTo>
                  <a:pt x="9026" y="285"/>
                  <a:pt x="9089" y="222"/>
                  <a:pt x="9089" y="127"/>
                </a:cubicBezTo>
                <a:cubicBezTo>
                  <a:pt x="9089" y="64"/>
                  <a:pt x="9026" y="0"/>
                  <a:pt x="8931" y="0"/>
                </a:cubicBezTo>
                <a:close/>
                <a:moveTo>
                  <a:pt x="9723" y="0"/>
                </a:moveTo>
                <a:cubicBezTo>
                  <a:pt x="9659" y="0"/>
                  <a:pt x="9596" y="64"/>
                  <a:pt x="9596" y="127"/>
                </a:cubicBezTo>
                <a:cubicBezTo>
                  <a:pt x="9596" y="222"/>
                  <a:pt x="9659" y="285"/>
                  <a:pt x="9723" y="285"/>
                </a:cubicBezTo>
                <a:lnTo>
                  <a:pt x="10546" y="285"/>
                </a:lnTo>
                <a:cubicBezTo>
                  <a:pt x="10609" y="285"/>
                  <a:pt x="10673" y="222"/>
                  <a:pt x="10673" y="127"/>
                </a:cubicBezTo>
                <a:cubicBezTo>
                  <a:pt x="10673" y="64"/>
                  <a:pt x="10609" y="0"/>
                  <a:pt x="10546" y="0"/>
                </a:cubicBezTo>
                <a:close/>
                <a:moveTo>
                  <a:pt x="11338" y="0"/>
                </a:moveTo>
                <a:cubicBezTo>
                  <a:pt x="11243" y="0"/>
                  <a:pt x="11179" y="64"/>
                  <a:pt x="11179" y="127"/>
                </a:cubicBezTo>
                <a:cubicBezTo>
                  <a:pt x="11179" y="222"/>
                  <a:pt x="11243" y="285"/>
                  <a:pt x="11338" y="285"/>
                </a:cubicBezTo>
                <a:lnTo>
                  <a:pt x="12129" y="285"/>
                </a:lnTo>
                <a:cubicBezTo>
                  <a:pt x="12224" y="285"/>
                  <a:pt x="12288" y="222"/>
                  <a:pt x="12288" y="127"/>
                </a:cubicBezTo>
                <a:cubicBezTo>
                  <a:pt x="12288" y="64"/>
                  <a:pt x="12224" y="0"/>
                  <a:pt x="12129" y="0"/>
                </a:cubicBezTo>
                <a:close/>
                <a:moveTo>
                  <a:pt x="12921" y="0"/>
                </a:moveTo>
                <a:cubicBezTo>
                  <a:pt x="12858" y="0"/>
                  <a:pt x="12763" y="64"/>
                  <a:pt x="12763" y="127"/>
                </a:cubicBezTo>
                <a:cubicBezTo>
                  <a:pt x="12763" y="222"/>
                  <a:pt x="12858" y="285"/>
                  <a:pt x="12921" y="285"/>
                </a:cubicBezTo>
                <a:lnTo>
                  <a:pt x="13713" y="285"/>
                </a:lnTo>
                <a:cubicBezTo>
                  <a:pt x="13808" y="285"/>
                  <a:pt x="13871" y="222"/>
                  <a:pt x="13871" y="127"/>
                </a:cubicBezTo>
                <a:cubicBezTo>
                  <a:pt x="13871" y="64"/>
                  <a:pt x="13808" y="0"/>
                  <a:pt x="13713" y="0"/>
                </a:cubicBezTo>
                <a:close/>
                <a:moveTo>
                  <a:pt x="14536" y="0"/>
                </a:moveTo>
                <a:cubicBezTo>
                  <a:pt x="14441" y="0"/>
                  <a:pt x="14378" y="64"/>
                  <a:pt x="14378" y="127"/>
                </a:cubicBezTo>
                <a:cubicBezTo>
                  <a:pt x="14378" y="222"/>
                  <a:pt x="14441" y="285"/>
                  <a:pt x="14536" y="285"/>
                </a:cubicBezTo>
                <a:lnTo>
                  <a:pt x="15328" y="285"/>
                </a:lnTo>
                <a:cubicBezTo>
                  <a:pt x="15391" y="285"/>
                  <a:pt x="15486" y="222"/>
                  <a:pt x="15486" y="127"/>
                </a:cubicBezTo>
                <a:cubicBezTo>
                  <a:pt x="15486" y="64"/>
                  <a:pt x="15423" y="0"/>
                  <a:pt x="15328" y="0"/>
                </a:cubicBezTo>
                <a:close/>
                <a:moveTo>
                  <a:pt x="16120" y="0"/>
                </a:moveTo>
                <a:cubicBezTo>
                  <a:pt x="16025" y="0"/>
                  <a:pt x="15961" y="64"/>
                  <a:pt x="15961" y="127"/>
                </a:cubicBezTo>
                <a:cubicBezTo>
                  <a:pt x="15961" y="222"/>
                  <a:pt x="16025" y="285"/>
                  <a:pt x="16120" y="285"/>
                </a:cubicBezTo>
                <a:lnTo>
                  <a:pt x="16911" y="285"/>
                </a:lnTo>
                <a:cubicBezTo>
                  <a:pt x="17006" y="285"/>
                  <a:pt x="17070" y="222"/>
                  <a:pt x="17070" y="127"/>
                </a:cubicBezTo>
                <a:cubicBezTo>
                  <a:pt x="17070" y="64"/>
                  <a:pt x="17006" y="0"/>
                  <a:pt x="16911" y="0"/>
                </a:cubicBezTo>
                <a:close/>
                <a:moveTo>
                  <a:pt x="17735" y="0"/>
                </a:moveTo>
                <a:cubicBezTo>
                  <a:pt x="17640" y="0"/>
                  <a:pt x="17577" y="64"/>
                  <a:pt x="17577" y="127"/>
                </a:cubicBezTo>
                <a:cubicBezTo>
                  <a:pt x="17577" y="222"/>
                  <a:pt x="17640" y="285"/>
                  <a:pt x="17735" y="285"/>
                </a:cubicBezTo>
                <a:lnTo>
                  <a:pt x="18527" y="285"/>
                </a:lnTo>
                <a:cubicBezTo>
                  <a:pt x="18590" y="285"/>
                  <a:pt x="18685" y="222"/>
                  <a:pt x="18685" y="127"/>
                </a:cubicBezTo>
                <a:cubicBezTo>
                  <a:pt x="18685" y="64"/>
                  <a:pt x="18590" y="0"/>
                  <a:pt x="18527" y="0"/>
                </a:cubicBezTo>
                <a:close/>
                <a:moveTo>
                  <a:pt x="19318" y="0"/>
                </a:moveTo>
                <a:cubicBezTo>
                  <a:pt x="19223" y="0"/>
                  <a:pt x="19160" y="64"/>
                  <a:pt x="19160" y="127"/>
                </a:cubicBezTo>
                <a:cubicBezTo>
                  <a:pt x="19160" y="222"/>
                  <a:pt x="19223" y="285"/>
                  <a:pt x="19318" y="285"/>
                </a:cubicBezTo>
                <a:lnTo>
                  <a:pt x="20110" y="285"/>
                </a:lnTo>
                <a:cubicBezTo>
                  <a:pt x="20205" y="285"/>
                  <a:pt x="20268" y="222"/>
                  <a:pt x="20268" y="127"/>
                </a:cubicBezTo>
                <a:cubicBezTo>
                  <a:pt x="20268" y="64"/>
                  <a:pt x="20205" y="0"/>
                  <a:pt x="20110" y="0"/>
                </a:cubicBezTo>
                <a:close/>
                <a:moveTo>
                  <a:pt x="20902" y="0"/>
                </a:moveTo>
                <a:cubicBezTo>
                  <a:pt x="20838" y="0"/>
                  <a:pt x="20775" y="64"/>
                  <a:pt x="20775" y="127"/>
                </a:cubicBezTo>
                <a:cubicBezTo>
                  <a:pt x="20775" y="222"/>
                  <a:pt x="20838" y="285"/>
                  <a:pt x="20902" y="285"/>
                </a:cubicBezTo>
                <a:lnTo>
                  <a:pt x="21725" y="285"/>
                </a:lnTo>
                <a:cubicBezTo>
                  <a:pt x="21789" y="285"/>
                  <a:pt x="21852" y="222"/>
                  <a:pt x="21852" y="127"/>
                </a:cubicBezTo>
                <a:cubicBezTo>
                  <a:pt x="21852" y="64"/>
                  <a:pt x="21789" y="0"/>
                  <a:pt x="21725" y="0"/>
                </a:cubicBezTo>
                <a:close/>
                <a:moveTo>
                  <a:pt x="22517" y="0"/>
                </a:moveTo>
                <a:cubicBezTo>
                  <a:pt x="22422" y="0"/>
                  <a:pt x="22359" y="64"/>
                  <a:pt x="22359" y="127"/>
                </a:cubicBezTo>
                <a:cubicBezTo>
                  <a:pt x="22359" y="222"/>
                  <a:pt x="22422" y="285"/>
                  <a:pt x="22517" y="285"/>
                </a:cubicBezTo>
                <a:lnTo>
                  <a:pt x="23309" y="285"/>
                </a:lnTo>
                <a:cubicBezTo>
                  <a:pt x="23404" y="285"/>
                  <a:pt x="23467" y="222"/>
                  <a:pt x="23467" y="127"/>
                </a:cubicBezTo>
                <a:cubicBezTo>
                  <a:pt x="23467" y="64"/>
                  <a:pt x="23404" y="0"/>
                  <a:pt x="23309" y="0"/>
                </a:cubicBezTo>
                <a:close/>
                <a:moveTo>
                  <a:pt x="24100" y="0"/>
                </a:moveTo>
                <a:cubicBezTo>
                  <a:pt x="24037" y="0"/>
                  <a:pt x="23974" y="64"/>
                  <a:pt x="23974" y="127"/>
                </a:cubicBezTo>
                <a:cubicBezTo>
                  <a:pt x="23974" y="222"/>
                  <a:pt x="24037" y="285"/>
                  <a:pt x="24100" y="285"/>
                </a:cubicBezTo>
                <a:lnTo>
                  <a:pt x="24924" y="285"/>
                </a:lnTo>
                <a:cubicBezTo>
                  <a:pt x="24987" y="285"/>
                  <a:pt x="25050" y="222"/>
                  <a:pt x="25050" y="127"/>
                </a:cubicBezTo>
                <a:cubicBezTo>
                  <a:pt x="25050" y="64"/>
                  <a:pt x="24987" y="0"/>
                  <a:pt x="24924" y="0"/>
                </a:cubicBezTo>
                <a:close/>
                <a:moveTo>
                  <a:pt x="25715" y="0"/>
                </a:moveTo>
                <a:cubicBezTo>
                  <a:pt x="25620" y="0"/>
                  <a:pt x="25557" y="64"/>
                  <a:pt x="25557" y="127"/>
                </a:cubicBezTo>
                <a:cubicBezTo>
                  <a:pt x="25557" y="222"/>
                  <a:pt x="25620" y="285"/>
                  <a:pt x="25715" y="285"/>
                </a:cubicBezTo>
                <a:lnTo>
                  <a:pt x="26507" y="285"/>
                </a:lnTo>
                <a:cubicBezTo>
                  <a:pt x="26602" y="285"/>
                  <a:pt x="26666" y="222"/>
                  <a:pt x="26666" y="127"/>
                </a:cubicBezTo>
                <a:cubicBezTo>
                  <a:pt x="26666" y="64"/>
                  <a:pt x="26602" y="0"/>
                  <a:pt x="26507" y="0"/>
                </a:cubicBezTo>
                <a:close/>
                <a:moveTo>
                  <a:pt x="27299" y="0"/>
                </a:moveTo>
                <a:cubicBezTo>
                  <a:pt x="27236" y="0"/>
                  <a:pt x="27172" y="64"/>
                  <a:pt x="27172" y="127"/>
                </a:cubicBezTo>
                <a:cubicBezTo>
                  <a:pt x="27172" y="222"/>
                  <a:pt x="27236" y="285"/>
                  <a:pt x="27299" y="285"/>
                </a:cubicBezTo>
                <a:lnTo>
                  <a:pt x="28122" y="285"/>
                </a:lnTo>
                <a:cubicBezTo>
                  <a:pt x="28186" y="285"/>
                  <a:pt x="28249" y="222"/>
                  <a:pt x="28249" y="127"/>
                </a:cubicBezTo>
                <a:cubicBezTo>
                  <a:pt x="28249" y="64"/>
                  <a:pt x="28186" y="0"/>
                  <a:pt x="28122" y="0"/>
                </a:cubicBezTo>
                <a:close/>
                <a:moveTo>
                  <a:pt x="28914" y="0"/>
                </a:moveTo>
                <a:cubicBezTo>
                  <a:pt x="28819" y="0"/>
                  <a:pt x="28756" y="64"/>
                  <a:pt x="28756" y="127"/>
                </a:cubicBezTo>
                <a:cubicBezTo>
                  <a:pt x="28756" y="222"/>
                  <a:pt x="28819" y="285"/>
                  <a:pt x="28914" y="285"/>
                </a:cubicBezTo>
                <a:lnTo>
                  <a:pt x="29706" y="285"/>
                </a:lnTo>
                <a:cubicBezTo>
                  <a:pt x="29769" y="285"/>
                  <a:pt x="29864" y="222"/>
                  <a:pt x="29864" y="127"/>
                </a:cubicBezTo>
                <a:cubicBezTo>
                  <a:pt x="29864" y="64"/>
                  <a:pt x="29801" y="0"/>
                  <a:pt x="29706" y="0"/>
                </a:cubicBezTo>
                <a:close/>
                <a:moveTo>
                  <a:pt x="30497" y="0"/>
                </a:moveTo>
                <a:cubicBezTo>
                  <a:pt x="30434" y="0"/>
                  <a:pt x="30339" y="64"/>
                  <a:pt x="30339" y="127"/>
                </a:cubicBezTo>
                <a:cubicBezTo>
                  <a:pt x="30339" y="222"/>
                  <a:pt x="30434" y="285"/>
                  <a:pt x="30497" y="285"/>
                </a:cubicBezTo>
                <a:lnTo>
                  <a:pt x="31289" y="285"/>
                </a:lnTo>
                <a:cubicBezTo>
                  <a:pt x="31384" y="285"/>
                  <a:pt x="31448" y="222"/>
                  <a:pt x="31448" y="127"/>
                </a:cubicBezTo>
                <a:cubicBezTo>
                  <a:pt x="31448" y="64"/>
                  <a:pt x="31384" y="0"/>
                  <a:pt x="31289" y="0"/>
                </a:cubicBezTo>
                <a:close/>
                <a:moveTo>
                  <a:pt x="32113" y="0"/>
                </a:moveTo>
                <a:cubicBezTo>
                  <a:pt x="32018" y="0"/>
                  <a:pt x="31954" y="64"/>
                  <a:pt x="31954" y="127"/>
                </a:cubicBezTo>
                <a:cubicBezTo>
                  <a:pt x="31954" y="222"/>
                  <a:pt x="32018" y="285"/>
                  <a:pt x="32113" y="285"/>
                </a:cubicBezTo>
                <a:lnTo>
                  <a:pt x="32904" y="285"/>
                </a:lnTo>
                <a:cubicBezTo>
                  <a:pt x="32968" y="285"/>
                  <a:pt x="33063" y="222"/>
                  <a:pt x="33063" y="127"/>
                </a:cubicBezTo>
                <a:cubicBezTo>
                  <a:pt x="33063" y="64"/>
                  <a:pt x="32999" y="0"/>
                  <a:pt x="32904" y="0"/>
                </a:cubicBezTo>
                <a:close/>
                <a:moveTo>
                  <a:pt x="33696" y="0"/>
                </a:moveTo>
                <a:cubicBezTo>
                  <a:pt x="33601" y="0"/>
                  <a:pt x="33538" y="64"/>
                  <a:pt x="33538" y="127"/>
                </a:cubicBezTo>
                <a:cubicBezTo>
                  <a:pt x="33538" y="222"/>
                  <a:pt x="33601" y="285"/>
                  <a:pt x="33696" y="285"/>
                </a:cubicBezTo>
                <a:lnTo>
                  <a:pt x="34488" y="285"/>
                </a:lnTo>
                <a:cubicBezTo>
                  <a:pt x="34583" y="285"/>
                  <a:pt x="34646" y="222"/>
                  <a:pt x="34646" y="127"/>
                </a:cubicBezTo>
                <a:cubicBezTo>
                  <a:pt x="34646" y="64"/>
                  <a:pt x="34583" y="0"/>
                  <a:pt x="34488" y="0"/>
                </a:cubicBezTo>
                <a:close/>
                <a:moveTo>
                  <a:pt x="35311" y="0"/>
                </a:moveTo>
                <a:cubicBezTo>
                  <a:pt x="35216" y="0"/>
                  <a:pt x="35153" y="64"/>
                  <a:pt x="35153" y="127"/>
                </a:cubicBezTo>
                <a:cubicBezTo>
                  <a:pt x="35153" y="222"/>
                  <a:pt x="35216" y="285"/>
                  <a:pt x="35311" y="285"/>
                </a:cubicBezTo>
                <a:lnTo>
                  <a:pt x="36103" y="285"/>
                </a:lnTo>
                <a:cubicBezTo>
                  <a:pt x="36166" y="285"/>
                  <a:pt x="36261" y="222"/>
                  <a:pt x="36261" y="127"/>
                </a:cubicBezTo>
                <a:cubicBezTo>
                  <a:pt x="36261" y="64"/>
                  <a:pt x="36166" y="0"/>
                  <a:pt x="36103" y="0"/>
                </a:cubicBezTo>
                <a:close/>
                <a:moveTo>
                  <a:pt x="36895" y="0"/>
                </a:moveTo>
                <a:cubicBezTo>
                  <a:pt x="36800" y="0"/>
                  <a:pt x="36736" y="64"/>
                  <a:pt x="36736" y="127"/>
                </a:cubicBezTo>
                <a:cubicBezTo>
                  <a:pt x="36736" y="222"/>
                  <a:pt x="36800" y="285"/>
                  <a:pt x="36895" y="285"/>
                </a:cubicBezTo>
                <a:lnTo>
                  <a:pt x="37686" y="285"/>
                </a:lnTo>
                <a:cubicBezTo>
                  <a:pt x="37781" y="285"/>
                  <a:pt x="37845" y="222"/>
                  <a:pt x="37845" y="127"/>
                </a:cubicBezTo>
                <a:cubicBezTo>
                  <a:pt x="37845" y="64"/>
                  <a:pt x="37781" y="0"/>
                  <a:pt x="37686" y="0"/>
                </a:cubicBezTo>
                <a:close/>
                <a:moveTo>
                  <a:pt x="38478" y="0"/>
                </a:moveTo>
                <a:cubicBezTo>
                  <a:pt x="38415" y="0"/>
                  <a:pt x="38351" y="64"/>
                  <a:pt x="38351" y="127"/>
                </a:cubicBezTo>
                <a:cubicBezTo>
                  <a:pt x="38351" y="222"/>
                  <a:pt x="38415" y="285"/>
                  <a:pt x="38478" y="285"/>
                </a:cubicBezTo>
                <a:lnTo>
                  <a:pt x="39301" y="285"/>
                </a:lnTo>
                <a:cubicBezTo>
                  <a:pt x="39365" y="285"/>
                  <a:pt x="39428" y="222"/>
                  <a:pt x="39428" y="127"/>
                </a:cubicBezTo>
                <a:cubicBezTo>
                  <a:pt x="39428" y="64"/>
                  <a:pt x="39365" y="0"/>
                  <a:pt x="39301" y="0"/>
                </a:cubicBezTo>
                <a:close/>
                <a:moveTo>
                  <a:pt x="40093" y="0"/>
                </a:moveTo>
                <a:cubicBezTo>
                  <a:pt x="39998" y="0"/>
                  <a:pt x="39935" y="64"/>
                  <a:pt x="39935" y="127"/>
                </a:cubicBezTo>
                <a:cubicBezTo>
                  <a:pt x="39935" y="222"/>
                  <a:pt x="39998" y="285"/>
                  <a:pt x="40093" y="285"/>
                </a:cubicBezTo>
                <a:lnTo>
                  <a:pt x="40885" y="285"/>
                </a:lnTo>
                <a:cubicBezTo>
                  <a:pt x="40980" y="285"/>
                  <a:pt x="41043" y="222"/>
                  <a:pt x="41043" y="127"/>
                </a:cubicBezTo>
                <a:cubicBezTo>
                  <a:pt x="41043" y="64"/>
                  <a:pt x="40980" y="0"/>
                  <a:pt x="40885" y="0"/>
                </a:cubicBezTo>
                <a:close/>
                <a:moveTo>
                  <a:pt x="41677" y="0"/>
                </a:moveTo>
                <a:cubicBezTo>
                  <a:pt x="41613" y="0"/>
                  <a:pt x="41550" y="64"/>
                  <a:pt x="41550" y="127"/>
                </a:cubicBezTo>
                <a:cubicBezTo>
                  <a:pt x="41550" y="222"/>
                  <a:pt x="41613" y="285"/>
                  <a:pt x="41677" y="285"/>
                </a:cubicBezTo>
                <a:lnTo>
                  <a:pt x="42500" y="285"/>
                </a:lnTo>
                <a:cubicBezTo>
                  <a:pt x="42563" y="285"/>
                  <a:pt x="42627" y="222"/>
                  <a:pt x="42627" y="127"/>
                </a:cubicBezTo>
                <a:cubicBezTo>
                  <a:pt x="42627" y="64"/>
                  <a:pt x="42563" y="0"/>
                  <a:pt x="42500" y="0"/>
                </a:cubicBezTo>
                <a:close/>
                <a:moveTo>
                  <a:pt x="43292" y="0"/>
                </a:moveTo>
                <a:cubicBezTo>
                  <a:pt x="43197" y="0"/>
                  <a:pt x="43133" y="64"/>
                  <a:pt x="43133" y="127"/>
                </a:cubicBezTo>
                <a:cubicBezTo>
                  <a:pt x="43133" y="222"/>
                  <a:pt x="43197" y="285"/>
                  <a:pt x="43292" y="285"/>
                </a:cubicBezTo>
                <a:lnTo>
                  <a:pt x="44084" y="285"/>
                </a:lnTo>
                <a:cubicBezTo>
                  <a:pt x="44179" y="285"/>
                  <a:pt x="44242" y="222"/>
                  <a:pt x="44242" y="127"/>
                </a:cubicBezTo>
                <a:cubicBezTo>
                  <a:pt x="44242" y="64"/>
                  <a:pt x="44179" y="0"/>
                  <a:pt x="44084" y="0"/>
                </a:cubicBezTo>
                <a:close/>
                <a:moveTo>
                  <a:pt x="44875" y="0"/>
                </a:moveTo>
                <a:cubicBezTo>
                  <a:pt x="44812" y="0"/>
                  <a:pt x="44749" y="64"/>
                  <a:pt x="44749" y="127"/>
                </a:cubicBezTo>
                <a:cubicBezTo>
                  <a:pt x="44749" y="222"/>
                  <a:pt x="44812" y="285"/>
                  <a:pt x="44875" y="285"/>
                </a:cubicBezTo>
                <a:lnTo>
                  <a:pt x="45699" y="285"/>
                </a:lnTo>
                <a:cubicBezTo>
                  <a:pt x="45762" y="285"/>
                  <a:pt x="45825" y="222"/>
                  <a:pt x="45825" y="127"/>
                </a:cubicBezTo>
                <a:cubicBezTo>
                  <a:pt x="45825" y="64"/>
                  <a:pt x="45762" y="0"/>
                  <a:pt x="45699" y="0"/>
                </a:cubicBezTo>
                <a:close/>
                <a:moveTo>
                  <a:pt x="46490" y="0"/>
                </a:moveTo>
                <a:cubicBezTo>
                  <a:pt x="46395" y="0"/>
                  <a:pt x="46332" y="64"/>
                  <a:pt x="46332" y="127"/>
                </a:cubicBezTo>
                <a:cubicBezTo>
                  <a:pt x="46332" y="222"/>
                  <a:pt x="46395" y="285"/>
                  <a:pt x="46490" y="285"/>
                </a:cubicBezTo>
                <a:lnTo>
                  <a:pt x="47282" y="285"/>
                </a:lnTo>
                <a:cubicBezTo>
                  <a:pt x="47377" y="285"/>
                  <a:pt x="47440" y="222"/>
                  <a:pt x="47440" y="127"/>
                </a:cubicBezTo>
                <a:cubicBezTo>
                  <a:pt x="47440" y="64"/>
                  <a:pt x="47377" y="0"/>
                  <a:pt x="47282" y="0"/>
                </a:cubicBezTo>
                <a:close/>
                <a:moveTo>
                  <a:pt x="48074" y="0"/>
                </a:moveTo>
                <a:cubicBezTo>
                  <a:pt x="47979" y="0"/>
                  <a:pt x="47915" y="64"/>
                  <a:pt x="47915" y="127"/>
                </a:cubicBezTo>
                <a:cubicBezTo>
                  <a:pt x="47915" y="222"/>
                  <a:pt x="47979" y="285"/>
                  <a:pt x="48074" y="285"/>
                </a:cubicBezTo>
                <a:lnTo>
                  <a:pt x="48866" y="285"/>
                </a:lnTo>
                <a:cubicBezTo>
                  <a:pt x="48961" y="285"/>
                  <a:pt x="49024" y="222"/>
                  <a:pt x="49024" y="127"/>
                </a:cubicBezTo>
                <a:cubicBezTo>
                  <a:pt x="49024" y="64"/>
                  <a:pt x="48961" y="0"/>
                  <a:pt x="48866" y="0"/>
                </a:cubicBezTo>
                <a:close/>
                <a:moveTo>
                  <a:pt x="49689" y="0"/>
                </a:moveTo>
                <a:cubicBezTo>
                  <a:pt x="49594" y="0"/>
                  <a:pt x="49531" y="64"/>
                  <a:pt x="49531" y="127"/>
                </a:cubicBezTo>
                <a:cubicBezTo>
                  <a:pt x="49531" y="222"/>
                  <a:pt x="49594" y="285"/>
                  <a:pt x="49689" y="285"/>
                </a:cubicBezTo>
                <a:lnTo>
                  <a:pt x="50481" y="285"/>
                </a:lnTo>
                <a:cubicBezTo>
                  <a:pt x="50544" y="285"/>
                  <a:pt x="50639" y="222"/>
                  <a:pt x="50639" y="127"/>
                </a:cubicBezTo>
                <a:cubicBezTo>
                  <a:pt x="50639" y="64"/>
                  <a:pt x="50544" y="0"/>
                  <a:pt x="50481" y="0"/>
                </a:cubicBezTo>
                <a:close/>
                <a:moveTo>
                  <a:pt x="51272" y="0"/>
                </a:moveTo>
                <a:cubicBezTo>
                  <a:pt x="51177" y="0"/>
                  <a:pt x="51114" y="64"/>
                  <a:pt x="51114" y="127"/>
                </a:cubicBezTo>
                <a:cubicBezTo>
                  <a:pt x="51114" y="222"/>
                  <a:pt x="51177" y="285"/>
                  <a:pt x="51272" y="285"/>
                </a:cubicBezTo>
                <a:lnTo>
                  <a:pt x="52064" y="285"/>
                </a:lnTo>
                <a:cubicBezTo>
                  <a:pt x="52159" y="285"/>
                  <a:pt x="52222" y="222"/>
                  <a:pt x="52222" y="127"/>
                </a:cubicBezTo>
                <a:cubicBezTo>
                  <a:pt x="52222" y="64"/>
                  <a:pt x="52159" y="0"/>
                  <a:pt x="52064" y="0"/>
                </a:cubicBezTo>
                <a:close/>
                <a:moveTo>
                  <a:pt x="52888" y="0"/>
                </a:moveTo>
                <a:cubicBezTo>
                  <a:pt x="52793" y="0"/>
                  <a:pt x="52729" y="64"/>
                  <a:pt x="52729" y="127"/>
                </a:cubicBezTo>
                <a:cubicBezTo>
                  <a:pt x="52729" y="222"/>
                  <a:pt x="52793" y="285"/>
                  <a:pt x="52888" y="285"/>
                </a:cubicBezTo>
                <a:lnTo>
                  <a:pt x="53679" y="285"/>
                </a:lnTo>
                <a:cubicBezTo>
                  <a:pt x="53743" y="285"/>
                  <a:pt x="53838" y="222"/>
                  <a:pt x="53838" y="127"/>
                </a:cubicBezTo>
                <a:cubicBezTo>
                  <a:pt x="53838" y="64"/>
                  <a:pt x="53743" y="0"/>
                  <a:pt x="53679" y="0"/>
                </a:cubicBezTo>
                <a:close/>
                <a:moveTo>
                  <a:pt x="54471" y="0"/>
                </a:moveTo>
                <a:cubicBezTo>
                  <a:pt x="54376" y="0"/>
                  <a:pt x="54313" y="64"/>
                  <a:pt x="54313" y="127"/>
                </a:cubicBezTo>
                <a:cubicBezTo>
                  <a:pt x="54313" y="222"/>
                  <a:pt x="54376" y="285"/>
                  <a:pt x="54471" y="285"/>
                </a:cubicBezTo>
                <a:lnTo>
                  <a:pt x="55263" y="285"/>
                </a:lnTo>
                <a:cubicBezTo>
                  <a:pt x="55358" y="285"/>
                  <a:pt x="55421" y="222"/>
                  <a:pt x="55421" y="127"/>
                </a:cubicBezTo>
                <a:cubicBezTo>
                  <a:pt x="55421" y="64"/>
                  <a:pt x="55358" y="0"/>
                  <a:pt x="55263" y="0"/>
                </a:cubicBezTo>
                <a:close/>
                <a:moveTo>
                  <a:pt x="56054" y="0"/>
                </a:moveTo>
                <a:cubicBezTo>
                  <a:pt x="55991" y="0"/>
                  <a:pt x="55928" y="64"/>
                  <a:pt x="55928" y="127"/>
                </a:cubicBezTo>
                <a:cubicBezTo>
                  <a:pt x="55928" y="222"/>
                  <a:pt x="55991" y="285"/>
                  <a:pt x="56054" y="285"/>
                </a:cubicBezTo>
                <a:lnTo>
                  <a:pt x="56878" y="285"/>
                </a:lnTo>
                <a:cubicBezTo>
                  <a:pt x="56941" y="285"/>
                  <a:pt x="57005" y="222"/>
                  <a:pt x="57005" y="127"/>
                </a:cubicBezTo>
                <a:cubicBezTo>
                  <a:pt x="57005" y="64"/>
                  <a:pt x="56941" y="0"/>
                  <a:pt x="56878" y="0"/>
                </a:cubicBezTo>
                <a:close/>
                <a:moveTo>
                  <a:pt x="57670" y="0"/>
                </a:moveTo>
                <a:cubicBezTo>
                  <a:pt x="57575" y="0"/>
                  <a:pt x="57511" y="64"/>
                  <a:pt x="57511" y="127"/>
                </a:cubicBezTo>
                <a:cubicBezTo>
                  <a:pt x="57511" y="222"/>
                  <a:pt x="57575" y="285"/>
                  <a:pt x="57670" y="285"/>
                </a:cubicBezTo>
                <a:lnTo>
                  <a:pt x="58461" y="285"/>
                </a:lnTo>
                <a:cubicBezTo>
                  <a:pt x="58556" y="285"/>
                  <a:pt x="58620" y="222"/>
                  <a:pt x="58620" y="127"/>
                </a:cubicBezTo>
                <a:cubicBezTo>
                  <a:pt x="58620" y="64"/>
                  <a:pt x="58556" y="0"/>
                  <a:pt x="58461" y="0"/>
                </a:cubicBezTo>
                <a:close/>
                <a:moveTo>
                  <a:pt x="59253" y="0"/>
                </a:moveTo>
                <a:cubicBezTo>
                  <a:pt x="59190" y="0"/>
                  <a:pt x="59126" y="64"/>
                  <a:pt x="59126" y="127"/>
                </a:cubicBezTo>
                <a:cubicBezTo>
                  <a:pt x="59126" y="222"/>
                  <a:pt x="59190" y="285"/>
                  <a:pt x="59253" y="285"/>
                </a:cubicBezTo>
                <a:lnTo>
                  <a:pt x="60076" y="285"/>
                </a:lnTo>
                <a:cubicBezTo>
                  <a:pt x="60140" y="285"/>
                  <a:pt x="60203" y="222"/>
                  <a:pt x="60203" y="127"/>
                </a:cubicBezTo>
                <a:cubicBezTo>
                  <a:pt x="60203" y="64"/>
                  <a:pt x="60140" y="0"/>
                  <a:pt x="60076" y="0"/>
                </a:cubicBezTo>
                <a:close/>
                <a:moveTo>
                  <a:pt x="60868" y="0"/>
                </a:moveTo>
                <a:cubicBezTo>
                  <a:pt x="60773" y="0"/>
                  <a:pt x="60710" y="64"/>
                  <a:pt x="60710" y="127"/>
                </a:cubicBezTo>
                <a:cubicBezTo>
                  <a:pt x="60710" y="222"/>
                  <a:pt x="60773" y="285"/>
                  <a:pt x="60868" y="285"/>
                </a:cubicBezTo>
                <a:lnTo>
                  <a:pt x="61660" y="285"/>
                </a:lnTo>
                <a:cubicBezTo>
                  <a:pt x="61755" y="285"/>
                  <a:pt x="61818" y="222"/>
                  <a:pt x="61818" y="127"/>
                </a:cubicBezTo>
                <a:cubicBezTo>
                  <a:pt x="61818" y="64"/>
                  <a:pt x="61755" y="0"/>
                  <a:pt x="61660" y="0"/>
                </a:cubicBezTo>
                <a:close/>
                <a:moveTo>
                  <a:pt x="62452" y="0"/>
                </a:moveTo>
                <a:cubicBezTo>
                  <a:pt x="62388" y="0"/>
                  <a:pt x="62293" y="64"/>
                  <a:pt x="62293" y="127"/>
                </a:cubicBezTo>
                <a:cubicBezTo>
                  <a:pt x="62293" y="222"/>
                  <a:pt x="62388" y="285"/>
                  <a:pt x="62452" y="285"/>
                </a:cubicBezTo>
                <a:lnTo>
                  <a:pt x="63243" y="285"/>
                </a:lnTo>
                <a:cubicBezTo>
                  <a:pt x="63338" y="285"/>
                  <a:pt x="63402" y="222"/>
                  <a:pt x="63402" y="127"/>
                </a:cubicBezTo>
                <a:cubicBezTo>
                  <a:pt x="63402" y="64"/>
                  <a:pt x="63338" y="0"/>
                  <a:pt x="6324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6" name="Google Shape;1576;p52"/>
          <p:cNvSpPr/>
          <p:nvPr/>
        </p:nvSpPr>
        <p:spPr>
          <a:xfrm>
            <a:off x="6057459" y="3454284"/>
            <a:ext cx="21029" cy="21029"/>
          </a:xfrm>
          <a:custGeom>
            <a:avLst/>
            <a:gdLst/>
            <a:ahLst/>
            <a:cxnLst/>
            <a:rect l="l" t="t" r="r" b="b"/>
            <a:pathLst>
              <a:path w="698" h="698" extrusionOk="0">
                <a:moveTo>
                  <a:pt x="159" y="1"/>
                </a:moveTo>
                <a:cubicBezTo>
                  <a:pt x="64" y="1"/>
                  <a:pt x="1" y="64"/>
                  <a:pt x="1" y="159"/>
                </a:cubicBezTo>
                <a:lnTo>
                  <a:pt x="1" y="539"/>
                </a:lnTo>
                <a:cubicBezTo>
                  <a:pt x="1" y="634"/>
                  <a:pt x="64" y="697"/>
                  <a:pt x="159" y="697"/>
                </a:cubicBezTo>
                <a:lnTo>
                  <a:pt x="539" y="697"/>
                </a:lnTo>
                <a:cubicBezTo>
                  <a:pt x="634" y="697"/>
                  <a:pt x="697" y="634"/>
                  <a:pt x="697" y="571"/>
                </a:cubicBezTo>
                <a:cubicBezTo>
                  <a:pt x="697" y="476"/>
                  <a:pt x="634" y="412"/>
                  <a:pt x="571" y="412"/>
                </a:cubicBezTo>
                <a:lnTo>
                  <a:pt x="317" y="412"/>
                </a:lnTo>
                <a:lnTo>
                  <a:pt x="317" y="159"/>
                </a:lnTo>
                <a:cubicBezTo>
                  <a:pt x="317" y="64"/>
                  <a:pt x="254" y="1"/>
                  <a:pt x="15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7" name="Google Shape;1577;p52"/>
          <p:cNvSpPr/>
          <p:nvPr/>
        </p:nvSpPr>
        <p:spPr>
          <a:xfrm>
            <a:off x="6057459" y="3252013"/>
            <a:ext cx="9581" cy="186098"/>
          </a:xfrm>
          <a:custGeom>
            <a:avLst/>
            <a:gdLst/>
            <a:ahLst/>
            <a:cxnLst/>
            <a:rect l="l" t="t" r="r" b="b"/>
            <a:pathLst>
              <a:path w="318" h="6177" extrusionOk="0">
                <a:moveTo>
                  <a:pt x="159" y="1"/>
                </a:moveTo>
                <a:cubicBezTo>
                  <a:pt x="64" y="1"/>
                  <a:pt x="1" y="64"/>
                  <a:pt x="1" y="128"/>
                </a:cubicBezTo>
                <a:lnTo>
                  <a:pt x="1" y="983"/>
                </a:lnTo>
                <a:cubicBezTo>
                  <a:pt x="1" y="1078"/>
                  <a:pt x="64" y="1141"/>
                  <a:pt x="159" y="1141"/>
                </a:cubicBezTo>
                <a:cubicBezTo>
                  <a:pt x="222" y="1141"/>
                  <a:pt x="317" y="1078"/>
                  <a:pt x="317" y="983"/>
                </a:cubicBezTo>
                <a:lnTo>
                  <a:pt x="317" y="128"/>
                </a:lnTo>
                <a:cubicBezTo>
                  <a:pt x="317" y="64"/>
                  <a:pt x="254" y="1"/>
                  <a:pt x="159" y="1"/>
                </a:cubicBezTo>
                <a:close/>
                <a:moveTo>
                  <a:pt x="159" y="1679"/>
                </a:moveTo>
                <a:cubicBezTo>
                  <a:pt x="64" y="1679"/>
                  <a:pt x="1" y="1743"/>
                  <a:pt x="1" y="1806"/>
                </a:cubicBezTo>
                <a:lnTo>
                  <a:pt x="1" y="2661"/>
                </a:lnTo>
                <a:cubicBezTo>
                  <a:pt x="1" y="2756"/>
                  <a:pt x="64" y="2819"/>
                  <a:pt x="159" y="2819"/>
                </a:cubicBezTo>
                <a:cubicBezTo>
                  <a:pt x="222" y="2819"/>
                  <a:pt x="317" y="2756"/>
                  <a:pt x="317" y="2661"/>
                </a:cubicBezTo>
                <a:lnTo>
                  <a:pt x="317" y="1806"/>
                </a:lnTo>
                <a:cubicBezTo>
                  <a:pt x="317" y="1743"/>
                  <a:pt x="254" y="1679"/>
                  <a:pt x="159" y="1679"/>
                </a:cubicBezTo>
                <a:close/>
                <a:moveTo>
                  <a:pt x="159" y="3358"/>
                </a:moveTo>
                <a:cubicBezTo>
                  <a:pt x="64" y="3358"/>
                  <a:pt x="1" y="3421"/>
                  <a:pt x="1" y="3516"/>
                </a:cubicBezTo>
                <a:lnTo>
                  <a:pt x="1" y="4339"/>
                </a:lnTo>
                <a:cubicBezTo>
                  <a:pt x="1" y="4434"/>
                  <a:pt x="64" y="4498"/>
                  <a:pt x="159" y="4498"/>
                </a:cubicBezTo>
                <a:cubicBezTo>
                  <a:pt x="222" y="4498"/>
                  <a:pt x="317" y="4434"/>
                  <a:pt x="317" y="4339"/>
                </a:cubicBezTo>
                <a:lnTo>
                  <a:pt x="317" y="3516"/>
                </a:lnTo>
                <a:cubicBezTo>
                  <a:pt x="317" y="3421"/>
                  <a:pt x="254" y="3358"/>
                  <a:pt x="159" y="3358"/>
                </a:cubicBezTo>
                <a:close/>
                <a:moveTo>
                  <a:pt x="159" y="5036"/>
                </a:moveTo>
                <a:cubicBezTo>
                  <a:pt x="64" y="5036"/>
                  <a:pt x="1" y="5100"/>
                  <a:pt x="1" y="5195"/>
                </a:cubicBezTo>
                <a:lnTo>
                  <a:pt x="1" y="6018"/>
                </a:lnTo>
                <a:cubicBezTo>
                  <a:pt x="1" y="6113"/>
                  <a:pt x="64" y="6176"/>
                  <a:pt x="159" y="6176"/>
                </a:cubicBezTo>
                <a:cubicBezTo>
                  <a:pt x="222" y="6176"/>
                  <a:pt x="317" y="6113"/>
                  <a:pt x="317" y="6018"/>
                </a:cubicBezTo>
                <a:lnTo>
                  <a:pt x="317" y="5195"/>
                </a:lnTo>
                <a:cubicBezTo>
                  <a:pt x="317" y="5100"/>
                  <a:pt x="254" y="5036"/>
                  <a:pt x="159" y="503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8" name="Google Shape;1578;p52"/>
          <p:cNvGrpSpPr/>
          <p:nvPr/>
        </p:nvGrpSpPr>
        <p:grpSpPr>
          <a:xfrm>
            <a:off x="4445073" y="1676835"/>
            <a:ext cx="74445" cy="3051252"/>
            <a:chOff x="4445073" y="1676835"/>
            <a:chExt cx="74445" cy="3051252"/>
          </a:xfrm>
        </p:grpSpPr>
        <p:sp>
          <p:nvSpPr>
            <p:cNvPr id="1579" name="Google Shape;1579;p52"/>
            <p:cNvSpPr/>
            <p:nvPr/>
          </p:nvSpPr>
          <p:spPr>
            <a:xfrm>
              <a:off x="4477489" y="1709282"/>
              <a:ext cx="8616" cy="3018806"/>
            </a:xfrm>
            <a:custGeom>
              <a:avLst/>
              <a:gdLst/>
              <a:ahLst/>
              <a:cxnLst/>
              <a:rect l="l" t="t" r="r" b="b"/>
              <a:pathLst>
                <a:path w="286" h="100201" extrusionOk="0">
                  <a:moveTo>
                    <a:pt x="159" y="0"/>
                  </a:moveTo>
                  <a:cubicBezTo>
                    <a:pt x="64" y="0"/>
                    <a:pt x="1" y="64"/>
                    <a:pt x="1" y="159"/>
                  </a:cubicBezTo>
                  <a:lnTo>
                    <a:pt x="1" y="317"/>
                  </a:lnTo>
                  <a:cubicBezTo>
                    <a:pt x="1" y="380"/>
                    <a:pt x="64" y="444"/>
                    <a:pt x="159" y="444"/>
                  </a:cubicBezTo>
                  <a:cubicBezTo>
                    <a:pt x="222" y="444"/>
                    <a:pt x="286" y="380"/>
                    <a:pt x="286" y="317"/>
                  </a:cubicBezTo>
                  <a:lnTo>
                    <a:pt x="286" y="159"/>
                  </a:lnTo>
                  <a:cubicBezTo>
                    <a:pt x="286" y="64"/>
                    <a:pt x="222" y="0"/>
                    <a:pt x="159" y="0"/>
                  </a:cubicBezTo>
                  <a:close/>
                  <a:moveTo>
                    <a:pt x="159" y="950"/>
                  </a:moveTo>
                  <a:cubicBezTo>
                    <a:pt x="64" y="950"/>
                    <a:pt x="1" y="1014"/>
                    <a:pt x="1" y="1109"/>
                  </a:cubicBezTo>
                  <a:lnTo>
                    <a:pt x="1" y="1900"/>
                  </a:lnTo>
                  <a:cubicBezTo>
                    <a:pt x="1" y="1964"/>
                    <a:pt x="64" y="2027"/>
                    <a:pt x="159" y="2027"/>
                  </a:cubicBezTo>
                  <a:cubicBezTo>
                    <a:pt x="222" y="2027"/>
                    <a:pt x="286" y="1964"/>
                    <a:pt x="286" y="1900"/>
                  </a:cubicBezTo>
                  <a:lnTo>
                    <a:pt x="286" y="1109"/>
                  </a:lnTo>
                  <a:cubicBezTo>
                    <a:pt x="286" y="1014"/>
                    <a:pt x="222" y="950"/>
                    <a:pt x="159" y="950"/>
                  </a:cubicBezTo>
                  <a:close/>
                  <a:moveTo>
                    <a:pt x="159" y="2534"/>
                  </a:moveTo>
                  <a:cubicBezTo>
                    <a:pt x="64" y="2534"/>
                    <a:pt x="1" y="2597"/>
                    <a:pt x="1" y="2692"/>
                  </a:cubicBezTo>
                  <a:lnTo>
                    <a:pt x="1" y="3484"/>
                  </a:lnTo>
                  <a:cubicBezTo>
                    <a:pt x="1" y="3547"/>
                    <a:pt x="64" y="3611"/>
                    <a:pt x="159" y="3611"/>
                  </a:cubicBezTo>
                  <a:cubicBezTo>
                    <a:pt x="222" y="3611"/>
                    <a:pt x="286" y="3547"/>
                    <a:pt x="286" y="3484"/>
                  </a:cubicBezTo>
                  <a:lnTo>
                    <a:pt x="286" y="2692"/>
                  </a:lnTo>
                  <a:cubicBezTo>
                    <a:pt x="286" y="2597"/>
                    <a:pt x="222" y="2534"/>
                    <a:pt x="159" y="2534"/>
                  </a:cubicBezTo>
                  <a:close/>
                  <a:moveTo>
                    <a:pt x="159" y="4117"/>
                  </a:moveTo>
                  <a:cubicBezTo>
                    <a:pt x="64" y="4117"/>
                    <a:pt x="1" y="4181"/>
                    <a:pt x="1" y="4276"/>
                  </a:cubicBezTo>
                  <a:lnTo>
                    <a:pt x="1" y="5067"/>
                  </a:lnTo>
                  <a:cubicBezTo>
                    <a:pt x="1" y="5131"/>
                    <a:pt x="64" y="5194"/>
                    <a:pt x="159" y="5194"/>
                  </a:cubicBezTo>
                  <a:cubicBezTo>
                    <a:pt x="222" y="5194"/>
                    <a:pt x="286" y="5131"/>
                    <a:pt x="286" y="5067"/>
                  </a:cubicBezTo>
                  <a:lnTo>
                    <a:pt x="286" y="4276"/>
                  </a:lnTo>
                  <a:cubicBezTo>
                    <a:pt x="286" y="4181"/>
                    <a:pt x="222" y="4117"/>
                    <a:pt x="159" y="4117"/>
                  </a:cubicBezTo>
                  <a:close/>
                  <a:moveTo>
                    <a:pt x="159" y="5701"/>
                  </a:moveTo>
                  <a:cubicBezTo>
                    <a:pt x="64" y="5701"/>
                    <a:pt x="1" y="5764"/>
                    <a:pt x="1" y="5859"/>
                  </a:cubicBezTo>
                  <a:lnTo>
                    <a:pt x="1" y="6651"/>
                  </a:lnTo>
                  <a:cubicBezTo>
                    <a:pt x="1" y="6714"/>
                    <a:pt x="64" y="6777"/>
                    <a:pt x="159" y="6777"/>
                  </a:cubicBezTo>
                  <a:cubicBezTo>
                    <a:pt x="222" y="6777"/>
                    <a:pt x="286" y="6714"/>
                    <a:pt x="286" y="6651"/>
                  </a:cubicBezTo>
                  <a:lnTo>
                    <a:pt x="286" y="5859"/>
                  </a:lnTo>
                  <a:cubicBezTo>
                    <a:pt x="286" y="5764"/>
                    <a:pt x="222" y="5701"/>
                    <a:pt x="159" y="5701"/>
                  </a:cubicBezTo>
                  <a:close/>
                  <a:moveTo>
                    <a:pt x="159" y="7284"/>
                  </a:moveTo>
                  <a:cubicBezTo>
                    <a:pt x="64" y="7284"/>
                    <a:pt x="1" y="7347"/>
                    <a:pt x="1" y="7442"/>
                  </a:cubicBezTo>
                  <a:lnTo>
                    <a:pt x="1" y="8234"/>
                  </a:lnTo>
                  <a:cubicBezTo>
                    <a:pt x="1" y="8298"/>
                    <a:pt x="64" y="8361"/>
                    <a:pt x="159" y="8361"/>
                  </a:cubicBezTo>
                  <a:cubicBezTo>
                    <a:pt x="222" y="8361"/>
                    <a:pt x="286" y="8298"/>
                    <a:pt x="286" y="8234"/>
                  </a:cubicBezTo>
                  <a:lnTo>
                    <a:pt x="286" y="7442"/>
                  </a:lnTo>
                  <a:cubicBezTo>
                    <a:pt x="286" y="7347"/>
                    <a:pt x="222" y="7284"/>
                    <a:pt x="159" y="7284"/>
                  </a:cubicBezTo>
                  <a:close/>
                  <a:moveTo>
                    <a:pt x="159" y="8868"/>
                  </a:moveTo>
                  <a:cubicBezTo>
                    <a:pt x="64" y="8868"/>
                    <a:pt x="1" y="8931"/>
                    <a:pt x="1" y="9026"/>
                  </a:cubicBezTo>
                  <a:lnTo>
                    <a:pt x="1" y="9818"/>
                  </a:lnTo>
                  <a:cubicBezTo>
                    <a:pt x="1" y="9881"/>
                    <a:pt x="64" y="9944"/>
                    <a:pt x="159" y="9944"/>
                  </a:cubicBezTo>
                  <a:cubicBezTo>
                    <a:pt x="222" y="9944"/>
                    <a:pt x="286" y="9881"/>
                    <a:pt x="286" y="9818"/>
                  </a:cubicBezTo>
                  <a:lnTo>
                    <a:pt x="286" y="9026"/>
                  </a:lnTo>
                  <a:cubicBezTo>
                    <a:pt x="286" y="8931"/>
                    <a:pt x="222" y="8868"/>
                    <a:pt x="159" y="8868"/>
                  </a:cubicBezTo>
                  <a:close/>
                  <a:moveTo>
                    <a:pt x="159" y="10451"/>
                  </a:moveTo>
                  <a:cubicBezTo>
                    <a:pt x="64" y="10451"/>
                    <a:pt x="1" y="10514"/>
                    <a:pt x="1" y="10609"/>
                  </a:cubicBezTo>
                  <a:lnTo>
                    <a:pt x="1" y="11401"/>
                  </a:lnTo>
                  <a:cubicBezTo>
                    <a:pt x="1" y="11464"/>
                    <a:pt x="64" y="11528"/>
                    <a:pt x="159" y="11528"/>
                  </a:cubicBezTo>
                  <a:cubicBezTo>
                    <a:pt x="222" y="11528"/>
                    <a:pt x="286" y="11464"/>
                    <a:pt x="286" y="11401"/>
                  </a:cubicBezTo>
                  <a:lnTo>
                    <a:pt x="286" y="10609"/>
                  </a:lnTo>
                  <a:cubicBezTo>
                    <a:pt x="286" y="10514"/>
                    <a:pt x="222" y="10451"/>
                    <a:pt x="159" y="10451"/>
                  </a:cubicBezTo>
                  <a:close/>
                  <a:moveTo>
                    <a:pt x="159" y="12034"/>
                  </a:moveTo>
                  <a:cubicBezTo>
                    <a:pt x="64" y="12034"/>
                    <a:pt x="1" y="12098"/>
                    <a:pt x="1" y="12193"/>
                  </a:cubicBezTo>
                  <a:lnTo>
                    <a:pt x="1" y="12985"/>
                  </a:lnTo>
                  <a:cubicBezTo>
                    <a:pt x="1" y="13048"/>
                    <a:pt x="64" y="13111"/>
                    <a:pt x="159" y="13111"/>
                  </a:cubicBezTo>
                  <a:cubicBezTo>
                    <a:pt x="222" y="13111"/>
                    <a:pt x="286" y="13048"/>
                    <a:pt x="286" y="12985"/>
                  </a:cubicBezTo>
                  <a:lnTo>
                    <a:pt x="286" y="12193"/>
                  </a:lnTo>
                  <a:cubicBezTo>
                    <a:pt x="286" y="12098"/>
                    <a:pt x="222" y="12034"/>
                    <a:pt x="159" y="12034"/>
                  </a:cubicBezTo>
                  <a:close/>
                  <a:moveTo>
                    <a:pt x="159" y="13618"/>
                  </a:moveTo>
                  <a:cubicBezTo>
                    <a:pt x="64" y="13618"/>
                    <a:pt x="1" y="13681"/>
                    <a:pt x="1" y="13776"/>
                  </a:cubicBezTo>
                  <a:lnTo>
                    <a:pt x="1" y="14568"/>
                  </a:lnTo>
                  <a:cubicBezTo>
                    <a:pt x="1" y="14631"/>
                    <a:pt x="64" y="14695"/>
                    <a:pt x="159" y="14695"/>
                  </a:cubicBezTo>
                  <a:cubicBezTo>
                    <a:pt x="222" y="14695"/>
                    <a:pt x="286" y="14631"/>
                    <a:pt x="286" y="14568"/>
                  </a:cubicBezTo>
                  <a:lnTo>
                    <a:pt x="286" y="13776"/>
                  </a:lnTo>
                  <a:cubicBezTo>
                    <a:pt x="286" y="13681"/>
                    <a:pt x="222" y="13618"/>
                    <a:pt x="159" y="13618"/>
                  </a:cubicBezTo>
                  <a:close/>
                  <a:moveTo>
                    <a:pt x="159" y="15201"/>
                  </a:moveTo>
                  <a:cubicBezTo>
                    <a:pt x="64" y="15201"/>
                    <a:pt x="1" y="15265"/>
                    <a:pt x="1" y="15360"/>
                  </a:cubicBezTo>
                  <a:lnTo>
                    <a:pt x="1" y="16151"/>
                  </a:lnTo>
                  <a:cubicBezTo>
                    <a:pt x="1" y="16215"/>
                    <a:pt x="64" y="16278"/>
                    <a:pt x="159" y="16278"/>
                  </a:cubicBezTo>
                  <a:cubicBezTo>
                    <a:pt x="222" y="16278"/>
                    <a:pt x="286" y="16215"/>
                    <a:pt x="286" y="16151"/>
                  </a:cubicBezTo>
                  <a:lnTo>
                    <a:pt x="286" y="15360"/>
                  </a:lnTo>
                  <a:cubicBezTo>
                    <a:pt x="286" y="15265"/>
                    <a:pt x="222" y="15201"/>
                    <a:pt x="159" y="15201"/>
                  </a:cubicBezTo>
                  <a:close/>
                  <a:moveTo>
                    <a:pt x="159" y="16785"/>
                  </a:moveTo>
                  <a:cubicBezTo>
                    <a:pt x="64" y="16785"/>
                    <a:pt x="1" y="16848"/>
                    <a:pt x="1" y="16943"/>
                  </a:cubicBezTo>
                  <a:lnTo>
                    <a:pt x="1" y="17735"/>
                  </a:lnTo>
                  <a:cubicBezTo>
                    <a:pt x="1" y="17798"/>
                    <a:pt x="64" y="17862"/>
                    <a:pt x="159" y="17862"/>
                  </a:cubicBezTo>
                  <a:cubicBezTo>
                    <a:pt x="222" y="17862"/>
                    <a:pt x="286" y="17798"/>
                    <a:pt x="286" y="17735"/>
                  </a:cubicBezTo>
                  <a:lnTo>
                    <a:pt x="286" y="16943"/>
                  </a:lnTo>
                  <a:cubicBezTo>
                    <a:pt x="286" y="16848"/>
                    <a:pt x="222" y="16785"/>
                    <a:pt x="159" y="16785"/>
                  </a:cubicBezTo>
                  <a:close/>
                  <a:moveTo>
                    <a:pt x="159" y="18368"/>
                  </a:moveTo>
                  <a:cubicBezTo>
                    <a:pt x="64" y="18368"/>
                    <a:pt x="1" y="18432"/>
                    <a:pt x="1" y="18527"/>
                  </a:cubicBezTo>
                  <a:lnTo>
                    <a:pt x="1" y="19318"/>
                  </a:lnTo>
                  <a:cubicBezTo>
                    <a:pt x="1" y="19382"/>
                    <a:pt x="64" y="19445"/>
                    <a:pt x="159" y="19445"/>
                  </a:cubicBezTo>
                  <a:cubicBezTo>
                    <a:pt x="222" y="19445"/>
                    <a:pt x="286" y="19382"/>
                    <a:pt x="286" y="19318"/>
                  </a:cubicBezTo>
                  <a:lnTo>
                    <a:pt x="286" y="18527"/>
                  </a:lnTo>
                  <a:cubicBezTo>
                    <a:pt x="286" y="18432"/>
                    <a:pt x="222" y="18368"/>
                    <a:pt x="159" y="18368"/>
                  </a:cubicBezTo>
                  <a:close/>
                  <a:moveTo>
                    <a:pt x="159" y="19952"/>
                  </a:moveTo>
                  <a:cubicBezTo>
                    <a:pt x="64" y="19952"/>
                    <a:pt x="1" y="20015"/>
                    <a:pt x="1" y="20110"/>
                  </a:cubicBezTo>
                  <a:lnTo>
                    <a:pt x="1" y="20902"/>
                  </a:lnTo>
                  <a:cubicBezTo>
                    <a:pt x="1" y="20965"/>
                    <a:pt x="64" y="21028"/>
                    <a:pt x="159" y="21028"/>
                  </a:cubicBezTo>
                  <a:cubicBezTo>
                    <a:pt x="222" y="21028"/>
                    <a:pt x="286" y="20965"/>
                    <a:pt x="286" y="20902"/>
                  </a:cubicBezTo>
                  <a:lnTo>
                    <a:pt x="286" y="20110"/>
                  </a:lnTo>
                  <a:cubicBezTo>
                    <a:pt x="286" y="20015"/>
                    <a:pt x="222" y="19952"/>
                    <a:pt x="159" y="19952"/>
                  </a:cubicBezTo>
                  <a:close/>
                  <a:moveTo>
                    <a:pt x="159" y="21535"/>
                  </a:moveTo>
                  <a:cubicBezTo>
                    <a:pt x="64" y="21535"/>
                    <a:pt x="1" y="21598"/>
                    <a:pt x="1" y="21693"/>
                  </a:cubicBezTo>
                  <a:lnTo>
                    <a:pt x="1" y="22485"/>
                  </a:lnTo>
                  <a:cubicBezTo>
                    <a:pt x="1" y="22549"/>
                    <a:pt x="64" y="22612"/>
                    <a:pt x="159" y="22612"/>
                  </a:cubicBezTo>
                  <a:cubicBezTo>
                    <a:pt x="222" y="22612"/>
                    <a:pt x="286" y="22549"/>
                    <a:pt x="286" y="22485"/>
                  </a:cubicBezTo>
                  <a:lnTo>
                    <a:pt x="286" y="21693"/>
                  </a:lnTo>
                  <a:cubicBezTo>
                    <a:pt x="286" y="21598"/>
                    <a:pt x="222" y="21535"/>
                    <a:pt x="159" y="21535"/>
                  </a:cubicBezTo>
                  <a:close/>
                  <a:moveTo>
                    <a:pt x="159" y="23119"/>
                  </a:moveTo>
                  <a:cubicBezTo>
                    <a:pt x="64" y="23119"/>
                    <a:pt x="1" y="23182"/>
                    <a:pt x="1" y="23277"/>
                  </a:cubicBezTo>
                  <a:lnTo>
                    <a:pt x="1" y="24069"/>
                  </a:lnTo>
                  <a:cubicBezTo>
                    <a:pt x="1" y="24132"/>
                    <a:pt x="64" y="24195"/>
                    <a:pt x="159" y="24195"/>
                  </a:cubicBezTo>
                  <a:cubicBezTo>
                    <a:pt x="222" y="24195"/>
                    <a:pt x="286" y="24132"/>
                    <a:pt x="286" y="24069"/>
                  </a:cubicBezTo>
                  <a:lnTo>
                    <a:pt x="286" y="23277"/>
                  </a:lnTo>
                  <a:cubicBezTo>
                    <a:pt x="286" y="23182"/>
                    <a:pt x="222" y="23119"/>
                    <a:pt x="159" y="23119"/>
                  </a:cubicBezTo>
                  <a:close/>
                  <a:moveTo>
                    <a:pt x="159" y="24702"/>
                  </a:moveTo>
                  <a:cubicBezTo>
                    <a:pt x="64" y="24702"/>
                    <a:pt x="1" y="24765"/>
                    <a:pt x="1" y="24860"/>
                  </a:cubicBezTo>
                  <a:lnTo>
                    <a:pt x="1" y="25652"/>
                  </a:lnTo>
                  <a:cubicBezTo>
                    <a:pt x="1" y="25715"/>
                    <a:pt x="64" y="25779"/>
                    <a:pt x="159" y="25779"/>
                  </a:cubicBezTo>
                  <a:cubicBezTo>
                    <a:pt x="222" y="25779"/>
                    <a:pt x="286" y="25715"/>
                    <a:pt x="286" y="25652"/>
                  </a:cubicBezTo>
                  <a:lnTo>
                    <a:pt x="286" y="24860"/>
                  </a:lnTo>
                  <a:cubicBezTo>
                    <a:pt x="286" y="24765"/>
                    <a:pt x="222" y="24702"/>
                    <a:pt x="159" y="24702"/>
                  </a:cubicBezTo>
                  <a:close/>
                  <a:moveTo>
                    <a:pt x="159" y="26285"/>
                  </a:moveTo>
                  <a:cubicBezTo>
                    <a:pt x="64" y="26285"/>
                    <a:pt x="1" y="26349"/>
                    <a:pt x="1" y="26444"/>
                  </a:cubicBezTo>
                  <a:lnTo>
                    <a:pt x="1" y="27236"/>
                  </a:lnTo>
                  <a:cubicBezTo>
                    <a:pt x="1" y="27299"/>
                    <a:pt x="64" y="27362"/>
                    <a:pt x="159" y="27362"/>
                  </a:cubicBezTo>
                  <a:cubicBezTo>
                    <a:pt x="222" y="27362"/>
                    <a:pt x="286" y="27299"/>
                    <a:pt x="286" y="27236"/>
                  </a:cubicBezTo>
                  <a:lnTo>
                    <a:pt x="286" y="26444"/>
                  </a:lnTo>
                  <a:cubicBezTo>
                    <a:pt x="286" y="26349"/>
                    <a:pt x="222" y="26285"/>
                    <a:pt x="159" y="26285"/>
                  </a:cubicBezTo>
                  <a:close/>
                  <a:moveTo>
                    <a:pt x="159" y="27869"/>
                  </a:moveTo>
                  <a:cubicBezTo>
                    <a:pt x="64" y="27869"/>
                    <a:pt x="1" y="27932"/>
                    <a:pt x="1" y="28027"/>
                  </a:cubicBezTo>
                  <a:lnTo>
                    <a:pt x="1" y="28819"/>
                  </a:lnTo>
                  <a:cubicBezTo>
                    <a:pt x="1" y="28882"/>
                    <a:pt x="64" y="28946"/>
                    <a:pt x="159" y="28946"/>
                  </a:cubicBezTo>
                  <a:cubicBezTo>
                    <a:pt x="222" y="28946"/>
                    <a:pt x="286" y="28882"/>
                    <a:pt x="286" y="28819"/>
                  </a:cubicBezTo>
                  <a:lnTo>
                    <a:pt x="286" y="28027"/>
                  </a:lnTo>
                  <a:cubicBezTo>
                    <a:pt x="286" y="27932"/>
                    <a:pt x="222" y="27869"/>
                    <a:pt x="159" y="27869"/>
                  </a:cubicBezTo>
                  <a:close/>
                  <a:moveTo>
                    <a:pt x="159" y="29452"/>
                  </a:moveTo>
                  <a:cubicBezTo>
                    <a:pt x="64" y="29452"/>
                    <a:pt x="1" y="29516"/>
                    <a:pt x="1" y="29611"/>
                  </a:cubicBezTo>
                  <a:lnTo>
                    <a:pt x="1" y="30402"/>
                  </a:lnTo>
                  <a:cubicBezTo>
                    <a:pt x="1" y="30466"/>
                    <a:pt x="64" y="30529"/>
                    <a:pt x="159" y="30529"/>
                  </a:cubicBezTo>
                  <a:cubicBezTo>
                    <a:pt x="222" y="30529"/>
                    <a:pt x="286" y="30466"/>
                    <a:pt x="286" y="30402"/>
                  </a:cubicBezTo>
                  <a:lnTo>
                    <a:pt x="286" y="29611"/>
                  </a:lnTo>
                  <a:cubicBezTo>
                    <a:pt x="286" y="29516"/>
                    <a:pt x="222" y="29452"/>
                    <a:pt x="159" y="29452"/>
                  </a:cubicBezTo>
                  <a:close/>
                  <a:moveTo>
                    <a:pt x="159" y="31036"/>
                  </a:moveTo>
                  <a:cubicBezTo>
                    <a:pt x="64" y="31036"/>
                    <a:pt x="1" y="31099"/>
                    <a:pt x="1" y="31194"/>
                  </a:cubicBezTo>
                  <a:lnTo>
                    <a:pt x="1" y="31986"/>
                  </a:lnTo>
                  <a:cubicBezTo>
                    <a:pt x="1" y="32049"/>
                    <a:pt x="64" y="32113"/>
                    <a:pt x="159" y="32113"/>
                  </a:cubicBezTo>
                  <a:cubicBezTo>
                    <a:pt x="222" y="32113"/>
                    <a:pt x="286" y="32049"/>
                    <a:pt x="286" y="31986"/>
                  </a:cubicBezTo>
                  <a:lnTo>
                    <a:pt x="286" y="31194"/>
                  </a:lnTo>
                  <a:cubicBezTo>
                    <a:pt x="286" y="31099"/>
                    <a:pt x="222" y="31036"/>
                    <a:pt x="159" y="31036"/>
                  </a:cubicBezTo>
                  <a:close/>
                  <a:moveTo>
                    <a:pt x="159" y="32619"/>
                  </a:moveTo>
                  <a:cubicBezTo>
                    <a:pt x="64" y="32619"/>
                    <a:pt x="1" y="32683"/>
                    <a:pt x="1" y="32778"/>
                  </a:cubicBezTo>
                  <a:lnTo>
                    <a:pt x="1" y="33569"/>
                  </a:lnTo>
                  <a:cubicBezTo>
                    <a:pt x="1" y="33633"/>
                    <a:pt x="64" y="33696"/>
                    <a:pt x="159" y="33696"/>
                  </a:cubicBezTo>
                  <a:cubicBezTo>
                    <a:pt x="222" y="33696"/>
                    <a:pt x="286" y="33633"/>
                    <a:pt x="286" y="33569"/>
                  </a:cubicBezTo>
                  <a:lnTo>
                    <a:pt x="286" y="32778"/>
                  </a:lnTo>
                  <a:cubicBezTo>
                    <a:pt x="286" y="32683"/>
                    <a:pt x="222" y="32619"/>
                    <a:pt x="159" y="32619"/>
                  </a:cubicBezTo>
                  <a:close/>
                  <a:moveTo>
                    <a:pt x="159" y="34203"/>
                  </a:moveTo>
                  <a:cubicBezTo>
                    <a:pt x="64" y="34203"/>
                    <a:pt x="1" y="34266"/>
                    <a:pt x="1" y="34361"/>
                  </a:cubicBezTo>
                  <a:lnTo>
                    <a:pt x="1" y="35153"/>
                  </a:lnTo>
                  <a:cubicBezTo>
                    <a:pt x="1" y="35216"/>
                    <a:pt x="64" y="35279"/>
                    <a:pt x="159" y="35279"/>
                  </a:cubicBezTo>
                  <a:cubicBezTo>
                    <a:pt x="222" y="35279"/>
                    <a:pt x="286" y="35216"/>
                    <a:pt x="286" y="35153"/>
                  </a:cubicBezTo>
                  <a:lnTo>
                    <a:pt x="286" y="34361"/>
                  </a:lnTo>
                  <a:cubicBezTo>
                    <a:pt x="286" y="34266"/>
                    <a:pt x="222" y="34203"/>
                    <a:pt x="159" y="34203"/>
                  </a:cubicBezTo>
                  <a:close/>
                  <a:moveTo>
                    <a:pt x="159" y="35786"/>
                  </a:moveTo>
                  <a:cubicBezTo>
                    <a:pt x="64" y="35786"/>
                    <a:pt x="1" y="35849"/>
                    <a:pt x="1" y="35944"/>
                  </a:cubicBezTo>
                  <a:lnTo>
                    <a:pt x="1" y="36736"/>
                  </a:lnTo>
                  <a:cubicBezTo>
                    <a:pt x="1" y="36800"/>
                    <a:pt x="64" y="36863"/>
                    <a:pt x="159" y="36863"/>
                  </a:cubicBezTo>
                  <a:cubicBezTo>
                    <a:pt x="222" y="36863"/>
                    <a:pt x="286" y="36800"/>
                    <a:pt x="286" y="36736"/>
                  </a:cubicBezTo>
                  <a:lnTo>
                    <a:pt x="286" y="35944"/>
                  </a:lnTo>
                  <a:cubicBezTo>
                    <a:pt x="286" y="35849"/>
                    <a:pt x="222" y="35786"/>
                    <a:pt x="159" y="35786"/>
                  </a:cubicBezTo>
                  <a:close/>
                  <a:moveTo>
                    <a:pt x="159" y="37370"/>
                  </a:moveTo>
                  <a:cubicBezTo>
                    <a:pt x="64" y="37370"/>
                    <a:pt x="1" y="37433"/>
                    <a:pt x="1" y="37528"/>
                  </a:cubicBezTo>
                  <a:lnTo>
                    <a:pt x="1" y="38320"/>
                  </a:lnTo>
                  <a:cubicBezTo>
                    <a:pt x="1" y="38383"/>
                    <a:pt x="64" y="38446"/>
                    <a:pt x="159" y="38446"/>
                  </a:cubicBezTo>
                  <a:cubicBezTo>
                    <a:pt x="222" y="38446"/>
                    <a:pt x="286" y="38383"/>
                    <a:pt x="286" y="38320"/>
                  </a:cubicBezTo>
                  <a:lnTo>
                    <a:pt x="286" y="37528"/>
                  </a:lnTo>
                  <a:cubicBezTo>
                    <a:pt x="286" y="37433"/>
                    <a:pt x="222" y="37370"/>
                    <a:pt x="159" y="37370"/>
                  </a:cubicBezTo>
                  <a:close/>
                  <a:moveTo>
                    <a:pt x="159" y="38953"/>
                  </a:moveTo>
                  <a:cubicBezTo>
                    <a:pt x="64" y="38953"/>
                    <a:pt x="1" y="39016"/>
                    <a:pt x="1" y="39111"/>
                  </a:cubicBezTo>
                  <a:lnTo>
                    <a:pt x="1" y="39903"/>
                  </a:lnTo>
                  <a:cubicBezTo>
                    <a:pt x="1" y="39966"/>
                    <a:pt x="64" y="40030"/>
                    <a:pt x="159" y="40030"/>
                  </a:cubicBezTo>
                  <a:cubicBezTo>
                    <a:pt x="222" y="40030"/>
                    <a:pt x="286" y="39966"/>
                    <a:pt x="286" y="39903"/>
                  </a:cubicBezTo>
                  <a:lnTo>
                    <a:pt x="286" y="39111"/>
                  </a:lnTo>
                  <a:cubicBezTo>
                    <a:pt x="286" y="39016"/>
                    <a:pt x="222" y="38953"/>
                    <a:pt x="159" y="38953"/>
                  </a:cubicBezTo>
                  <a:close/>
                  <a:moveTo>
                    <a:pt x="159" y="40536"/>
                  </a:moveTo>
                  <a:cubicBezTo>
                    <a:pt x="64" y="40536"/>
                    <a:pt x="1" y="40600"/>
                    <a:pt x="1" y="40695"/>
                  </a:cubicBezTo>
                  <a:lnTo>
                    <a:pt x="1" y="41487"/>
                  </a:lnTo>
                  <a:cubicBezTo>
                    <a:pt x="1" y="41550"/>
                    <a:pt x="64" y="41613"/>
                    <a:pt x="159" y="41613"/>
                  </a:cubicBezTo>
                  <a:cubicBezTo>
                    <a:pt x="222" y="41613"/>
                    <a:pt x="286" y="41550"/>
                    <a:pt x="286" y="41487"/>
                  </a:cubicBezTo>
                  <a:lnTo>
                    <a:pt x="286" y="40695"/>
                  </a:lnTo>
                  <a:cubicBezTo>
                    <a:pt x="286" y="40600"/>
                    <a:pt x="222" y="40536"/>
                    <a:pt x="159" y="40536"/>
                  </a:cubicBezTo>
                  <a:close/>
                  <a:moveTo>
                    <a:pt x="159" y="42120"/>
                  </a:moveTo>
                  <a:cubicBezTo>
                    <a:pt x="64" y="42120"/>
                    <a:pt x="1" y="42183"/>
                    <a:pt x="1" y="42278"/>
                  </a:cubicBezTo>
                  <a:lnTo>
                    <a:pt x="1" y="43070"/>
                  </a:lnTo>
                  <a:cubicBezTo>
                    <a:pt x="1" y="43133"/>
                    <a:pt x="64" y="43197"/>
                    <a:pt x="159" y="43197"/>
                  </a:cubicBezTo>
                  <a:cubicBezTo>
                    <a:pt x="222" y="43197"/>
                    <a:pt x="286" y="43133"/>
                    <a:pt x="286" y="43070"/>
                  </a:cubicBezTo>
                  <a:lnTo>
                    <a:pt x="286" y="42278"/>
                  </a:lnTo>
                  <a:cubicBezTo>
                    <a:pt x="286" y="42183"/>
                    <a:pt x="222" y="42120"/>
                    <a:pt x="159" y="42120"/>
                  </a:cubicBezTo>
                  <a:close/>
                  <a:moveTo>
                    <a:pt x="159" y="43703"/>
                  </a:moveTo>
                  <a:cubicBezTo>
                    <a:pt x="64" y="43703"/>
                    <a:pt x="1" y="43767"/>
                    <a:pt x="1" y="43862"/>
                  </a:cubicBezTo>
                  <a:lnTo>
                    <a:pt x="1" y="44653"/>
                  </a:lnTo>
                  <a:cubicBezTo>
                    <a:pt x="1" y="44717"/>
                    <a:pt x="64" y="44780"/>
                    <a:pt x="159" y="44780"/>
                  </a:cubicBezTo>
                  <a:cubicBezTo>
                    <a:pt x="222" y="44780"/>
                    <a:pt x="286" y="44717"/>
                    <a:pt x="286" y="44653"/>
                  </a:cubicBezTo>
                  <a:lnTo>
                    <a:pt x="286" y="43862"/>
                  </a:lnTo>
                  <a:cubicBezTo>
                    <a:pt x="286" y="43767"/>
                    <a:pt x="222" y="43703"/>
                    <a:pt x="159" y="43703"/>
                  </a:cubicBezTo>
                  <a:close/>
                  <a:moveTo>
                    <a:pt x="159" y="45287"/>
                  </a:moveTo>
                  <a:cubicBezTo>
                    <a:pt x="64" y="45287"/>
                    <a:pt x="1" y="45350"/>
                    <a:pt x="1" y="45445"/>
                  </a:cubicBezTo>
                  <a:lnTo>
                    <a:pt x="1" y="46237"/>
                  </a:lnTo>
                  <a:cubicBezTo>
                    <a:pt x="1" y="46300"/>
                    <a:pt x="64" y="46364"/>
                    <a:pt x="159" y="46364"/>
                  </a:cubicBezTo>
                  <a:cubicBezTo>
                    <a:pt x="222" y="46364"/>
                    <a:pt x="286" y="46300"/>
                    <a:pt x="286" y="46237"/>
                  </a:cubicBezTo>
                  <a:lnTo>
                    <a:pt x="286" y="45445"/>
                  </a:lnTo>
                  <a:cubicBezTo>
                    <a:pt x="286" y="45350"/>
                    <a:pt x="222" y="45287"/>
                    <a:pt x="159" y="45287"/>
                  </a:cubicBezTo>
                  <a:close/>
                  <a:moveTo>
                    <a:pt x="159" y="46870"/>
                  </a:moveTo>
                  <a:cubicBezTo>
                    <a:pt x="64" y="46870"/>
                    <a:pt x="1" y="46934"/>
                    <a:pt x="1" y="47029"/>
                  </a:cubicBezTo>
                  <a:lnTo>
                    <a:pt x="1" y="47820"/>
                  </a:lnTo>
                  <a:cubicBezTo>
                    <a:pt x="1" y="47884"/>
                    <a:pt x="64" y="47947"/>
                    <a:pt x="159" y="47947"/>
                  </a:cubicBezTo>
                  <a:cubicBezTo>
                    <a:pt x="222" y="47947"/>
                    <a:pt x="286" y="47884"/>
                    <a:pt x="286" y="47820"/>
                  </a:cubicBezTo>
                  <a:lnTo>
                    <a:pt x="286" y="47029"/>
                  </a:lnTo>
                  <a:cubicBezTo>
                    <a:pt x="286" y="46934"/>
                    <a:pt x="222" y="46870"/>
                    <a:pt x="159" y="46870"/>
                  </a:cubicBezTo>
                  <a:close/>
                  <a:moveTo>
                    <a:pt x="159" y="48454"/>
                  </a:moveTo>
                  <a:cubicBezTo>
                    <a:pt x="64" y="48454"/>
                    <a:pt x="1" y="48517"/>
                    <a:pt x="1" y="48612"/>
                  </a:cubicBezTo>
                  <a:lnTo>
                    <a:pt x="1" y="49404"/>
                  </a:lnTo>
                  <a:cubicBezTo>
                    <a:pt x="1" y="49467"/>
                    <a:pt x="64" y="49530"/>
                    <a:pt x="159" y="49530"/>
                  </a:cubicBezTo>
                  <a:cubicBezTo>
                    <a:pt x="222" y="49530"/>
                    <a:pt x="286" y="49467"/>
                    <a:pt x="286" y="49404"/>
                  </a:cubicBezTo>
                  <a:lnTo>
                    <a:pt x="286" y="48612"/>
                  </a:lnTo>
                  <a:cubicBezTo>
                    <a:pt x="286" y="48517"/>
                    <a:pt x="222" y="48454"/>
                    <a:pt x="159" y="48454"/>
                  </a:cubicBezTo>
                  <a:close/>
                  <a:moveTo>
                    <a:pt x="159" y="50037"/>
                  </a:moveTo>
                  <a:cubicBezTo>
                    <a:pt x="64" y="50037"/>
                    <a:pt x="1" y="50100"/>
                    <a:pt x="1" y="50195"/>
                  </a:cubicBezTo>
                  <a:lnTo>
                    <a:pt x="1" y="50987"/>
                  </a:lnTo>
                  <a:cubicBezTo>
                    <a:pt x="1" y="51051"/>
                    <a:pt x="64" y="51114"/>
                    <a:pt x="159" y="51114"/>
                  </a:cubicBezTo>
                  <a:cubicBezTo>
                    <a:pt x="222" y="51114"/>
                    <a:pt x="286" y="51051"/>
                    <a:pt x="286" y="50987"/>
                  </a:cubicBezTo>
                  <a:lnTo>
                    <a:pt x="286" y="50195"/>
                  </a:lnTo>
                  <a:cubicBezTo>
                    <a:pt x="286" y="50100"/>
                    <a:pt x="222" y="50037"/>
                    <a:pt x="159" y="50037"/>
                  </a:cubicBezTo>
                  <a:close/>
                  <a:moveTo>
                    <a:pt x="159" y="51621"/>
                  </a:moveTo>
                  <a:cubicBezTo>
                    <a:pt x="64" y="51621"/>
                    <a:pt x="1" y="51684"/>
                    <a:pt x="1" y="51779"/>
                  </a:cubicBezTo>
                  <a:lnTo>
                    <a:pt x="1" y="52571"/>
                  </a:lnTo>
                  <a:cubicBezTo>
                    <a:pt x="1" y="52634"/>
                    <a:pt x="64" y="52697"/>
                    <a:pt x="159" y="52697"/>
                  </a:cubicBezTo>
                  <a:cubicBezTo>
                    <a:pt x="222" y="52697"/>
                    <a:pt x="286" y="52634"/>
                    <a:pt x="286" y="52571"/>
                  </a:cubicBezTo>
                  <a:lnTo>
                    <a:pt x="286" y="51779"/>
                  </a:lnTo>
                  <a:cubicBezTo>
                    <a:pt x="286" y="51684"/>
                    <a:pt x="222" y="51621"/>
                    <a:pt x="159" y="51621"/>
                  </a:cubicBezTo>
                  <a:close/>
                  <a:moveTo>
                    <a:pt x="159" y="53204"/>
                  </a:moveTo>
                  <a:cubicBezTo>
                    <a:pt x="64" y="53204"/>
                    <a:pt x="1" y="53267"/>
                    <a:pt x="1" y="53362"/>
                  </a:cubicBezTo>
                  <a:lnTo>
                    <a:pt x="1" y="54154"/>
                  </a:lnTo>
                  <a:cubicBezTo>
                    <a:pt x="1" y="54217"/>
                    <a:pt x="64" y="54281"/>
                    <a:pt x="159" y="54281"/>
                  </a:cubicBezTo>
                  <a:cubicBezTo>
                    <a:pt x="222" y="54281"/>
                    <a:pt x="286" y="54217"/>
                    <a:pt x="286" y="54154"/>
                  </a:cubicBezTo>
                  <a:lnTo>
                    <a:pt x="286" y="53362"/>
                  </a:lnTo>
                  <a:cubicBezTo>
                    <a:pt x="286" y="53267"/>
                    <a:pt x="222" y="53204"/>
                    <a:pt x="159" y="53204"/>
                  </a:cubicBezTo>
                  <a:close/>
                  <a:moveTo>
                    <a:pt x="159" y="54787"/>
                  </a:moveTo>
                  <a:cubicBezTo>
                    <a:pt x="64" y="54787"/>
                    <a:pt x="1" y="54851"/>
                    <a:pt x="1" y="54946"/>
                  </a:cubicBezTo>
                  <a:lnTo>
                    <a:pt x="1" y="55738"/>
                  </a:lnTo>
                  <a:cubicBezTo>
                    <a:pt x="1" y="55801"/>
                    <a:pt x="64" y="55864"/>
                    <a:pt x="159" y="55864"/>
                  </a:cubicBezTo>
                  <a:cubicBezTo>
                    <a:pt x="222" y="55864"/>
                    <a:pt x="286" y="55801"/>
                    <a:pt x="286" y="55738"/>
                  </a:cubicBezTo>
                  <a:lnTo>
                    <a:pt x="286" y="54946"/>
                  </a:lnTo>
                  <a:cubicBezTo>
                    <a:pt x="286" y="54851"/>
                    <a:pt x="222" y="54787"/>
                    <a:pt x="159" y="54787"/>
                  </a:cubicBezTo>
                  <a:close/>
                  <a:moveTo>
                    <a:pt x="159" y="56371"/>
                  </a:moveTo>
                  <a:cubicBezTo>
                    <a:pt x="64" y="56371"/>
                    <a:pt x="1" y="56434"/>
                    <a:pt x="1" y="56529"/>
                  </a:cubicBezTo>
                  <a:lnTo>
                    <a:pt x="1" y="57321"/>
                  </a:lnTo>
                  <a:cubicBezTo>
                    <a:pt x="1" y="57384"/>
                    <a:pt x="64" y="57448"/>
                    <a:pt x="159" y="57448"/>
                  </a:cubicBezTo>
                  <a:cubicBezTo>
                    <a:pt x="222" y="57448"/>
                    <a:pt x="286" y="57384"/>
                    <a:pt x="286" y="57321"/>
                  </a:cubicBezTo>
                  <a:lnTo>
                    <a:pt x="286" y="56529"/>
                  </a:lnTo>
                  <a:cubicBezTo>
                    <a:pt x="286" y="56434"/>
                    <a:pt x="222" y="56371"/>
                    <a:pt x="159" y="56371"/>
                  </a:cubicBezTo>
                  <a:close/>
                  <a:moveTo>
                    <a:pt x="159" y="57954"/>
                  </a:moveTo>
                  <a:cubicBezTo>
                    <a:pt x="64" y="57954"/>
                    <a:pt x="1" y="58018"/>
                    <a:pt x="1" y="58113"/>
                  </a:cubicBezTo>
                  <a:lnTo>
                    <a:pt x="1" y="58904"/>
                  </a:lnTo>
                  <a:cubicBezTo>
                    <a:pt x="1" y="58968"/>
                    <a:pt x="64" y="59031"/>
                    <a:pt x="159" y="59031"/>
                  </a:cubicBezTo>
                  <a:cubicBezTo>
                    <a:pt x="222" y="59031"/>
                    <a:pt x="286" y="58968"/>
                    <a:pt x="286" y="58904"/>
                  </a:cubicBezTo>
                  <a:lnTo>
                    <a:pt x="286" y="58113"/>
                  </a:lnTo>
                  <a:cubicBezTo>
                    <a:pt x="286" y="58018"/>
                    <a:pt x="222" y="57954"/>
                    <a:pt x="159" y="57954"/>
                  </a:cubicBezTo>
                  <a:close/>
                  <a:moveTo>
                    <a:pt x="159" y="59538"/>
                  </a:moveTo>
                  <a:cubicBezTo>
                    <a:pt x="64" y="59538"/>
                    <a:pt x="1" y="59601"/>
                    <a:pt x="1" y="59696"/>
                  </a:cubicBezTo>
                  <a:lnTo>
                    <a:pt x="1" y="60488"/>
                  </a:lnTo>
                  <a:cubicBezTo>
                    <a:pt x="1" y="60551"/>
                    <a:pt x="64" y="60615"/>
                    <a:pt x="159" y="60615"/>
                  </a:cubicBezTo>
                  <a:cubicBezTo>
                    <a:pt x="222" y="60615"/>
                    <a:pt x="286" y="60551"/>
                    <a:pt x="286" y="60488"/>
                  </a:cubicBezTo>
                  <a:lnTo>
                    <a:pt x="286" y="59696"/>
                  </a:lnTo>
                  <a:cubicBezTo>
                    <a:pt x="286" y="59601"/>
                    <a:pt x="222" y="59538"/>
                    <a:pt x="159" y="59538"/>
                  </a:cubicBezTo>
                  <a:close/>
                  <a:moveTo>
                    <a:pt x="159" y="61121"/>
                  </a:moveTo>
                  <a:cubicBezTo>
                    <a:pt x="64" y="61121"/>
                    <a:pt x="1" y="61185"/>
                    <a:pt x="1" y="61280"/>
                  </a:cubicBezTo>
                  <a:lnTo>
                    <a:pt x="1" y="62071"/>
                  </a:lnTo>
                  <a:cubicBezTo>
                    <a:pt x="1" y="62135"/>
                    <a:pt x="64" y="62198"/>
                    <a:pt x="159" y="62198"/>
                  </a:cubicBezTo>
                  <a:cubicBezTo>
                    <a:pt x="222" y="62198"/>
                    <a:pt x="286" y="62135"/>
                    <a:pt x="286" y="62071"/>
                  </a:cubicBezTo>
                  <a:lnTo>
                    <a:pt x="286" y="61280"/>
                  </a:lnTo>
                  <a:cubicBezTo>
                    <a:pt x="286" y="61185"/>
                    <a:pt x="222" y="61121"/>
                    <a:pt x="159" y="61121"/>
                  </a:cubicBezTo>
                  <a:close/>
                  <a:moveTo>
                    <a:pt x="159" y="62705"/>
                  </a:moveTo>
                  <a:cubicBezTo>
                    <a:pt x="64" y="62705"/>
                    <a:pt x="1" y="62768"/>
                    <a:pt x="1" y="62863"/>
                  </a:cubicBezTo>
                  <a:lnTo>
                    <a:pt x="1" y="63655"/>
                  </a:lnTo>
                  <a:cubicBezTo>
                    <a:pt x="1" y="63718"/>
                    <a:pt x="64" y="63781"/>
                    <a:pt x="159" y="63781"/>
                  </a:cubicBezTo>
                  <a:cubicBezTo>
                    <a:pt x="222" y="63781"/>
                    <a:pt x="286" y="63718"/>
                    <a:pt x="286" y="63655"/>
                  </a:cubicBezTo>
                  <a:lnTo>
                    <a:pt x="286" y="62863"/>
                  </a:lnTo>
                  <a:cubicBezTo>
                    <a:pt x="286" y="62768"/>
                    <a:pt x="222" y="62705"/>
                    <a:pt x="159" y="62705"/>
                  </a:cubicBezTo>
                  <a:close/>
                  <a:moveTo>
                    <a:pt x="159" y="64288"/>
                  </a:moveTo>
                  <a:cubicBezTo>
                    <a:pt x="64" y="64288"/>
                    <a:pt x="1" y="64351"/>
                    <a:pt x="1" y="64446"/>
                  </a:cubicBezTo>
                  <a:lnTo>
                    <a:pt x="1" y="65238"/>
                  </a:lnTo>
                  <a:cubicBezTo>
                    <a:pt x="1" y="65302"/>
                    <a:pt x="64" y="65365"/>
                    <a:pt x="159" y="65365"/>
                  </a:cubicBezTo>
                  <a:cubicBezTo>
                    <a:pt x="222" y="65365"/>
                    <a:pt x="286" y="65302"/>
                    <a:pt x="286" y="65238"/>
                  </a:cubicBezTo>
                  <a:lnTo>
                    <a:pt x="286" y="64446"/>
                  </a:lnTo>
                  <a:cubicBezTo>
                    <a:pt x="286" y="64351"/>
                    <a:pt x="222" y="64288"/>
                    <a:pt x="159" y="64288"/>
                  </a:cubicBezTo>
                  <a:close/>
                  <a:moveTo>
                    <a:pt x="159" y="65872"/>
                  </a:moveTo>
                  <a:cubicBezTo>
                    <a:pt x="64" y="65872"/>
                    <a:pt x="1" y="65935"/>
                    <a:pt x="1" y="66030"/>
                  </a:cubicBezTo>
                  <a:lnTo>
                    <a:pt x="1" y="66822"/>
                  </a:lnTo>
                  <a:cubicBezTo>
                    <a:pt x="1" y="66885"/>
                    <a:pt x="64" y="66948"/>
                    <a:pt x="159" y="66948"/>
                  </a:cubicBezTo>
                  <a:cubicBezTo>
                    <a:pt x="222" y="66948"/>
                    <a:pt x="286" y="66885"/>
                    <a:pt x="286" y="66822"/>
                  </a:cubicBezTo>
                  <a:lnTo>
                    <a:pt x="286" y="66030"/>
                  </a:lnTo>
                  <a:cubicBezTo>
                    <a:pt x="286" y="65935"/>
                    <a:pt x="222" y="65872"/>
                    <a:pt x="159" y="65872"/>
                  </a:cubicBezTo>
                  <a:close/>
                  <a:moveTo>
                    <a:pt x="159" y="67455"/>
                  </a:moveTo>
                  <a:cubicBezTo>
                    <a:pt x="64" y="67455"/>
                    <a:pt x="1" y="67518"/>
                    <a:pt x="1" y="67613"/>
                  </a:cubicBezTo>
                  <a:lnTo>
                    <a:pt x="1" y="68405"/>
                  </a:lnTo>
                  <a:cubicBezTo>
                    <a:pt x="1" y="68468"/>
                    <a:pt x="64" y="68532"/>
                    <a:pt x="159" y="68532"/>
                  </a:cubicBezTo>
                  <a:cubicBezTo>
                    <a:pt x="222" y="68532"/>
                    <a:pt x="286" y="68468"/>
                    <a:pt x="286" y="68405"/>
                  </a:cubicBezTo>
                  <a:lnTo>
                    <a:pt x="286" y="67613"/>
                  </a:lnTo>
                  <a:cubicBezTo>
                    <a:pt x="286" y="67518"/>
                    <a:pt x="222" y="67455"/>
                    <a:pt x="159" y="67455"/>
                  </a:cubicBezTo>
                  <a:close/>
                  <a:moveTo>
                    <a:pt x="159" y="69038"/>
                  </a:moveTo>
                  <a:cubicBezTo>
                    <a:pt x="64" y="69038"/>
                    <a:pt x="1" y="69102"/>
                    <a:pt x="1" y="69197"/>
                  </a:cubicBezTo>
                  <a:lnTo>
                    <a:pt x="1" y="69989"/>
                  </a:lnTo>
                  <a:cubicBezTo>
                    <a:pt x="1" y="70052"/>
                    <a:pt x="64" y="70115"/>
                    <a:pt x="159" y="70115"/>
                  </a:cubicBezTo>
                  <a:cubicBezTo>
                    <a:pt x="222" y="70115"/>
                    <a:pt x="286" y="70052"/>
                    <a:pt x="286" y="69989"/>
                  </a:cubicBezTo>
                  <a:lnTo>
                    <a:pt x="286" y="69197"/>
                  </a:lnTo>
                  <a:cubicBezTo>
                    <a:pt x="286" y="69102"/>
                    <a:pt x="222" y="69038"/>
                    <a:pt x="159" y="69038"/>
                  </a:cubicBezTo>
                  <a:close/>
                  <a:moveTo>
                    <a:pt x="159" y="70622"/>
                  </a:moveTo>
                  <a:cubicBezTo>
                    <a:pt x="64" y="70622"/>
                    <a:pt x="1" y="70685"/>
                    <a:pt x="1" y="70780"/>
                  </a:cubicBezTo>
                  <a:lnTo>
                    <a:pt x="1" y="71572"/>
                  </a:lnTo>
                  <a:cubicBezTo>
                    <a:pt x="1" y="71635"/>
                    <a:pt x="64" y="71699"/>
                    <a:pt x="159" y="71699"/>
                  </a:cubicBezTo>
                  <a:cubicBezTo>
                    <a:pt x="222" y="71699"/>
                    <a:pt x="286" y="71635"/>
                    <a:pt x="286" y="71572"/>
                  </a:cubicBezTo>
                  <a:lnTo>
                    <a:pt x="286" y="70780"/>
                  </a:lnTo>
                  <a:cubicBezTo>
                    <a:pt x="286" y="70685"/>
                    <a:pt x="222" y="70622"/>
                    <a:pt x="159" y="70622"/>
                  </a:cubicBezTo>
                  <a:close/>
                  <a:moveTo>
                    <a:pt x="159" y="72205"/>
                  </a:moveTo>
                  <a:cubicBezTo>
                    <a:pt x="64" y="72205"/>
                    <a:pt x="1" y="72269"/>
                    <a:pt x="1" y="72364"/>
                  </a:cubicBezTo>
                  <a:lnTo>
                    <a:pt x="1" y="73155"/>
                  </a:lnTo>
                  <a:cubicBezTo>
                    <a:pt x="1" y="73219"/>
                    <a:pt x="64" y="73282"/>
                    <a:pt x="159" y="73282"/>
                  </a:cubicBezTo>
                  <a:cubicBezTo>
                    <a:pt x="222" y="73282"/>
                    <a:pt x="286" y="73219"/>
                    <a:pt x="286" y="73155"/>
                  </a:cubicBezTo>
                  <a:lnTo>
                    <a:pt x="286" y="72364"/>
                  </a:lnTo>
                  <a:cubicBezTo>
                    <a:pt x="286" y="72269"/>
                    <a:pt x="222" y="72205"/>
                    <a:pt x="159" y="72205"/>
                  </a:cubicBezTo>
                  <a:close/>
                  <a:moveTo>
                    <a:pt x="159" y="73789"/>
                  </a:moveTo>
                  <a:cubicBezTo>
                    <a:pt x="64" y="73789"/>
                    <a:pt x="1" y="73852"/>
                    <a:pt x="1" y="73947"/>
                  </a:cubicBezTo>
                  <a:lnTo>
                    <a:pt x="1" y="74739"/>
                  </a:lnTo>
                  <a:cubicBezTo>
                    <a:pt x="1" y="74802"/>
                    <a:pt x="64" y="74866"/>
                    <a:pt x="159" y="74866"/>
                  </a:cubicBezTo>
                  <a:cubicBezTo>
                    <a:pt x="222" y="74866"/>
                    <a:pt x="286" y="74802"/>
                    <a:pt x="286" y="74739"/>
                  </a:cubicBezTo>
                  <a:lnTo>
                    <a:pt x="286" y="73947"/>
                  </a:lnTo>
                  <a:cubicBezTo>
                    <a:pt x="286" y="73852"/>
                    <a:pt x="222" y="73789"/>
                    <a:pt x="159" y="73789"/>
                  </a:cubicBezTo>
                  <a:close/>
                  <a:moveTo>
                    <a:pt x="159" y="75372"/>
                  </a:moveTo>
                  <a:cubicBezTo>
                    <a:pt x="64" y="75372"/>
                    <a:pt x="1" y="75436"/>
                    <a:pt x="1" y="75531"/>
                  </a:cubicBezTo>
                  <a:lnTo>
                    <a:pt x="1" y="76322"/>
                  </a:lnTo>
                  <a:cubicBezTo>
                    <a:pt x="1" y="76386"/>
                    <a:pt x="64" y="76449"/>
                    <a:pt x="159" y="76449"/>
                  </a:cubicBezTo>
                  <a:cubicBezTo>
                    <a:pt x="222" y="76449"/>
                    <a:pt x="286" y="76386"/>
                    <a:pt x="286" y="76322"/>
                  </a:cubicBezTo>
                  <a:lnTo>
                    <a:pt x="286" y="75531"/>
                  </a:lnTo>
                  <a:cubicBezTo>
                    <a:pt x="286" y="75436"/>
                    <a:pt x="222" y="75372"/>
                    <a:pt x="159" y="75372"/>
                  </a:cubicBezTo>
                  <a:close/>
                  <a:moveTo>
                    <a:pt x="159" y="76956"/>
                  </a:moveTo>
                  <a:cubicBezTo>
                    <a:pt x="64" y="76956"/>
                    <a:pt x="1" y="77019"/>
                    <a:pt x="1" y="77114"/>
                  </a:cubicBezTo>
                  <a:lnTo>
                    <a:pt x="1" y="77906"/>
                  </a:lnTo>
                  <a:cubicBezTo>
                    <a:pt x="1" y="77969"/>
                    <a:pt x="64" y="78032"/>
                    <a:pt x="159" y="78032"/>
                  </a:cubicBezTo>
                  <a:cubicBezTo>
                    <a:pt x="222" y="78032"/>
                    <a:pt x="286" y="77969"/>
                    <a:pt x="286" y="77906"/>
                  </a:cubicBezTo>
                  <a:lnTo>
                    <a:pt x="286" y="77114"/>
                  </a:lnTo>
                  <a:cubicBezTo>
                    <a:pt x="286" y="77019"/>
                    <a:pt x="222" y="76956"/>
                    <a:pt x="159" y="76956"/>
                  </a:cubicBezTo>
                  <a:close/>
                  <a:moveTo>
                    <a:pt x="159" y="78539"/>
                  </a:moveTo>
                  <a:cubicBezTo>
                    <a:pt x="64" y="78539"/>
                    <a:pt x="1" y="78602"/>
                    <a:pt x="1" y="78697"/>
                  </a:cubicBezTo>
                  <a:lnTo>
                    <a:pt x="1" y="79489"/>
                  </a:lnTo>
                  <a:cubicBezTo>
                    <a:pt x="1" y="79553"/>
                    <a:pt x="64" y="79616"/>
                    <a:pt x="159" y="79616"/>
                  </a:cubicBezTo>
                  <a:cubicBezTo>
                    <a:pt x="222" y="79616"/>
                    <a:pt x="286" y="79553"/>
                    <a:pt x="286" y="79489"/>
                  </a:cubicBezTo>
                  <a:lnTo>
                    <a:pt x="286" y="78697"/>
                  </a:lnTo>
                  <a:cubicBezTo>
                    <a:pt x="286" y="78602"/>
                    <a:pt x="222" y="78539"/>
                    <a:pt x="159" y="78539"/>
                  </a:cubicBezTo>
                  <a:close/>
                  <a:moveTo>
                    <a:pt x="159" y="80123"/>
                  </a:moveTo>
                  <a:cubicBezTo>
                    <a:pt x="64" y="80123"/>
                    <a:pt x="1" y="80186"/>
                    <a:pt x="1" y="80281"/>
                  </a:cubicBezTo>
                  <a:lnTo>
                    <a:pt x="1" y="81073"/>
                  </a:lnTo>
                  <a:cubicBezTo>
                    <a:pt x="1" y="81136"/>
                    <a:pt x="64" y="81199"/>
                    <a:pt x="159" y="81199"/>
                  </a:cubicBezTo>
                  <a:cubicBezTo>
                    <a:pt x="222" y="81199"/>
                    <a:pt x="286" y="81136"/>
                    <a:pt x="286" y="81073"/>
                  </a:cubicBezTo>
                  <a:lnTo>
                    <a:pt x="286" y="80281"/>
                  </a:lnTo>
                  <a:cubicBezTo>
                    <a:pt x="286" y="80186"/>
                    <a:pt x="222" y="80123"/>
                    <a:pt x="159" y="80123"/>
                  </a:cubicBezTo>
                  <a:close/>
                  <a:moveTo>
                    <a:pt x="159" y="81706"/>
                  </a:moveTo>
                  <a:cubicBezTo>
                    <a:pt x="64" y="81706"/>
                    <a:pt x="1" y="81769"/>
                    <a:pt x="1" y="81864"/>
                  </a:cubicBezTo>
                  <a:lnTo>
                    <a:pt x="1" y="82656"/>
                  </a:lnTo>
                  <a:cubicBezTo>
                    <a:pt x="1" y="82719"/>
                    <a:pt x="64" y="82783"/>
                    <a:pt x="159" y="82783"/>
                  </a:cubicBezTo>
                  <a:cubicBezTo>
                    <a:pt x="222" y="82783"/>
                    <a:pt x="286" y="82719"/>
                    <a:pt x="286" y="82656"/>
                  </a:cubicBezTo>
                  <a:lnTo>
                    <a:pt x="286" y="81864"/>
                  </a:lnTo>
                  <a:cubicBezTo>
                    <a:pt x="286" y="81769"/>
                    <a:pt x="222" y="81706"/>
                    <a:pt x="159" y="81706"/>
                  </a:cubicBezTo>
                  <a:close/>
                  <a:moveTo>
                    <a:pt x="159" y="83289"/>
                  </a:moveTo>
                  <a:cubicBezTo>
                    <a:pt x="64" y="83289"/>
                    <a:pt x="1" y="83353"/>
                    <a:pt x="1" y="83448"/>
                  </a:cubicBezTo>
                  <a:lnTo>
                    <a:pt x="1" y="84240"/>
                  </a:lnTo>
                  <a:cubicBezTo>
                    <a:pt x="1" y="84303"/>
                    <a:pt x="64" y="84366"/>
                    <a:pt x="159" y="84366"/>
                  </a:cubicBezTo>
                  <a:cubicBezTo>
                    <a:pt x="222" y="84366"/>
                    <a:pt x="286" y="84303"/>
                    <a:pt x="286" y="84240"/>
                  </a:cubicBezTo>
                  <a:lnTo>
                    <a:pt x="286" y="83448"/>
                  </a:lnTo>
                  <a:cubicBezTo>
                    <a:pt x="286" y="83353"/>
                    <a:pt x="222" y="83289"/>
                    <a:pt x="159" y="83289"/>
                  </a:cubicBezTo>
                  <a:close/>
                  <a:moveTo>
                    <a:pt x="159" y="84873"/>
                  </a:moveTo>
                  <a:cubicBezTo>
                    <a:pt x="64" y="84873"/>
                    <a:pt x="1" y="84936"/>
                    <a:pt x="1" y="85031"/>
                  </a:cubicBezTo>
                  <a:lnTo>
                    <a:pt x="1" y="85823"/>
                  </a:lnTo>
                  <a:cubicBezTo>
                    <a:pt x="1" y="85886"/>
                    <a:pt x="64" y="85950"/>
                    <a:pt x="159" y="85950"/>
                  </a:cubicBezTo>
                  <a:cubicBezTo>
                    <a:pt x="222" y="85950"/>
                    <a:pt x="286" y="85886"/>
                    <a:pt x="286" y="85823"/>
                  </a:cubicBezTo>
                  <a:lnTo>
                    <a:pt x="286" y="85031"/>
                  </a:lnTo>
                  <a:cubicBezTo>
                    <a:pt x="286" y="84936"/>
                    <a:pt x="222" y="84873"/>
                    <a:pt x="159" y="84873"/>
                  </a:cubicBezTo>
                  <a:close/>
                  <a:moveTo>
                    <a:pt x="159" y="86456"/>
                  </a:moveTo>
                  <a:cubicBezTo>
                    <a:pt x="64" y="86456"/>
                    <a:pt x="1" y="86520"/>
                    <a:pt x="1" y="86615"/>
                  </a:cubicBezTo>
                  <a:lnTo>
                    <a:pt x="1" y="87406"/>
                  </a:lnTo>
                  <a:cubicBezTo>
                    <a:pt x="1" y="87470"/>
                    <a:pt x="64" y="87533"/>
                    <a:pt x="159" y="87533"/>
                  </a:cubicBezTo>
                  <a:cubicBezTo>
                    <a:pt x="222" y="87533"/>
                    <a:pt x="286" y="87470"/>
                    <a:pt x="286" y="87406"/>
                  </a:cubicBezTo>
                  <a:lnTo>
                    <a:pt x="286" y="86615"/>
                  </a:lnTo>
                  <a:cubicBezTo>
                    <a:pt x="286" y="86520"/>
                    <a:pt x="222" y="86456"/>
                    <a:pt x="159" y="86456"/>
                  </a:cubicBezTo>
                  <a:close/>
                  <a:moveTo>
                    <a:pt x="159" y="88040"/>
                  </a:moveTo>
                  <a:cubicBezTo>
                    <a:pt x="64" y="88040"/>
                    <a:pt x="1" y="88103"/>
                    <a:pt x="1" y="88198"/>
                  </a:cubicBezTo>
                  <a:lnTo>
                    <a:pt x="1" y="88990"/>
                  </a:lnTo>
                  <a:cubicBezTo>
                    <a:pt x="1" y="89053"/>
                    <a:pt x="64" y="89117"/>
                    <a:pt x="159" y="89117"/>
                  </a:cubicBezTo>
                  <a:cubicBezTo>
                    <a:pt x="222" y="89117"/>
                    <a:pt x="286" y="89053"/>
                    <a:pt x="286" y="88990"/>
                  </a:cubicBezTo>
                  <a:lnTo>
                    <a:pt x="286" y="88198"/>
                  </a:lnTo>
                  <a:cubicBezTo>
                    <a:pt x="286" y="88103"/>
                    <a:pt x="222" y="88040"/>
                    <a:pt x="159" y="88040"/>
                  </a:cubicBezTo>
                  <a:close/>
                  <a:moveTo>
                    <a:pt x="159" y="89623"/>
                  </a:moveTo>
                  <a:cubicBezTo>
                    <a:pt x="64" y="89623"/>
                    <a:pt x="1" y="89687"/>
                    <a:pt x="1" y="89782"/>
                  </a:cubicBezTo>
                  <a:lnTo>
                    <a:pt x="1" y="90573"/>
                  </a:lnTo>
                  <a:cubicBezTo>
                    <a:pt x="1" y="90637"/>
                    <a:pt x="64" y="90700"/>
                    <a:pt x="159" y="90700"/>
                  </a:cubicBezTo>
                  <a:cubicBezTo>
                    <a:pt x="222" y="90700"/>
                    <a:pt x="286" y="90637"/>
                    <a:pt x="286" y="90573"/>
                  </a:cubicBezTo>
                  <a:lnTo>
                    <a:pt x="286" y="89782"/>
                  </a:lnTo>
                  <a:cubicBezTo>
                    <a:pt x="286" y="89687"/>
                    <a:pt x="222" y="89623"/>
                    <a:pt x="159" y="89623"/>
                  </a:cubicBezTo>
                  <a:close/>
                  <a:moveTo>
                    <a:pt x="159" y="91207"/>
                  </a:moveTo>
                  <a:cubicBezTo>
                    <a:pt x="64" y="91207"/>
                    <a:pt x="1" y="91270"/>
                    <a:pt x="1" y="91365"/>
                  </a:cubicBezTo>
                  <a:lnTo>
                    <a:pt x="1" y="92157"/>
                  </a:lnTo>
                  <a:cubicBezTo>
                    <a:pt x="1" y="92220"/>
                    <a:pt x="64" y="92283"/>
                    <a:pt x="159" y="92283"/>
                  </a:cubicBezTo>
                  <a:cubicBezTo>
                    <a:pt x="222" y="92283"/>
                    <a:pt x="286" y="92220"/>
                    <a:pt x="286" y="92157"/>
                  </a:cubicBezTo>
                  <a:lnTo>
                    <a:pt x="286" y="91365"/>
                  </a:lnTo>
                  <a:cubicBezTo>
                    <a:pt x="286" y="91270"/>
                    <a:pt x="222" y="91207"/>
                    <a:pt x="159" y="91207"/>
                  </a:cubicBezTo>
                  <a:close/>
                  <a:moveTo>
                    <a:pt x="159" y="92790"/>
                  </a:moveTo>
                  <a:cubicBezTo>
                    <a:pt x="64" y="92790"/>
                    <a:pt x="1" y="92853"/>
                    <a:pt x="1" y="92948"/>
                  </a:cubicBezTo>
                  <a:lnTo>
                    <a:pt x="1" y="93740"/>
                  </a:lnTo>
                  <a:cubicBezTo>
                    <a:pt x="1" y="93804"/>
                    <a:pt x="64" y="93867"/>
                    <a:pt x="159" y="93867"/>
                  </a:cubicBezTo>
                  <a:cubicBezTo>
                    <a:pt x="222" y="93867"/>
                    <a:pt x="286" y="93804"/>
                    <a:pt x="286" y="93740"/>
                  </a:cubicBezTo>
                  <a:lnTo>
                    <a:pt x="286" y="92948"/>
                  </a:lnTo>
                  <a:cubicBezTo>
                    <a:pt x="286" y="92853"/>
                    <a:pt x="222" y="92790"/>
                    <a:pt x="159" y="92790"/>
                  </a:cubicBezTo>
                  <a:close/>
                  <a:moveTo>
                    <a:pt x="159" y="94374"/>
                  </a:moveTo>
                  <a:cubicBezTo>
                    <a:pt x="64" y="94374"/>
                    <a:pt x="1" y="94437"/>
                    <a:pt x="1" y="94532"/>
                  </a:cubicBezTo>
                  <a:lnTo>
                    <a:pt x="1" y="95324"/>
                  </a:lnTo>
                  <a:cubicBezTo>
                    <a:pt x="1" y="95387"/>
                    <a:pt x="64" y="95450"/>
                    <a:pt x="159" y="95450"/>
                  </a:cubicBezTo>
                  <a:cubicBezTo>
                    <a:pt x="222" y="95450"/>
                    <a:pt x="286" y="95387"/>
                    <a:pt x="286" y="95324"/>
                  </a:cubicBezTo>
                  <a:lnTo>
                    <a:pt x="286" y="94532"/>
                  </a:lnTo>
                  <a:cubicBezTo>
                    <a:pt x="286" y="94437"/>
                    <a:pt x="222" y="94374"/>
                    <a:pt x="159" y="94374"/>
                  </a:cubicBezTo>
                  <a:close/>
                  <a:moveTo>
                    <a:pt x="159" y="95957"/>
                  </a:moveTo>
                  <a:cubicBezTo>
                    <a:pt x="64" y="95957"/>
                    <a:pt x="1" y="96020"/>
                    <a:pt x="1" y="96115"/>
                  </a:cubicBezTo>
                  <a:lnTo>
                    <a:pt x="1" y="96907"/>
                  </a:lnTo>
                  <a:cubicBezTo>
                    <a:pt x="1" y="96970"/>
                    <a:pt x="64" y="97034"/>
                    <a:pt x="159" y="97034"/>
                  </a:cubicBezTo>
                  <a:cubicBezTo>
                    <a:pt x="222" y="97034"/>
                    <a:pt x="286" y="96970"/>
                    <a:pt x="286" y="96907"/>
                  </a:cubicBezTo>
                  <a:lnTo>
                    <a:pt x="286" y="96115"/>
                  </a:lnTo>
                  <a:cubicBezTo>
                    <a:pt x="286" y="96020"/>
                    <a:pt x="222" y="95957"/>
                    <a:pt x="159" y="95957"/>
                  </a:cubicBezTo>
                  <a:close/>
                  <a:moveTo>
                    <a:pt x="159" y="97540"/>
                  </a:moveTo>
                  <a:cubicBezTo>
                    <a:pt x="64" y="97540"/>
                    <a:pt x="1" y="97604"/>
                    <a:pt x="1" y="97699"/>
                  </a:cubicBezTo>
                  <a:lnTo>
                    <a:pt x="1" y="98491"/>
                  </a:lnTo>
                  <a:cubicBezTo>
                    <a:pt x="1" y="98554"/>
                    <a:pt x="64" y="98617"/>
                    <a:pt x="159" y="98617"/>
                  </a:cubicBezTo>
                  <a:cubicBezTo>
                    <a:pt x="222" y="98617"/>
                    <a:pt x="286" y="98554"/>
                    <a:pt x="286" y="98491"/>
                  </a:cubicBezTo>
                  <a:lnTo>
                    <a:pt x="286" y="97699"/>
                  </a:lnTo>
                  <a:cubicBezTo>
                    <a:pt x="286" y="97604"/>
                    <a:pt x="222" y="97540"/>
                    <a:pt x="159" y="97540"/>
                  </a:cubicBezTo>
                  <a:close/>
                  <a:moveTo>
                    <a:pt x="159" y="99124"/>
                  </a:moveTo>
                  <a:cubicBezTo>
                    <a:pt x="64" y="99124"/>
                    <a:pt x="1" y="99187"/>
                    <a:pt x="1" y="99282"/>
                  </a:cubicBezTo>
                  <a:lnTo>
                    <a:pt x="1" y="100074"/>
                  </a:lnTo>
                  <a:cubicBezTo>
                    <a:pt x="1" y="100137"/>
                    <a:pt x="64" y="100201"/>
                    <a:pt x="159" y="100201"/>
                  </a:cubicBezTo>
                  <a:cubicBezTo>
                    <a:pt x="222" y="100201"/>
                    <a:pt x="286" y="100137"/>
                    <a:pt x="286" y="100074"/>
                  </a:cubicBezTo>
                  <a:lnTo>
                    <a:pt x="286" y="99282"/>
                  </a:lnTo>
                  <a:cubicBezTo>
                    <a:pt x="286" y="99187"/>
                    <a:pt x="222" y="99124"/>
                    <a:pt x="159" y="991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2"/>
            <p:cNvSpPr/>
            <p:nvPr/>
          </p:nvSpPr>
          <p:spPr>
            <a:xfrm>
              <a:off x="4445073" y="1676835"/>
              <a:ext cx="74445" cy="74445"/>
            </a:xfrm>
            <a:custGeom>
              <a:avLst/>
              <a:gdLst/>
              <a:ahLst/>
              <a:cxnLst/>
              <a:rect l="l" t="t" r="r" b="b"/>
              <a:pathLst>
                <a:path w="2471" h="2471" extrusionOk="0">
                  <a:moveTo>
                    <a:pt x="1235" y="1"/>
                  </a:moveTo>
                  <a:cubicBezTo>
                    <a:pt x="538" y="1"/>
                    <a:pt x="0" y="539"/>
                    <a:pt x="0" y="1236"/>
                  </a:cubicBezTo>
                  <a:cubicBezTo>
                    <a:pt x="0" y="1932"/>
                    <a:pt x="538" y="2471"/>
                    <a:pt x="1235" y="2471"/>
                  </a:cubicBezTo>
                  <a:cubicBezTo>
                    <a:pt x="1900" y="2471"/>
                    <a:pt x="2470" y="1932"/>
                    <a:pt x="2470" y="1236"/>
                  </a:cubicBezTo>
                  <a:cubicBezTo>
                    <a:pt x="2470" y="539"/>
                    <a:pt x="1900" y="1"/>
                    <a:pt x="12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1" name="Google Shape;1581;p52"/>
          <p:cNvGrpSpPr/>
          <p:nvPr/>
        </p:nvGrpSpPr>
        <p:grpSpPr>
          <a:xfrm>
            <a:off x="800455" y="3641281"/>
            <a:ext cx="2806045" cy="922654"/>
            <a:chOff x="800455" y="3641281"/>
            <a:chExt cx="2806045" cy="922654"/>
          </a:xfrm>
        </p:grpSpPr>
        <p:sp>
          <p:nvSpPr>
            <p:cNvPr id="1582" name="Google Shape;1582;p52"/>
            <p:cNvSpPr/>
            <p:nvPr/>
          </p:nvSpPr>
          <p:spPr>
            <a:xfrm>
              <a:off x="1104795" y="3755793"/>
              <a:ext cx="8616" cy="20999"/>
            </a:xfrm>
            <a:custGeom>
              <a:avLst/>
              <a:gdLst/>
              <a:ahLst/>
              <a:cxnLst/>
              <a:rect l="l" t="t" r="r" b="b"/>
              <a:pathLst>
                <a:path w="286" h="697" extrusionOk="0">
                  <a:moveTo>
                    <a:pt x="127" y="0"/>
                  </a:moveTo>
                  <a:cubicBezTo>
                    <a:pt x="64" y="0"/>
                    <a:pt x="1" y="63"/>
                    <a:pt x="1" y="158"/>
                  </a:cubicBezTo>
                  <a:lnTo>
                    <a:pt x="1" y="538"/>
                  </a:lnTo>
                  <a:cubicBezTo>
                    <a:pt x="1" y="633"/>
                    <a:pt x="64" y="697"/>
                    <a:pt x="127" y="697"/>
                  </a:cubicBezTo>
                  <a:cubicBezTo>
                    <a:pt x="222" y="697"/>
                    <a:pt x="286" y="633"/>
                    <a:pt x="286" y="538"/>
                  </a:cubicBezTo>
                  <a:lnTo>
                    <a:pt x="286" y="158"/>
                  </a:lnTo>
                  <a:cubicBezTo>
                    <a:pt x="286" y="63"/>
                    <a:pt x="222" y="0"/>
                    <a:pt x="1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2"/>
            <p:cNvSpPr/>
            <p:nvPr/>
          </p:nvSpPr>
          <p:spPr>
            <a:xfrm>
              <a:off x="810939" y="3652729"/>
              <a:ext cx="2795561" cy="911206"/>
            </a:xfrm>
            <a:custGeom>
              <a:avLst/>
              <a:gdLst/>
              <a:ahLst/>
              <a:cxnLst/>
              <a:rect l="l" t="t" r="r" b="b"/>
              <a:pathLst>
                <a:path w="92791" h="30245" extrusionOk="0">
                  <a:moveTo>
                    <a:pt x="1" y="1"/>
                  </a:moveTo>
                  <a:lnTo>
                    <a:pt x="1" y="18147"/>
                  </a:lnTo>
                  <a:lnTo>
                    <a:pt x="11813" y="30245"/>
                  </a:lnTo>
                  <a:lnTo>
                    <a:pt x="92791" y="30245"/>
                  </a:lnTo>
                  <a:lnTo>
                    <a:pt x="86710" y="15139"/>
                  </a:lnTo>
                  <a:lnTo>
                    <a:pt x="92791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2"/>
            <p:cNvSpPr/>
            <p:nvPr/>
          </p:nvSpPr>
          <p:spPr>
            <a:xfrm>
              <a:off x="800455" y="3641281"/>
              <a:ext cx="2794597" cy="911206"/>
            </a:xfrm>
            <a:custGeom>
              <a:avLst/>
              <a:gdLst/>
              <a:ahLst/>
              <a:cxnLst/>
              <a:rect l="l" t="t" r="r" b="b"/>
              <a:pathLst>
                <a:path w="92759" h="30245" extrusionOk="0">
                  <a:moveTo>
                    <a:pt x="0" y="1"/>
                  </a:moveTo>
                  <a:lnTo>
                    <a:pt x="0" y="18115"/>
                  </a:lnTo>
                  <a:lnTo>
                    <a:pt x="11813" y="17862"/>
                  </a:lnTo>
                  <a:lnTo>
                    <a:pt x="11781" y="30245"/>
                  </a:lnTo>
                  <a:lnTo>
                    <a:pt x="92759" y="30245"/>
                  </a:lnTo>
                  <a:lnTo>
                    <a:pt x="86710" y="15107"/>
                  </a:lnTo>
                  <a:lnTo>
                    <a:pt x="92759" y="1"/>
                  </a:lnTo>
                  <a:close/>
                </a:path>
              </a:pathLst>
            </a:custGeom>
            <a:solidFill>
              <a:srgbClr val="F7DE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2"/>
            <p:cNvSpPr/>
            <p:nvPr/>
          </p:nvSpPr>
          <p:spPr>
            <a:xfrm>
              <a:off x="800455" y="3641281"/>
              <a:ext cx="257620" cy="545790"/>
            </a:xfrm>
            <a:custGeom>
              <a:avLst/>
              <a:gdLst/>
              <a:ahLst/>
              <a:cxnLst/>
              <a:rect l="l" t="t" r="r" b="b"/>
              <a:pathLst>
                <a:path w="8551" h="18116" extrusionOk="0">
                  <a:moveTo>
                    <a:pt x="0" y="1"/>
                  </a:moveTo>
                  <a:lnTo>
                    <a:pt x="0" y="18115"/>
                  </a:lnTo>
                  <a:lnTo>
                    <a:pt x="8551" y="17925"/>
                  </a:lnTo>
                  <a:lnTo>
                    <a:pt x="8551" y="1"/>
                  </a:lnTo>
                  <a:close/>
                </a:path>
              </a:pathLst>
            </a:custGeom>
            <a:solidFill>
              <a:srgbClr val="F2C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2"/>
            <p:cNvSpPr/>
            <p:nvPr/>
          </p:nvSpPr>
          <p:spPr>
            <a:xfrm>
              <a:off x="800455" y="4179405"/>
              <a:ext cx="355896" cy="373069"/>
            </a:xfrm>
            <a:custGeom>
              <a:avLst/>
              <a:gdLst/>
              <a:ahLst/>
              <a:cxnLst/>
              <a:rect l="l" t="t" r="r" b="b"/>
              <a:pathLst>
                <a:path w="11813" h="12383" extrusionOk="0">
                  <a:moveTo>
                    <a:pt x="11813" y="0"/>
                  </a:moveTo>
                  <a:lnTo>
                    <a:pt x="0" y="253"/>
                  </a:lnTo>
                  <a:lnTo>
                    <a:pt x="11781" y="12383"/>
                  </a:lnTo>
                  <a:lnTo>
                    <a:pt x="11813" y="0"/>
                  </a:lnTo>
                  <a:close/>
                </a:path>
              </a:pathLst>
            </a:custGeom>
            <a:solidFill>
              <a:srgbClr val="F7DE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2"/>
            <p:cNvSpPr/>
            <p:nvPr/>
          </p:nvSpPr>
          <p:spPr>
            <a:xfrm>
              <a:off x="800455" y="4137409"/>
              <a:ext cx="402654" cy="415067"/>
            </a:xfrm>
            <a:custGeom>
              <a:avLst/>
              <a:gdLst/>
              <a:ahLst/>
              <a:cxnLst/>
              <a:rect l="l" t="t" r="r" b="b"/>
              <a:pathLst>
                <a:path w="13365" h="13777" extrusionOk="0">
                  <a:moveTo>
                    <a:pt x="13365" y="1"/>
                  </a:moveTo>
                  <a:lnTo>
                    <a:pt x="0" y="1647"/>
                  </a:lnTo>
                  <a:lnTo>
                    <a:pt x="11813" y="1394"/>
                  </a:lnTo>
                  <a:lnTo>
                    <a:pt x="11781" y="13777"/>
                  </a:lnTo>
                  <a:lnTo>
                    <a:pt x="13365" y="1"/>
                  </a:lnTo>
                  <a:close/>
                </a:path>
              </a:pathLst>
            </a:custGeom>
            <a:solidFill>
              <a:srgbClr val="E5BC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2"/>
            <p:cNvSpPr/>
            <p:nvPr/>
          </p:nvSpPr>
          <p:spPr>
            <a:xfrm>
              <a:off x="867246" y="3978068"/>
              <a:ext cx="65859" cy="106892"/>
            </a:xfrm>
            <a:custGeom>
              <a:avLst/>
              <a:gdLst/>
              <a:ahLst/>
              <a:cxnLst/>
              <a:rect l="l" t="t" r="r" b="b"/>
              <a:pathLst>
                <a:path w="2186" h="3548" extrusionOk="0">
                  <a:moveTo>
                    <a:pt x="0" y="1"/>
                  </a:moveTo>
                  <a:cubicBezTo>
                    <a:pt x="253" y="254"/>
                    <a:pt x="475" y="539"/>
                    <a:pt x="665" y="793"/>
                  </a:cubicBezTo>
                  <a:cubicBezTo>
                    <a:pt x="887" y="1078"/>
                    <a:pt x="1077" y="1363"/>
                    <a:pt x="1235" y="1679"/>
                  </a:cubicBezTo>
                  <a:cubicBezTo>
                    <a:pt x="1425" y="1964"/>
                    <a:pt x="1583" y="2281"/>
                    <a:pt x="1742" y="2598"/>
                  </a:cubicBezTo>
                  <a:cubicBezTo>
                    <a:pt x="1900" y="2914"/>
                    <a:pt x="2059" y="3199"/>
                    <a:pt x="2185" y="3548"/>
                  </a:cubicBezTo>
                  <a:cubicBezTo>
                    <a:pt x="2059" y="2851"/>
                    <a:pt x="1773" y="2186"/>
                    <a:pt x="1425" y="1584"/>
                  </a:cubicBezTo>
                  <a:cubicBezTo>
                    <a:pt x="1235" y="1268"/>
                    <a:pt x="1045" y="983"/>
                    <a:pt x="792" y="698"/>
                  </a:cubicBezTo>
                  <a:cubicBezTo>
                    <a:pt x="570" y="444"/>
                    <a:pt x="317" y="191"/>
                    <a:pt x="0" y="1"/>
                  </a:cubicBezTo>
                  <a:close/>
                </a:path>
              </a:pathLst>
            </a:custGeom>
            <a:solidFill>
              <a:srgbClr val="F7DE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2"/>
            <p:cNvSpPr/>
            <p:nvPr/>
          </p:nvSpPr>
          <p:spPr>
            <a:xfrm>
              <a:off x="867246" y="3914169"/>
              <a:ext cx="52482" cy="51548"/>
            </a:xfrm>
            <a:custGeom>
              <a:avLst/>
              <a:gdLst/>
              <a:ahLst/>
              <a:cxnLst/>
              <a:rect l="l" t="t" r="r" b="b"/>
              <a:pathLst>
                <a:path w="1742" h="1711" extrusionOk="0">
                  <a:moveTo>
                    <a:pt x="0" y="0"/>
                  </a:moveTo>
                  <a:lnTo>
                    <a:pt x="443" y="412"/>
                  </a:lnTo>
                  <a:cubicBezTo>
                    <a:pt x="602" y="538"/>
                    <a:pt x="728" y="697"/>
                    <a:pt x="887" y="823"/>
                  </a:cubicBezTo>
                  <a:cubicBezTo>
                    <a:pt x="1172" y="1108"/>
                    <a:pt x="1425" y="1425"/>
                    <a:pt x="1742" y="1710"/>
                  </a:cubicBezTo>
                  <a:cubicBezTo>
                    <a:pt x="1647" y="1520"/>
                    <a:pt x="1552" y="1330"/>
                    <a:pt x="1425" y="1172"/>
                  </a:cubicBezTo>
                  <a:cubicBezTo>
                    <a:pt x="1298" y="1013"/>
                    <a:pt x="1172" y="855"/>
                    <a:pt x="1045" y="697"/>
                  </a:cubicBezTo>
                  <a:cubicBezTo>
                    <a:pt x="728" y="412"/>
                    <a:pt x="412" y="127"/>
                    <a:pt x="0" y="0"/>
                  </a:cubicBezTo>
                  <a:close/>
                </a:path>
              </a:pathLst>
            </a:custGeom>
            <a:solidFill>
              <a:srgbClr val="F7DE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2"/>
            <p:cNvSpPr/>
            <p:nvPr/>
          </p:nvSpPr>
          <p:spPr>
            <a:xfrm>
              <a:off x="955005" y="3711898"/>
              <a:ext cx="40100" cy="93516"/>
            </a:xfrm>
            <a:custGeom>
              <a:avLst/>
              <a:gdLst/>
              <a:ahLst/>
              <a:cxnLst/>
              <a:rect l="l" t="t" r="r" b="b"/>
              <a:pathLst>
                <a:path w="1331" h="3104" extrusionOk="0">
                  <a:moveTo>
                    <a:pt x="1" y="0"/>
                  </a:moveTo>
                  <a:cubicBezTo>
                    <a:pt x="159" y="222"/>
                    <a:pt x="286" y="475"/>
                    <a:pt x="444" y="729"/>
                  </a:cubicBezTo>
                  <a:cubicBezTo>
                    <a:pt x="571" y="982"/>
                    <a:pt x="666" y="1235"/>
                    <a:pt x="792" y="1489"/>
                  </a:cubicBezTo>
                  <a:cubicBezTo>
                    <a:pt x="887" y="1742"/>
                    <a:pt x="982" y="2027"/>
                    <a:pt x="1077" y="2280"/>
                  </a:cubicBezTo>
                  <a:cubicBezTo>
                    <a:pt x="1172" y="2565"/>
                    <a:pt x="1267" y="2819"/>
                    <a:pt x="1331" y="3104"/>
                  </a:cubicBezTo>
                  <a:cubicBezTo>
                    <a:pt x="1331" y="2534"/>
                    <a:pt x="1204" y="1964"/>
                    <a:pt x="982" y="1394"/>
                  </a:cubicBezTo>
                  <a:cubicBezTo>
                    <a:pt x="856" y="1140"/>
                    <a:pt x="729" y="887"/>
                    <a:pt x="571" y="634"/>
                  </a:cubicBezTo>
                  <a:cubicBezTo>
                    <a:pt x="412" y="380"/>
                    <a:pt x="222" y="190"/>
                    <a:pt x="1" y="0"/>
                  </a:cubicBezTo>
                  <a:close/>
                </a:path>
              </a:pathLst>
            </a:custGeom>
            <a:solidFill>
              <a:srgbClr val="F7DE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1" name="Google Shape;1591;p52"/>
          <p:cNvGrpSpPr/>
          <p:nvPr/>
        </p:nvGrpSpPr>
        <p:grpSpPr>
          <a:xfrm>
            <a:off x="5538434" y="3641281"/>
            <a:ext cx="2805111" cy="922654"/>
            <a:chOff x="5538434" y="3641281"/>
            <a:chExt cx="2805111" cy="922654"/>
          </a:xfrm>
        </p:grpSpPr>
        <p:sp>
          <p:nvSpPr>
            <p:cNvPr id="1592" name="Google Shape;1592;p52"/>
            <p:cNvSpPr/>
            <p:nvPr/>
          </p:nvSpPr>
          <p:spPr>
            <a:xfrm>
              <a:off x="8030522" y="3755793"/>
              <a:ext cx="9581" cy="20999"/>
            </a:xfrm>
            <a:custGeom>
              <a:avLst/>
              <a:gdLst/>
              <a:ahLst/>
              <a:cxnLst/>
              <a:rect l="l" t="t" r="r" b="b"/>
              <a:pathLst>
                <a:path w="318" h="697" extrusionOk="0">
                  <a:moveTo>
                    <a:pt x="159" y="0"/>
                  </a:moveTo>
                  <a:cubicBezTo>
                    <a:pt x="95" y="0"/>
                    <a:pt x="0" y="63"/>
                    <a:pt x="0" y="158"/>
                  </a:cubicBezTo>
                  <a:lnTo>
                    <a:pt x="0" y="538"/>
                  </a:lnTo>
                  <a:cubicBezTo>
                    <a:pt x="0" y="633"/>
                    <a:pt x="95" y="697"/>
                    <a:pt x="159" y="697"/>
                  </a:cubicBezTo>
                  <a:cubicBezTo>
                    <a:pt x="254" y="697"/>
                    <a:pt x="317" y="633"/>
                    <a:pt x="317" y="538"/>
                  </a:cubicBezTo>
                  <a:lnTo>
                    <a:pt x="317" y="158"/>
                  </a:lnTo>
                  <a:cubicBezTo>
                    <a:pt x="317" y="63"/>
                    <a:pt x="254" y="0"/>
                    <a:pt x="1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2"/>
            <p:cNvSpPr/>
            <p:nvPr/>
          </p:nvSpPr>
          <p:spPr>
            <a:xfrm>
              <a:off x="5538434" y="3652729"/>
              <a:ext cx="2794627" cy="911206"/>
            </a:xfrm>
            <a:custGeom>
              <a:avLst/>
              <a:gdLst/>
              <a:ahLst/>
              <a:cxnLst/>
              <a:rect l="l" t="t" r="r" b="b"/>
              <a:pathLst>
                <a:path w="92760" h="30245" extrusionOk="0">
                  <a:moveTo>
                    <a:pt x="1" y="1"/>
                  </a:moveTo>
                  <a:lnTo>
                    <a:pt x="6050" y="15139"/>
                  </a:lnTo>
                  <a:lnTo>
                    <a:pt x="1" y="30245"/>
                  </a:lnTo>
                  <a:lnTo>
                    <a:pt x="80979" y="30245"/>
                  </a:lnTo>
                  <a:lnTo>
                    <a:pt x="92759" y="18147"/>
                  </a:lnTo>
                  <a:lnTo>
                    <a:pt x="92759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2"/>
            <p:cNvSpPr/>
            <p:nvPr/>
          </p:nvSpPr>
          <p:spPr>
            <a:xfrm>
              <a:off x="5548949" y="3641281"/>
              <a:ext cx="2794597" cy="911206"/>
            </a:xfrm>
            <a:custGeom>
              <a:avLst/>
              <a:gdLst/>
              <a:ahLst/>
              <a:cxnLst/>
              <a:rect l="l" t="t" r="r" b="b"/>
              <a:pathLst>
                <a:path w="92759" h="30245" extrusionOk="0">
                  <a:moveTo>
                    <a:pt x="0" y="1"/>
                  </a:moveTo>
                  <a:lnTo>
                    <a:pt x="6081" y="15107"/>
                  </a:lnTo>
                  <a:lnTo>
                    <a:pt x="0" y="30245"/>
                  </a:lnTo>
                  <a:lnTo>
                    <a:pt x="80978" y="30245"/>
                  </a:lnTo>
                  <a:lnTo>
                    <a:pt x="80946" y="17862"/>
                  </a:lnTo>
                  <a:lnTo>
                    <a:pt x="92759" y="18115"/>
                  </a:lnTo>
                  <a:lnTo>
                    <a:pt x="92759" y="1"/>
                  </a:lnTo>
                  <a:close/>
                </a:path>
              </a:pathLst>
            </a:custGeom>
            <a:solidFill>
              <a:srgbClr val="A3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2"/>
            <p:cNvSpPr/>
            <p:nvPr/>
          </p:nvSpPr>
          <p:spPr>
            <a:xfrm>
              <a:off x="8086799" y="3641281"/>
              <a:ext cx="256686" cy="545790"/>
            </a:xfrm>
            <a:custGeom>
              <a:avLst/>
              <a:gdLst/>
              <a:ahLst/>
              <a:cxnLst/>
              <a:rect l="l" t="t" r="r" b="b"/>
              <a:pathLst>
                <a:path w="8520" h="18116" extrusionOk="0">
                  <a:moveTo>
                    <a:pt x="1" y="1"/>
                  </a:moveTo>
                  <a:lnTo>
                    <a:pt x="1" y="17925"/>
                  </a:lnTo>
                  <a:lnTo>
                    <a:pt x="8520" y="18115"/>
                  </a:lnTo>
                  <a:lnTo>
                    <a:pt x="8520" y="1"/>
                  </a:lnTo>
                  <a:close/>
                </a:path>
              </a:pathLst>
            </a:custGeom>
            <a:solidFill>
              <a:srgbClr val="95D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2"/>
            <p:cNvSpPr/>
            <p:nvPr/>
          </p:nvSpPr>
          <p:spPr>
            <a:xfrm>
              <a:off x="7987592" y="4179405"/>
              <a:ext cx="355896" cy="373069"/>
            </a:xfrm>
            <a:custGeom>
              <a:avLst/>
              <a:gdLst/>
              <a:ahLst/>
              <a:cxnLst/>
              <a:rect l="l" t="t" r="r" b="b"/>
              <a:pathLst>
                <a:path w="11813" h="12383" extrusionOk="0">
                  <a:moveTo>
                    <a:pt x="0" y="0"/>
                  </a:moveTo>
                  <a:lnTo>
                    <a:pt x="32" y="12383"/>
                  </a:lnTo>
                  <a:lnTo>
                    <a:pt x="11813" y="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2"/>
            <p:cNvSpPr/>
            <p:nvPr/>
          </p:nvSpPr>
          <p:spPr>
            <a:xfrm>
              <a:off x="7940835" y="4137409"/>
              <a:ext cx="402654" cy="415067"/>
            </a:xfrm>
            <a:custGeom>
              <a:avLst/>
              <a:gdLst/>
              <a:ahLst/>
              <a:cxnLst/>
              <a:rect l="l" t="t" r="r" b="b"/>
              <a:pathLst>
                <a:path w="13365" h="13777" extrusionOk="0">
                  <a:moveTo>
                    <a:pt x="1" y="1"/>
                  </a:moveTo>
                  <a:lnTo>
                    <a:pt x="1584" y="13777"/>
                  </a:lnTo>
                  <a:lnTo>
                    <a:pt x="1552" y="1394"/>
                  </a:lnTo>
                  <a:lnTo>
                    <a:pt x="13365" y="16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9C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2"/>
            <p:cNvSpPr/>
            <p:nvPr/>
          </p:nvSpPr>
          <p:spPr>
            <a:xfrm>
              <a:off x="8148830" y="3711898"/>
              <a:ext cx="41064" cy="93516"/>
            </a:xfrm>
            <a:custGeom>
              <a:avLst/>
              <a:gdLst/>
              <a:ahLst/>
              <a:cxnLst/>
              <a:rect l="l" t="t" r="r" b="b"/>
              <a:pathLst>
                <a:path w="1363" h="3104" extrusionOk="0">
                  <a:moveTo>
                    <a:pt x="1362" y="0"/>
                  </a:moveTo>
                  <a:lnTo>
                    <a:pt x="1362" y="0"/>
                  </a:lnTo>
                  <a:cubicBezTo>
                    <a:pt x="1140" y="190"/>
                    <a:pt x="919" y="380"/>
                    <a:pt x="760" y="634"/>
                  </a:cubicBezTo>
                  <a:cubicBezTo>
                    <a:pt x="602" y="887"/>
                    <a:pt x="475" y="1140"/>
                    <a:pt x="380" y="1394"/>
                  </a:cubicBezTo>
                  <a:cubicBezTo>
                    <a:pt x="159" y="1964"/>
                    <a:pt x="0" y="2534"/>
                    <a:pt x="0" y="3104"/>
                  </a:cubicBezTo>
                  <a:cubicBezTo>
                    <a:pt x="95" y="2819"/>
                    <a:pt x="190" y="2565"/>
                    <a:pt x="254" y="2280"/>
                  </a:cubicBezTo>
                  <a:cubicBezTo>
                    <a:pt x="349" y="2027"/>
                    <a:pt x="444" y="1742"/>
                    <a:pt x="570" y="1489"/>
                  </a:cubicBezTo>
                  <a:cubicBezTo>
                    <a:pt x="665" y="1235"/>
                    <a:pt x="792" y="982"/>
                    <a:pt x="919" y="729"/>
                  </a:cubicBezTo>
                  <a:cubicBezTo>
                    <a:pt x="1045" y="475"/>
                    <a:pt x="1204" y="222"/>
                    <a:pt x="1362" y="0"/>
                  </a:cubicBezTo>
                  <a:close/>
                </a:path>
              </a:pathLst>
            </a:custGeom>
            <a:solidFill>
              <a:srgbClr val="A3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9" name="Google Shape;1599;p52"/>
          <p:cNvGrpSpPr/>
          <p:nvPr/>
        </p:nvGrpSpPr>
        <p:grpSpPr>
          <a:xfrm>
            <a:off x="800455" y="2356134"/>
            <a:ext cx="2806045" cy="923618"/>
            <a:chOff x="800455" y="2356134"/>
            <a:chExt cx="2806045" cy="923618"/>
          </a:xfrm>
        </p:grpSpPr>
        <p:sp>
          <p:nvSpPr>
            <p:cNvPr id="1600" name="Google Shape;1600;p52"/>
            <p:cNvSpPr/>
            <p:nvPr/>
          </p:nvSpPr>
          <p:spPr>
            <a:xfrm>
              <a:off x="3077859" y="2371408"/>
              <a:ext cx="8616" cy="21029"/>
            </a:xfrm>
            <a:custGeom>
              <a:avLst/>
              <a:gdLst/>
              <a:ahLst/>
              <a:cxnLst/>
              <a:rect l="l" t="t" r="r" b="b"/>
              <a:pathLst>
                <a:path w="286" h="698" extrusionOk="0">
                  <a:moveTo>
                    <a:pt x="159" y="0"/>
                  </a:moveTo>
                  <a:cubicBezTo>
                    <a:pt x="64" y="0"/>
                    <a:pt x="0" y="64"/>
                    <a:pt x="0" y="159"/>
                  </a:cubicBezTo>
                  <a:lnTo>
                    <a:pt x="0" y="539"/>
                  </a:lnTo>
                  <a:cubicBezTo>
                    <a:pt x="0" y="634"/>
                    <a:pt x="64" y="697"/>
                    <a:pt x="159" y="697"/>
                  </a:cubicBezTo>
                  <a:cubicBezTo>
                    <a:pt x="222" y="697"/>
                    <a:pt x="285" y="634"/>
                    <a:pt x="285" y="539"/>
                  </a:cubicBezTo>
                  <a:lnTo>
                    <a:pt x="285" y="159"/>
                  </a:lnTo>
                  <a:cubicBezTo>
                    <a:pt x="285" y="64"/>
                    <a:pt x="222" y="0"/>
                    <a:pt x="1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2"/>
            <p:cNvSpPr/>
            <p:nvPr/>
          </p:nvSpPr>
          <p:spPr>
            <a:xfrm>
              <a:off x="3077859" y="3214807"/>
              <a:ext cx="8616" cy="21029"/>
            </a:xfrm>
            <a:custGeom>
              <a:avLst/>
              <a:gdLst/>
              <a:ahLst/>
              <a:cxnLst/>
              <a:rect l="l" t="t" r="r" b="b"/>
              <a:pathLst>
                <a:path w="286" h="698" extrusionOk="0">
                  <a:moveTo>
                    <a:pt x="159" y="1"/>
                  </a:moveTo>
                  <a:cubicBezTo>
                    <a:pt x="64" y="1"/>
                    <a:pt x="0" y="64"/>
                    <a:pt x="0" y="127"/>
                  </a:cubicBezTo>
                  <a:lnTo>
                    <a:pt x="0" y="539"/>
                  </a:lnTo>
                  <a:cubicBezTo>
                    <a:pt x="0" y="602"/>
                    <a:pt x="64" y="697"/>
                    <a:pt x="159" y="697"/>
                  </a:cubicBezTo>
                  <a:cubicBezTo>
                    <a:pt x="222" y="697"/>
                    <a:pt x="285" y="602"/>
                    <a:pt x="285" y="539"/>
                  </a:cubicBezTo>
                  <a:lnTo>
                    <a:pt x="285" y="127"/>
                  </a:lnTo>
                  <a:cubicBezTo>
                    <a:pt x="285" y="64"/>
                    <a:pt x="222" y="1"/>
                    <a:pt x="1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2"/>
            <p:cNvSpPr/>
            <p:nvPr/>
          </p:nvSpPr>
          <p:spPr>
            <a:xfrm>
              <a:off x="810939" y="2368546"/>
              <a:ext cx="2795561" cy="911206"/>
            </a:xfrm>
            <a:custGeom>
              <a:avLst/>
              <a:gdLst/>
              <a:ahLst/>
              <a:cxnLst/>
              <a:rect l="l" t="t" r="r" b="b"/>
              <a:pathLst>
                <a:path w="92791" h="30245" extrusionOk="0">
                  <a:moveTo>
                    <a:pt x="1" y="0"/>
                  </a:moveTo>
                  <a:lnTo>
                    <a:pt x="1" y="16278"/>
                  </a:lnTo>
                  <a:cubicBezTo>
                    <a:pt x="507" y="23815"/>
                    <a:pt x="4783" y="25146"/>
                    <a:pt x="7759" y="26539"/>
                  </a:cubicBezTo>
                  <a:cubicBezTo>
                    <a:pt x="15677" y="30244"/>
                    <a:pt x="20490" y="30244"/>
                    <a:pt x="20490" y="30244"/>
                  </a:cubicBezTo>
                  <a:lnTo>
                    <a:pt x="92791" y="30244"/>
                  </a:lnTo>
                  <a:lnTo>
                    <a:pt x="86710" y="15107"/>
                  </a:lnTo>
                  <a:lnTo>
                    <a:pt x="92791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2"/>
            <p:cNvSpPr/>
            <p:nvPr/>
          </p:nvSpPr>
          <p:spPr>
            <a:xfrm>
              <a:off x="800455" y="2356134"/>
              <a:ext cx="2795561" cy="911206"/>
            </a:xfrm>
            <a:custGeom>
              <a:avLst/>
              <a:gdLst/>
              <a:ahLst/>
              <a:cxnLst/>
              <a:rect l="l" t="t" r="r" b="b"/>
              <a:pathLst>
                <a:path w="92791" h="30245" extrusionOk="0">
                  <a:moveTo>
                    <a:pt x="0" y="1"/>
                  </a:moveTo>
                  <a:lnTo>
                    <a:pt x="0" y="16310"/>
                  </a:lnTo>
                  <a:cubicBezTo>
                    <a:pt x="577" y="21568"/>
                    <a:pt x="2461" y="22866"/>
                    <a:pt x="4180" y="22866"/>
                  </a:cubicBezTo>
                  <a:cubicBezTo>
                    <a:pt x="5858" y="22866"/>
                    <a:pt x="7379" y="21631"/>
                    <a:pt x="7379" y="21631"/>
                  </a:cubicBezTo>
                  <a:cubicBezTo>
                    <a:pt x="7379" y="21631"/>
                    <a:pt x="14600" y="29675"/>
                    <a:pt x="20458" y="30245"/>
                  </a:cubicBezTo>
                  <a:lnTo>
                    <a:pt x="92791" y="30245"/>
                  </a:lnTo>
                  <a:lnTo>
                    <a:pt x="86710" y="15138"/>
                  </a:lnTo>
                  <a:lnTo>
                    <a:pt x="92759" y="1"/>
                  </a:lnTo>
                  <a:close/>
                </a:path>
              </a:pathLst>
            </a:custGeom>
            <a:solidFill>
              <a:srgbClr val="D3BC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2"/>
            <p:cNvSpPr/>
            <p:nvPr/>
          </p:nvSpPr>
          <p:spPr>
            <a:xfrm>
              <a:off x="800455" y="2356134"/>
              <a:ext cx="257620" cy="688805"/>
            </a:xfrm>
            <a:custGeom>
              <a:avLst/>
              <a:gdLst/>
              <a:ahLst/>
              <a:cxnLst/>
              <a:rect l="l" t="t" r="r" b="b"/>
              <a:pathLst>
                <a:path w="8551" h="22863" extrusionOk="0">
                  <a:moveTo>
                    <a:pt x="0" y="1"/>
                  </a:moveTo>
                  <a:lnTo>
                    <a:pt x="0" y="16279"/>
                  </a:lnTo>
                  <a:cubicBezTo>
                    <a:pt x="578" y="21560"/>
                    <a:pt x="2466" y="22862"/>
                    <a:pt x="4188" y="22862"/>
                  </a:cubicBezTo>
                  <a:cubicBezTo>
                    <a:pt x="5862" y="22862"/>
                    <a:pt x="7379" y="21631"/>
                    <a:pt x="7379" y="21631"/>
                  </a:cubicBezTo>
                  <a:cubicBezTo>
                    <a:pt x="7379" y="21631"/>
                    <a:pt x="7379" y="21631"/>
                    <a:pt x="7379" y="21662"/>
                  </a:cubicBezTo>
                  <a:cubicBezTo>
                    <a:pt x="7474" y="21757"/>
                    <a:pt x="7886" y="22201"/>
                    <a:pt x="8519" y="22834"/>
                  </a:cubicBezTo>
                  <a:lnTo>
                    <a:pt x="8551" y="22834"/>
                  </a:lnTo>
                  <a:lnTo>
                    <a:pt x="8551" y="1"/>
                  </a:lnTo>
                  <a:close/>
                </a:path>
              </a:pathLst>
            </a:custGeom>
            <a:solidFill>
              <a:srgbClr val="C397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2"/>
            <p:cNvSpPr/>
            <p:nvPr/>
          </p:nvSpPr>
          <p:spPr>
            <a:xfrm>
              <a:off x="800455" y="2847501"/>
              <a:ext cx="616379" cy="419827"/>
            </a:xfrm>
            <a:custGeom>
              <a:avLst/>
              <a:gdLst/>
              <a:ahLst/>
              <a:cxnLst/>
              <a:rect l="l" t="t" r="r" b="b"/>
              <a:pathLst>
                <a:path w="20459" h="13935" extrusionOk="0">
                  <a:moveTo>
                    <a:pt x="0" y="0"/>
                  </a:moveTo>
                  <a:lnTo>
                    <a:pt x="0" y="0"/>
                  </a:lnTo>
                  <a:cubicBezTo>
                    <a:pt x="577" y="5258"/>
                    <a:pt x="2461" y="6556"/>
                    <a:pt x="4180" y="6556"/>
                  </a:cubicBezTo>
                  <a:cubicBezTo>
                    <a:pt x="5858" y="6556"/>
                    <a:pt x="7379" y="5321"/>
                    <a:pt x="7379" y="5321"/>
                  </a:cubicBezTo>
                  <a:cubicBezTo>
                    <a:pt x="7379" y="5321"/>
                    <a:pt x="14600" y="13365"/>
                    <a:pt x="20458" y="13935"/>
                  </a:cubicBezTo>
                  <a:cubicBezTo>
                    <a:pt x="20458" y="13935"/>
                    <a:pt x="9533" y="7569"/>
                    <a:pt x="7759" y="1869"/>
                  </a:cubicBezTo>
                  <a:cubicBezTo>
                    <a:pt x="7759" y="1869"/>
                    <a:pt x="5589" y="4202"/>
                    <a:pt x="3465" y="4202"/>
                  </a:cubicBezTo>
                  <a:cubicBezTo>
                    <a:pt x="2090" y="4202"/>
                    <a:pt x="735" y="3224"/>
                    <a:pt x="0" y="0"/>
                  </a:cubicBezTo>
                  <a:close/>
                </a:path>
              </a:pathLst>
            </a:custGeom>
            <a:solidFill>
              <a:srgbClr val="AE88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2"/>
            <p:cNvSpPr/>
            <p:nvPr/>
          </p:nvSpPr>
          <p:spPr>
            <a:xfrm>
              <a:off x="800455" y="2847501"/>
              <a:ext cx="616379" cy="419827"/>
            </a:xfrm>
            <a:custGeom>
              <a:avLst/>
              <a:gdLst/>
              <a:ahLst/>
              <a:cxnLst/>
              <a:rect l="l" t="t" r="r" b="b"/>
              <a:pathLst>
                <a:path w="20459" h="13935" extrusionOk="0">
                  <a:moveTo>
                    <a:pt x="0" y="0"/>
                  </a:moveTo>
                  <a:lnTo>
                    <a:pt x="0" y="0"/>
                  </a:lnTo>
                  <a:cubicBezTo>
                    <a:pt x="475" y="7537"/>
                    <a:pt x="4782" y="8836"/>
                    <a:pt x="7759" y="10229"/>
                  </a:cubicBezTo>
                  <a:cubicBezTo>
                    <a:pt x="15676" y="13935"/>
                    <a:pt x="20458" y="13935"/>
                    <a:pt x="20458" y="13935"/>
                  </a:cubicBezTo>
                  <a:cubicBezTo>
                    <a:pt x="14600" y="13365"/>
                    <a:pt x="7379" y="5321"/>
                    <a:pt x="7379" y="5321"/>
                  </a:cubicBezTo>
                  <a:cubicBezTo>
                    <a:pt x="7379" y="5321"/>
                    <a:pt x="5858" y="6556"/>
                    <a:pt x="4180" y="6556"/>
                  </a:cubicBezTo>
                  <a:cubicBezTo>
                    <a:pt x="2461" y="6556"/>
                    <a:pt x="577" y="5258"/>
                    <a:pt x="0" y="0"/>
                  </a:cubicBezTo>
                  <a:close/>
                </a:path>
              </a:pathLst>
            </a:custGeom>
            <a:solidFill>
              <a:srgbClr val="D3BC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2"/>
            <p:cNvSpPr/>
            <p:nvPr/>
          </p:nvSpPr>
          <p:spPr>
            <a:xfrm>
              <a:off x="897764" y="2800744"/>
              <a:ext cx="77307" cy="92582"/>
            </a:xfrm>
            <a:custGeom>
              <a:avLst/>
              <a:gdLst/>
              <a:ahLst/>
              <a:cxnLst/>
              <a:rect l="l" t="t" r="r" b="b"/>
              <a:pathLst>
                <a:path w="2566" h="3073" extrusionOk="0">
                  <a:moveTo>
                    <a:pt x="0" y="0"/>
                  </a:moveTo>
                  <a:lnTo>
                    <a:pt x="0" y="0"/>
                  </a:lnTo>
                  <a:cubicBezTo>
                    <a:pt x="444" y="507"/>
                    <a:pt x="887" y="1014"/>
                    <a:pt x="1299" y="1521"/>
                  </a:cubicBezTo>
                  <a:cubicBezTo>
                    <a:pt x="1711" y="2027"/>
                    <a:pt x="2122" y="2566"/>
                    <a:pt x="2566" y="3072"/>
                  </a:cubicBezTo>
                  <a:cubicBezTo>
                    <a:pt x="2249" y="2471"/>
                    <a:pt x="1837" y="1932"/>
                    <a:pt x="1426" y="1426"/>
                  </a:cubicBezTo>
                  <a:cubicBezTo>
                    <a:pt x="1014" y="919"/>
                    <a:pt x="539" y="412"/>
                    <a:pt x="0" y="0"/>
                  </a:cubicBezTo>
                  <a:close/>
                </a:path>
              </a:pathLst>
            </a:custGeom>
            <a:solidFill>
              <a:srgbClr val="D3BC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2"/>
            <p:cNvSpPr/>
            <p:nvPr/>
          </p:nvSpPr>
          <p:spPr>
            <a:xfrm>
              <a:off x="864384" y="2560303"/>
              <a:ext cx="72517" cy="120269"/>
            </a:xfrm>
            <a:custGeom>
              <a:avLst/>
              <a:gdLst/>
              <a:ahLst/>
              <a:cxnLst/>
              <a:rect l="l" t="t" r="r" b="b"/>
              <a:pathLst>
                <a:path w="2407" h="3992" extrusionOk="0">
                  <a:moveTo>
                    <a:pt x="0" y="1"/>
                  </a:moveTo>
                  <a:cubicBezTo>
                    <a:pt x="127" y="381"/>
                    <a:pt x="285" y="729"/>
                    <a:pt x="475" y="1078"/>
                  </a:cubicBezTo>
                  <a:cubicBezTo>
                    <a:pt x="633" y="1426"/>
                    <a:pt x="823" y="1774"/>
                    <a:pt x="1013" y="2091"/>
                  </a:cubicBezTo>
                  <a:cubicBezTo>
                    <a:pt x="1235" y="2439"/>
                    <a:pt x="1457" y="2756"/>
                    <a:pt x="1678" y="3073"/>
                  </a:cubicBezTo>
                  <a:cubicBezTo>
                    <a:pt x="1900" y="3389"/>
                    <a:pt x="2154" y="3706"/>
                    <a:pt x="2407" y="3991"/>
                  </a:cubicBezTo>
                  <a:lnTo>
                    <a:pt x="1773" y="3009"/>
                  </a:lnTo>
                  <a:cubicBezTo>
                    <a:pt x="1552" y="2661"/>
                    <a:pt x="1362" y="2344"/>
                    <a:pt x="1172" y="2028"/>
                  </a:cubicBezTo>
                  <a:cubicBezTo>
                    <a:pt x="950" y="1679"/>
                    <a:pt x="760" y="1363"/>
                    <a:pt x="570" y="1014"/>
                  </a:cubicBezTo>
                  <a:cubicBezTo>
                    <a:pt x="475" y="856"/>
                    <a:pt x="380" y="666"/>
                    <a:pt x="285" y="508"/>
                  </a:cubicBezTo>
                  <a:cubicBezTo>
                    <a:pt x="190" y="349"/>
                    <a:pt x="95" y="159"/>
                    <a:pt x="0" y="1"/>
                  </a:cubicBezTo>
                  <a:close/>
                </a:path>
              </a:pathLst>
            </a:custGeom>
            <a:solidFill>
              <a:srgbClr val="D3BC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2"/>
            <p:cNvSpPr/>
            <p:nvPr/>
          </p:nvSpPr>
          <p:spPr>
            <a:xfrm>
              <a:off x="938797" y="2419098"/>
              <a:ext cx="62033" cy="66823"/>
            </a:xfrm>
            <a:custGeom>
              <a:avLst/>
              <a:gdLst/>
              <a:ahLst/>
              <a:cxnLst/>
              <a:rect l="l" t="t" r="r" b="b"/>
              <a:pathLst>
                <a:path w="2059" h="2218" extrusionOk="0">
                  <a:moveTo>
                    <a:pt x="0" y="1"/>
                  </a:moveTo>
                  <a:lnTo>
                    <a:pt x="0" y="1"/>
                  </a:lnTo>
                  <a:cubicBezTo>
                    <a:pt x="380" y="318"/>
                    <a:pt x="729" y="666"/>
                    <a:pt x="1077" y="1046"/>
                  </a:cubicBezTo>
                  <a:cubicBezTo>
                    <a:pt x="1235" y="1236"/>
                    <a:pt x="1394" y="1426"/>
                    <a:pt x="1552" y="1616"/>
                  </a:cubicBezTo>
                  <a:lnTo>
                    <a:pt x="2059" y="2218"/>
                  </a:lnTo>
                  <a:cubicBezTo>
                    <a:pt x="1837" y="1743"/>
                    <a:pt x="1520" y="1331"/>
                    <a:pt x="1204" y="951"/>
                  </a:cubicBezTo>
                  <a:cubicBezTo>
                    <a:pt x="855" y="571"/>
                    <a:pt x="475" y="191"/>
                    <a:pt x="0" y="1"/>
                  </a:cubicBezTo>
                  <a:close/>
                </a:path>
              </a:pathLst>
            </a:custGeom>
            <a:solidFill>
              <a:srgbClr val="D3BC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0" name="Google Shape;1610;p52"/>
          <p:cNvGrpSpPr/>
          <p:nvPr/>
        </p:nvGrpSpPr>
        <p:grpSpPr>
          <a:xfrm>
            <a:off x="800455" y="1071950"/>
            <a:ext cx="2806045" cy="923588"/>
            <a:chOff x="800455" y="1071950"/>
            <a:chExt cx="2806045" cy="923588"/>
          </a:xfrm>
        </p:grpSpPr>
        <p:sp>
          <p:nvSpPr>
            <p:cNvPr id="1611" name="Google Shape;1611;p52"/>
            <p:cNvSpPr/>
            <p:nvPr/>
          </p:nvSpPr>
          <p:spPr>
            <a:xfrm>
              <a:off x="1104795" y="1844762"/>
              <a:ext cx="8616" cy="20999"/>
            </a:xfrm>
            <a:custGeom>
              <a:avLst/>
              <a:gdLst/>
              <a:ahLst/>
              <a:cxnLst/>
              <a:rect l="l" t="t" r="r" b="b"/>
              <a:pathLst>
                <a:path w="286" h="697" extrusionOk="0">
                  <a:moveTo>
                    <a:pt x="127" y="0"/>
                  </a:moveTo>
                  <a:cubicBezTo>
                    <a:pt x="64" y="0"/>
                    <a:pt x="1" y="64"/>
                    <a:pt x="1" y="159"/>
                  </a:cubicBezTo>
                  <a:lnTo>
                    <a:pt x="1" y="539"/>
                  </a:lnTo>
                  <a:cubicBezTo>
                    <a:pt x="1" y="634"/>
                    <a:pt x="64" y="697"/>
                    <a:pt x="127" y="697"/>
                  </a:cubicBezTo>
                  <a:cubicBezTo>
                    <a:pt x="222" y="697"/>
                    <a:pt x="286" y="634"/>
                    <a:pt x="286" y="539"/>
                  </a:cubicBezTo>
                  <a:lnTo>
                    <a:pt x="286" y="159"/>
                  </a:lnTo>
                  <a:cubicBezTo>
                    <a:pt x="286" y="64"/>
                    <a:pt x="222" y="0"/>
                    <a:pt x="1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2"/>
            <p:cNvSpPr/>
            <p:nvPr/>
          </p:nvSpPr>
          <p:spPr>
            <a:xfrm>
              <a:off x="810939" y="1084362"/>
              <a:ext cx="2795561" cy="911176"/>
            </a:xfrm>
            <a:custGeom>
              <a:avLst/>
              <a:gdLst/>
              <a:ahLst/>
              <a:cxnLst/>
              <a:rect l="l" t="t" r="r" b="b"/>
              <a:pathLst>
                <a:path w="92791" h="30244" extrusionOk="0">
                  <a:moveTo>
                    <a:pt x="1" y="0"/>
                  </a:moveTo>
                  <a:lnTo>
                    <a:pt x="1" y="30244"/>
                  </a:lnTo>
                  <a:lnTo>
                    <a:pt x="92791" y="30244"/>
                  </a:lnTo>
                  <a:lnTo>
                    <a:pt x="86710" y="15106"/>
                  </a:lnTo>
                  <a:lnTo>
                    <a:pt x="92791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2"/>
            <p:cNvSpPr/>
            <p:nvPr/>
          </p:nvSpPr>
          <p:spPr>
            <a:xfrm>
              <a:off x="800455" y="1071950"/>
              <a:ext cx="2794597" cy="911206"/>
            </a:xfrm>
            <a:custGeom>
              <a:avLst/>
              <a:gdLst/>
              <a:ahLst/>
              <a:cxnLst/>
              <a:rect l="l" t="t" r="r" b="b"/>
              <a:pathLst>
                <a:path w="92759" h="30245" extrusionOk="0">
                  <a:moveTo>
                    <a:pt x="0" y="0"/>
                  </a:moveTo>
                  <a:lnTo>
                    <a:pt x="0" y="30244"/>
                  </a:lnTo>
                  <a:lnTo>
                    <a:pt x="92759" y="30244"/>
                  </a:lnTo>
                  <a:lnTo>
                    <a:pt x="86710" y="15107"/>
                  </a:lnTo>
                  <a:lnTo>
                    <a:pt x="92759" y="0"/>
                  </a:lnTo>
                  <a:close/>
                </a:path>
              </a:pathLst>
            </a:custGeom>
            <a:solidFill>
              <a:srgbClr val="84F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2"/>
            <p:cNvSpPr/>
            <p:nvPr/>
          </p:nvSpPr>
          <p:spPr>
            <a:xfrm>
              <a:off x="800455" y="1071950"/>
              <a:ext cx="256686" cy="911206"/>
            </a:xfrm>
            <a:custGeom>
              <a:avLst/>
              <a:gdLst/>
              <a:ahLst/>
              <a:cxnLst/>
              <a:rect l="l" t="t" r="r" b="b"/>
              <a:pathLst>
                <a:path w="8520" h="30245" extrusionOk="0">
                  <a:moveTo>
                    <a:pt x="0" y="0"/>
                  </a:moveTo>
                  <a:lnTo>
                    <a:pt x="0" y="30244"/>
                  </a:lnTo>
                  <a:lnTo>
                    <a:pt x="8519" y="30244"/>
                  </a:lnTo>
                  <a:lnTo>
                    <a:pt x="8519" y="0"/>
                  </a:lnTo>
                  <a:close/>
                </a:path>
              </a:pathLst>
            </a:custGeom>
            <a:solidFill>
              <a:srgbClr val="58E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2"/>
            <p:cNvSpPr/>
            <p:nvPr/>
          </p:nvSpPr>
          <p:spPr>
            <a:xfrm>
              <a:off x="901590" y="1478390"/>
              <a:ext cx="55344" cy="129789"/>
            </a:xfrm>
            <a:custGeom>
              <a:avLst/>
              <a:gdLst/>
              <a:ahLst/>
              <a:cxnLst/>
              <a:rect l="l" t="t" r="r" b="b"/>
              <a:pathLst>
                <a:path w="1837" h="4308" extrusionOk="0">
                  <a:moveTo>
                    <a:pt x="0" y="0"/>
                  </a:moveTo>
                  <a:lnTo>
                    <a:pt x="0" y="0"/>
                  </a:lnTo>
                  <a:cubicBezTo>
                    <a:pt x="190" y="349"/>
                    <a:pt x="380" y="697"/>
                    <a:pt x="570" y="1045"/>
                  </a:cubicBezTo>
                  <a:cubicBezTo>
                    <a:pt x="728" y="1394"/>
                    <a:pt x="919" y="1742"/>
                    <a:pt x="1045" y="2091"/>
                  </a:cubicBezTo>
                  <a:cubicBezTo>
                    <a:pt x="1204" y="2439"/>
                    <a:pt x="1330" y="2819"/>
                    <a:pt x="1457" y="3167"/>
                  </a:cubicBezTo>
                  <a:cubicBezTo>
                    <a:pt x="1584" y="3547"/>
                    <a:pt x="1710" y="3927"/>
                    <a:pt x="1837" y="4307"/>
                  </a:cubicBezTo>
                  <a:cubicBezTo>
                    <a:pt x="1774" y="3516"/>
                    <a:pt x="1584" y="2724"/>
                    <a:pt x="1267" y="1996"/>
                  </a:cubicBezTo>
                  <a:cubicBezTo>
                    <a:pt x="1109" y="1647"/>
                    <a:pt x="950" y="1267"/>
                    <a:pt x="728" y="950"/>
                  </a:cubicBezTo>
                  <a:cubicBezTo>
                    <a:pt x="538" y="602"/>
                    <a:pt x="285" y="285"/>
                    <a:pt x="0" y="0"/>
                  </a:cubicBezTo>
                  <a:close/>
                </a:path>
              </a:pathLst>
            </a:custGeom>
            <a:solidFill>
              <a:srgbClr val="84F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2"/>
            <p:cNvSpPr/>
            <p:nvPr/>
          </p:nvSpPr>
          <p:spPr>
            <a:xfrm>
              <a:off x="923522" y="1281843"/>
              <a:ext cx="33411" cy="134549"/>
            </a:xfrm>
            <a:custGeom>
              <a:avLst/>
              <a:gdLst/>
              <a:ahLst/>
              <a:cxnLst/>
              <a:rect l="l" t="t" r="r" b="b"/>
              <a:pathLst>
                <a:path w="1109" h="4466" extrusionOk="0">
                  <a:moveTo>
                    <a:pt x="0" y="1"/>
                  </a:moveTo>
                  <a:lnTo>
                    <a:pt x="0" y="1"/>
                  </a:lnTo>
                  <a:cubicBezTo>
                    <a:pt x="127" y="349"/>
                    <a:pt x="254" y="729"/>
                    <a:pt x="381" y="1077"/>
                  </a:cubicBezTo>
                  <a:cubicBezTo>
                    <a:pt x="476" y="1457"/>
                    <a:pt x="571" y="1806"/>
                    <a:pt x="666" y="2186"/>
                  </a:cubicBezTo>
                  <a:cubicBezTo>
                    <a:pt x="729" y="2566"/>
                    <a:pt x="792" y="2946"/>
                    <a:pt x="856" y="3326"/>
                  </a:cubicBezTo>
                  <a:cubicBezTo>
                    <a:pt x="919" y="3706"/>
                    <a:pt x="982" y="4086"/>
                    <a:pt x="1046" y="4466"/>
                  </a:cubicBezTo>
                  <a:cubicBezTo>
                    <a:pt x="1109" y="3674"/>
                    <a:pt x="1046" y="2914"/>
                    <a:pt x="887" y="2154"/>
                  </a:cubicBezTo>
                  <a:cubicBezTo>
                    <a:pt x="792" y="1774"/>
                    <a:pt x="697" y="1394"/>
                    <a:pt x="539" y="1014"/>
                  </a:cubicBezTo>
                  <a:cubicBezTo>
                    <a:pt x="412" y="666"/>
                    <a:pt x="222" y="317"/>
                    <a:pt x="0" y="1"/>
                  </a:cubicBezTo>
                  <a:close/>
                </a:path>
              </a:pathLst>
            </a:custGeom>
            <a:solidFill>
              <a:srgbClr val="84F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7" name="Google Shape;1617;p52"/>
          <p:cNvGrpSpPr/>
          <p:nvPr/>
        </p:nvGrpSpPr>
        <p:grpSpPr>
          <a:xfrm>
            <a:off x="5538434" y="2356134"/>
            <a:ext cx="2805111" cy="923618"/>
            <a:chOff x="5538434" y="2356134"/>
            <a:chExt cx="2805111" cy="923618"/>
          </a:xfrm>
        </p:grpSpPr>
        <p:sp>
          <p:nvSpPr>
            <p:cNvPr id="1618" name="Google Shape;1618;p52"/>
            <p:cNvSpPr/>
            <p:nvPr/>
          </p:nvSpPr>
          <p:spPr>
            <a:xfrm>
              <a:off x="6057459" y="2371408"/>
              <a:ext cx="9581" cy="21029"/>
            </a:xfrm>
            <a:custGeom>
              <a:avLst/>
              <a:gdLst/>
              <a:ahLst/>
              <a:cxnLst/>
              <a:rect l="l" t="t" r="r" b="b"/>
              <a:pathLst>
                <a:path w="318" h="698" extrusionOk="0">
                  <a:moveTo>
                    <a:pt x="159" y="0"/>
                  </a:moveTo>
                  <a:cubicBezTo>
                    <a:pt x="64" y="0"/>
                    <a:pt x="1" y="64"/>
                    <a:pt x="1" y="159"/>
                  </a:cubicBezTo>
                  <a:lnTo>
                    <a:pt x="1" y="539"/>
                  </a:lnTo>
                  <a:cubicBezTo>
                    <a:pt x="1" y="634"/>
                    <a:pt x="64" y="697"/>
                    <a:pt x="159" y="697"/>
                  </a:cubicBezTo>
                  <a:cubicBezTo>
                    <a:pt x="222" y="697"/>
                    <a:pt x="317" y="634"/>
                    <a:pt x="317" y="539"/>
                  </a:cubicBezTo>
                  <a:lnTo>
                    <a:pt x="317" y="159"/>
                  </a:lnTo>
                  <a:cubicBezTo>
                    <a:pt x="317" y="64"/>
                    <a:pt x="254" y="0"/>
                    <a:pt x="1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2"/>
            <p:cNvSpPr/>
            <p:nvPr/>
          </p:nvSpPr>
          <p:spPr>
            <a:xfrm>
              <a:off x="6057459" y="3214807"/>
              <a:ext cx="9581" cy="21029"/>
            </a:xfrm>
            <a:custGeom>
              <a:avLst/>
              <a:gdLst/>
              <a:ahLst/>
              <a:cxnLst/>
              <a:rect l="l" t="t" r="r" b="b"/>
              <a:pathLst>
                <a:path w="318" h="698" extrusionOk="0">
                  <a:moveTo>
                    <a:pt x="159" y="1"/>
                  </a:moveTo>
                  <a:cubicBezTo>
                    <a:pt x="64" y="1"/>
                    <a:pt x="1" y="64"/>
                    <a:pt x="1" y="127"/>
                  </a:cubicBezTo>
                  <a:lnTo>
                    <a:pt x="1" y="539"/>
                  </a:lnTo>
                  <a:cubicBezTo>
                    <a:pt x="1" y="602"/>
                    <a:pt x="64" y="697"/>
                    <a:pt x="159" y="697"/>
                  </a:cubicBezTo>
                  <a:cubicBezTo>
                    <a:pt x="222" y="697"/>
                    <a:pt x="317" y="602"/>
                    <a:pt x="317" y="539"/>
                  </a:cubicBezTo>
                  <a:lnTo>
                    <a:pt x="317" y="127"/>
                  </a:lnTo>
                  <a:cubicBezTo>
                    <a:pt x="317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2"/>
            <p:cNvSpPr/>
            <p:nvPr/>
          </p:nvSpPr>
          <p:spPr>
            <a:xfrm>
              <a:off x="5538434" y="2368546"/>
              <a:ext cx="2794627" cy="911206"/>
            </a:xfrm>
            <a:custGeom>
              <a:avLst/>
              <a:gdLst/>
              <a:ahLst/>
              <a:cxnLst/>
              <a:rect l="l" t="t" r="r" b="b"/>
              <a:pathLst>
                <a:path w="92760" h="30245" extrusionOk="0">
                  <a:moveTo>
                    <a:pt x="1" y="0"/>
                  </a:moveTo>
                  <a:lnTo>
                    <a:pt x="6050" y="15107"/>
                  </a:lnTo>
                  <a:lnTo>
                    <a:pt x="1" y="30244"/>
                  </a:lnTo>
                  <a:lnTo>
                    <a:pt x="72301" y="30244"/>
                  </a:lnTo>
                  <a:cubicBezTo>
                    <a:pt x="72301" y="30244"/>
                    <a:pt x="77083" y="30244"/>
                    <a:pt x="85001" y="26539"/>
                  </a:cubicBezTo>
                  <a:cubicBezTo>
                    <a:pt x="88009" y="25146"/>
                    <a:pt x="92284" y="23815"/>
                    <a:pt x="92759" y="16278"/>
                  </a:cubicBezTo>
                  <a:lnTo>
                    <a:pt x="92759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2"/>
            <p:cNvSpPr/>
            <p:nvPr/>
          </p:nvSpPr>
          <p:spPr>
            <a:xfrm>
              <a:off x="5548949" y="2356134"/>
              <a:ext cx="2794597" cy="911206"/>
            </a:xfrm>
            <a:custGeom>
              <a:avLst/>
              <a:gdLst/>
              <a:ahLst/>
              <a:cxnLst/>
              <a:rect l="l" t="t" r="r" b="b"/>
              <a:pathLst>
                <a:path w="92759" h="30245" extrusionOk="0">
                  <a:moveTo>
                    <a:pt x="0" y="1"/>
                  </a:moveTo>
                  <a:lnTo>
                    <a:pt x="6081" y="15138"/>
                  </a:lnTo>
                  <a:lnTo>
                    <a:pt x="0" y="30245"/>
                  </a:lnTo>
                  <a:lnTo>
                    <a:pt x="72301" y="30245"/>
                  </a:lnTo>
                  <a:cubicBezTo>
                    <a:pt x="78191" y="29675"/>
                    <a:pt x="85412" y="21631"/>
                    <a:pt x="85412" y="21631"/>
                  </a:cubicBezTo>
                  <a:cubicBezTo>
                    <a:pt x="85412" y="21631"/>
                    <a:pt x="86925" y="22866"/>
                    <a:pt x="88595" y="22866"/>
                  </a:cubicBezTo>
                  <a:cubicBezTo>
                    <a:pt x="90306" y="22866"/>
                    <a:pt x="92182" y="21568"/>
                    <a:pt x="92759" y="16310"/>
                  </a:cubicBezTo>
                  <a:lnTo>
                    <a:pt x="92759" y="1"/>
                  </a:lnTo>
                  <a:close/>
                </a:path>
              </a:pathLst>
            </a:custGeom>
            <a:solidFill>
              <a:srgbClr val="84F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2"/>
            <p:cNvSpPr/>
            <p:nvPr/>
          </p:nvSpPr>
          <p:spPr>
            <a:xfrm>
              <a:off x="8086799" y="2356134"/>
              <a:ext cx="256686" cy="688805"/>
            </a:xfrm>
            <a:custGeom>
              <a:avLst/>
              <a:gdLst/>
              <a:ahLst/>
              <a:cxnLst/>
              <a:rect l="l" t="t" r="r" b="b"/>
              <a:pathLst>
                <a:path w="8520" h="22863" extrusionOk="0">
                  <a:moveTo>
                    <a:pt x="1" y="1"/>
                  </a:moveTo>
                  <a:lnTo>
                    <a:pt x="1" y="22834"/>
                  </a:lnTo>
                  <a:cubicBezTo>
                    <a:pt x="634" y="22201"/>
                    <a:pt x="1046" y="21757"/>
                    <a:pt x="1141" y="21662"/>
                  </a:cubicBezTo>
                  <a:cubicBezTo>
                    <a:pt x="1173" y="21631"/>
                    <a:pt x="1173" y="21631"/>
                    <a:pt x="1173" y="21631"/>
                  </a:cubicBezTo>
                  <a:cubicBezTo>
                    <a:pt x="1173" y="21631"/>
                    <a:pt x="2682" y="22862"/>
                    <a:pt x="4348" y="22862"/>
                  </a:cubicBezTo>
                  <a:cubicBezTo>
                    <a:pt x="6062" y="22862"/>
                    <a:pt x="7942" y="21560"/>
                    <a:pt x="8520" y="16279"/>
                  </a:cubicBezTo>
                  <a:lnTo>
                    <a:pt x="8520" y="1"/>
                  </a:lnTo>
                  <a:close/>
                </a:path>
              </a:pathLst>
            </a:custGeom>
            <a:solidFill>
              <a:srgbClr val="58E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2"/>
            <p:cNvSpPr/>
            <p:nvPr/>
          </p:nvSpPr>
          <p:spPr>
            <a:xfrm>
              <a:off x="7727116" y="2847501"/>
              <a:ext cx="616379" cy="419827"/>
            </a:xfrm>
            <a:custGeom>
              <a:avLst/>
              <a:gdLst/>
              <a:ahLst/>
              <a:cxnLst/>
              <a:rect l="l" t="t" r="r" b="b"/>
              <a:pathLst>
                <a:path w="20459" h="13935" extrusionOk="0">
                  <a:moveTo>
                    <a:pt x="20459" y="0"/>
                  </a:moveTo>
                  <a:cubicBezTo>
                    <a:pt x="19725" y="3224"/>
                    <a:pt x="18374" y="4202"/>
                    <a:pt x="17005" y="4202"/>
                  </a:cubicBezTo>
                  <a:cubicBezTo>
                    <a:pt x="14890" y="4202"/>
                    <a:pt x="12732" y="1869"/>
                    <a:pt x="12732" y="1869"/>
                  </a:cubicBezTo>
                  <a:cubicBezTo>
                    <a:pt x="10926" y="7569"/>
                    <a:pt x="1" y="13935"/>
                    <a:pt x="1" y="13935"/>
                  </a:cubicBezTo>
                  <a:cubicBezTo>
                    <a:pt x="5891" y="13365"/>
                    <a:pt x="13112" y="5321"/>
                    <a:pt x="13112" y="5321"/>
                  </a:cubicBezTo>
                  <a:cubicBezTo>
                    <a:pt x="13112" y="5321"/>
                    <a:pt x="14625" y="6556"/>
                    <a:pt x="16295" y="6556"/>
                  </a:cubicBezTo>
                  <a:cubicBezTo>
                    <a:pt x="18006" y="6556"/>
                    <a:pt x="19882" y="5258"/>
                    <a:pt x="20459" y="0"/>
                  </a:cubicBezTo>
                  <a:close/>
                </a:path>
              </a:pathLst>
            </a:custGeom>
            <a:solidFill>
              <a:srgbClr val="4EDD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52"/>
            <p:cNvSpPr/>
            <p:nvPr/>
          </p:nvSpPr>
          <p:spPr>
            <a:xfrm>
              <a:off x="7727116" y="2847501"/>
              <a:ext cx="616379" cy="419827"/>
            </a:xfrm>
            <a:custGeom>
              <a:avLst/>
              <a:gdLst/>
              <a:ahLst/>
              <a:cxnLst/>
              <a:rect l="l" t="t" r="r" b="b"/>
              <a:pathLst>
                <a:path w="20459" h="13935" extrusionOk="0">
                  <a:moveTo>
                    <a:pt x="20459" y="0"/>
                  </a:moveTo>
                  <a:lnTo>
                    <a:pt x="20459" y="0"/>
                  </a:lnTo>
                  <a:cubicBezTo>
                    <a:pt x="19882" y="5258"/>
                    <a:pt x="18006" y="6556"/>
                    <a:pt x="16295" y="6556"/>
                  </a:cubicBezTo>
                  <a:cubicBezTo>
                    <a:pt x="14625" y="6556"/>
                    <a:pt x="13112" y="5321"/>
                    <a:pt x="13112" y="5321"/>
                  </a:cubicBezTo>
                  <a:cubicBezTo>
                    <a:pt x="13112" y="5321"/>
                    <a:pt x="5891" y="13365"/>
                    <a:pt x="1" y="13935"/>
                  </a:cubicBezTo>
                  <a:cubicBezTo>
                    <a:pt x="1" y="13935"/>
                    <a:pt x="4783" y="13935"/>
                    <a:pt x="12700" y="10229"/>
                  </a:cubicBezTo>
                  <a:cubicBezTo>
                    <a:pt x="15708" y="8836"/>
                    <a:pt x="19984" y="7537"/>
                    <a:pt x="20459" y="0"/>
                  </a:cubicBezTo>
                  <a:close/>
                </a:path>
              </a:pathLst>
            </a:custGeom>
            <a:solidFill>
              <a:srgbClr val="84F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52"/>
            <p:cNvSpPr/>
            <p:nvPr/>
          </p:nvSpPr>
          <p:spPr>
            <a:xfrm>
              <a:off x="8144070" y="2419098"/>
              <a:ext cx="62033" cy="66823"/>
            </a:xfrm>
            <a:custGeom>
              <a:avLst/>
              <a:gdLst/>
              <a:ahLst/>
              <a:cxnLst/>
              <a:rect l="l" t="t" r="r" b="b"/>
              <a:pathLst>
                <a:path w="2059" h="2218" extrusionOk="0">
                  <a:moveTo>
                    <a:pt x="2059" y="1"/>
                  </a:moveTo>
                  <a:cubicBezTo>
                    <a:pt x="1583" y="191"/>
                    <a:pt x="1203" y="571"/>
                    <a:pt x="855" y="951"/>
                  </a:cubicBezTo>
                  <a:cubicBezTo>
                    <a:pt x="507" y="1331"/>
                    <a:pt x="222" y="1743"/>
                    <a:pt x="0" y="2218"/>
                  </a:cubicBezTo>
                  <a:lnTo>
                    <a:pt x="475" y="1616"/>
                  </a:lnTo>
                  <a:cubicBezTo>
                    <a:pt x="633" y="1426"/>
                    <a:pt x="792" y="1236"/>
                    <a:pt x="982" y="1046"/>
                  </a:cubicBezTo>
                  <a:cubicBezTo>
                    <a:pt x="1298" y="666"/>
                    <a:pt x="1647" y="318"/>
                    <a:pt x="2059" y="1"/>
                  </a:cubicBezTo>
                  <a:close/>
                </a:path>
              </a:pathLst>
            </a:custGeom>
            <a:solidFill>
              <a:srgbClr val="84F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6" name="Google Shape;1626;p52"/>
          <p:cNvGrpSpPr/>
          <p:nvPr/>
        </p:nvGrpSpPr>
        <p:grpSpPr>
          <a:xfrm>
            <a:off x="5538434" y="1071950"/>
            <a:ext cx="2805111" cy="923588"/>
            <a:chOff x="5538434" y="1071950"/>
            <a:chExt cx="2805111" cy="923588"/>
          </a:xfrm>
        </p:grpSpPr>
        <p:sp>
          <p:nvSpPr>
            <p:cNvPr id="1627" name="Google Shape;1627;p52"/>
            <p:cNvSpPr/>
            <p:nvPr/>
          </p:nvSpPr>
          <p:spPr>
            <a:xfrm>
              <a:off x="8030522" y="1844762"/>
              <a:ext cx="9581" cy="20999"/>
            </a:xfrm>
            <a:custGeom>
              <a:avLst/>
              <a:gdLst/>
              <a:ahLst/>
              <a:cxnLst/>
              <a:rect l="l" t="t" r="r" b="b"/>
              <a:pathLst>
                <a:path w="318" h="697" extrusionOk="0">
                  <a:moveTo>
                    <a:pt x="159" y="0"/>
                  </a:moveTo>
                  <a:cubicBezTo>
                    <a:pt x="95" y="0"/>
                    <a:pt x="0" y="64"/>
                    <a:pt x="0" y="159"/>
                  </a:cubicBezTo>
                  <a:lnTo>
                    <a:pt x="0" y="539"/>
                  </a:lnTo>
                  <a:cubicBezTo>
                    <a:pt x="0" y="634"/>
                    <a:pt x="95" y="697"/>
                    <a:pt x="159" y="697"/>
                  </a:cubicBezTo>
                  <a:cubicBezTo>
                    <a:pt x="254" y="697"/>
                    <a:pt x="317" y="634"/>
                    <a:pt x="317" y="539"/>
                  </a:cubicBezTo>
                  <a:lnTo>
                    <a:pt x="317" y="159"/>
                  </a:lnTo>
                  <a:cubicBezTo>
                    <a:pt x="317" y="64"/>
                    <a:pt x="254" y="0"/>
                    <a:pt x="1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2"/>
            <p:cNvSpPr/>
            <p:nvPr/>
          </p:nvSpPr>
          <p:spPr>
            <a:xfrm>
              <a:off x="5538434" y="1084362"/>
              <a:ext cx="2794627" cy="911176"/>
            </a:xfrm>
            <a:custGeom>
              <a:avLst/>
              <a:gdLst/>
              <a:ahLst/>
              <a:cxnLst/>
              <a:rect l="l" t="t" r="r" b="b"/>
              <a:pathLst>
                <a:path w="92760" h="30244" extrusionOk="0">
                  <a:moveTo>
                    <a:pt x="1" y="0"/>
                  </a:moveTo>
                  <a:lnTo>
                    <a:pt x="6050" y="15106"/>
                  </a:lnTo>
                  <a:lnTo>
                    <a:pt x="1" y="30244"/>
                  </a:lnTo>
                  <a:lnTo>
                    <a:pt x="92759" y="30244"/>
                  </a:lnTo>
                  <a:lnTo>
                    <a:pt x="92759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2"/>
            <p:cNvSpPr/>
            <p:nvPr/>
          </p:nvSpPr>
          <p:spPr>
            <a:xfrm>
              <a:off x="5548949" y="1071950"/>
              <a:ext cx="2794597" cy="911206"/>
            </a:xfrm>
            <a:custGeom>
              <a:avLst/>
              <a:gdLst/>
              <a:ahLst/>
              <a:cxnLst/>
              <a:rect l="l" t="t" r="r" b="b"/>
              <a:pathLst>
                <a:path w="92759" h="30245" extrusionOk="0">
                  <a:moveTo>
                    <a:pt x="0" y="0"/>
                  </a:moveTo>
                  <a:lnTo>
                    <a:pt x="6081" y="15107"/>
                  </a:lnTo>
                  <a:lnTo>
                    <a:pt x="0" y="30244"/>
                  </a:lnTo>
                  <a:lnTo>
                    <a:pt x="92759" y="30244"/>
                  </a:lnTo>
                  <a:lnTo>
                    <a:pt x="92759" y="0"/>
                  </a:lnTo>
                  <a:close/>
                </a:path>
              </a:pathLst>
            </a:custGeom>
            <a:solidFill>
              <a:srgbClr val="C7C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2"/>
            <p:cNvSpPr/>
            <p:nvPr/>
          </p:nvSpPr>
          <p:spPr>
            <a:xfrm>
              <a:off x="8086799" y="1071950"/>
              <a:ext cx="256686" cy="911206"/>
            </a:xfrm>
            <a:custGeom>
              <a:avLst/>
              <a:gdLst/>
              <a:ahLst/>
              <a:cxnLst/>
              <a:rect l="l" t="t" r="r" b="b"/>
              <a:pathLst>
                <a:path w="8520" h="30245" extrusionOk="0">
                  <a:moveTo>
                    <a:pt x="1" y="0"/>
                  </a:moveTo>
                  <a:lnTo>
                    <a:pt x="1" y="30244"/>
                  </a:lnTo>
                  <a:lnTo>
                    <a:pt x="8520" y="30244"/>
                  </a:lnTo>
                  <a:lnTo>
                    <a:pt x="8520" y="0"/>
                  </a:lnTo>
                  <a:close/>
                </a:path>
              </a:pathLst>
            </a:custGeom>
            <a:solidFill>
              <a:srgbClr val="B0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1" name="Google Shape;1631;p52"/>
          <p:cNvSpPr txBox="1"/>
          <p:nvPr/>
        </p:nvSpPr>
        <p:spPr>
          <a:xfrm>
            <a:off x="1249000" y="1159625"/>
            <a:ext cx="2143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32" name="Google Shape;1632;p52"/>
          <p:cNvSpPr txBox="1"/>
          <p:nvPr/>
        </p:nvSpPr>
        <p:spPr>
          <a:xfrm>
            <a:off x="1249000" y="1457575"/>
            <a:ext cx="21435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It's the fifth planet from the Sun and the largest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3" name="Google Shape;1633;p52"/>
          <p:cNvSpPr txBox="1"/>
          <p:nvPr/>
        </p:nvSpPr>
        <p:spPr>
          <a:xfrm>
            <a:off x="1249000" y="2430450"/>
            <a:ext cx="2143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34" name="Google Shape;1634;p52"/>
          <p:cNvSpPr txBox="1"/>
          <p:nvPr/>
        </p:nvSpPr>
        <p:spPr>
          <a:xfrm>
            <a:off x="1249000" y="2728400"/>
            <a:ext cx="21435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a gas giant with a radius of nine times that on Earth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5" name="Google Shape;1635;p52"/>
          <p:cNvSpPr txBox="1"/>
          <p:nvPr/>
        </p:nvSpPr>
        <p:spPr>
          <a:xfrm>
            <a:off x="1249000" y="3728000"/>
            <a:ext cx="2143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36" name="Google Shape;1636;p52"/>
          <p:cNvSpPr txBox="1"/>
          <p:nvPr/>
        </p:nvSpPr>
        <p:spPr>
          <a:xfrm>
            <a:off x="1249000" y="4025950"/>
            <a:ext cx="21435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eighth and farthest-known solar planet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7" name="Google Shape;1637;p52"/>
          <p:cNvSpPr txBox="1"/>
          <p:nvPr/>
        </p:nvSpPr>
        <p:spPr>
          <a:xfrm>
            <a:off x="5726375" y="1159625"/>
            <a:ext cx="2143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Venus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38" name="Google Shape;1638;p52"/>
          <p:cNvSpPr txBox="1"/>
          <p:nvPr/>
        </p:nvSpPr>
        <p:spPr>
          <a:xfrm>
            <a:off x="5726375" y="1457575"/>
            <a:ext cx="21435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9" name="Google Shape;1639;p52"/>
          <p:cNvSpPr txBox="1"/>
          <p:nvPr/>
        </p:nvSpPr>
        <p:spPr>
          <a:xfrm>
            <a:off x="5726375" y="2430450"/>
            <a:ext cx="2143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40" name="Google Shape;1640;p52"/>
          <p:cNvSpPr txBox="1"/>
          <p:nvPr/>
        </p:nvSpPr>
        <p:spPr>
          <a:xfrm>
            <a:off x="5726375" y="2728400"/>
            <a:ext cx="21435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fourth planet from the Sun and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1" name="Google Shape;1641;p52"/>
          <p:cNvSpPr txBox="1"/>
          <p:nvPr/>
        </p:nvSpPr>
        <p:spPr>
          <a:xfrm>
            <a:off x="5726375" y="3728000"/>
            <a:ext cx="2143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42" name="Google Shape;1642;p52"/>
          <p:cNvSpPr txBox="1"/>
          <p:nvPr/>
        </p:nvSpPr>
        <p:spPr>
          <a:xfrm>
            <a:off x="5726375" y="4025950"/>
            <a:ext cx="21435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Earth is the only known planet to harbor life inside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p53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Post-it Board Infographics</a:t>
            </a:r>
            <a:endParaRPr sz="25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48" name="Google Shape;1648;p53"/>
          <p:cNvSpPr/>
          <p:nvPr/>
        </p:nvSpPr>
        <p:spPr>
          <a:xfrm>
            <a:off x="3294449" y="1669219"/>
            <a:ext cx="390904" cy="442053"/>
          </a:xfrm>
          <a:custGeom>
            <a:avLst/>
            <a:gdLst/>
            <a:ahLst/>
            <a:cxnLst/>
            <a:rect l="l" t="t" r="r" b="b"/>
            <a:pathLst>
              <a:path w="12931" h="14623" extrusionOk="0">
                <a:moveTo>
                  <a:pt x="12095" y="0"/>
                </a:moveTo>
                <a:cubicBezTo>
                  <a:pt x="11977" y="0"/>
                  <a:pt x="11856" y="39"/>
                  <a:pt x="11744" y="131"/>
                </a:cubicBezTo>
                <a:cubicBezTo>
                  <a:pt x="9052" y="2285"/>
                  <a:pt x="6645" y="4723"/>
                  <a:pt x="4302" y="7225"/>
                </a:cubicBezTo>
                <a:cubicBezTo>
                  <a:pt x="2560" y="9125"/>
                  <a:pt x="470" y="11374"/>
                  <a:pt x="58" y="14034"/>
                </a:cubicBezTo>
                <a:cubicBezTo>
                  <a:pt x="0" y="14381"/>
                  <a:pt x="283" y="14622"/>
                  <a:pt x="548" y="14622"/>
                </a:cubicBezTo>
                <a:cubicBezTo>
                  <a:pt x="719" y="14622"/>
                  <a:pt x="883" y="14523"/>
                  <a:pt x="945" y="14287"/>
                </a:cubicBezTo>
                <a:cubicBezTo>
                  <a:pt x="1673" y="11564"/>
                  <a:pt x="3668" y="9474"/>
                  <a:pt x="5569" y="7478"/>
                </a:cubicBezTo>
                <a:cubicBezTo>
                  <a:pt x="7754" y="5135"/>
                  <a:pt x="10002" y="2886"/>
                  <a:pt x="12504" y="891"/>
                </a:cubicBezTo>
                <a:cubicBezTo>
                  <a:pt x="12931" y="565"/>
                  <a:pt x="12542" y="0"/>
                  <a:pt x="1209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9" name="Google Shape;1649;p53"/>
          <p:cNvSpPr/>
          <p:nvPr/>
        </p:nvSpPr>
        <p:spPr>
          <a:xfrm>
            <a:off x="3561371" y="1607129"/>
            <a:ext cx="220226" cy="125696"/>
          </a:xfrm>
          <a:custGeom>
            <a:avLst/>
            <a:gdLst/>
            <a:ahLst/>
            <a:cxnLst/>
            <a:rect l="l" t="t" r="r" b="b"/>
            <a:pathLst>
              <a:path w="7285" h="4158" extrusionOk="0">
                <a:moveTo>
                  <a:pt x="6619" y="0"/>
                </a:moveTo>
                <a:cubicBezTo>
                  <a:pt x="5511" y="0"/>
                  <a:pt x="4402" y="95"/>
                  <a:pt x="3294" y="253"/>
                </a:cubicBezTo>
                <a:cubicBezTo>
                  <a:pt x="2344" y="412"/>
                  <a:pt x="1236" y="507"/>
                  <a:pt x="380" y="1013"/>
                </a:cubicBezTo>
                <a:cubicBezTo>
                  <a:pt x="0" y="1235"/>
                  <a:pt x="159" y="1805"/>
                  <a:pt x="602" y="1837"/>
                </a:cubicBezTo>
                <a:cubicBezTo>
                  <a:pt x="1457" y="1837"/>
                  <a:pt x="2344" y="1552"/>
                  <a:pt x="3199" y="1425"/>
                </a:cubicBezTo>
                <a:cubicBezTo>
                  <a:pt x="4054" y="1298"/>
                  <a:pt x="4909" y="1203"/>
                  <a:pt x="5764" y="1203"/>
                </a:cubicBezTo>
                <a:cubicBezTo>
                  <a:pt x="5416" y="1932"/>
                  <a:pt x="4941" y="2565"/>
                  <a:pt x="4466" y="3294"/>
                </a:cubicBezTo>
                <a:cubicBezTo>
                  <a:pt x="4227" y="3699"/>
                  <a:pt x="4617" y="4158"/>
                  <a:pt x="5013" y="4158"/>
                </a:cubicBezTo>
                <a:cubicBezTo>
                  <a:pt x="5143" y="4158"/>
                  <a:pt x="5274" y="4108"/>
                  <a:pt x="5384" y="3990"/>
                </a:cubicBezTo>
                <a:cubicBezTo>
                  <a:pt x="6208" y="3072"/>
                  <a:pt x="6873" y="1964"/>
                  <a:pt x="7189" y="760"/>
                </a:cubicBezTo>
                <a:cubicBezTo>
                  <a:pt x="7284" y="380"/>
                  <a:pt x="6999" y="0"/>
                  <a:pt x="661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0" name="Google Shape;1650;p53"/>
          <p:cNvSpPr/>
          <p:nvPr/>
        </p:nvSpPr>
        <p:spPr>
          <a:xfrm>
            <a:off x="5163231" y="1437998"/>
            <a:ext cx="415632" cy="233406"/>
          </a:xfrm>
          <a:custGeom>
            <a:avLst/>
            <a:gdLst/>
            <a:ahLst/>
            <a:cxnLst/>
            <a:rect l="l" t="t" r="r" b="b"/>
            <a:pathLst>
              <a:path w="13749" h="7721" extrusionOk="0">
                <a:moveTo>
                  <a:pt x="1740" y="0"/>
                </a:moveTo>
                <a:cubicBezTo>
                  <a:pt x="1328" y="0"/>
                  <a:pt x="923" y="45"/>
                  <a:pt x="530" y="148"/>
                </a:cubicBezTo>
                <a:cubicBezTo>
                  <a:pt x="1" y="295"/>
                  <a:pt x="154" y="1016"/>
                  <a:pt x="636" y="1016"/>
                </a:cubicBezTo>
                <a:cubicBezTo>
                  <a:pt x="673" y="1016"/>
                  <a:pt x="711" y="1012"/>
                  <a:pt x="752" y="1003"/>
                </a:cubicBezTo>
                <a:cubicBezTo>
                  <a:pt x="996" y="953"/>
                  <a:pt x="1251" y="931"/>
                  <a:pt x="1514" y="931"/>
                </a:cubicBezTo>
                <a:cubicBezTo>
                  <a:pt x="3260" y="931"/>
                  <a:pt x="5338" y="1930"/>
                  <a:pt x="6769" y="2618"/>
                </a:cubicBezTo>
                <a:cubicBezTo>
                  <a:pt x="9144" y="3758"/>
                  <a:pt x="10696" y="5753"/>
                  <a:pt x="12533" y="7559"/>
                </a:cubicBezTo>
                <a:cubicBezTo>
                  <a:pt x="12647" y="7673"/>
                  <a:pt x="12777" y="7721"/>
                  <a:pt x="12905" y="7721"/>
                </a:cubicBezTo>
                <a:cubicBezTo>
                  <a:pt x="13343" y="7721"/>
                  <a:pt x="13749" y="7152"/>
                  <a:pt x="13356" y="6735"/>
                </a:cubicBezTo>
                <a:cubicBezTo>
                  <a:pt x="11361" y="4708"/>
                  <a:pt x="9524" y="2618"/>
                  <a:pt x="6832" y="1478"/>
                </a:cubicBezTo>
                <a:cubicBezTo>
                  <a:pt x="5346" y="812"/>
                  <a:pt x="3486" y="0"/>
                  <a:pt x="174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" name="Google Shape;1651;p53"/>
          <p:cNvSpPr/>
          <p:nvPr/>
        </p:nvSpPr>
        <p:spPr>
          <a:xfrm>
            <a:off x="5471233" y="1624420"/>
            <a:ext cx="143623" cy="115388"/>
          </a:xfrm>
          <a:custGeom>
            <a:avLst/>
            <a:gdLst/>
            <a:ahLst/>
            <a:cxnLst/>
            <a:rect l="l" t="t" r="r" b="b"/>
            <a:pathLst>
              <a:path w="4751" h="3817" extrusionOk="0">
                <a:moveTo>
                  <a:pt x="4246" y="0"/>
                </a:moveTo>
                <a:cubicBezTo>
                  <a:pt x="4049" y="0"/>
                  <a:pt x="3857" y="108"/>
                  <a:pt x="3801" y="346"/>
                </a:cubicBezTo>
                <a:cubicBezTo>
                  <a:pt x="3642" y="1043"/>
                  <a:pt x="3611" y="1772"/>
                  <a:pt x="3516" y="2468"/>
                </a:cubicBezTo>
                <a:cubicBezTo>
                  <a:pt x="2626" y="2008"/>
                  <a:pt x="1678" y="1548"/>
                  <a:pt x="670" y="1548"/>
                </a:cubicBezTo>
                <a:cubicBezTo>
                  <a:pt x="637" y="1548"/>
                  <a:pt x="603" y="1549"/>
                  <a:pt x="570" y="1550"/>
                </a:cubicBezTo>
                <a:cubicBezTo>
                  <a:pt x="0" y="1582"/>
                  <a:pt x="32" y="2342"/>
                  <a:pt x="570" y="2437"/>
                </a:cubicBezTo>
                <a:cubicBezTo>
                  <a:pt x="1679" y="2563"/>
                  <a:pt x="2660" y="3228"/>
                  <a:pt x="3611" y="3735"/>
                </a:cubicBezTo>
                <a:cubicBezTo>
                  <a:pt x="3703" y="3791"/>
                  <a:pt x="3801" y="3816"/>
                  <a:pt x="3896" y="3816"/>
                </a:cubicBezTo>
                <a:cubicBezTo>
                  <a:pt x="4128" y="3816"/>
                  <a:pt x="4344" y="3665"/>
                  <a:pt x="4434" y="3418"/>
                </a:cubicBezTo>
                <a:cubicBezTo>
                  <a:pt x="4719" y="2468"/>
                  <a:pt x="4751" y="1455"/>
                  <a:pt x="4751" y="473"/>
                </a:cubicBezTo>
                <a:cubicBezTo>
                  <a:pt x="4751" y="173"/>
                  <a:pt x="4494" y="0"/>
                  <a:pt x="424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" name="Google Shape;1652;p53"/>
          <p:cNvSpPr/>
          <p:nvPr/>
        </p:nvSpPr>
        <p:spPr>
          <a:xfrm>
            <a:off x="5660436" y="3039708"/>
            <a:ext cx="158889" cy="371134"/>
          </a:xfrm>
          <a:custGeom>
            <a:avLst/>
            <a:gdLst/>
            <a:ahLst/>
            <a:cxnLst/>
            <a:rect l="l" t="t" r="r" b="b"/>
            <a:pathLst>
              <a:path w="5256" h="12277" extrusionOk="0">
                <a:moveTo>
                  <a:pt x="4710" y="1"/>
                </a:moveTo>
                <a:cubicBezTo>
                  <a:pt x="4513" y="1"/>
                  <a:pt x="4328" y="104"/>
                  <a:pt x="4287" y="334"/>
                </a:cubicBezTo>
                <a:cubicBezTo>
                  <a:pt x="3495" y="4293"/>
                  <a:pt x="2387" y="8030"/>
                  <a:pt x="265" y="11481"/>
                </a:cubicBezTo>
                <a:cubicBezTo>
                  <a:pt x="0" y="11879"/>
                  <a:pt x="367" y="12277"/>
                  <a:pt x="731" y="12277"/>
                </a:cubicBezTo>
                <a:cubicBezTo>
                  <a:pt x="889" y="12277"/>
                  <a:pt x="1046" y="12202"/>
                  <a:pt x="1152" y="12020"/>
                </a:cubicBezTo>
                <a:cubicBezTo>
                  <a:pt x="3210" y="8726"/>
                  <a:pt x="5079" y="4419"/>
                  <a:pt x="5237" y="492"/>
                </a:cubicBezTo>
                <a:cubicBezTo>
                  <a:pt x="5255" y="184"/>
                  <a:pt x="4973" y="1"/>
                  <a:pt x="471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" name="Google Shape;1653;p53"/>
          <p:cNvSpPr/>
          <p:nvPr/>
        </p:nvSpPr>
        <p:spPr>
          <a:xfrm>
            <a:off x="5604331" y="3340819"/>
            <a:ext cx="122945" cy="130533"/>
          </a:xfrm>
          <a:custGeom>
            <a:avLst/>
            <a:gdLst/>
            <a:ahLst/>
            <a:cxnLst/>
            <a:rect l="l" t="t" r="r" b="b"/>
            <a:pathLst>
              <a:path w="4067" h="4318" extrusionOk="0">
                <a:moveTo>
                  <a:pt x="534" y="0"/>
                </a:moveTo>
                <a:cubicBezTo>
                  <a:pt x="264" y="0"/>
                  <a:pt x="0" y="213"/>
                  <a:pt x="94" y="570"/>
                </a:cubicBezTo>
                <a:cubicBezTo>
                  <a:pt x="379" y="1647"/>
                  <a:pt x="569" y="2661"/>
                  <a:pt x="538" y="3801"/>
                </a:cubicBezTo>
                <a:cubicBezTo>
                  <a:pt x="538" y="3991"/>
                  <a:pt x="696" y="4244"/>
                  <a:pt x="918" y="4276"/>
                </a:cubicBezTo>
                <a:cubicBezTo>
                  <a:pt x="1046" y="4305"/>
                  <a:pt x="1174" y="4318"/>
                  <a:pt x="1302" y="4318"/>
                </a:cubicBezTo>
                <a:cubicBezTo>
                  <a:pt x="2153" y="4318"/>
                  <a:pt x="2985" y="3730"/>
                  <a:pt x="3673" y="3262"/>
                </a:cubicBezTo>
                <a:cubicBezTo>
                  <a:pt x="4066" y="2981"/>
                  <a:pt x="3911" y="2276"/>
                  <a:pt x="3450" y="2276"/>
                </a:cubicBezTo>
                <a:cubicBezTo>
                  <a:pt x="3392" y="2276"/>
                  <a:pt x="3329" y="2287"/>
                  <a:pt x="3261" y="2312"/>
                </a:cubicBezTo>
                <a:cubicBezTo>
                  <a:pt x="2881" y="2439"/>
                  <a:pt x="2533" y="2661"/>
                  <a:pt x="2184" y="2882"/>
                </a:cubicBezTo>
                <a:cubicBezTo>
                  <a:pt x="1963" y="3009"/>
                  <a:pt x="1773" y="3072"/>
                  <a:pt x="1551" y="3136"/>
                </a:cubicBezTo>
                <a:cubicBezTo>
                  <a:pt x="1488" y="2186"/>
                  <a:pt x="1329" y="1235"/>
                  <a:pt x="981" y="317"/>
                </a:cubicBezTo>
                <a:cubicBezTo>
                  <a:pt x="904" y="99"/>
                  <a:pt x="718" y="0"/>
                  <a:pt x="534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" name="Google Shape;1654;p53"/>
          <p:cNvSpPr/>
          <p:nvPr/>
        </p:nvSpPr>
        <p:spPr>
          <a:xfrm>
            <a:off x="4761851" y="3983244"/>
            <a:ext cx="260583" cy="109130"/>
          </a:xfrm>
          <a:custGeom>
            <a:avLst/>
            <a:gdLst/>
            <a:ahLst/>
            <a:cxnLst/>
            <a:rect l="l" t="t" r="r" b="b"/>
            <a:pathLst>
              <a:path w="8620" h="3610" extrusionOk="0">
                <a:moveTo>
                  <a:pt x="8027" y="1"/>
                </a:moveTo>
                <a:cubicBezTo>
                  <a:pt x="7961" y="1"/>
                  <a:pt x="7891" y="19"/>
                  <a:pt x="7823" y="62"/>
                </a:cubicBezTo>
                <a:cubicBezTo>
                  <a:pt x="5884" y="1406"/>
                  <a:pt x="3142" y="2627"/>
                  <a:pt x="726" y="2627"/>
                </a:cubicBezTo>
                <a:cubicBezTo>
                  <a:pt x="695" y="2627"/>
                  <a:pt x="665" y="2627"/>
                  <a:pt x="634" y="2627"/>
                </a:cubicBezTo>
                <a:cubicBezTo>
                  <a:pt x="0" y="2627"/>
                  <a:pt x="0" y="3577"/>
                  <a:pt x="602" y="3608"/>
                </a:cubicBezTo>
                <a:cubicBezTo>
                  <a:pt x="634" y="3609"/>
                  <a:pt x="666" y="3609"/>
                  <a:pt x="698" y="3609"/>
                </a:cubicBezTo>
                <a:cubicBezTo>
                  <a:pt x="3219" y="3609"/>
                  <a:pt x="6484" y="2384"/>
                  <a:pt x="8329" y="727"/>
                </a:cubicBezTo>
                <a:cubicBezTo>
                  <a:pt x="8620" y="463"/>
                  <a:pt x="8360" y="1"/>
                  <a:pt x="802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" name="Google Shape;1655;p53"/>
          <p:cNvSpPr/>
          <p:nvPr/>
        </p:nvSpPr>
        <p:spPr>
          <a:xfrm>
            <a:off x="4697706" y="4002621"/>
            <a:ext cx="107437" cy="130442"/>
          </a:xfrm>
          <a:custGeom>
            <a:avLst/>
            <a:gdLst/>
            <a:ahLst/>
            <a:cxnLst/>
            <a:rect l="l" t="t" r="r" b="b"/>
            <a:pathLst>
              <a:path w="3554" h="4315" extrusionOk="0">
                <a:moveTo>
                  <a:pt x="2895" y="0"/>
                </a:moveTo>
                <a:cubicBezTo>
                  <a:pt x="2796" y="0"/>
                  <a:pt x="2693" y="35"/>
                  <a:pt x="2598" y="117"/>
                </a:cubicBezTo>
                <a:cubicBezTo>
                  <a:pt x="1964" y="687"/>
                  <a:pt x="666" y="1162"/>
                  <a:pt x="381" y="2017"/>
                </a:cubicBezTo>
                <a:cubicBezTo>
                  <a:pt x="1" y="3126"/>
                  <a:pt x="1647" y="4013"/>
                  <a:pt x="2439" y="4298"/>
                </a:cubicBezTo>
                <a:cubicBezTo>
                  <a:pt x="2479" y="4309"/>
                  <a:pt x="2518" y="4314"/>
                  <a:pt x="2557" y="4314"/>
                </a:cubicBezTo>
                <a:cubicBezTo>
                  <a:pt x="2955" y="4314"/>
                  <a:pt x="3289" y="3763"/>
                  <a:pt x="2914" y="3474"/>
                </a:cubicBezTo>
                <a:cubicBezTo>
                  <a:pt x="2502" y="3126"/>
                  <a:pt x="1932" y="2936"/>
                  <a:pt x="1521" y="2524"/>
                </a:cubicBezTo>
                <a:cubicBezTo>
                  <a:pt x="1362" y="2334"/>
                  <a:pt x="1267" y="2366"/>
                  <a:pt x="1457" y="2207"/>
                </a:cubicBezTo>
                <a:cubicBezTo>
                  <a:pt x="2059" y="1732"/>
                  <a:pt x="2693" y="1321"/>
                  <a:pt x="3231" y="782"/>
                </a:cubicBezTo>
                <a:cubicBezTo>
                  <a:pt x="3554" y="460"/>
                  <a:pt x="3253" y="0"/>
                  <a:pt x="289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" name="Google Shape;1656;p53"/>
          <p:cNvSpPr/>
          <p:nvPr/>
        </p:nvSpPr>
        <p:spPr>
          <a:xfrm>
            <a:off x="3160263" y="3466088"/>
            <a:ext cx="335765" cy="498009"/>
          </a:xfrm>
          <a:custGeom>
            <a:avLst/>
            <a:gdLst/>
            <a:ahLst/>
            <a:cxnLst/>
            <a:rect l="l" t="t" r="r" b="b"/>
            <a:pathLst>
              <a:path w="11107" h="16474" extrusionOk="0">
                <a:moveTo>
                  <a:pt x="514" y="1"/>
                </a:moveTo>
                <a:cubicBezTo>
                  <a:pt x="255" y="1"/>
                  <a:pt x="0" y="167"/>
                  <a:pt x="0" y="512"/>
                </a:cubicBezTo>
                <a:cubicBezTo>
                  <a:pt x="63" y="4312"/>
                  <a:pt x="1235" y="8302"/>
                  <a:pt x="3547" y="11374"/>
                </a:cubicBezTo>
                <a:cubicBezTo>
                  <a:pt x="5131" y="13528"/>
                  <a:pt x="7601" y="16283"/>
                  <a:pt x="10451" y="16473"/>
                </a:cubicBezTo>
                <a:cubicBezTo>
                  <a:pt x="10460" y="16473"/>
                  <a:pt x="10470" y="16474"/>
                  <a:pt x="10479" y="16474"/>
                </a:cubicBezTo>
                <a:cubicBezTo>
                  <a:pt x="10994" y="16474"/>
                  <a:pt x="11107" y="15617"/>
                  <a:pt x="10578" y="15554"/>
                </a:cubicBezTo>
                <a:cubicBezTo>
                  <a:pt x="7949" y="15111"/>
                  <a:pt x="5669" y="12546"/>
                  <a:pt x="4212" y="10456"/>
                </a:cubicBezTo>
                <a:cubicBezTo>
                  <a:pt x="2185" y="7606"/>
                  <a:pt x="1140" y="3995"/>
                  <a:pt x="1045" y="512"/>
                </a:cubicBezTo>
                <a:cubicBezTo>
                  <a:pt x="1045" y="175"/>
                  <a:pt x="778" y="1"/>
                  <a:pt x="51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" name="Google Shape;1657;p53"/>
          <p:cNvSpPr/>
          <p:nvPr/>
        </p:nvSpPr>
        <p:spPr>
          <a:xfrm>
            <a:off x="3099926" y="3375280"/>
            <a:ext cx="160219" cy="140056"/>
          </a:xfrm>
          <a:custGeom>
            <a:avLst/>
            <a:gdLst/>
            <a:ahLst/>
            <a:cxnLst/>
            <a:rect l="l" t="t" r="r" b="b"/>
            <a:pathLst>
              <a:path w="5300" h="4633" extrusionOk="0">
                <a:moveTo>
                  <a:pt x="2821" y="0"/>
                </a:moveTo>
                <a:cubicBezTo>
                  <a:pt x="2685" y="0"/>
                  <a:pt x="2548" y="51"/>
                  <a:pt x="2439" y="159"/>
                </a:cubicBezTo>
                <a:cubicBezTo>
                  <a:pt x="1394" y="1172"/>
                  <a:pt x="191" y="2661"/>
                  <a:pt x="33" y="4181"/>
                </a:cubicBezTo>
                <a:cubicBezTo>
                  <a:pt x="1" y="4482"/>
                  <a:pt x="215" y="4632"/>
                  <a:pt x="444" y="4632"/>
                </a:cubicBezTo>
                <a:cubicBezTo>
                  <a:pt x="674" y="4632"/>
                  <a:pt x="919" y="4482"/>
                  <a:pt x="951" y="4181"/>
                </a:cubicBezTo>
                <a:cubicBezTo>
                  <a:pt x="1078" y="3199"/>
                  <a:pt x="1901" y="2217"/>
                  <a:pt x="2661" y="1426"/>
                </a:cubicBezTo>
                <a:cubicBezTo>
                  <a:pt x="3136" y="2407"/>
                  <a:pt x="3485" y="3389"/>
                  <a:pt x="4055" y="4307"/>
                </a:cubicBezTo>
                <a:cubicBezTo>
                  <a:pt x="4171" y="4492"/>
                  <a:pt x="4345" y="4569"/>
                  <a:pt x="4518" y="4569"/>
                </a:cubicBezTo>
                <a:cubicBezTo>
                  <a:pt x="4909" y="4569"/>
                  <a:pt x="5300" y="4176"/>
                  <a:pt x="5036" y="3737"/>
                </a:cubicBezTo>
                <a:cubicBezTo>
                  <a:pt x="4340" y="2629"/>
                  <a:pt x="3960" y="1394"/>
                  <a:pt x="3295" y="254"/>
                </a:cubicBezTo>
                <a:cubicBezTo>
                  <a:pt x="3186" y="91"/>
                  <a:pt x="3004" y="0"/>
                  <a:pt x="282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8" name="Google Shape;1658;p53"/>
          <p:cNvGrpSpPr/>
          <p:nvPr/>
        </p:nvGrpSpPr>
        <p:grpSpPr>
          <a:xfrm>
            <a:off x="2745836" y="2279253"/>
            <a:ext cx="1089489" cy="1097168"/>
            <a:chOff x="2349650" y="2472300"/>
            <a:chExt cx="901000" cy="907350"/>
          </a:xfrm>
        </p:grpSpPr>
        <p:sp>
          <p:nvSpPr>
            <p:cNvPr id="1659" name="Google Shape;1659;p53"/>
            <p:cNvSpPr/>
            <p:nvPr/>
          </p:nvSpPr>
          <p:spPr>
            <a:xfrm>
              <a:off x="2349650" y="2588675"/>
              <a:ext cx="862225" cy="790975"/>
            </a:xfrm>
            <a:custGeom>
              <a:avLst/>
              <a:gdLst/>
              <a:ahLst/>
              <a:cxnLst/>
              <a:rect l="l" t="t" r="r" b="b"/>
              <a:pathLst>
                <a:path w="34489" h="31639" extrusionOk="0">
                  <a:moveTo>
                    <a:pt x="0" y="1"/>
                  </a:moveTo>
                  <a:lnTo>
                    <a:pt x="0" y="31638"/>
                  </a:lnTo>
                  <a:lnTo>
                    <a:pt x="34488" y="31638"/>
                  </a:lnTo>
                  <a:lnTo>
                    <a:pt x="34488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3"/>
            <p:cNvSpPr/>
            <p:nvPr/>
          </p:nvSpPr>
          <p:spPr>
            <a:xfrm>
              <a:off x="2349650" y="2472300"/>
              <a:ext cx="862225" cy="116400"/>
            </a:xfrm>
            <a:custGeom>
              <a:avLst/>
              <a:gdLst/>
              <a:ahLst/>
              <a:cxnLst/>
              <a:rect l="l" t="t" r="r" b="b"/>
              <a:pathLst>
                <a:path w="34489" h="4656" extrusionOk="0">
                  <a:moveTo>
                    <a:pt x="0" y="1"/>
                  </a:moveTo>
                  <a:lnTo>
                    <a:pt x="0" y="4656"/>
                  </a:lnTo>
                  <a:lnTo>
                    <a:pt x="34488" y="4656"/>
                  </a:lnTo>
                  <a:lnTo>
                    <a:pt x="34488" y="1"/>
                  </a:lnTo>
                  <a:close/>
                </a:path>
              </a:pathLst>
            </a:custGeom>
            <a:solidFill>
              <a:srgbClr val="A4A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3"/>
            <p:cNvSpPr/>
            <p:nvPr/>
          </p:nvSpPr>
          <p:spPr>
            <a:xfrm>
              <a:off x="2349650" y="2588675"/>
              <a:ext cx="901000" cy="746625"/>
            </a:xfrm>
            <a:custGeom>
              <a:avLst/>
              <a:gdLst/>
              <a:ahLst/>
              <a:cxnLst/>
              <a:rect l="l" t="t" r="r" b="b"/>
              <a:pathLst>
                <a:path w="36040" h="29865" extrusionOk="0">
                  <a:moveTo>
                    <a:pt x="0" y="1"/>
                  </a:moveTo>
                  <a:lnTo>
                    <a:pt x="1552" y="29865"/>
                  </a:lnTo>
                  <a:lnTo>
                    <a:pt x="36040" y="29865"/>
                  </a:lnTo>
                  <a:lnTo>
                    <a:pt x="34488" y="1"/>
                  </a:lnTo>
                  <a:close/>
                </a:path>
              </a:pathLst>
            </a:custGeom>
            <a:solidFill>
              <a:srgbClr val="C7C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3"/>
            <p:cNvSpPr/>
            <p:nvPr/>
          </p:nvSpPr>
          <p:spPr>
            <a:xfrm>
              <a:off x="2424075" y="2835600"/>
              <a:ext cx="766575" cy="362875"/>
            </a:xfrm>
            <a:custGeom>
              <a:avLst/>
              <a:gdLst/>
              <a:ahLst/>
              <a:cxnLst/>
              <a:rect l="l" t="t" r="r" b="b"/>
              <a:pathLst>
                <a:path w="30663" h="14515" extrusionOk="0">
                  <a:moveTo>
                    <a:pt x="514" y="1"/>
                  </a:moveTo>
                  <a:cubicBezTo>
                    <a:pt x="256" y="1"/>
                    <a:pt x="0" y="167"/>
                    <a:pt x="0" y="511"/>
                  </a:cubicBezTo>
                  <a:cubicBezTo>
                    <a:pt x="0" y="2855"/>
                    <a:pt x="0" y="5198"/>
                    <a:pt x="95" y="7542"/>
                  </a:cubicBezTo>
                  <a:cubicBezTo>
                    <a:pt x="190" y="9759"/>
                    <a:pt x="127" y="11975"/>
                    <a:pt x="380" y="14161"/>
                  </a:cubicBezTo>
                  <a:cubicBezTo>
                    <a:pt x="408" y="14411"/>
                    <a:pt x="680" y="14515"/>
                    <a:pt x="897" y="14515"/>
                  </a:cubicBezTo>
                  <a:cubicBezTo>
                    <a:pt x="926" y="14515"/>
                    <a:pt x="955" y="14513"/>
                    <a:pt x="982" y="14509"/>
                  </a:cubicBezTo>
                  <a:cubicBezTo>
                    <a:pt x="2244" y="14339"/>
                    <a:pt x="3511" y="14289"/>
                    <a:pt x="4783" y="14289"/>
                  </a:cubicBezTo>
                  <a:cubicBezTo>
                    <a:pt x="6352" y="14289"/>
                    <a:pt x="7927" y="14365"/>
                    <a:pt x="9501" y="14382"/>
                  </a:cubicBezTo>
                  <a:cubicBezTo>
                    <a:pt x="9701" y="14385"/>
                    <a:pt x="9901" y="14386"/>
                    <a:pt x="10100" y="14386"/>
                  </a:cubicBezTo>
                  <a:cubicBezTo>
                    <a:pt x="12497" y="14386"/>
                    <a:pt x="14895" y="14224"/>
                    <a:pt x="17292" y="14224"/>
                  </a:cubicBezTo>
                  <a:cubicBezTo>
                    <a:pt x="19216" y="14224"/>
                    <a:pt x="21122" y="14277"/>
                    <a:pt x="23023" y="14277"/>
                  </a:cubicBezTo>
                  <a:cubicBezTo>
                    <a:pt x="23657" y="14277"/>
                    <a:pt x="24290" y="14271"/>
                    <a:pt x="24924" y="14256"/>
                  </a:cubicBezTo>
                  <a:cubicBezTo>
                    <a:pt x="25747" y="14236"/>
                    <a:pt x="26935" y="13986"/>
                    <a:pt x="27998" y="13986"/>
                  </a:cubicBezTo>
                  <a:cubicBezTo>
                    <a:pt x="28652" y="13986"/>
                    <a:pt x="29259" y="14081"/>
                    <a:pt x="29706" y="14382"/>
                  </a:cubicBezTo>
                  <a:cubicBezTo>
                    <a:pt x="29794" y="14439"/>
                    <a:pt x="29881" y="14464"/>
                    <a:pt x="29963" y="14464"/>
                  </a:cubicBezTo>
                  <a:cubicBezTo>
                    <a:pt x="30382" y="14464"/>
                    <a:pt x="30663" y="13819"/>
                    <a:pt x="30213" y="13527"/>
                  </a:cubicBezTo>
                  <a:cubicBezTo>
                    <a:pt x="29658" y="13152"/>
                    <a:pt x="28925" y="13047"/>
                    <a:pt x="28167" y="13047"/>
                  </a:cubicBezTo>
                  <a:cubicBezTo>
                    <a:pt x="27323" y="13047"/>
                    <a:pt x="26448" y="13177"/>
                    <a:pt x="25747" y="13211"/>
                  </a:cubicBezTo>
                  <a:cubicBezTo>
                    <a:pt x="24762" y="13282"/>
                    <a:pt x="23771" y="13304"/>
                    <a:pt x="22782" y="13304"/>
                  </a:cubicBezTo>
                  <a:cubicBezTo>
                    <a:pt x="21132" y="13304"/>
                    <a:pt x="19485" y="13242"/>
                    <a:pt x="17862" y="13242"/>
                  </a:cubicBezTo>
                  <a:cubicBezTo>
                    <a:pt x="15201" y="13242"/>
                    <a:pt x="12568" y="13404"/>
                    <a:pt x="9912" y="13404"/>
                  </a:cubicBezTo>
                  <a:cubicBezTo>
                    <a:pt x="9691" y="13404"/>
                    <a:pt x="9469" y="13403"/>
                    <a:pt x="9248" y="13401"/>
                  </a:cubicBezTo>
                  <a:cubicBezTo>
                    <a:pt x="7918" y="13385"/>
                    <a:pt x="6595" y="13345"/>
                    <a:pt x="5273" y="13345"/>
                  </a:cubicBezTo>
                  <a:cubicBezTo>
                    <a:pt x="3951" y="13345"/>
                    <a:pt x="2629" y="13385"/>
                    <a:pt x="1299" y="13527"/>
                  </a:cubicBezTo>
                  <a:cubicBezTo>
                    <a:pt x="950" y="9220"/>
                    <a:pt x="1045" y="4818"/>
                    <a:pt x="1045" y="511"/>
                  </a:cubicBezTo>
                  <a:cubicBezTo>
                    <a:pt x="1045" y="175"/>
                    <a:pt x="778" y="1"/>
                    <a:pt x="5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3"/>
            <p:cNvSpPr/>
            <p:nvPr/>
          </p:nvSpPr>
          <p:spPr>
            <a:xfrm>
              <a:off x="2457975" y="2881475"/>
              <a:ext cx="743975" cy="174075"/>
            </a:xfrm>
            <a:custGeom>
              <a:avLst/>
              <a:gdLst/>
              <a:ahLst/>
              <a:cxnLst/>
              <a:rect l="l" t="t" r="r" b="b"/>
              <a:pathLst>
                <a:path w="29759" h="6963" extrusionOk="0">
                  <a:moveTo>
                    <a:pt x="26637" y="1"/>
                  </a:moveTo>
                  <a:cubicBezTo>
                    <a:pt x="25160" y="1"/>
                    <a:pt x="23697" y="825"/>
                    <a:pt x="22428" y="1938"/>
                  </a:cubicBezTo>
                  <a:cubicBezTo>
                    <a:pt x="21224" y="3015"/>
                    <a:pt x="20274" y="4408"/>
                    <a:pt x="18913" y="5358"/>
                  </a:cubicBezTo>
                  <a:cubicBezTo>
                    <a:pt x="18304" y="5793"/>
                    <a:pt x="17653" y="5978"/>
                    <a:pt x="17002" y="5978"/>
                  </a:cubicBezTo>
                  <a:cubicBezTo>
                    <a:pt x="15757" y="5978"/>
                    <a:pt x="14506" y="5303"/>
                    <a:pt x="13529" y="4408"/>
                  </a:cubicBezTo>
                  <a:cubicBezTo>
                    <a:pt x="11444" y="2535"/>
                    <a:pt x="9706" y="403"/>
                    <a:pt x="6718" y="403"/>
                  </a:cubicBezTo>
                  <a:cubicBezTo>
                    <a:pt x="6574" y="403"/>
                    <a:pt x="6427" y="408"/>
                    <a:pt x="6277" y="418"/>
                  </a:cubicBezTo>
                  <a:cubicBezTo>
                    <a:pt x="3173" y="640"/>
                    <a:pt x="1400" y="2762"/>
                    <a:pt x="133" y="5358"/>
                  </a:cubicBezTo>
                  <a:cubicBezTo>
                    <a:pt x="1" y="5645"/>
                    <a:pt x="236" y="5916"/>
                    <a:pt x="477" y="5916"/>
                  </a:cubicBezTo>
                  <a:cubicBezTo>
                    <a:pt x="582" y="5916"/>
                    <a:pt x="689" y="5864"/>
                    <a:pt x="766" y="5738"/>
                  </a:cubicBezTo>
                  <a:cubicBezTo>
                    <a:pt x="1495" y="4630"/>
                    <a:pt x="2128" y="3395"/>
                    <a:pt x="3141" y="2540"/>
                  </a:cubicBezTo>
                  <a:cubicBezTo>
                    <a:pt x="4097" y="1740"/>
                    <a:pt x="5396" y="1345"/>
                    <a:pt x="6666" y="1345"/>
                  </a:cubicBezTo>
                  <a:cubicBezTo>
                    <a:pt x="7205" y="1345"/>
                    <a:pt x="7739" y="1417"/>
                    <a:pt x="8240" y="1558"/>
                  </a:cubicBezTo>
                  <a:cubicBezTo>
                    <a:pt x="10995" y="2382"/>
                    <a:pt x="12199" y="5263"/>
                    <a:pt x="14732" y="6404"/>
                  </a:cubicBezTo>
                  <a:cubicBezTo>
                    <a:pt x="15546" y="6783"/>
                    <a:pt x="16293" y="6962"/>
                    <a:pt x="16995" y="6962"/>
                  </a:cubicBezTo>
                  <a:cubicBezTo>
                    <a:pt x="18344" y="6962"/>
                    <a:pt x="19531" y="6303"/>
                    <a:pt x="20718" y="5137"/>
                  </a:cubicBezTo>
                  <a:cubicBezTo>
                    <a:pt x="22230" y="3673"/>
                    <a:pt x="24345" y="949"/>
                    <a:pt x="26597" y="949"/>
                  </a:cubicBezTo>
                  <a:cubicBezTo>
                    <a:pt x="27268" y="949"/>
                    <a:pt x="27952" y="1191"/>
                    <a:pt x="28635" y="1780"/>
                  </a:cubicBezTo>
                  <a:cubicBezTo>
                    <a:pt x="28739" y="1877"/>
                    <a:pt x="28858" y="1918"/>
                    <a:pt x="28973" y="1918"/>
                  </a:cubicBezTo>
                  <a:cubicBezTo>
                    <a:pt x="29383" y="1918"/>
                    <a:pt x="29759" y="1404"/>
                    <a:pt x="29363" y="1083"/>
                  </a:cubicBezTo>
                  <a:cubicBezTo>
                    <a:pt x="28477" y="319"/>
                    <a:pt x="27554" y="1"/>
                    <a:pt x="266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3"/>
            <p:cNvSpPr/>
            <p:nvPr/>
          </p:nvSpPr>
          <p:spPr>
            <a:xfrm>
              <a:off x="2507200" y="2846000"/>
              <a:ext cx="6350" cy="342350"/>
            </a:xfrm>
            <a:custGeom>
              <a:avLst/>
              <a:gdLst/>
              <a:ahLst/>
              <a:cxnLst/>
              <a:rect l="l" t="t" r="r" b="b"/>
              <a:pathLst>
                <a:path w="254" h="13694" extrusionOk="0">
                  <a:moveTo>
                    <a:pt x="127" y="0"/>
                  </a:moveTo>
                  <a:cubicBezTo>
                    <a:pt x="96" y="0"/>
                    <a:pt x="64" y="64"/>
                    <a:pt x="64" y="190"/>
                  </a:cubicBezTo>
                  <a:cubicBezTo>
                    <a:pt x="32" y="4592"/>
                    <a:pt x="1" y="9089"/>
                    <a:pt x="64" y="13491"/>
                  </a:cubicBezTo>
                  <a:cubicBezTo>
                    <a:pt x="64" y="13622"/>
                    <a:pt x="97" y="13693"/>
                    <a:pt x="130" y="13693"/>
                  </a:cubicBezTo>
                  <a:cubicBezTo>
                    <a:pt x="161" y="13693"/>
                    <a:pt x="191" y="13630"/>
                    <a:pt x="191" y="13491"/>
                  </a:cubicBezTo>
                  <a:cubicBezTo>
                    <a:pt x="254" y="9089"/>
                    <a:pt x="254" y="4624"/>
                    <a:pt x="191" y="190"/>
                  </a:cubicBezTo>
                  <a:cubicBezTo>
                    <a:pt x="191" y="64"/>
                    <a:pt x="159" y="0"/>
                    <a:pt x="1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3"/>
            <p:cNvSpPr/>
            <p:nvPr/>
          </p:nvSpPr>
          <p:spPr>
            <a:xfrm>
              <a:off x="2626750" y="2846000"/>
              <a:ext cx="6350" cy="342350"/>
            </a:xfrm>
            <a:custGeom>
              <a:avLst/>
              <a:gdLst/>
              <a:ahLst/>
              <a:cxnLst/>
              <a:rect l="l" t="t" r="r" b="b"/>
              <a:pathLst>
                <a:path w="254" h="13694" extrusionOk="0">
                  <a:moveTo>
                    <a:pt x="123" y="0"/>
                  </a:moveTo>
                  <a:cubicBezTo>
                    <a:pt x="88" y="0"/>
                    <a:pt x="48" y="64"/>
                    <a:pt x="32" y="190"/>
                  </a:cubicBezTo>
                  <a:cubicBezTo>
                    <a:pt x="1" y="4592"/>
                    <a:pt x="1" y="9089"/>
                    <a:pt x="32" y="13491"/>
                  </a:cubicBezTo>
                  <a:cubicBezTo>
                    <a:pt x="49" y="13622"/>
                    <a:pt x="90" y="13693"/>
                    <a:pt x="126" y="13693"/>
                  </a:cubicBezTo>
                  <a:cubicBezTo>
                    <a:pt x="161" y="13693"/>
                    <a:pt x="191" y="13630"/>
                    <a:pt x="191" y="13491"/>
                  </a:cubicBezTo>
                  <a:cubicBezTo>
                    <a:pt x="254" y="9089"/>
                    <a:pt x="222" y="4624"/>
                    <a:pt x="191" y="190"/>
                  </a:cubicBezTo>
                  <a:cubicBezTo>
                    <a:pt x="191" y="64"/>
                    <a:pt x="159" y="0"/>
                    <a:pt x="1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3"/>
            <p:cNvSpPr/>
            <p:nvPr/>
          </p:nvSpPr>
          <p:spPr>
            <a:xfrm>
              <a:off x="2745500" y="2846000"/>
              <a:ext cx="7150" cy="342350"/>
            </a:xfrm>
            <a:custGeom>
              <a:avLst/>
              <a:gdLst/>
              <a:ahLst/>
              <a:cxnLst/>
              <a:rect l="l" t="t" r="r" b="b"/>
              <a:pathLst>
                <a:path w="286" h="13694" extrusionOk="0">
                  <a:moveTo>
                    <a:pt x="143" y="0"/>
                  </a:moveTo>
                  <a:cubicBezTo>
                    <a:pt x="104" y="0"/>
                    <a:pt x="64" y="64"/>
                    <a:pt x="64" y="190"/>
                  </a:cubicBezTo>
                  <a:cubicBezTo>
                    <a:pt x="33" y="4592"/>
                    <a:pt x="1" y="9089"/>
                    <a:pt x="64" y="13491"/>
                  </a:cubicBezTo>
                  <a:cubicBezTo>
                    <a:pt x="64" y="13622"/>
                    <a:pt x="106" y="13693"/>
                    <a:pt x="147" y="13693"/>
                  </a:cubicBezTo>
                  <a:cubicBezTo>
                    <a:pt x="185" y="13693"/>
                    <a:pt x="223" y="13630"/>
                    <a:pt x="223" y="13491"/>
                  </a:cubicBezTo>
                  <a:cubicBezTo>
                    <a:pt x="286" y="9089"/>
                    <a:pt x="254" y="4624"/>
                    <a:pt x="223" y="190"/>
                  </a:cubicBezTo>
                  <a:cubicBezTo>
                    <a:pt x="223" y="64"/>
                    <a:pt x="183" y="0"/>
                    <a:pt x="1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3"/>
            <p:cNvSpPr/>
            <p:nvPr/>
          </p:nvSpPr>
          <p:spPr>
            <a:xfrm>
              <a:off x="2865050" y="2846000"/>
              <a:ext cx="7150" cy="342350"/>
            </a:xfrm>
            <a:custGeom>
              <a:avLst/>
              <a:gdLst/>
              <a:ahLst/>
              <a:cxnLst/>
              <a:rect l="l" t="t" r="r" b="b"/>
              <a:pathLst>
                <a:path w="286" h="13694" extrusionOk="0">
                  <a:moveTo>
                    <a:pt x="143" y="0"/>
                  </a:moveTo>
                  <a:cubicBezTo>
                    <a:pt x="104" y="0"/>
                    <a:pt x="64" y="64"/>
                    <a:pt x="64" y="190"/>
                  </a:cubicBezTo>
                  <a:cubicBezTo>
                    <a:pt x="33" y="4592"/>
                    <a:pt x="1" y="9089"/>
                    <a:pt x="64" y="13491"/>
                  </a:cubicBezTo>
                  <a:cubicBezTo>
                    <a:pt x="64" y="13622"/>
                    <a:pt x="106" y="13693"/>
                    <a:pt x="147" y="13693"/>
                  </a:cubicBezTo>
                  <a:cubicBezTo>
                    <a:pt x="185" y="13693"/>
                    <a:pt x="223" y="13630"/>
                    <a:pt x="223" y="13491"/>
                  </a:cubicBezTo>
                  <a:cubicBezTo>
                    <a:pt x="286" y="9089"/>
                    <a:pt x="254" y="4624"/>
                    <a:pt x="223" y="190"/>
                  </a:cubicBezTo>
                  <a:cubicBezTo>
                    <a:pt x="223" y="64"/>
                    <a:pt x="183" y="0"/>
                    <a:pt x="1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3"/>
            <p:cNvSpPr/>
            <p:nvPr/>
          </p:nvSpPr>
          <p:spPr>
            <a:xfrm>
              <a:off x="2984625" y="2846000"/>
              <a:ext cx="6350" cy="342350"/>
            </a:xfrm>
            <a:custGeom>
              <a:avLst/>
              <a:gdLst/>
              <a:ahLst/>
              <a:cxnLst/>
              <a:rect l="l" t="t" r="r" b="b"/>
              <a:pathLst>
                <a:path w="254" h="13694" extrusionOk="0">
                  <a:moveTo>
                    <a:pt x="127" y="0"/>
                  </a:moveTo>
                  <a:cubicBezTo>
                    <a:pt x="95" y="0"/>
                    <a:pt x="63" y="64"/>
                    <a:pt x="63" y="190"/>
                  </a:cubicBezTo>
                  <a:cubicBezTo>
                    <a:pt x="32" y="4592"/>
                    <a:pt x="0" y="9089"/>
                    <a:pt x="63" y="13491"/>
                  </a:cubicBezTo>
                  <a:cubicBezTo>
                    <a:pt x="63" y="13622"/>
                    <a:pt x="97" y="13693"/>
                    <a:pt x="129" y="13693"/>
                  </a:cubicBezTo>
                  <a:cubicBezTo>
                    <a:pt x="160" y="13693"/>
                    <a:pt x="190" y="13630"/>
                    <a:pt x="190" y="13491"/>
                  </a:cubicBezTo>
                  <a:cubicBezTo>
                    <a:pt x="253" y="9089"/>
                    <a:pt x="253" y="4624"/>
                    <a:pt x="190" y="190"/>
                  </a:cubicBezTo>
                  <a:cubicBezTo>
                    <a:pt x="190" y="64"/>
                    <a:pt x="158" y="0"/>
                    <a:pt x="1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3"/>
            <p:cNvSpPr/>
            <p:nvPr/>
          </p:nvSpPr>
          <p:spPr>
            <a:xfrm>
              <a:off x="3104175" y="2846000"/>
              <a:ext cx="6350" cy="342350"/>
            </a:xfrm>
            <a:custGeom>
              <a:avLst/>
              <a:gdLst/>
              <a:ahLst/>
              <a:cxnLst/>
              <a:rect l="l" t="t" r="r" b="b"/>
              <a:pathLst>
                <a:path w="254" h="13694" extrusionOk="0">
                  <a:moveTo>
                    <a:pt x="127" y="0"/>
                  </a:moveTo>
                  <a:cubicBezTo>
                    <a:pt x="95" y="0"/>
                    <a:pt x="63" y="64"/>
                    <a:pt x="63" y="190"/>
                  </a:cubicBezTo>
                  <a:cubicBezTo>
                    <a:pt x="0" y="4592"/>
                    <a:pt x="0" y="9089"/>
                    <a:pt x="63" y="13491"/>
                  </a:cubicBezTo>
                  <a:cubicBezTo>
                    <a:pt x="63" y="13622"/>
                    <a:pt x="97" y="13693"/>
                    <a:pt x="129" y="13693"/>
                  </a:cubicBezTo>
                  <a:cubicBezTo>
                    <a:pt x="160" y="13693"/>
                    <a:pt x="190" y="13630"/>
                    <a:pt x="190" y="13491"/>
                  </a:cubicBezTo>
                  <a:cubicBezTo>
                    <a:pt x="253" y="9089"/>
                    <a:pt x="222" y="4624"/>
                    <a:pt x="190" y="190"/>
                  </a:cubicBezTo>
                  <a:cubicBezTo>
                    <a:pt x="190" y="64"/>
                    <a:pt x="158" y="0"/>
                    <a:pt x="1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0" name="Google Shape;1670;p53"/>
          <p:cNvGrpSpPr/>
          <p:nvPr/>
        </p:nvGrpSpPr>
        <p:grpSpPr>
          <a:xfrm>
            <a:off x="4022933" y="1076824"/>
            <a:ext cx="1089519" cy="1097168"/>
            <a:chOff x="3405800" y="1477900"/>
            <a:chExt cx="901025" cy="907350"/>
          </a:xfrm>
        </p:grpSpPr>
        <p:sp>
          <p:nvSpPr>
            <p:cNvPr id="1671" name="Google Shape;1671;p53"/>
            <p:cNvSpPr/>
            <p:nvPr/>
          </p:nvSpPr>
          <p:spPr>
            <a:xfrm>
              <a:off x="3405800" y="1594275"/>
              <a:ext cx="862225" cy="790975"/>
            </a:xfrm>
            <a:custGeom>
              <a:avLst/>
              <a:gdLst/>
              <a:ahLst/>
              <a:cxnLst/>
              <a:rect l="l" t="t" r="r" b="b"/>
              <a:pathLst>
                <a:path w="34489" h="31639" extrusionOk="0">
                  <a:moveTo>
                    <a:pt x="1" y="1"/>
                  </a:moveTo>
                  <a:lnTo>
                    <a:pt x="1" y="31638"/>
                  </a:lnTo>
                  <a:lnTo>
                    <a:pt x="34489" y="31638"/>
                  </a:lnTo>
                  <a:lnTo>
                    <a:pt x="34489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3"/>
            <p:cNvSpPr/>
            <p:nvPr/>
          </p:nvSpPr>
          <p:spPr>
            <a:xfrm>
              <a:off x="3405800" y="1477900"/>
              <a:ext cx="862225" cy="116400"/>
            </a:xfrm>
            <a:custGeom>
              <a:avLst/>
              <a:gdLst/>
              <a:ahLst/>
              <a:cxnLst/>
              <a:rect l="l" t="t" r="r" b="b"/>
              <a:pathLst>
                <a:path w="34489" h="4656" extrusionOk="0">
                  <a:moveTo>
                    <a:pt x="1" y="0"/>
                  </a:moveTo>
                  <a:lnTo>
                    <a:pt x="1" y="4656"/>
                  </a:lnTo>
                  <a:lnTo>
                    <a:pt x="34489" y="4656"/>
                  </a:lnTo>
                  <a:lnTo>
                    <a:pt x="34489" y="0"/>
                  </a:lnTo>
                  <a:close/>
                </a:path>
              </a:pathLst>
            </a:custGeom>
            <a:solidFill>
              <a:srgbClr val="58E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3"/>
            <p:cNvSpPr/>
            <p:nvPr/>
          </p:nvSpPr>
          <p:spPr>
            <a:xfrm>
              <a:off x="3405800" y="1594275"/>
              <a:ext cx="901025" cy="745825"/>
            </a:xfrm>
            <a:custGeom>
              <a:avLst/>
              <a:gdLst/>
              <a:ahLst/>
              <a:cxnLst/>
              <a:rect l="l" t="t" r="r" b="b"/>
              <a:pathLst>
                <a:path w="36041" h="29833" extrusionOk="0">
                  <a:moveTo>
                    <a:pt x="1" y="1"/>
                  </a:moveTo>
                  <a:lnTo>
                    <a:pt x="1553" y="29833"/>
                  </a:lnTo>
                  <a:lnTo>
                    <a:pt x="36040" y="29833"/>
                  </a:lnTo>
                  <a:lnTo>
                    <a:pt x="34489" y="1"/>
                  </a:lnTo>
                  <a:close/>
                </a:path>
              </a:pathLst>
            </a:custGeom>
            <a:solidFill>
              <a:srgbClr val="84F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3"/>
            <p:cNvSpPr/>
            <p:nvPr/>
          </p:nvSpPr>
          <p:spPr>
            <a:xfrm>
              <a:off x="3623525" y="1850125"/>
              <a:ext cx="380075" cy="390825"/>
            </a:xfrm>
            <a:custGeom>
              <a:avLst/>
              <a:gdLst/>
              <a:ahLst/>
              <a:cxnLst/>
              <a:rect l="l" t="t" r="r" b="b"/>
              <a:pathLst>
                <a:path w="15203" h="15633" extrusionOk="0">
                  <a:moveTo>
                    <a:pt x="7810" y="676"/>
                  </a:moveTo>
                  <a:cubicBezTo>
                    <a:pt x="8282" y="676"/>
                    <a:pt x="8752" y="715"/>
                    <a:pt x="9217" y="788"/>
                  </a:cubicBezTo>
                  <a:cubicBezTo>
                    <a:pt x="9343" y="788"/>
                    <a:pt x="9438" y="819"/>
                    <a:pt x="9533" y="819"/>
                  </a:cubicBezTo>
                  <a:cubicBezTo>
                    <a:pt x="9660" y="851"/>
                    <a:pt x="9787" y="883"/>
                    <a:pt x="9913" y="914"/>
                  </a:cubicBezTo>
                  <a:cubicBezTo>
                    <a:pt x="10452" y="1009"/>
                    <a:pt x="10895" y="1263"/>
                    <a:pt x="11338" y="1548"/>
                  </a:cubicBezTo>
                  <a:cubicBezTo>
                    <a:pt x="11433" y="1611"/>
                    <a:pt x="11528" y="1706"/>
                    <a:pt x="11623" y="1769"/>
                  </a:cubicBezTo>
                  <a:cubicBezTo>
                    <a:pt x="12415" y="2434"/>
                    <a:pt x="13017" y="3353"/>
                    <a:pt x="13555" y="4208"/>
                  </a:cubicBezTo>
                  <a:cubicBezTo>
                    <a:pt x="13619" y="4303"/>
                    <a:pt x="13650" y="4398"/>
                    <a:pt x="13714" y="4493"/>
                  </a:cubicBezTo>
                  <a:cubicBezTo>
                    <a:pt x="13714" y="4493"/>
                    <a:pt x="13714" y="4524"/>
                    <a:pt x="13714" y="4524"/>
                  </a:cubicBezTo>
                  <a:cubicBezTo>
                    <a:pt x="13999" y="4968"/>
                    <a:pt x="14189" y="5443"/>
                    <a:pt x="14315" y="5950"/>
                  </a:cubicBezTo>
                  <a:cubicBezTo>
                    <a:pt x="14347" y="6045"/>
                    <a:pt x="14379" y="6171"/>
                    <a:pt x="14410" y="6298"/>
                  </a:cubicBezTo>
                  <a:cubicBezTo>
                    <a:pt x="14632" y="7311"/>
                    <a:pt x="14600" y="8388"/>
                    <a:pt x="14379" y="9433"/>
                  </a:cubicBezTo>
                  <a:cubicBezTo>
                    <a:pt x="14347" y="9528"/>
                    <a:pt x="14315" y="9655"/>
                    <a:pt x="14284" y="9750"/>
                  </a:cubicBezTo>
                  <a:cubicBezTo>
                    <a:pt x="14157" y="10257"/>
                    <a:pt x="13967" y="10763"/>
                    <a:pt x="13745" y="11238"/>
                  </a:cubicBezTo>
                  <a:cubicBezTo>
                    <a:pt x="13682" y="11333"/>
                    <a:pt x="13619" y="11460"/>
                    <a:pt x="13555" y="11555"/>
                  </a:cubicBezTo>
                  <a:cubicBezTo>
                    <a:pt x="13080" y="12505"/>
                    <a:pt x="12384" y="13328"/>
                    <a:pt x="11560" y="13930"/>
                  </a:cubicBezTo>
                  <a:cubicBezTo>
                    <a:pt x="11465" y="13993"/>
                    <a:pt x="11402" y="14057"/>
                    <a:pt x="11307" y="14120"/>
                  </a:cubicBezTo>
                  <a:cubicBezTo>
                    <a:pt x="10768" y="14469"/>
                    <a:pt x="10167" y="14754"/>
                    <a:pt x="9533" y="14944"/>
                  </a:cubicBezTo>
                  <a:cubicBezTo>
                    <a:pt x="9407" y="14975"/>
                    <a:pt x="9280" y="15007"/>
                    <a:pt x="9185" y="15007"/>
                  </a:cubicBezTo>
                  <a:cubicBezTo>
                    <a:pt x="8868" y="15070"/>
                    <a:pt x="8552" y="15102"/>
                    <a:pt x="8235" y="15102"/>
                  </a:cubicBezTo>
                  <a:cubicBezTo>
                    <a:pt x="8124" y="15107"/>
                    <a:pt x="8011" y="15110"/>
                    <a:pt x="7897" y="15110"/>
                  </a:cubicBezTo>
                  <a:cubicBezTo>
                    <a:pt x="7327" y="15110"/>
                    <a:pt x="6720" y="15044"/>
                    <a:pt x="6113" y="14912"/>
                  </a:cubicBezTo>
                  <a:cubicBezTo>
                    <a:pt x="6018" y="14880"/>
                    <a:pt x="5891" y="14880"/>
                    <a:pt x="5796" y="14849"/>
                  </a:cubicBezTo>
                  <a:cubicBezTo>
                    <a:pt x="5163" y="14690"/>
                    <a:pt x="4530" y="14469"/>
                    <a:pt x="3960" y="14184"/>
                  </a:cubicBezTo>
                  <a:cubicBezTo>
                    <a:pt x="3865" y="14120"/>
                    <a:pt x="3738" y="14057"/>
                    <a:pt x="3643" y="13993"/>
                  </a:cubicBezTo>
                  <a:cubicBezTo>
                    <a:pt x="3136" y="13740"/>
                    <a:pt x="2724" y="13423"/>
                    <a:pt x="2376" y="13043"/>
                  </a:cubicBezTo>
                  <a:cubicBezTo>
                    <a:pt x="1996" y="12695"/>
                    <a:pt x="1711" y="12283"/>
                    <a:pt x="1489" y="11840"/>
                  </a:cubicBezTo>
                  <a:cubicBezTo>
                    <a:pt x="1426" y="11745"/>
                    <a:pt x="1394" y="11650"/>
                    <a:pt x="1331" y="11555"/>
                  </a:cubicBezTo>
                  <a:cubicBezTo>
                    <a:pt x="1046" y="10985"/>
                    <a:pt x="888" y="10352"/>
                    <a:pt x="761" y="9718"/>
                  </a:cubicBezTo>
                  <a:cubicBezTo>
                    <a:pt x="729" y="9592"/>
                    <a:pt x="729" y="9465"/>
                    <a:pt x="698" y="9370"/>
                  </a:cubicBezTo>
                  <a:cubicBezTo>
                    <a:pt x="666" y="9021"/>
                    <a:pt x="634" y="8673"/>
                    <a:pt x="603" y="8356"/>
                  </a:cubicBezTo>
                  <a:cubicBezTo>
                    <a:pt x="603" y="7660"/>
                    <a:pt x="603" y="6963"/>
                    <a:pt x="729" y="6266"/>
                  </a:cubicBezTo>
                  <a:cubicBezTo>
                    <a:pt x="729" y="6171"/>
                    <a:pt x="761" y="6076"/>
                    <a:pt x="793" y="5950"/>
                  </a:cubicBezTo>
                  <a:cubicBezTo>
                    <a:pt x="888" y="5348"/>
                    <a:pt x="1109" y="4746"/>
                    <a:pt x="1394" y="4176"/>
                  </a:cubicBezTo>
                  <a:cubicBezTo>
                    <a:pt x="1426" y="4081"/>
                    <a:pt x="1489" y="3954"/>
                    <a:pt x="1553" y="3859"/>
                  </a:cubicBezTo>
                  <a:cubicBezTo>
                    <a:pt x="1743" y="3574"/>
                    <a:pt x="1964" y="3289"/>
                    <a:pt x="2186" y="3036"/>
                  </a:cubicBezTo>
                  <a:cubicBezTo>
                    <a:pt x="2661" y="2529"/>
                    <a:pt x="3200" y="2086"/>
                    <a:pt x="3770" y="1738"/>
                  </a:cubicBezTo>
                  <a:cubicBezTo>
                    <a:pt x="3865" y="1706"/>
                    <a:pt x="3960" y="1643"/>
                    <a:pt x="4055" y="1579"/>
                  </a:cubicBezTo>
                  <a:cubicBezTo>
                    <a:pt x="4625" y="1294"/>
                    <a:pt x="5195" y="1073"/>
                    <a:pt x="5796" y="914"/>
                  </a:cubicBezTo>
                  <a:cubicBezTo>
                    <a:pt x="5923" y="883"/>
                    <a:pt x="6050" y="851"/>
                    <a:pt x="6145" y="851"/>
                  </a:cubicBezTo>
                  <a:cubicBezTo>
                    <a:pt x="6694" y="731"/>
                    <a:pt x="7252" y="676"/>
                    <a:pt x="7810" y="676"/>
                  </a:cubicBezTo>
                  <a:close/>
                  <a:moveTo>
                    <a:pt x="7273" y="0"/>
                  </a:moveTo>
                  <a:cubicBezTo>
                    <a:pt x="6913" y="0"/>
                    <a:pt x="6553" y="24"/>
                    <a:pt x="6208" y="91"/>
                  </a:cubicBezTo>
                  <a:cubicBezTo>
                    <a:pt x="6208" y="123"/>
                    <a:pt x="6208" y="186"/>
                    <a:pt x="6208" y="218"/>
                  </a:cubicBezTo>
                  <a:cubicBezTo>
                    <a:pt x="6113" y="249"/>
                    <a:pt x="5986" y="281"/>
                    <a:pt x="5891" y="313"/>
                  </a:cubicBezTo>
                  <a:cubicBezTo>
                    <a:pt x="5765" y="344"/>
                    <a:pt x="5638" y="376"/>
                    <a:pt x="5511" y="439"/>
                  </a:cubicBezTo>
                  <a:cubicBezTo>
                    <a:pt x="4878" y="598"/>
                    <a:pt x="4181" y="978"/>
                    <a:pt x="3643" y="1326"/>
                  </a:cubicBezTo>
                  <a:cubicBezTo>
                    <a:pt x="3548" y="1358"/>
                    <a:pt x="3453" y="1421"/>
                    <a:pt x="3390" y="1484"/>
                  </a:cubicBezTo>
                  <a:cubicBezTo>
                    <a:pt x="3263" y="1548"/>
                    <a:pt x="3168" y="1611"/>
                    <a:pt x="3073" y="1674"/>
                  </a:cubicBezTo>
                  <a:cubicBezTo>
                    <a:pt x="2344" y="2149"/>
                    <a:pt x="1711" y="2751"/>
                    <a:pt x="1268" y="3448"/>
                  </a:cubicBezTo>
                  <a:cubicBezTo>
                    <a:pt x="1173" y="3543"/>
                    <a:pt x="1109" y="3638"/>
                    <a:pt x="1078" y="3733"/>
                  </a:cubicBezTo>
                  <a:cubicBezTo>
                    <a:pt x="761" y="4208"/>
                    <a:pt x="539" y="4746"/>
                    <a:pt x="381" y="5285"/>
                  </a:cubicBezTo>
                  <a:cubicBezTo>
                    <a:pt x="318" y="5538"/>
                    <a:pt x="254" y="5791"/>
                    <a:pt x="223" y="6076"/>
                  </a:cubicBezTo>
                  <a:cubicBezTo>
                    <a:pt x="191" y="6171"/>
                    <a:pt x="191" y="6266"/>
                    <a:pt x="159" y="6361"/>
                  </a:cubicBezTo>
                  <a:cubicBezTo>
                    <a:pt x="1" y="7311"/>
                    <a:pt x="1" y="8293"/>
                    <a:pt x="128" y="9275"/>
                  </a:cubicBezTo>
                  <a:cubicBezTo>
                    <a:pt x="128" y="9370"/>
                    <a:pt x="159" y="9497"/>
                    <a:pt x="159" y="9592"/>
                  </a:cubicBezTo>
                  <a:cubicBezTo>
                    <a:pt x="318" y="10478"/>
                    <a:pt x="571" y="11302"/>
                    <a:pt x="983" y="12062"/>
                  </a:cubicBezTo>
                  <a:cubicBezTo>
                    <a:pt x="1046" y="12125"/>
                    <a:pt x="1078" y="12220"/>
                    <a:pt x="1141" y="12315"/>
                  </a:cubicBezTo>
                  <a:cubicBezTo>
                    <a:pt x="1521" y="12948"/>
                    <a:pt x="2028" y="13518"/>
                    <a:pt x="2629" y="13993"/>
                  </a:cubicBezTo>
                  <a:cubicBezTo>
                    <a:pt x="2819" y="14120"/>
                    <a:pt x="2978" y="14247"/>
                    <a:pt x="3136" y="14342"/>
                  </a:cubicBezTo>
                  <a:cubicBezTo>
                    <a:pt x="3231" y="14405"/>
                    <a:pt x="3358" y="14469"/>
                    <a:pt x="3453" y="14532"/>
                  </a:cubicBezTo>
                  <a:cubicBezTo>
                    <a:pt x="4213" y="14944"/>
                    <a:pt x="5036" y="15260"/>
                    <a:pt x="5923" y="15450"/>
                  </a:cubicBezTo>
                  <a:cubicBezTo>
                    <a:pt x="6018" y="15482"/>
                    <a:pt x="6113" y="15482"/>
                    <a:pt x="6208" y="15514"/>
                  </a:cubicBezTo>
                  <a:cubicBezTo>
                    <a:pt x="6683" y="15593"/>
                    <a:pt x="7166" y="15632"/>
                    <a:pt x="7649" y="15632"/>
                  </a:cubicBezTo>
                  <a:cubicBezTo>
                    <a:pt x="8132" y="15632"/>
                    <a:pt x="8615" y="15593"/>
                    <a:pt x="9090" y="15514"/>
                  </a:cubicBezTo>
                  <a:cubicBezTo>
                    <a:pt x="9185" y="15482"/>
                    <a:pt x="9312" y="15450"/>
                    <a:pt x="9407" y="15419"/>
                  </a:cubicBezTo>
                  <a:cubicBezTo>
                    <a:pt x="10262" y="15229"/>
                    <a:pt x="11053" y="14912"/>
                    <a:pt x="11750" y="14405"/>
                  </a:cubicBezTo>
                  <a:cubicBezTo>
                    <a:pt x="11814" y="14342"/>
                    <a:pt x="11909" y="14310"/>
                    <a:pt x="11972" y="14247"/>
                  </a:cubicBezTo>
                  <a:cubicBezTo>
                    <a:pt x="12352" y="13962"/>
                    <a:pt x="12669" y="13645"/>
                    <a:pt x="12954" y="13297"/>
                  </a:cubicBezTo>
                  <a:cubicBezTo>
                    <a:pt x="13302" y="12885"/>
                    <a:pt x="13619" y="12473"/>
                    <a:pt x="13872" y="11998"/>
                  </a:cubicBezTo>
                  <a:cubicBezTo>
                    <a:pt x="13935" y="11903"/>
                    <a:pt x="13999" y="11808"/>
                    <a:pt x="14062" y="11682"/>
                  </a:cubicBezTo>
                  <a:cubicBezTo>
                    <a:pt x="14410" y="11048"/>
                    <a:pt x="14695" y="10352"/>
                    <a:pt x="14885" y="9623"/>
                  </a:cubicBezTo>
                  <a:cubicBezTo>
                    <a:pt x="14917" y="9528"/>
                    <a:pt x="14949" y="9433"/>
                    <a:pt x="14949" y="9338"/>
                  </a:cubicBezTo>
                  <a:cubicBezTo>
                    <a:pt x="15075" y="8895"/>
                    <a:pt x="15139" y="8451"/>
                    <a:pt x="15170" y="8008"/>
                  </a:cubicBezTo>
                  <a:cubicBezTo>
                    <a:pt x="15202" y="7438"/>
                    <a:pt x="15170" y="6900"/>
                    <a:pt x="15044" y="6393"/>
                  </a:cubicBezTo>
                  <a:cubicBezTo>
                    <a:pt x="15012" y="6266"/>
                    <a:pt x="15012" y="6171"/>
                    <a:pt x="14980" y="6045"/>
                  </a:cubicBezTo>
                  <a:cubicBezTo>
                    <a:pt x="14759" y="5348"/>
                    <a:pt x="14442" y="4651"/>
                    <a:pt x="14030" y="4018"/>
                  </a:cubicBezTo>
                  <a:cubicBezTo>
                    <a:pt x="13999" y="3923"/>
                    <a:pt x="13935" y="3828"/>
                    <a:pt x="13872" y="3733"/>
                  </a:cubicBezTo>
                  <a:cubicBezTo>
                    <a:pt x="13682" y="3416"/>
                    <a:pt x="13429" y="3099"/>
                    <a:pt x="13207" y="2751"/>
                  </a:cubicBezTo>
                  <a:cubicBezTo>
                    <a:pt x="12827" y="2244"/>
                    <a:pt x="12447" y="1833"/>
                    <a:pt x="12035" y="1453"/>
                  </a:cubicBezTo>
                  <a:cubicBezTo>
                    <a:pt x="11940" y="1389"/>
                    <a:pt x="11845" y="1326"/>
                    <a:pt x="11782" y="1263"/>
                  </a:cubicBezTo>
                  <a:cubicBezTo>
                    <a:pt x="11117" y="756"/>
                    <a:pt x="10357" y="439"/>
                    <a:pt x="9438" y="313"/>
                  </a:cubicBezTo>
                  <a:cubicBezTo>
                    <a:pt x="9343" y="281"/>
                    <a:pt x="9248" y="281"/>
                    <a:pt x="9185" y="281"/>
                  </a:cubicBezTo>
                  <a:cubicBezTo>
                    <a:pt x="9185" y="218"/>
                    <a:pt x="9153" y="186"/>
                    <a:pt x="9153" y="123"/>
                  </a:cubicBezTo>
                  <a:cubicBezTo>
                    <a:pt x="8599" y="81"/>
                    <a:pt x="7937" y="0"/>
                    <a:pt x="72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3"/>
            <p:cNvSpPr/>
            <p:nvPr/>
          </p:nvSpPr>
          <p:spPr>
            <a:xfrm>
              <a:off x="3686075" y="1924325"/>
              <a:ext cx="255750" cy="246300"/>
            </a:xfrm>
            <a:custGeom>
              <a:avLst/>
              <a:gdLst/>
              <a:ahLst/>
              <a:cxnLst/>
              <a:rect l="l" t="t" r="r" b="b"/>
              <a:pathLst>
                <a:path w="10230" h="9852" extrusionOk="0">
                  <a:moveTo>
                    <a:pt x="5118" y="539"/>
                  </a:moveTo>
                  <a:cubicBezTo>
                    <a:pt x="5586" y="539"/>
                    <a:pt x="6052" y="601"/>
                    <a:pt x="6493" y="701"/>
                  </a:cubicBezTo>
                  <a:cubicBezTo>
                    <a:pt x="7601" y="955"/>
                    <a:pt x="8266" y="2000"/>
                    <a:pt x="8805" y="2887"/>
                  </a:cubicBezTo>
                  <a:cubicBezTo>
                    <a:pt x="10230" y="5262"/>
                    <a:pt x="8520" y="9220"/>
                    <a:pt x="5480" y="9315"/>
                  </a:cubicBezTo>
                  <a:cubicBezTo>
                    <a:pt x="5440" y="9316"/>
                    <a:pt x="5401" y="9317"/>
                    <a:pt x="5361" y="9317"/>
                  </a:cubicBezTo>
                  <a:cubicBezTo>
                    <a:pt x="4205" y="9317"/>
                    <a:pt x="2728" y="8875"/>
                    <a:pt x="1933" y="8049"/>
                  </a:cubicBezTo>
                  <a:cubicBezTo>
                    <a:pt x="1173" y="7289"/>
                    <a:pt x="919" y="6243"/>
                    <a:pt x="856" y="5198"/>
                  </a:cubicBezTo>
                  <a:cubicBezTo>
                    <a:pt x="824" y="4090"/>
                    <a:pt x="1014" y="2855"/>
                    <a:pt x="1838" y="2000"/>
                  </a:cubicBezTo>
                  <a:cubicBezTo>
                    <a:pt x="2154" y="1620"/>
                    <a:pt x="2566" y="1335"/>
                    <a:pt x="2978" y="1050"/>
                  </a:cubicBezTo>
                  <a:cubicBezTo>
                    <a:pt x="3073" y="986"/>
                    <a:pt x="3199" y="923"/>
                    <a:pt x="3326" y="891"/>
                  </a:cubicBezTo>
                  <a:cubicBezTo>
                    <a:pt x="3643" y="860"/>
                    <a:pt x="3991" y="670"/>
                    <a:pt x="4308" y="606"/>
                  </a:cubicBezTo>
                  <a:cubicBezTo>
                    <a:pt x="4575" y="560"/>
                    <a:pt x="4847" y="539"/>
                    <a:pt x="5118" y="539"/>
                  </a:cubicBezTo>
                  <a:close/>
                  <a:moveTo>
                    <a:pt x="4868" y="0"/>
                  </a:moveTo>
                  <a:cubicBezTo>
                    <a:pt x="4478" y="0"/>
                    <a:pt x="4087" y="43"/>
                    <a:pt x="3769" y="195"/>
                  </a:cubicBezTo>
                  <a:cubicBezTo>
                    <a:pt x="3199" y="321"/>
                    <a:pt x="2598" y="701"/>
                    <a:pt x="2218" y="955"/>
                  </a:cubicBezTo>
                  <a:cubicBezTo>
                    <a:pt x="1394" y="1525"/>
                    <a:pt x="793" y="2317"/>
                    <a:pt x="508" y="3298"/>
                  </a:cubicBezTo>
                  <a:cubicBezTo>
                    <a:pt x="1" y="5135"/>
                    <a:pt x="286" y="7574"/>
                    <a:pt x="1964" y="8809"/>
                  </a:cubicBezTo>
                  <a:cubicBezTo>
                    <a:pt x="2866" y="9489"/>
                    <a:pt x="4010" y="9851"/>
                    <a:pt x="5134" y="9851"/>
                  </a:cubicBezTo>
                  <a:cubicBezTo>
                    <a:pt x="6417" y="9851"/>
                    <a:pt x="7676" y="9378"/>
                    <a:pt x="8520" y="8365"/>
                  </a:cubicBezTo>
                  <a:cubicBezTo>
                    <a:pt x="9312" y="7415"/>
                    <a:pt x="9850" y="6243"/>
                    <a:pt x="9913" y="5008"/>
                  </a:cubicBezTo>
                  <a:cubicBezTo>
                    <a:pt x="10008" y="3710"/>
                    <a:pt x="9407" y="2697"/>
                    <a:pt x="8678" y="1652"/>
                  </a:cubicBezTo>
                  <a:cubicBezTo>
                    <a:pt x="8013" y="733"/>
                    <a:pt x="7253" y="163"/>
                    <a:pt x="6050" y="68"/>
                  </a:cubicBezTo>
                  <a:cubicBezTo>
                    <a:pt x="5719" y="52"/>
                    <a:pt x="5294" y="0"/>
                    <a:pt x="48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3"/>
            <p:cNvSpPr/>
            <p:nvPr/>
          </p:nvSpPr>
          <p:spPr>
            <a:xfrm>
              <a:off x="3765250" y="1799975"/>
              <a:ext cx="99000" cy="73025"/>
            </a:xfrm>
            <a:custGeom>
              <a:avLst/>
              <a:gdLst/>
              <a:ahLst/>
              <a:cxnLst/>
              <a:rect l="l" t="t" r="r" b="b"/>
              <a:pathLst>
                <a:path w="3960" h="2921" extrusionOk="0">
                  <a:moveTo>
                    <a:pt x="546" y="1"/>
                  </a:moveTo>
                  <a:cubicBezTo>
                    <a:pt x="492" y="1"/>
                    <a:pt x="444" y="90"/>
                    <a:pt x="444" y="228"/>
                  </a:cubicBezTo>
                  <a:lnTo>
                    <a:pt x="412" y="513"/>
                  </a:lnTo>
                  <a:cubicBezTo>
                    <a:pt x="286" y="1178"/>
                    <a:pt x="159" y="1843"/>
                    <a:pt x="1" y="2509"/>
                  </a:cubicBezTo>
                  <a:cubicBezTo>
                    <a:pt x="1" y="2635"/>
                    <a:pt x="32" y="2730"/>
                    <a:pt x="127" y="2794"/>
                  </a:cubicBezTo>
                  <a:cubicBezTo>
                    <a:pt x="127" y="2857"/>
                    <a:pt x="127" y="2889"/>
                    <a:pt x="127" y="2920"/>
                  </a:cubicBezTo>
                  <a:cubicBezTo>
                    <a:pt x="254" y="2889"/>
                    <a:pt x="349" y="2857"/>
                    <a:pt x="476" y="2857"/>
                  </a:cubicBezTo>
                  <a:cubicBezTo>
                    <a:pt x="476" y="2825"/>
                    <a:pt x="507" y="2762"/>
                    <a:pt x="507" y="2730"/>
                  </a:cubicBezTo>
                  <a:cubicBezTo>
                    <a:pt x="507" y="2699"/>
                    <a:pt x="539" y="2699"/>
                    <a:pt x="539" y="2667"/>
                  </a:cubicBezTo>
                  <a:cubicBezTo>
                    <a:pt x="697" y="1939"/>
                    <a:pt x="824" y="1242"/>
                    <a:pt x="951" y="513"/>
                  </a:cubicBezTo>
                  <a:cubicBezTo>
                    <a:pt x="998" y="490"/>
                    <a:pt x="1066" y="484"/>
                    <a:pt x="1138" y="484"/>
                  </a:cubicBezTo>
                  <a:cubicBezTo>
                    <a:pt x="1218" y="484"/>
                    <a:pt x="1302" y="491"/>
                    <a:pt x="1368" y="491"/>
                  </a:cubicBezTo>
                  <a:cubicBezTo>
                    <a:pt x="1405" y="491"/>
                    <a:pt x="1436" y="489"/>
                    <a:pt x="1457" y="482"/>
                  </a:cubicBezTo>
                  <a:lnTo>
                    <a:pt x="2598" y="482"/>
                  </a:lnTo>
                  <a:cubicBezTo>
                    <a:pt x="2645" y="498"/>
                    <a:pt x="2724" y="498"/>
                    <a:pt x="2811" y="498"/>
                  </a:cubicBezTo>
                  <a:cubicBezTo>
                    <a:pt x="2898" y="498"/>
                    <a:pt x="2993" y="498"/>
                    <a:pt x="3073" y="513"/>
                  </a:cubicBezTo>
                  <a:cubicBezTo>
                    <a:pt x="3199" y="1210"/>
                    <a:pt x="3326" y="1875"/>
                    <a:pt x="3421" y="2540"/>
                  </a:cubicBezTo>
                  <a:cubicBezTo>
                    <a:pt x="3453" y="2635"/>
                    <a:pt x="3484" y="2699"/>
                    <a:pt x="3548" y="2730"/>
                  </a:cubicBezTo>
                  <a:cubicBezTo>
                    <a:pt x="3548" y="2730"/>
                    <a:pt x="3548" y="2762"/>
                    <a:pt x="3548" y="2794"/>
                  </a:cubicBezTo>
                  <a:cubicBezTo>
                    <a:pt x="3674" y="2794"/>
                    <a:pt x="3769" y="2825"/>
                    <a:pt x="3864" y="2825"/>
                  </a:cubicBezTo>
                  <a:cubicBezTo>
                    <a:pt x="3864" y="2794"/>
                    <a:pt x="3864" y="2730"/>
                    <a:pt x="3864" y="2667"/>
                  </a:cubicBezTo>
                  <a:cubicBezTo>
                    <a:pt x="3896" y="2604"/>
                    <a:pt x="3959" y="2509"/>
                    <a:pt x="3928" y="2414"/>
                  </a:cubicBezTo>
                  <a:cubicBezTo>
                    <a:pt x="3801" y="1717"/>
                    <a:pt x="3706" y="988"/>
                    <a:pt x="3579" y="292"/>
                  </a:cubicBezTo>
                  <a:cubicBezTo>
                    <a:pt x="3579" y="260"/>
                    <a:pt x="3579" y="260"/>
                    <a:pt x="3579" y="260"/>
                  </a:cubicBezTo>
                  <a:cubicBezTo>
                    <a:pt x="3579" y="260"/>
                    <a:pt x="3579" y="228"/>
                    <a:pt x="3548" y="228"/>
                  </a:cubicBezTo>
                  <a:cubicBezTo>
                    <a:pt x="3548" y="90"/>
                    <a:pt x="3404" y="1"/>
                    <a:pt x="3345" y="1"/>
                  </a:cubicBezTo>
                  <a:cubicBezTo>
                    <a:pt x="3337" y="1"/>
                    <a:pt x="3330" y="3"/>
                    <a:pt x="3326" y="7"/>
                  </a:cubicBezTo>
                  <a:cubicBezTo>
                    <a:pt x="3120" y="38"/>
                    <a:pt x="2534" y="54"/>
                    <a:pt x="1948" y="54"/>
                  </a:cubicBezTo>
                  <a:cubicBezTo>
                    <a:pt x="1362" y="54"/>
                    <a:pt x="777" y="38"/>
                    <a:pt x="571" y="7"/>
                  </a:cubicBezTo>
                  <a:cubicBezTo>
                    <a:pt x="563" y="3"/>
                    <a:pt x="554" y="1"/>
                    <a:pt x="5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3"/>
            <p:cNvSpPr/>
            <p:nvPr/>
          </p:nvSpPr>
          <p:spPr>
            <a:xfrm>
              <a:off x="3765250" y="2224500"/>
              <a:ext cx="99000" cy="73650"/>
            </a:xfrm>
            <a:custGeom>
              <a:avLst/>
              <a:gdLst/>
              <a:ahLst/>
              <a:cxnLst/>
              <a:rect l="l" t="t" r="r" b="b"/>
              <a:pathLst>
                <a:path w="3960" h="2946" extrusionOk="0">
                  <a:moveTo>
                    <a:pt x="3833" y="0"/>
                  </a:moveTo>
                  <a:cubicBezTo>
                    <a:pt x="3706" y="32"/>
                    <a:pt x="3579" y="64"/>
                    <a:pt x="3453" y="95"/>
                  </a:cubicBezTo>
                  <a:cubicBezTo>
                    <a:pt x="3453" y="127"/>
                    <a:pt x="3453" y="159"/>
                    <a:pt x="3453" y="190"/>
                  </a:cubicBezTo>
                  <a:cubicBezTo>
                    <a:pt x="3421" y="222"/>
                    <a:pt x="3421" y="254"/>
                    <a:pt x="3421" y="285"/>
                  </a:cubicBezTo>
                  <a:cubicBezTo>
                    <a:pt x="3263" y="982"/>
                    <a:pt x="3136" y="1679"/>
                    <a:pt x="3009" y="2407"/>
                  </a:cubicBezTo>
                  <a:cubicBezTo>
                    <a:pt x="2930" y="2439"/>
                    <a:pt x="2827" y="2447"/>
                    <a:pt x="2728" y="2447"/>
                  </a:cubicBezTo>
                  <a:cubicBezTo>
                    <a:pt x="2629" y="2447"/>
                    <a:pt x="2534" y="2439"/>
                    <a:pt x="2471" y="2439"/>
                  </a:cubicBezTo>
                  <a:cubicBezTo>
                    <a:pt x="2376" y="2455"/>
                    <a:pt x="2146" y="2462"/>
                    <a:pt x="1917" y="2462"/>
                  </a:cubicBezTo>
                  <a:cubicBezTo>
                    <a:pt x="1687" y="2462"/>
                    <a:pt x="1457" y="2455"/>
                    <a:pt x="1362" y="2439"/>
                  </a:cubicBezTo>
                  <a:cubicBezTo>
                    <a:pt x="1299" y="2439"/>
                    <a:pt x="1212" y="2447"/>
                    <a:pt x="1121" y="2447"/>
                  </a:cubicBezTo>
                  <a:cubicBezTo>
                    <a:pt x="1030" y="2447"/>
                    <a:pt x="935" y="2439"/>
                    <a:pt x="856" y="2407"/>
                  </a:cubicBezTo>
                  <a:cubicBezTo>
                    <a:pt x="761" y="1742"/>
                    <a:pt x="634" y="1077"/>
                    <a:pt x="507" y="380"/>
                  </a:cubicBezTo>
                  <a:cubicBezTo>
                    <a:pt x="507" y="285"/>
                    <a:pt x="444" y="254"/>
                    <a:pt x="381" y="222"/>
                  </a:cubicBezTo>
                  <a:cubicBezTo>
                    <a:pt x="381" y="190"/>
                    <a:pt x="381" y="159"/>
                    <a:pt x="381" y="159"/>
                  </a:cubicBezTo>
                  <a:cubicBezTo>
                    <a:pt x="286" y="127"/>
                    <a:pt x="191" y="127"/>
                    <a:pt x="64" y="95"/>
                  </a:cubicBezTo>
                  <a:lnTo>
                    <a:pt x="64" y="95"/>
                  </a:lnTo>
                  <a:cubicBezTo>
                    <a:pt x="64" y="159"/>
                    <a:pt x="96" y="222"/>
                    <a:pt x="96" y="285"/>
                  </a:cubicBezTo>
                  <a:cubicBezTo>
                    <a:pt x="32" y="349"/>
                    <a:pt x="1" y="412"/>
                    <a:pt x="1" y="539"/>
                  </a:cubicBezTo>
                  <a:cubicBezTo>
                    <a:pt x="127" y="1235"/>
                    <a:pt x="254" y="1964"/>
                    <a:pt x="381" y="2660"/>
                  </a:cubicBezTo>
                  <a:cubicBezTo>
                    <a:pt x="381" y="2692"/>
                    <a:pt x="381" y="2692"/>
                    <a:pt x="381" y="2724"/>
                  </a:cubicBezTo>
                  <a:cubicBezTo>
                    <a:pt x="412" y="2882"/>
                    <a:pt x="571" y="2945"/>
                    <a:pt x="634" y="2945"/>
                  </a:cubicBezTo>
                  <a:cubicBezTo>
                    <a:pt x="840" y="2914"/>
                    <a:pt x="1426" y="2898"/>
                    <a:pt x="2012" y="2898"/>
                  </a:cubicBezTo>
                  <a:cubicBezTo>
                    <a:pt x="2598" y="2898"/>
                    <a:pt x="3183" y="2914"/>
                    <a:pt x="3389" y="2945"/>
                  </a:cubicBezTo>
                  <a:cubicBezTo>
                    <a:pt x="3453" y="2945"/>
                    <a:pt x="3484" y="2882"/>
                    <a:pt x="3516" y="2724"/>
                  </a:cubicBezTo>
                  <a:lnTo>
                    <a:pt x="3548" y="2407"/>
                  </a:lnTo>
                  <a:cubicBezTo>
                    <a:pt x="3643" y="1742"/>
                    <a:pt x="3769" y="1077"/>
                    <a:pt x="3928" y="412"/>
                  </a:cubicBezTo>
                  <a:cubicBezTo>
                    <a:pt x="3959" y="285"/>
                    <a:pt x="3896" y="190"/>
                    <a:pt x="3801" y="127"/>
                  </a:cubicBezTo>
                  <a:cubicBezTo>
                    <a:pt x="3801" y="95"/>
                    <a:pt x="3801" y="64"/>
                    <a:pt x="38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3"/>
            <p:cNvSpPr/>
            <p:nvPr/>
          </p:nvSpPr>
          <p:spPr>
            <a:xfrm>
              <a:off x="3990100" y="2000225"/>
              <a:ext cx="73650" cy="97925"/>
            </a:xfrm>
            <a:custGeom>
              <a:avLst/>
              <a:gdLst/>
              <a:ahLst/>
              <a:cxnLst/>
              <a:rect l="l" t="t" r="r" b="b"/>
              <a:pathLst>
                <a:path w="2946" h="3917" extrusionOk="0">
                  <a:moveTo>
                    <a:pt x="346" y="1"/>
                  </a:moveTo>
                  <a:cubicBezTo>
                    <a:pt x="252" y="1"/>
                    <a:pt x="179" y="52"/>
                    <a:pt x="127" y="104"/>
                  </a:cubicBezTo>
                  <a:lnTo>
                    <a:pt x="1" y="104"/>
                  </a:lnTo>
                  <a:cubicBezTo>
                    <a:pt x="32" y="231"/>
                    <a:pt x="64" y="357"/>
                    <a:pt x="96" y="452"/>
                  </a:cubicBezTo>
                  <a:cubicBezTo>
                    <a:pt x="127" y="484"/>
                    <a:pt x="159" y="484"/>
                    <a:pt x="191" y="484"/>
                  </a:cubicBezTo>
                  <a:cubicBezTo>
                    <a:pt x="222" y="484"/>
                    <a:pt x="254" y="516"/>
                    <a:pt x="286" y="516"/>
                  </a:cubicBezTo>
                  <a:cubicBezTo>
                    <a:pt x="982" y="674"/>
                    <a:pt x="1679" y="801"/>
                    <a:pt x="2408" y="927"/>
                  </a:cubicBezTo>
                  <a:cubicBezTo>
                    <a:pt x="2471" y="1054"/>
                    <a:pt x="2439" y="1339"/>
                    <a:pt x="2439" y="1434"/>
                  </a:cubicBezTo>
                  <a:cubicBezTo>
                    <a:pt x="2471" y="1624"/>
                    <a:pt x="2471" y="2384"/>
                    <a:pt x="2439" y="2574"/>
                  </a:cubicBezTo>
                  <a:cubicBezTo>
                    <a:pt x="2408" y="2669"/>
                    <a:pt x="2471" y="2922"/>
                    <a:pt x="2408" y="3049"/>
                  </a:cubicBezTo>
                  <a:cubicBezTo>
                    <a:pt x="1743" y="3176"/>
                    <a:pt x="1046" y="3302"/>
                    <a:pt x="381" y="3398"/>
                  </a:cubicBezTo>
                  <a:cubicBezTo>
                    <a:pt x="286" y="3429"/>
                    <a:pt x="254" y="3461"/>
                    <a:pt x="222" y="3524"/>
                  </a:cubicBezTo>
                  <a:lnTo>
                    <a:pt x="159" y="3524"/>
                  </a:lnTo>
                  <a:cubicBezTo>
                    <a:pt x="127" y="3651"/>
                    <a:pt x="127" y="3746"/>
                    <a:pt x="96" y="3841"/>
                  </a:cubicBezTo>
                  <a:lnTo>
                    <a:pt x="286" y="3841"/>
                  </a:lnTo>
                  <a:cubicBezTo>
                    <a:pt x="332" y="3887"/>
                    <a:pt x="378" y="3917"/>
                    <a:pt x="450" y="3917"/>
                  </a:cubicBezTo>
                  <a:cubicBezTo>
                    <a:pt x="476" y="3917"/>
                    <a:pt x="505" y="3913"/>
                    <a:pt x="539" y="3904"/>
                  </a:cubicBezTo>
                  <a:cubicBezTo>
                    <a:pt x="1236" y="3809"/>
                    <a:pt x="1964" y="3683"/>
                    <a:pt x="2661" y="3556"/>
                  </a:cubicBezTo>
                  <a:lnTo>
                    <a:pt x="2724" y="3556"/>
                  </a:lnTo>
                  <a:cubicBezTo>
                    <a:pt x="2883" y="3524"/>
                    <a:pt x="2946" y="3366"/>
                    <a:pt x="2946" y="3302"/>
                  </a:cubicBezTo>
                  <a:cubicBezTo>
                    <a:pt x="2883" y="2891"/>
                    <a:pt x="2883" y="959"/>
                    <a:pt x="2946" y="547"/>
                  </a:cubicBezTo>
                  <a:cubicBezTo>
                    <a:pt x="2946" y="484"/>
                    <a:pt x="2883" y="421"/>
                    <a:pt x="2724" y="421"/>
                  </a:cubicBezTo>
                  <a:lnTo>
                    <a:pt x="2408" y="389"/>
                  </a:lnTo>
                  <a:cubicBezTo>
                    <a:pt x="1743" y="262"/>
                    <a:pt x="1077" y="136"/>
                    <a:pt x="412" y="9"/>
                  </a:cubicBezTo>
                  <a:cubicBezTo>
                    <a:pt x="389" y="3"/>
                    <a:pt x="367" y="1"/>
                    <a:pt x="3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3"/>
            <p:cNvSpPr/>
            <p:nvPr/>
          </p:nvSpPr>
          <p:spPr>
            <a:xfrm>
              <a:off x="3564950" y="1999650"/>
              <a:ext cx="73650" cy="98400"/>
            </a:xfrm>
            <a:custGeom>
              <a:avLst/>
              <a:gdLst/>
              <a:ahLst/>
              <a:cxnLst/>
              <a:rect l="l" t="t" r="r" b="b"/>
              <a:pathLst>
                <a:path w="2946" h="3936" extrusionOk="0">
                  <a:moveTo>
                    <a:pt x="2439" y="0"/>
                  </a:moveTo>
                  <a:cubicBezTo>
                    <a:pt x="1711" y="127"/>
                    <a:pt x="1014" y="254"/>
                    <a:pt x="285" y="380"/>
                  </a:cubicBezTo>
                  <a:lnTo>
                    <a:pt x="222" y="380"/>
                  </a:lnTo>
                  <a:cubicBezTo>
                    <a:pt x="64" y="412"/>
                    <a:pt x="0" y="570"/>
                    <a:pt x="0" y="634"/>
                  </a:cubicBezTo>
                  <a:cubicBezTo>
                    <a:pt x="64" y="1045"/>
                    <a:pt x="64" y="2977"/>
                    <a:pt x="0" y="3389"/>
                  </a:cubicBezTo>
                  <a:cubicBezTo>
                    <a:pt x="0" y="3452"/>
                    <a:pt x="64" y="3484"/>
                    <a:pt x="222" y="3516"/>
                  </a:cubicBezTo>
                  <a:lnTo>
                    <a:pt x="539" y="3547"/>
                  </a:lnTo>
                  <a:cubicBezTo>
                    <a:pt x="1204" y="3674"/>
                    <a:pt x="1869" y="3769"/>
                    <a:pt x="2534" y="3927"/>
                  </a:cubicBezTo>
                  <a:cubicBezTo>
                    <a:pt x="2556" y="3933"/>
                    <a:pt x="2578" y="3935"/>
                    <a:pt x="2598" y="3935"/>
                  </a:cubicBezTo>
                  <a:cubicBezTo>
                    <a:pt x="2693" y="3935"/>
                    <a:pt x="2767" y="3879"/>
                    <a:pt x="2819" y="3801"/>
                  </a:cubicBezTo>
                  <a:cubicBezTo>
                    <a:pt x="2851" y="3801"/>
                    <a:pt x="2914" y="3801"/>
                    <a:pt x="2946" y="3832"/>
                  </a:cubicBezTo>
                  <a:cubicBezTo>
                    <a:pt x="2914" y="3706"/>
                    <a:pt x="2882" y="3579"/>
                    <a:pt x="2882" y="3452"/>
                  </a:cubicBezTo>
                  <a:lnTo>
                    <a:pt x="2756" y="3452"/>
                  </a:lnTo>
                  <a:cubicBezTo>
                    <a:pt x="2724" y="3452"/>
                    <a:pt x="2724" y="3421"/>
                    <a:pt x="2692" y="3421"/>
                  </a:cubicBezTo>
                  <a:cubicBezTo>
                    <a:pt x="1964" y="3262"/>
                    <a:pt x="1267" y="3135"/>
                    <a:pt x="539" y="3009"/>
                  </a:cubicBezTo>
                  <a:cubicBezTo>
                    <a:pt x="475" y="2850"/>
                    <a:pt x="539" y="2597"/>
                    <a:pt x="507" y="2470"/>
                  </a:cubicBezTo>
                  <a:cubicBezTo>
                    <a:pt x="475" y="2312"/>
                    <a:pt x="475" y="1552"/>
                    <a:pt x="507" y="1362"/>
                  </a:cubicBezTo>
                  <a:cubicBezTo>
                    <a:pt x="539" y="1235"/>
                    <a:pt x="475" y="1014"/>
                    <a:pt x="539" y="855"/>
                  </a:cubicBezTo>
                  <a:cubicBezTo>
                    <a:pt x="1204" y="760"/>
                    <a:pt x="1901" y="634"/>
                    <a:pt x="2566" y="539"/>
                  </a:cubicBezTo>
                  <a:cubicBezTo>
                    <a:pt x="2661" y="507"/>
                    <a:pt x="2724" y="444"/>
                    <a:pt x="2756" y="380"/>
                  </a:cubicBezTo>
                  <a:lnTo>
                    <a:pt x="2819" y="380"/>
                  </a:lnTo>
                  <a:cubicBezTo>
                    <a:pt x="2819" y="285"/>
                    <a:pt x="2851" y="190"/>
                    <a:pt x="2851" y="64"/>
                  </a:cubicBezTo>
                  <a:cubicBezTo>
                    <a:pt x="2787" y="64"/>
                    <a:pt x="2756" y="95"/>
                    <a:pt x="2692" y="95"/>
                  </a:cubicBezTo>
                  <a:cubicBezTo>
                    <a:pt x="2629" y="32"/>
                    <a:pt x="2534" y="0"/>
                    <a:pt x="24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3"/>
            <p:cNvSpPr/>
            <p:nvPr/>
          </p:nvSpPr>
          <p:spPr>
            <a:xfrm>
              <a:off x="3911725" y="1847150"/>
              <a:ext cx="105325" cy="109775"/>
            </a:xfrm>
            <a:custGeom>
              <a:avLst/>
              <a:gdLst/>
              <a:ahLst/>
              <a:cxnLst/>
              <a:rect l="l" t="t" r="r" b="b"/>
              <a:pathLst>
                <a:path w="4213" h="4391" extrusionOk="0">
                  <a:moveTo>
                    <a:pt x="2095" y="1"/>
                  </a:moveTo>
                  <a:cubicBezTo>
                    <a:pt x="2049" y="1"/>
                    <a:pt x="1981" y="23"/>
                    <a:pt x="1901" y="83"/>
                  </a:cubicBezTo>
                  <a:cubicBezTo>
                    <a:pt x="1837" y="147"/>
                    <a:pt x="1742" y="242"/>
                    <a:pt x="1679" y="305"/>
                  </a:cubicBezTo>
                  <a:cubicBezTo>
                    <a:pt x="1109" y="685"/>
                    <a:pt x="571" y="1065"/>
                    <a:pt x="0" y="1413"/>
                  </a:cubicBezTo>
                  <a:cubicBezTo>
                    <a:pt x="127" y="1540"/>
                    <a:pt x="254" y="1667"/>
                    <a:pt x="381" y="1793"/>
                  </a:cubicBezTo>
                  <a:cubicBezTo>
                    <a:pt x="951" y="1445"/>
                    <a:pt x="1489" y="1065"/>
                    <a:pt x="2027" y="653"/>
                  </a:cubicBezTo>
                  <a:cubicBezTo>
                    <a:pt x="2186" y="717"/>
                    <a:pt x="2344" y="938"/>
                    <a:pt x="2439" y="1002"/>
                  </a:cubicBezTo>
                  <a:cubicBezTo>
                    <a:pt x="2597" y="1128"/>
                    <a:pt x="3136" y="1667"/>
                    <a:pt x="3231" y="1825"/>
                  </a:cubicBezTo>
                  <a:cubicBezTo>
                    <a:pt x="3294" y="1920"/>
                    <a:pt x="3484" y="2047"/>
                    <a:pt x="3547" y="2173"/>
                  </a:cubicBezTo>
                  <a:cubicBezTo>
                    <a:pt x="3167" y="2743"/>
                    <a:pt x="2756" y="3282"/>
                    <a:pt x="2376" y="3852"/>
                  </a:cubicBezTo>
                  <a:cubicBezTo>
                    <a:pt x="2312" y="3915"/>
                    <a:pt x="2312" y="4010"/>
                    <a:pt x="2344" y="4073"/>
                  </a:cubicBezTo>
                  <a:cubicBezTo>
                    <a:pt x="2312" y="4073"/>
                    <a:pt x="2312" y="4105"/>
                    <a:pt x="2281" y="4105"/>
                  </a:cubicBezTo>
                  <a:cubicBezTo>
                    <a:pt x="2376" y="4200"/>
                    <a:pt x="2407" y="4295"/>
                    <a:pt x="2471" y="4390"/>
                  </a:cubicBezTo>
                  <a:cubicBezTo>
                    <a:pt x="2502" y="4327"/>
                    <a:pt x="2566" y="4295"/>
                    <a:pt x="2597" y="4232"/>
                  </a:cubicBezTo>
                  <a:cubicBezTo>
                    <a:pt x="2692" y="4232"/>
                    <a:pt x="2756" y="4200"/>
                    <a:pt x="2819" y="4137"/>
                  </a:cubicBezTo>
                  <a:cubicBezTo>
                    <a:pt x="3231" y="3535"/>
                    <a:pt x="3674" y="2933"/>
                    <a:pt x="4086" y="2363"/>
                  </a:cubicBezTo>
                  <a:cubicBezTo>
                    <a:pt x="4086" y="2332"/>
                    <a:pt x="4117" y="2332"/>
                    <a:pt x="4117" y="2300"/>
                  </a:cubicBezTo>
                  <a:cubicBezTo>
                    <a:pt x="4212" y="2173"/>
                    <a:pt x="4149" y="2015"/>
                    <a:pt x="4117" y="1983"/>
                  </a:cubicBezTo>
                  <a:cubicBezTo>
                    <a:pt x="3769" y="1730"/>
                    <a:pt x="2407" y="368"/>
                    <a:pt x="2154" y="20"/>
                  </a:cubicBezTo>
                  <a:cubicBezTo>
                    <a:pt x="2142" y="8"/>
                    <a:pt x="2122" y="1"/>
                    <a:pt x="20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3"/>
            <p:cNvSpPr/>
            <p:nvPr/>
          </p:nvSpPr>
          <p:spPr>
            <a:xfrm>
              <a:off x="3611650" y="2141350"/>
              <a:ext cx="110875" cy="109325"/>
            </a:xfrm>
            <a:custGeom>
              <a:avLst/>
              <a:gdLst/>
              <a:ahLst/>
              <a:cxnLst/>
              <a:rect l="l" t="t" r="r" b="b"/>
              <a:pathLst>
                <a:path w="4435" h="4373" extrusionOk="0">
                  <a:moveTo>
                    <a:pt x="1743" y="1"/>
                  </a:moveTo>
                  <a:cubicBezTo>
                    <a:pt x="1711" y="64"/>
                    <a:pt x="1648" y="96"/>
                    <a:pt x="1616" y="159"/>
                  </a:cubicBezTo>
                  <a:cubicBezTo>
                    <a:pt x="1600" y="151"/>
                    <a:pt x="1582" y="147"/>
                    <a:pt x="1564" y="147"/>
                  </a:cubicBezTo>
                  <a:cubicBezTo>
                    <a:pt x="1507" y="147"/>
                    <a:pt x="1442" y="183"/>
                    <a:pt x="1394" y="254"/>
                  </a:cubicBezTo>
                  <a:cubicBezTo>
                    <a:pt x="983" y="856"/>
                    <a:pt x="539" y="1426"/>
                    <a:pt x="128" y="2028"/>
                  </a:cubicBezTo>
                  <a:cubicBezTo>
                    <a:pt x="128" y="2028"/>
                    <a:pt x="96" y="2059"/>
                    <a:pt x="96" y="2059"/>
                  </a:cubicBezTo>
                  <a:cubicBezTo>
                    <a:pt x="1" y="2186"/>
                    <a:pt x="64" y="2376"/>
                    <a:pt x="128" y="2408"/>
                  </a:cubicBezTo>
                  <a:cubicBezTo>
                    <a:pt x="444" y="2661"/>
                    <a:pt x="1806" y="4023"/>
                    <a:pt x="2059" y="4340"/>
                  </a:cubicBezTo>
                  <a:cubicBezTo>
                    <a:pt x="2071" y="4362"/>
                    <a:pt x="2090" y="4373"/>
                    <a:pt x="2115" y="4373"/>
                  </a:cubicBezTo>
                  <a:cubicBezTo>
                    <a:pt x="2162" y="4373"/>
                    <a:pt x="2231" y="4338"/>
                    <a:pt x="2313" y="4276"/>
                  </a:cubicBezTo>
                  <a:cubicBezTo>
                    <a:pt x="2376" y="4213"/>
                    <a:pt x="2471" y="4150"/>
                    <a:pt x="2566" y="4086"/>
                  </a:cubicBezTo>
                  <a:cubicBezTo>
                    <a:pt x="3104" y="3706"/>
                    <a:pt x="3675" y="3326"/>
                    <a:pt x="4245" y="2946"/>
                  </a:cubicBezTo>
                  <a:cubicBezTo>
                    <a:pt x="4340" y="2883"/>
                    <a:pt x="4371" y="2756"/>
                    <a:pt x="4340" y="2661"/>
                  </a:cubicBezTo>
                  <a:cubicBezTo>
                    <a:pt x="4371" y="2630"/>
                    <a:pt x="4403" y="2598"/>
                    <a:pt x="4435" y="2566"/>
                  </a:cubicBezTo>
                  <a:cubicBezTo>
                    <a:pt x="4340" y="2535"/>
                    <a:pt x="4245" y="2471"/>
                    <a:pt x="4150" y="2376"/>
                  </a:cubicBezTo>
                  <a:cubicBezTo>
                    <a:pt x="4118" y="2408"/>
                    <a:pt x="4086" y="2439"/>
                    <a:pt x="4055" y="2471"/>
                  </a:cubicBezTo>
                  <a:lnTo>
                    <a:pt x="3960" y="2471"/>
                  </a:lnTo>
                  <a:cubicBezTo>
                    <a:pt x="3358" y="2883"/>
                    <a:pt x="2756" y="3295"/>
                    <a:pt x="2186" y="3706"/>
                  </a:cubicBezTo>
                  <a:cubicBezTo>
                    <a:pt x="2028" y="3643"/>
                    <a:pt x="1869" y="3421"/>
                    <a:pt x="1774" y="3358"/>
                  </a:cubicBezTo>
                  <a:cubicBezTo>
                    <a:pt x="1616" y="3263"/>
                    <a:pt x="1109" y="2725"/>
                    <a:pt x="983" y="2566"/>
                  </a:cubicBezTo>
                  <a:cubicBezTo>
                    <a:pt x="919" y="2471"/>
                    <a:pt x="729" y="2344"/>
                    <a:pt x="666" y="2186"/>
                  </a:cubicBezTo>
                  <a:cubicBezTo>
                    <a:pt x="1046" y="1648"/>
                    <a:pt x="1458" y="1078"/>
                    <a:pt x="1838" y="508"/>
                  </a:cubicBezTo>
                  <a:cubicBezTo>
                    <a:pt x="1901" y="444"/>
                    <a:pt x="1901" y="381"/>
                    <a:pt x="1869" y="318"/>
                  </a:cubicBezTo>
                  <a:cubicBezTo>
                    <a:pt x="1901" y="286"/>
                    <a:pt x="1901" y="286"/>
                    <a:pt x="1933" y="254"/>
                  </a:cubicBezTo>
                  <a:cubicBezTo>
                    <a:pt x="1869" y="191"/>
                    <a:pt x="1806" y="96"/>
                    <a:pt x="17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3"/>
            <p:cNvSpPr/>
            <p:nvPr/>
          </p:nvSpPr>
          <p:spPr>
            <a:xfrm>
              <a:off x="3906975" y="2140575"/>
              <a:ext cx="110075" cy="110500"/>
            </a:xfrm>
            <a:custGeom>
              <a:avLst/>
              <a:gdLst/>
              <a:ahLst/>
              <a:cxnLst/>
              <a:rect l="l" t="t" r="r" b="b"/>
              <a:pathLst>
                <a:path w="4403" h="4420" extrusionOk="0">
                  <a:moveTo>
                    <a:pt x="2566" y="0"/>
                  </a:moveTo>
                  <a:cubicBezTo>
                    <a:pt x="2502" y="127"/>
                    <a:pt x="2439" y="222"/>
                    <a:pt x="2376" y="317"/>
                  </a:cubicBezTo>
                  <a:cubicBezTo>
                    <a:pt x="2407" y="349"/>
                    <a:pt x="2439" y="380"/>
                    <a:pt x="2439" y="412"/>
                  </a:cubicBezTo>
                  <a:cubicBezTo>
                    <a:pt x="2471" y="412"/>
                    <a:pt x="2471" y="444"/>
                    <a:pt x="2471" y="475"/>
                  </a:cubicBezTo>
                  <a:cubicBezTo>
                    <a:pt x="2882" y="1077"/>
                    <a:pt x="3262" y="1679"/>
                    <a:pt x="3706" y="2280"/>
                  </a:cubicBezTo>
                  <a:cubicBezTo>
                    <a:pt x="3642" y="2439"/>
                    <a:pt x="3421" y="2566"/>
                    <a:pt x="3357" y="2661"/>
                  </a:cubicBezTo>
                  <a:cubicBezTo>
                    <a:pt x="3231" y="2819"/>
                    <a:pt x="2724" y="3357"/>
                    <a:pt x="2566" y="3452"/>
                  </a:cubicBezTo>
                  <a:cubicBezTo>
                    <a:pt x="2471" y="3516"/>
                    <a:pt x="2344" y="3737"/>
                    <a:pt x="2186" y="3801"/>
                  </a:cubicBezTo>
                  <a:cubicBezTo>
                    <a:pt x="1647" y="3389"/>
                    <a:pt x="1077" y="3009"/>
                    <a:pt x="507" y="2597"/>
                  </a:cubicBezTo>
                  <a:cubicBezTo>
                    <a:pt x="470" y="2560"/>
                    <a:pt x="422" y="2545"/>
                    <a:pt x="376" y="2545"/>
                  </a:cubicBezTo>
                  <a:cubicBezTo>
                    <a:pt x="343" y="2545"/>
                    <a:pt x="312" y="2552"/>
                    <a:pt x="285" y="2566"/>
                  </a:cubicBezTo>
                  <a:cubicBezTo>
                    <a:pt x="285" y="2566"/>
                    <a:pt x="254" y="2534"/>
                    <a:pt x="254" y="2534"/>
                  </a:cubicBezTo>
                  <a:cubicBezTo>
                    <a:pt x="159" y="2597"/>
                    <a:pt x="95" y="2661"/>
                    <a:pt x="0" y="2724"/>
                  </a:cubicBezTo>
                  <a:cubicBezTo>
                    <a:pt x="32" y="2756"/>
                    <a:pt x="95" y="2787"/>
                    <a:pt x="127" y="2819"/>
                  </a:cubicBezTo>
                  <a:cubicBezTo>
                    <a:pt x="127" y="2914"/>
                    <a:pt x="159" y="3009"/>
                    <a:pt x="254" y="3072"/>
                  </a:cubicBezTo>
                  <a:cubicBezTo>
                    <a:pt x="856" y="3484"/>
                    <a:pt x="1426" y="3896"/>
                    <a:pt x="2027" y="4307"/>
                  </a:cubicBezTo>
                  <a:cubicBezTo>
                    <a:pt x="2027" y="4339"/>
                    <a:pt x="2059" y="4339"/>
                    <a:pt x="2059" y="4371"/>
                  </a:cubicBezTo>
                  <a:cubicBezTo>
                    <a:pt x="2106" y="4406"/>
                    <a:pt x="2156" y="4419"/>
                    <a:pt x="2205" y="4419"/>
                  </a:cubicBezTo>
                  <a:cubicBezTo>
                    <a:pt x="2289" y="4419"/>
                    <a:pt x="2367" y="4379"/>
                    <a:pt x="2407" y="4339"/>
                  </a:cubicBezTo>
                  <a:cubicBezTo>
                    <a:pt x="2661" y="3991"/>
                    <a:pt x="4022" y="2629"/>
                    <a:pt x="4339" y="2375"/>
                  </a:cubicBezTo>
                  <a:cubicBezTo>
                    <a:pt x="4402" y="2344"/>
                    <a:pt x="4371" y="2280"/>
                    <a:pt x="4276" y="2154"/>
                  </a:cubicBezTo>
                  <a:cubicBezTo>
                    <a:pt x="4212" y="2059"/>
                    <a:pt x="4149" y="1995"/>
                    <a:pt x="4086" y="1900"/>
                  </a:cubicBezTo>
                  <a:cubicBezTo>
                    <a:pt x="3706" y="1362"/>
                    <a:pt x="3326" y="792"/>
                    <a:pt x="2946" y="222"/>
                  </a:cubicBezTo>
                  <a:cubicBezTo>
                    <a:pt x="2897" y="125"/>
                    <a:pt x="2812" y="84"/>
                    <a:pt x="2732" y="84"/>
                  </a:cubicBezTo>
                  <a:cubicBezTo>
                    <a:pt x="2707" y="84"/>
                    <a:pt x="2683" y="88"/>
                    <a:pt x="2661" y="95"/>
                  </a:cubicBezTo>
                  <a:cubicBezTo>
                    <a:pt x="2629" y="64"/>
                    <a:pt x="2597" y="32"/>
                    <a:pt x="25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3"/>
            <p:cNvSpPr/>
            <p:nvPr/>
          </p:nvSpPr>
          <p:spPr>
            <a:xfrm>
              <a:off x="3612450" y="1847225"/>
              <a:ext cx="109275" cy="110475"/>
            </a:xfrm>
            <a:custGeom>
              <a:avLst/>
              <a:gdLst/>
              <a:ahLst/>
              <a:cxnLst/>
              <a:rect l="l" t="t" r="r" b="b"/>
              <a:pathLst>
                <a:path w="4371" h="4419" extrusionOk="0">
                  <a:moveTo>
                    <a:pt x="2168" y="0"/>
                  </a:moveTo>
                  <a:cubicBezTo>
                    <a:pt x="2086" y="0"/>
                    <a:pt x="2016" y="40"/>
                    <a:pt x="1996" y="80"/>
                  </a:cubicBezTo>
                  <a:cubicBezTo>
                    <a:pt x="1742" y="397"/>
                    <a:pt x="381" y="1759"/>
                    <a:pt x="32" y="2012"/>
                  </a:cubicBezTo>
                  <a:cubicBezTo>
                    <a:pt x="1" y="2044"/>
                    <a:pt x="1" y="2139"/>
                    <a:pt x="96" y="2265"/>
                  </a:cubicBezTo>
                  <a:cubicBezTo>
                    <a:pt x="159" y="2360"/>
                    <a:pt x="222" y="2424"/>
                    <a:pt x="286" y="2519"/>
                  </a:cubicBezTo>
                  <a:cubicBezTo>
                    <a:pt x="697" y="3057"/>
                    <a:pt x="1077" y="3627"/>
                    <a:pt x="1426" y="4197"/>
                  </a:cubicBezTo>
                  <a:cubicBezTo>
                    <a:pt x="1473" y="4268"/>
                    <a:pt x="1556" y="4304"/>
                    <a:pt x="1635" y="4304"/>
                  </a:cubicBezTo>
                  <a:cubicBezTo>
                    <a:pt x="1661" y="4304"/>
                    <a:pt x="1687" y="4300"/>
                    <a:pt x="1711" y="4292"/>
                  </a:cubicBezTo>
                  <a:cubicBezTo>
                    <a:pt x="1742" y="4324"/>
                    <a:pt x="1774" y="4387"/>
                    <a:pt x="1806" y="4419"/>
                  </a:cubicBezTo>
                  <a:cubicBezTo>
                    <a:pt x="1869" y="4292"/>
                    <a:pt x="1932" y="4197"/>
                    <a:pt x="1996" y="4102"/>
                  </a:cubicBezTo>
                  <a:cubicBezTo>
                    <a:pt x="1964" y="4070"/>
                    <a:pt x="1964" y="4039"/>
                    <a:pt x="1932" y="4007"/>
                  </a:cubicBezTo>
                  <a:cubicBezTo>
                    <a:pt x="1932" y="3975"/>
                    <a:pt x="1901" y="3975"/>
                    <a:pt x="1901" y="3944"/>
                  </a:cubicBezTo>
                  <a:cubicBezTo>
                    <a:pt x="1521" y="3310"/>
                    <a:pt x="1109" y="2709"/>
                    <a:pt x="666" y="2139"/>
                  </a:cubicBezTo>
                  <a:cubicBezTo>
                    <a:pt x="729" y="1980"/>
                    <a:pt x="951" y="1822"/>
                    <a:pt x="1014" y="1727"/>
                  </a:cubicBezTo>
                  <a:cubicBezTo>
                    <a:pt x="1141" y="1600"/>
                    <a:pt x="1679" y="1062"/>
                    <a:pt x="1837" y="935"/>
                  </a:cubicBezTo>
                  <a:cubicBezTo>
                    <a:pt x="1901" y="872"/>
                    <a:pt x="2059" y="682"/>
                    <a:pt x="2186" y="619"/>
                  </a:cubicBezTo>
                  <a:cubicBezTo>
                    <a:pt x="2756" y="999"/>
                    <a:pt x="3294" y="1410"/>
                    <a:pt x="3864" y="1822"/>
                  </a:cubicBezTo>
                  <a:cubicBezTo>
                    <a:pt x="3928" y="1854"/>
                    <a:pt x="4023" y="1854"/>
                    <a:pt x="4086" y="1854"/>
                  </a:cubicBezTo>
                  <a:cubicBezTo>
                    <a:pt x="4086" y="1854"/>
                    <a:pt x="4118" y="1854"/>
                    <a:pt x="4118" y="1885"/>
                  </a:cubicBezTo>
                  <a:cubicBezTo>
                    <a:pt x="4213" y="1822"/>
                    <a:pt x="4308" y="1759"/>
                    <a:pt x="4371" y="1695"/>
                  </a:cubicBezTo>
                  <a:cubicBezTo>
                    <a:pt x="4339" y="1664"/>
                    <a:pt x="4276" y="1632"/>
                    <a:pt x="4244" y="1569"/>
                  </a:cubicBezTo>
                  <a:cubicBezTo>
                    <a:pt x="4244" y="1505"/>
                    <a:pt x="4213" y="1410"/>
                    <a:pt x="4118" y="1347"/>
                  </a:cubicBezTo>
                  <a:cubicBezTo>
                    <a:pt x="3548" y="935"/>
                    <a:pt x="2946" y="524"/>
                    <a:pt x="2376" y="80"/>
                  </a:cubicBezTo>
                  <a:cubicBezTo>
                    <a:pt x="2344" y="80"/>
                    <a:pt x="2344" y="49"/>
                    <a:pt x="2312" y="49"/>
                  </a:cubicBezTo>
                  <a:cubicBezTo>
                    <a:pt x="2266" y="14"/>
                    <a:pt x="2215" y="0"/>
                    <a:pt x="21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3"/>
            <p:cNvSpPr/>
            <p:nvPr/>
          </p:nvSpPr>
          <p:spPr>
            <a:xfrm>
              <a:off x="3914900" y="1627125"/>
              <a:ext cx="213775" cy="219150"/>
            </a:xfrm>
            <a:custGeom>
              <a:avLst/>
              <a:gdLst/>
              <a:ahLst/>
              <a:cxnLst/>
              <a:rect l="l" t="t" r="r" b="b"/>
              <a:pathLst>
                <a:path w="8551" h="8766" extrusionOk="0">
                  <a:moveTo>
                    <a:pt x="4486" y="371"/>
                  </a:moveTo>
                  <a:cubicBezTo>
                    <a:pt x="4633" y="371"/>
                    <a:pt x="4783" y="378"/>
                    <a:pt x="4934" y="392"/>
                  </a:cubicBezTo>
                  <a:lnTo>
                    <a:pt x="4934" y="392"/>
                  </a:lnTo>
                  <a:cubicBezTo>
                    <a:pt x="5021" y="402"/>
                    <a:pt x="5107" y="414"/>
                    <a:pt x="5194" y="429"/>
                  </a:cubicBezTo>
                  <a:cubicBezTo>
                    <a:pt x="5194" y="427"/>
                    <a:pt x="5194" y="425"/>
                    <a:pt x="5194" y="424"/>
                  </a:cubicBezTo>
                  <a:lnTo>
                    <a:pt x="5194" y="424"/>
                  </a:lnTo>
                  <a:cubicBezTo>
                    <a:pt x="5204" y="425"/>
                    <a:pt x="5215" y="427"/>
                    <a:pt x="5226" y="429"/>
                  </a:cubicBezTo>
                  <a:cubicBezTo>
                    <a:pt x="5257" y="429"/>
                    <a:pt x="5321" y="460"/>
                    <a:pt x="5384" y="460"/>
                  </a:cubicBezTo>
                  <a:cubicBezTo>
                    <a:pt x="5447" y="460"/>
                    <a:pt x="5542" y="492"/>
                    <a:pt x="5606" y="492"/>
                  </a:cubicBezTo>
                  <a:cubicBezTo>
                    <a:pt x="5891" y="555"/>
                    <a:pt x="6144" y="682"/>
                    <a:pt x="6366" y="872"/>
                  </a:cubicBezTo>
                  <a:cubicBezTo>
                    <a:pt x="6429" y="904"/>
                    <a:pt x="6492" y="935"/>
                    <a:pt x="6524" y="967"/>
                  </a:cubicBezTo>
                  <a:cubicBezTo>
                    <a:pt x="6530" y="972"/>
                    <a:pt x="6535" y="977"/>
                    <a:pt x="6541" y="982"/>
                  </a:cubicBezTo>
                  <a:lnTo>
                    <a:pt x="6541" y="982"/>
                  </a:lnTo>
                  <a:cubicBezTo>
                    <a:pt x="6535" y="987"/>
                    <a:pt x="6530" y="993"/>
                    <a:pt x="6524" y="999"/>
                  </a:cubicBezTo>
                  <a:cubicBezTo>
                    <a:pt x="6967" y="1347"/>
                    <a:pt x="7316" y="1854"/>
                    <a:pt x="7601" y="2360"/>
                  </a:cubicBezTo>
                  <a:cubicBezTo>
                    <a:pt x="7604" y="2357"/>
                    <a:pt x="7608" y="2353"/>
                    <a:pt x="7611" y="2350"/>
                  </a:cubicBezTo>
                  <a:lnTo>
                    <a:pt x="7611" y="2350"/>
                  </a:lnTo>
                  <a:cubicBezTo>
                    <a:pt x="7639" y="2406"/>
                    <a:pt x="7668" y="2459"/>
                    <a:pt x="7696" y="2487"/>
                  </a:cubicBezTo>
                  <a:cubicBezTo>
                    <a:pt x="7696" y="2487"/>
                    <a:pt x="7696" y="2519"/>
                    <a:pt x="7727" y="2519"/>
                  </a:cubicBezTo>
                  <a:cubicBezTo>
                    <a:pt x="7854" y="2740"/>
                    <a:pt x="7981" y="3025"/>
                    <a:pt x="8044" y="3310"/>
                  </a:cubicBezTo>
                  <a:cubicBezTo>
                    <a:pt x="8076" y="3374"/>
                    <a:pt x="8076" y="3437"/>
                    <a:pt x="8107" y="3500"/>
                  </a:cubicBezTo>
                  <a:cubicBezTo>
                    <a:pt x="8202" y="4071"/>
                    <a:pt x="8202" y="4672"/>
                    <a:pt x="8076" y="5242"/>
                  </a:cubicBezTo>
                  <a:cubicBezTo>
                    <a:pt x="8044" y="5306"/>
                    <a:pt x="8044" y="5369"/>
                    <a:pt x="8012" y="5432"/>
                  </a:cubicBezTo>
                  <a:cubicBezTo>
                    <a:pt x="7949" y="5686"/>
                    <a:pt x="7854" y="5971"/>
                    <a:pt x="7727" y="6256"/>
                  </a:cubicBezTo>
                  <a:cubicBezTo>
                    <a:pt x="7696" y="6319"/>
                    <a:pt x="7664" y="6382"/>
                    <a:pt x="7632" y="6446"/>
                  </a:cubicBezTo>
                  <a:cubicBezTo>
                    <a:pt x="7347" y="6952"/>
                    <a:pt x="6967" y="7396"/>
                    <a:pt x="6524" y="7744"/>
                  </a:cubicBezTo>
                  <a:cubicBezTo>
                    <a:pt x="6461" y="7776"/>
                    <a:pt x="6429" y="7807"/>
                    <a:pt x="6366" y="7839"/>
                  </a:cubicBezTo>
                  <a:cubicBezTo>
                    <a:pt x="6081" y="8061"/>
                    <a:pt x="5732" y="8219"/>
                    <a:pt x="5384" y="8314"/>
                  </a:cubicBezTo>
                  <a:cubicBezTo>
                    <a:pt x="5321" y="8314"/>
                    <a:pt x="5257" y="8346"/>
                    <a:pt x="5194" y="8346"/>
                  </a:cubicBezTo>
                  <a:cubicBezTo>
                    <a:pt x="5194" y="8346"/>
                    <a:pt x="5194" y="8346"/>
                    <a:pt x="5194" y="8346"/>
                  </a:cubicBezTo>
                  <a:lnTo>
                    <a:pt x="5194" y="8346"/>
                  </a:lnTo>
                  <a:cubicBezTo>
                    <a:pt x="5004" y="8377"/>
                    <a:pt x="4846" y="8409"/>
                    <a:pt x="4656" y="8409"/>
                  </a:cubicBezTo>
                  <a:cubicBezTo>
                    <a:pt x="4307" y="8409"/>
                    <a:pt x="3895" y="8377"/>
                    <a:pt x="3484" y="8282"/>
                  </a:cubicBezTo>
                  <a:lnTo>
                    <a:pt x="3484" y="8282"/>
                  </a:lnTo>
                  <a:cubicBezTo>
                    <a:pt x="3484" y="8282"/>
                    <a:pt x="3484" y="8282"/>
                    <a:pt x="3484" y="8282"/>
                  </a:cubicBezTo>
                  <a:cubicBezTo>
                    <a:pt x="3420" y="8282"/>
                    <a:pt x="3357" y="8282"/>
                    <a:pt x="3294" y="8251"/>
                  </a:cubicBezTo>
                  <a:cubicBezTo>
                    <a:pt x="2945" y="8156"/>
                    <a:pt x="2597" y="8061"/>
                    <a:pt x="2280" y="7902"/>
                  </a:cubicBezTo>
                  <a:cubicBezTo>
                    <a:pt x="2217" y="7871"/>
                    <a:pt x="2154" y="7839"/>
                    <a:pt x="2090" y="7807"/>
                  </a:cubicBezTo>
                  <a:cubicBezTo>
                    <a:pt x="1837" y="7649"/>
                    <a:pt x="1584" y="7459"/>
                    <a:pt x="1394" y="7269"/>
                  </a:cubicBezTo>
                  <a:cubicBezTo>
                    <a:pt x="1204" y="7047"/>
                    <a:pt x="1045" y="6826"/>
                    <a:pt x="887" y="6604"/>
                  </a:cubicBezTo>
                  <a:cubicBezTo>
                    <a:pt x="887" y="6541"/>
                    <a:pt x="855" y="6477"/>
                    <a:pt x="824" y="6414"/>
                  </a:cubicBezTo>
                  <a:cubicBezTo>
                    <a:pt x="665" y="6097"/>
                    <a:pt x="570" y="5749"/>
                    <a:pt x="507" y="5401"/>
                  </a:cubicBezTo>
                  <a:cubicBezTo>
                    <a:pt x="475" y="5337"/>
                    <a:pt x="475" y="5274"/>
                    <a:pt x="475" y="5211"/>
                  </a:cubicBezTo>
                  <a:cubicBezTo>
                    <a:pt x="444" y="5021"/>
                    <a:pt x="444" y="4831"/>
                    <a:pt x="412" y="4641"/>
                  </a:cubicBezTo>
                  <a:cubicBezTo>
                    <a:pt x="412" y="4261"/>
                    <a:pt x="412" y="3880"/>
                    <a:pt x="475" y="3500"/>
                  </a:cubicBezTo>
                  <a:cubicBezTo>
                    <a:pt x="475" y="3437"/>
                    <a:pt x="507" y="3374"/>
                    <a:pt x="507" y="3310"/>
                  </a:cubicBezTo>
                  <a:cubicBezTo>
                    <a:pt x="570" y="2962"/>
                    <a:pt x="697" y="2645"/>
                    <a:pt x="855" y="2329"/>
                  </a:cubicBezTo>
                  <a:cubicBezTo>
                    <a:pt x="887" y="2265"/>
                    <a:pt x="919" y="2202"/>
                    <a:pt x="950" y="2139"/>
                  </a:cubicBezTo>
                  <a:cubicBezTo>
                    <a:pt x="1045" y="1980"/>
                    <a:pt x="1172" y="1822"/>
                    <a:pt x="1299" y="1695"/>
                  </a:cubicBezTo>
                  <a:cubicBezTo>
                    <a:pt x="1552" y="1410"/>
                    <a:pt x="1869" y="1157"/>
                    <a:pt x="2185" y="967"/>
                  </a:cubicBezTo>
                  <a:cubicBezTo>
                    <a:pt x="2249" y="935"/>
                    <a:pt x="2280" y="904"/>
                    <a:pt x="2344" y="872"/>
                  </a:cubicBezTo>
                  <a:cubicBezTo>
                    <a:pt x="2660" y="714"/>
                    <a:pt x="2977" y="587"/>
                    <a:pt x="3294" y="524"/>
                  </a:cubicBezTo>
                  <a:cubicBezTo>
                    <a:pt x="3357" y="492"/>
                    <a:pt x="3420" y="492"/>
                    <a:pt x="3515" y="460"/>
                  </a:cubicBezTo>
                  <a:cubicBezTo>
                    <a:pt x="3828" y="405"/>
                    <a:pt x="4152" y="371"/>
                    <a:pt x="4486" y="371"/>
                  </a:cubicBezTo>
                  <a:close/>
                  <a:moveTo>
                    <a:pt x="4143" y="0"/>
                  </a:moveTo>
                  <a:cubicBezTo>
                    <a:pt x="3937" y="0"/>
                    <a:pt x="3733" y="14"/>
                    <a:pt x="3547" y="49"/>
                  </a:cubicBezTo>
                  <a:cubicBezTo>
                    <a:pt x="3541" y="71"/>
                    <a:pt x="3537" y="94"/>
                    <a:pt x="3533" y="118"/>
                  </a:cubicBezTo>
                  <a:lnTo>
                    <a:pt x="3533" y="118"/>
                  </a:lnTo>
                  <a:cubicBezTo>
                    <a:pt x="3474" y="144"/>
                    <a:pt x="3416" y="146"/>
                    <a:pt x="3357" y="175"/>
                  </a:cubicBezTo>
                  <a:cubicBezTo>
                    <a:pt x="3294" y="207"/>
                    <a:pt x="3199" y="207"/>
                    <a:pt x="3135" y="239"/>
                  </a:cubicBezTo>
                  <a:cubicBezTo>
                    <a:pt x="2787" y="334"/>
                    <a:pt x="2407" y="555"/>
                    <a:pt x="2090" y="745"/>
                  </a:cubicBezTo>
                  <a:cubicBezTo>
                    <a:pt x="2059" y="776"/>
                    <a:pt x="1998" y="777"/>
                    <a:pt x="1966" y="806"/>
                  </a:cubicBezTo>
                  <a:lnTo>
                    <a:pt x="1966" y="806"/>
                  </a:lnTo>
                  <a:cubicBezTo>
                    <a:pt x="1944" y="787"/>
                    <a:pt x="1922" y="767"/>
                    <a:pt x="1900" y="745"/>
                  </a:cubicBezTo>
                  <a:cubicBezTo>
                    <a:pt x="1869" y="809"/>
                    <a:pt x="1805" y="840"/>
                    <a:pt x="1742" y="872"/>
                  </a:cubicBezTo>
                  <a:cubicBezTo>
                    <a:pt x="1330" y="1125"/>
                    <a:pt x="982" y="1474"/>
                    <a:pt x="729" y="1854"/>
                  </a:cubicBezTo>
                  <a:cubicBezTo>
                    <a:pt x="740" y="1871"/>
                    <a:pt x="753" y="1890"/>
                    <a:pt x="766" y="1909"/>
                  </a:cubicBezTo>
                  <a:lnTo>
                    <a:pt x="766" y="1909"/>
                  </a:lnTo>
                  <a:cubicBezTo>
                    <a:pt x="764" y="1912"/>
                    <a:pt x="762" y="1914"/>
                    <a:pt x="760" y="1917"/>
                  </a:cubicBezTo>
                  <a:cubicBezTo>
                    <a:pt x="729" y="1980"/>
                    <a:pt x="697" y="2012"/>
                    <a:pt x="665" y="2075"/>
                  </a:cubicBezTo>
                  <a:cubicBezTo>
                    <a:pt x="507" y="2360"/>
                    <a:pt x="380" y="2645"/>
                    <a:pt x="285" y="2962"/>
                  </a:cubicBezTo>
                  <a:cubicBezTo>
                    <a:pt x="254" y="3089"/>
                    <a:pt x="222" y="3247"/>
                    <a:pt x="190" y="3374"/>
                  </a:cubicBezTo>
                  <a:cubicBezTo>
                    <a:pt x="190" y="3429"/>
                    <a:pt x="166" y="3484"/>
                    <a:pt x="160" y="3519"/>
                  </a:cubicBezTo>
                  <a:lnTo>
                    <a:pt x="160" y="3519"/>
                  </a:lnTo>
                  <a:cubicBezTo>
                    <a:pt x="138" y="3522"/>
                    <a:pt x="117" y="3527"/>
                    <a:pt x="95" y="3532"/>
                  </a:cubicBezTo>
                  <a:cubicBezTo>
                    <a:pt x="0" y="4071"/>
                    <a:pt x="0" y="4609"/>
                    <a:pt x="63" y="5179"/>
                  </a:cubicBezTo>
                  <a:cubicBezTo>
                    <a:pt x="88" y="5179"/>
                    <a:pt x="114" y="5180"/>
                    <a:pt x="141" y="5182"/>
                  </a:cubicBezTo>
                  <a:lnTo>
                    <a:pt x="141" y="5182"/>
                  </a:lnTo>
                  <a:cubicBezTo>
                    <a:pt x="159" y="5234"/>
                    <a:pt x="159" y="5286"/>
                    <a:pt x="159" y="5337"/>
                  </a:cubicBezTo>
                  <a:cubicBezTo>
                    <a:pt x="254" y="5812"/>
                    <a:pt x="380" y="6287"/>
                    <a:pt x="634" y="6699"/>
                  </a:cubicBezTo>
                  <a:cubicBezTo>
                    <a:pt x="634" y="6755"/>
                    <a:pt x="658" y="6786"/>
                    <a:pt x="686" y="6836"/>
                  </a:cubicBezTo>
                  <a:lnTo>
                    <a:pt x="686" y="6836"/>
                  </a:lnTo>
                  <a:cubicBezTo>
                    <a:pt x="669" y="6854"/>
                    <a:pt x="651" y="6872"/>
                    <a:pt x="634" y="6889"/>
                  </a:cubicBezTo>
                  <a:cubicBezTo>
                    <a:pt x="855" y="7269"/>
                    <a:pt x="1140" y="7586"/>
                    <a:pt x="1489" y="7839"/>
                  </a:cubicBezTo>
                  <a:cubicBezTo>
                    <a:pt x="1584" y="7934"/>
                    <a:pt x="1679" y="7997"/>
                    <a:pt x="1774" y="8061"/>
                  </a:cubicBezTo>
                  <a:cubicBezTo>
                    <a:pt x="1802" y="8039"/>
                    <a:pt x="1830" y="8018"/>
                    <a:pt x="1856" y="7996"/>
                  </a:cubicBezTo>
                  <a:lnTo>
                    <a:pt x="1856" y="7996"/>
                  </a:lnTo>
                  <a:cubicBezTo>
                    <a:pt x="1902" y="8029"/>
                    <a:pt x="1949" y="8069"/>
                    <a:pt x="1995" y="8092"/>
                  </a:cubicBezTo>
                  <a:cubicBezTo>
                    <a:pt x="2407" y="8314"/>
                    <a:pt x="2882" y="8504"/>
                    <a:pt x="3357" y="8599"/>
                  </a:cubicBezTo>
                  <a:cubicBezTo>
                    <a:pt x="3420" y="8599"/>
                    <a:pt x="3451" y="8630"/>
                    <a:pt x="3513" y="8631"/>
                  </a:cubicBezTo>
                  <a:lnTo>
                    <a:pt x="3513" y="8631"/>
                  </a:lnTo>
                  <a:cubicBezTo>
                    <a:pt x="3515" y="8652"/>
                    <a:pt x="3515" y="8673"/>
                    <a:pt x="3515" y="8694"/>
                  </a:cubicBezTo>
                  <a:cubicBezTo>
                    <a:pt x="3785" y="8742"/>
                    <a:pt x="4062" y="8765"/>
                    <a:pt x="4339" y="8765"/>
                  </a:cubicBezTo>
                  <a:cubicBezTo>
                    <a:pt x="4616" y="8765"/>
                    <a:pt x="4893" y="8742"/>
                    <a:pt x="5162" y="8694"/>
                  </a:cubicBezTo>
                  <a:cubicBezTo>
                    <a:pt x="5162" y="8670"/>
                    <a:pt x="5162" y="8644"/>
                    <a:pt x="5163" y="8617"/>
                  </a:cubicBezTo>
                  <a:lnTo>
                    <a:pt x="5163" y="8617"/>
                  </a:lnTo>
                  <a:cubicBezTo>
                    <a:pt x="5215" y="8598"/>
                    <a:pt x="5268" y="8594"/>
                    <a:pt x="5321" y="8567"/>
                  </a:cubicBezTo>
                  <a:cubicBezTo>
                    <a:pt x="5764" y="8472"/>
                    <a:pt x="6207" y="8282"/>
                    <a:pt x="6587" y="8029"/>
                  </a:cubicBezTo>
                  <a:cubicBezTo>
                    <a:pt x="6639" y="8003"/>
                    <a:pt x="6670" y="7977"/>
                    <a:pt x="6714" y="7934"/>
                  </a:cubicBezTo>
                  <a:lnTo>
                    <a:pt x="6714" y="7934"/>
                  </a:lnTo>
                  <a:cubicBezTo>
                    <a:pt x="6735" y="7955"/>
                    <a:pt x="6756" y="7976"/>
                    <a:pt x="6777" y="7997"/>
                  </a:cubicBezTo>
                  <a:cubicBezTo>
                    <a:pt x="6999" y="7839"/>
                    <a:pt x="7189" y="7649"/>
                    <a:pt x="7347" y="7459"/>
                  </a:cubicBezTo>
                  <a:cubicBezTo>
                    <a:pt x="7537" y="7206"/>
                    <a:pt x="7696" y="6984"/>
                    <a:pt x="7854" y="6731"/>
                  </a:cubicBezTo>
                  <a:cubicBezTo>
                    <a:pt x="7838" y="6706"/>
                    <a:pt x="7819" y="6682"/>
                    <a:pt x="7800" y="6657"/>
                  </a:cubicBezTo>
                  <a:lnTo>
                    <a:pt x="7800" y="6657"/>
                  </a:lnTo>
                  <a:cubicBezTo>
                    <a:pt x="7829" y="6623"/>
                    <a:pt x="7857" y="6566"/>
                    <a:pt x="7886" y="6509"/>
                  </a:cubicBezTo>
                  <a:cubicBezTo>
                    <a:pt x="8076" y="6129"/>
                    <a:pt x="8234" y="5749"/>
                    <a:pt x="8361" y="5369"/>
                  </a:cubicBezTo>
                  <a:cubicBezTo>
                    <a:pt x="8361" y="5306"/>
                    <a:pt x="8392" y="5242"/>
                    <a:pt x="8392" y="5179"/>
                  </a:cubicBezTo>
                  <a:cubicBezTo>
                    <a:pt x="8456" y="4957"/>
                    <a:pt x="8487" y="4704"/>
                    <a:pt x="8487" y="4451"/>
                  </a:cubicBezTo>
                  <a:cubicBezTo>
                    <a:pt x="8551" y="4134"/>
                    <a:pt x="8519" y="3849"/>
                    <a:pt x="8456" y="3564"/>
                  </a:cubicBezTo>
                  <a:cubicBezTo>
                    <a:pt x="8424" y="3500"/>
                    <a:pt x="8424" y="3437"/>
                    <a:pt x="8392" y="3374"/>
                  </a:cubicBezTo>
                  <a:cubicBezTo>
                    <a:pt x="8297" y="2962"/>
                    <a:pt x="8107" y="2582"/>
                    <a:pt x="7886" y="2234"/>
                  </a:cubicBezTo>
                  <a:cubicBezTo>
                    <a:pt x="7858" y="2179"/>
                    <a:pt x="7831" y="2148"/>
                    <a:pt x="7804" y="2100"/>
                  </a:cubicBezTo>
                  <a:lnTo>
                    <a:pt x="7804" y="2100"/>
                  </a:lnTo>
                  <a:cubicBezTo>
                    <a:pt x="7820" y="2080"/>
                    <a:pt x="7836" y="2061"/>
                    <a:pt x="7854" y="2044"/>
                  </a:cubicBezTo>
                  <a:cubicBezTo>
                    <a:pt x="7759" y="1854"/>
                    <a:pt x="7632" y="1664"/>
                    <a:pt x="7474" y="1474"/>
                  </a:cubicBezTo>
                  <a:cubicBezTo>
                    <a:pt x="7284" y="1189"/>
                    <a:pt x="7062" y="935"/>
                    <a:pt x="6809" y="745"/>
                  </a:cubicBezTo>
                  <a:cubicBezTo>
                    <a:pt x="6791" y="763"/>
                    <a:pt x="6773" y="780"/>
                    <a:pt x="6755" y="797"/>
                  </a:cubicBezTo>
                  <a:lnTo>
                    <a:pt x="6755" y="797"/>
                  </a:lnTo>
                  <a:cubicBezTo>
                    <a:pt x="6705" y="769"/>
                    <a:pt x="6674" y="741"/>
                    <a:pt x="6619" y="714"/>
                  </a:cubicBezTo>
                  <a:cubicBezTo>
                    <a:pt x="6271" y="429"/>
                    <a:pt x="5827" y="239"/>
                    <a:pt x="5321" y="175"/>
                  </a:cubicBezTo>
                  <a:cubicBezTo>
                    <a:pt x="5264" y="175"/>
                    <a:pt x="5232" y="150"/>
                    <a:pt x="5181" y="144"/>
                  </a:cubicBezTo>
                  <a:lnTo>
                    <a:pt x="5181" y="144"/>
                  </a:lnTo>
                  <a:cubicBezTo>
                    <a:pt x="5176" y="113"/>
                    <a:pt x="5170" y="81"/>
                    <a:pt x="5162" y="49"/>
                  </a:cubicBezTo>
                  <a:cubicBezTo>
                    <a:pt x="5162" y="80"/>
                    <a:pt x="5162" y="80"/>
                    <a:pt x="5162" y="80"/>
                  </a:cubicBezTo>
                  <a:cubicBezTo>
                    <a:pt x="4862" y="40"/>
                    <a:pt x="4498" y="0"/>
                    <a:pt x="4143" y="0"/>
                  </a:cubicBezTo>
                  <a:close/>
                </a:path>
              </a:pathLst>
            </a:custGeom>
            <a:solidFill>
              <a:srgbClr val="000000"/>
            </a:solidFill>
            <a:ln w="6325" cap="flat" cmpd="sng">
              <a:solidFill>
                <a:srgbClr val="000000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3"/>
            <p:cNvSpPr/>
            <p:nvPr/>
          </p:nvSpPr>
          <p:spPr>
            <a:xfrm>
              <a:off x="3952100" y="1668200"/>
              <a:ext cx="141750" cy="137250"/>
            </a:xfrm>
            <a:custGeom>
              <a:avLst/>
              <a:gdLst/>
              <a:ahLst/>
              <a:cxnLst/>
              <a:rect l="l" t="t" r="r" b="b"/>
              <a:pathLst>
                <a:path w="5670" h="5490" extrusionOk="0">
                  <a:moveTo>
                    <a:pt x="2813" y="304"/>
                  </a:moveTo>
                  <a:cubicBezTo>
                    <a:pt x="3079" y="304"/>
                    <a:pt x="3345" y="339"/>
                    <a:pt x="3611" y="401"/>
                  </a:cubicBezTo>
                  <a:cubicBezTo>
                    <a:pt x="4213" y="527"/>
                    <a:pt x="4593" y="1129"/>
                    <a:pt x="4878" y="1604"/>
                  </a:cubicBezTo>
                  <a:cubicBezTo>
                    <a:pt x="5669" y="2934"/>
                    <a:pt x="4719" y="5119"/>
                    <a:pt x="3041" y="5183"/>
                  </a:cubicBezTo>
                  <a:cubicBezTo>
                    <a:pt x="3004" y="5184"/>
                    <a:pt x="2966" y="5185"/>
                    <a:pt x="2928" y="5185"/>
                  </a:cubicBezTo>
                  <a:cubicBezTo>
                    <a:pt x="2281" y="5185"/>
                    <a:pt x="1494" y="4934"/>
                    <a:pt x="1046" y="4486"/>
                  </a:cubicBezTo>
                  <a:cubicBezTo>
                    <a:pt x="634" y="4074"/>
                    <a:pt x="476" y="3473"/>
                    <a:pt x="476" y="2903"/>
                  </a:cubicBezTo>
                  <a:cubicBezTo>
                    <a:pt x="444" y="2269"/>
                    <a:pt x="539" y="1604"/>
                    <a:pt x="982" y="1129"/>
                  </a:cubicBezTo>
                  <a:cubicBezTo>
                    <a:pt x="1172" y="907"/>
                    <a:pt x="1394" y="749"/>
                    <a:pt x="1647" y="591"/>
                  </a:cubicBezTo>
                  <a:cubicBezTo>
                    <a:pt x="1679" y="559"/>
                    <a:pt x="1742" y="527"/>
                    <a:pt x="1837" y="496"/>
                  </a:cubicBezTo>
                  <a:cubicBezTo>
                    <a:pt x="1996" y="496"/>
                    <a:pt x="2186" y="401"/>
                    <a:pt x="2376" y="337"/>
                  </a:cubicBezTo>
                  <a:cubicBezTo>
                    <a:pt x="2522" y="315"/>
                    <a:pt x="2667" y="304"/>
                    <a:pt x="2813" y="304"/>
                  </a:cubicBezTo>
                  <a:close/>
                  <a:moveTo>
                    <a:pt x="2666" y="0"/>
                  </a:moveTo>
                  <a:cubicBezTo>
                    <a:pt x="2457" y="0"/>
                    <a:pt x="2253" y="27"/>
                    <a:pt x="2091" y="116"/>
                  </a:cubicBezTo>
                  <a:cubicBezTo>
                    <a:pt x="1774" y="179"/>
                    <a:pt x="1426" y="401"/>
                    <a:pt x="1236" y="559"/>
                  </a:cubicBezTo>
                  <a:cubicBezTo>
                    <a:pt x="761" y="844"/>
                    <a:pt x="412" y="1287"/>
                    <a:pt x="286" y="1826"/>
                  </a:cubicBezTo>
                  <a:cubicBezTo>
                    <a:pt x="1" y="2871"/>
                    <a:pt x="159" y="4233"/>
                    <a:pt x="1077" y="4898"/>
                  </a:cubicBezTo>
                  <a:cubicBezTo>
                    <a:pt x="1584" y="5285"/>
                    <a:pt x="2223" y="5490"/>
                    <a:pt x="2851" y="5490"/>
                  </a:cubicBezTo>
                  <a:cubicBezTo>
                    <a:pt x="3558" y="5490"/>
                    <a:pt x="4250" y="5230"/>
                    <a:pt x="4719" y="4676"/>
                  </a:cubicBezTo>
                  <a:cubicBezTo>
                    <a:pt x="5163" y="4138"/>
                    <a:pt x="5448" y="3473"/>
                    <a:pt x="5511" y="2776"/>
                  </a:cubicBezTo>
                  <a:cubicBezTo>
                    <a:pt x="5543" y="2079"/>
                    <a:pt x="5226" y="1509"/>
                    <a:pt x="4814" y="939"/>
                  </a:cubicBezTo>
                  <a:cubicBezTo>
                    <a:pt x="4434" y="401"/>
                    <a:pt x="4023" y="84"/>
                    <a:pt x="3358" y="52"/>
                  </a:cubicBezTo>
                  <a:cubicBezTo>
                    <a:pt x="3155" y="35"/>
                    <a:pt x="2907" y="0"/>
                    <a:pt x="2666" y="0"/>
                  </a:cubicBezTo>
                  <a:close/>
                </a:path>
              </a:pathLst>
            </a:custGeom>
            <a:solidFill>
              <a:srgbClr val="000000"/>
            </a:solidFill>
            <a:ln w="6325" cap="flat" cmpd="sng">
              <a:solidFill>
                <a:srgbClr val="000000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3"/>
            <p:cNvSpPr/>
            <p:nvPr/>
          </p:nvSpPr>
          <p:spPr>
            <a:xfrm>
              <a:off x="3997225" y="1599025"/>
              <a:ext cx="52275" cy="41200"/>
            </a:xfrm>
            <a:custGeom>
              <a:avLst/>
              <a:gdLst/>
              <a:ahLst/>
              <a:cxnLst/>
              <a:rect l="l" t="t" r="r" b="b"/>
              <a:pathLst>
                <a:path w="2091" h="1648" extrusionOk="0">
                  <a:moveTo>
                    <a:pt x="254" y="1"/>
                  </a:moveTo>
                  <a:cubicBezTo>
                    <a:pt x="222" y="1"/>
                    <a:pt x="191" y="32"/>
                    <a:pt x="191" y="127"/>
                  </a:cubicBezTo>
                  <a:cubicBezTo>
                    <a:pt x="127" y="476"/>
                    <a:pt x="96" y="856"/>
                    <a:pt x="64" y="1204"/>
                  </a:cubicBezTo>
                  <a:cubicBezTo>
                    <a:pt x="32" y="1363"/>
                    <a:pt x="32" y="1489"/>
                    <a:pt x="1" y="1648"/>
                  </a:cubicBezTo>
                  <a:cubicBezTo>
                    <a:pt x="64" y="1616"/>
                    <a:pt x="127" y="1616"/>
                    <a:pt x="222" y="1584"/>
                  </a:cubicBezTo>
                  <a:cubicBezTo>
                    <a:pt x="222" y="1458"/>
                    <a:pt x="222" y="1299"/>
                    <a:pt x="254" y="1173"/>
                  </a:cubicBezTo>
                  <a:cubicBezTo>
                    <a:pt x="286" y="793"/>
                    <a:pt x="349" y="412"/>
                    <a:pt x="412" y="317"/>
                  </a:cubicBezTo>
                  <a:cubicBezTo>
                    <a:pt x="444" y="286"/>
                    <a:pt x="507" y="278"/>
                    <a:pt x="575" y="278"/>
                  </a:cubicBezTo>
                  <a:cubicBezTo>
                    <a:pt x="642" y="278"/>
                    <a:pt x="713" y="286"/>
                    <a:pt x="761" y="286"/>
                  </a:cubicBezTo>
                  <a:cubicBezTo>
                    <a:pt x="808" y="270"/>
                    <a:pt x="935" y="262"/>
                    <a:pt x="1062" y="262"/>
                  </a:cubicBezTo>
                  <a:cubicBezTo>
                    <a:pt x="1188" y="262"/>
                    <a:pt x="1315" y="270"/>
                    <a:pt x="1363" y="286"/>
                  </a:cubicBezTo>
                  <a:cubicBezTo>
                    <a:pt x="1410" y="286"/>
                    <a:pt x="1481" y="278"/>
                    <a:pt x="1549" y="278"/>
                  </a:cubicBezTo>
                  <a:cubicBezTo>
                    <a:pt x="1616" y="278"/>
                    <a:pt x="1679" y="286"/>
                    <a:pt x="1711" y="317"/>
                  </a:cubicBezTo>
                  <a:cubicBezTo>
                    <a:pt x="1774" y="412"/>
                    <a:pt x="1838" y="793"/>
                    <a:pt x="1869" y="1204"/>
                  </a:cubicBezTo>
                  <a:cubicBezTo>
                    <a:pt x="1901" y="1331"/>
                    <a:pt x="1901" y="1426"/>
                    <a:pt x="1901" y="1553"/>
                  </a:cubicBezTo>
                  <a:cubicBezTo>
                    <a:pt x="1964" y="1553"/>
                    <a:pt x="2028" y="1584"/>
                    <a:pt x="2091" y="1584"/>
                  </a:cubicBezTo>
                  <a:cubicBezTo>
                    <a:pt x="2091" y="1458"/>
                    <a:pt x="2059" y="1331"/>
                    <a:pt x="2059" y="1204"/>
                  </a:cubicBezTo>
                  <a:cubicBezTo>
                    <a:pt x="2028" y="856"/>
                    <a:pt x="1964" y="476"/>
                    <a:pt x="1933" y="127"/>
                  </a:cubicBezTo>
                  <a:cubicBezTo>
                    <a:pt x="1933" y="32"/>
                    <a:pt x="1838" y="1"/>
                    <a:pt x="1774" y="1"/>
                  </a:cubicBezTo>
                  <a:cubicBezTo>
                    <a:pt x="1663" y="17"/>
                    <a:pt x="1339" y="25"/>
                    <a:pt x="1014" y="25"/>
                  </a:cubicBezTo>
                  <a:cubicBezTo>
                    <a:pt x="690" y="25"/>
                    <a:pt x="365" y="17"/>
                    <a:pt x="2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53"/>
            <p:cNvSpPr/>
            <p:nvPr/>
          </p:nvSpPr>
          <p:spPr>
            <a:xfrm>
              <a:off x="3994850" y="1597125"/>
              <a:ext cx="56250" cy="45475"/>
            </a:xfrm>
            <a:custGeom>
              <a:avLst/>
              <a:gdLst/>
              <a:ahLst/>
              <a:cxnLst/>
              <a:rect l="l" t="t" r="r" b="b"/>
              <a:pathLst>
                <a:path w="2250" h="1819" extrusionOk="0">
                  <a:moveTo>
                    <a:pt x="2079" y="1447"/>
                  </a:moveTo>
                  <a:cubicBezTo>
                    <a:pt x="2085" y="1486"/>
                    <a:pt x="2091" y="1526"/>
                    <a:pt x="2091" y="1565"/>
                  </a:cubicBezTo>
                  <a:lnTo>
                    <a:pt x="2079" y="1447"/>
                  </a:lnTo>
                  <a:close/>
                  <a:moveTo>
                    <a:pt x="1869" y="172"/>
                  </a:moveTo>
                  <a:cubicBezTo>
                    <a:pt x="1901" y="172"/>
                    <a:pt x="1933" y="172"/>
                    <a:pt x="1933" y="203"/>
                  </a:cubicBezTo>
                  <a:cubicBezTo>
                    <a:pt x="1988" y="537"/>
                    <a:pt x="2019" y="847"/>
                    <a:pt x="2048" y="1153"/>
                  </a:cubicBezTo>
                  <a:lnTo>
                    <a:pt x="2048" y="1153"/>
                  </a:lnTo>
                  <a:cubicBezTo>
                    <a:pt x="1988" y="680"/>
                    <a:pt x="1929" y="451"/>
                    <a:pt x="1869" y="362"/>
                  </a:cubicBezTo>
                  <a:cubicBezTo>
                    <a:pt x="1774" y="267"/>
                    <a:pt x="1648" y="267"/>
                    <a:pt x="1553" y="267"/>
                  </a:cubicBezTo>
                  <a:lnTo>
                    <a:pt x="761" y="267"/>
                  </a:lnTo>
                  <a:cubicBezTo>
                    <a:pt x="666" y="267"/>
                    <a:pt x="539" y="267"/>
                    <a:pt x="444" y="362"/>
                  </a:cubicBezTo>
                  <a:cubicBezTo>
                    <a:pt x="381" y="457"/>
                    <a:pt x="317" y="710"/>
                    <a:pt x="254" y="1249"/>
                  </a:cubicBezTo>
                  <a:cubicBezTo>
                    <a:pt x="254" y="1344"/>
                    <a:pt x="254" y="1470"/>
                    <a:pt x="222" y="1565"/>
                  </a:cubicBezTo>
                  <a:lnTo>
                    <a:pt x="222" y="1597"/>
                  </a:lnTo>
                  <a:lnTo>
                    <a:pt x="191" y="1597"/>
                  </a:lnTo>
                  <a:lnTo>
                    <a:pt x="222" y="1280"/>
                  </a:lnTo>
                  <a:cubicBezTo>
                    <a:pt x="254" y="1027"/>
                    <a:pt x="286" y="742"/>
                    <a:pt x="317" y="457"/>
                  </a:cubicBezTo>
                  <a:lnTo>
                    <a:pt x="349" y="203"/>
                  </a:lnTo>
                  <a:cubicBezTo>
                    <a:pt x="349" y="203"/>
                    <a:pt x="349" y="172"/>
                    <a:pt x="349" y="172"/>
                  </a:cubicBezTo>
                  <a:cubicBezTo>
                    <a:pt x="507" y="188"/>
                    <a:pt x="832" y="196"/>
                    <a:pt x="1145" y="196"/>
                  </a:cubicBezTo>
                  <a:cubicBezTo>
                    <a:pt x="1458" y="196"/>
                    <a:pt x="1758" y="188"/>
                    <a:pt x="1869" y="172"/>
                  </a:cubicBezTo>
                  <a:close/>
                  <a:moveTo>
                    <a:pt x="1904" y="0"/>
                  </a:moveTo>
                  <a:cubicBezTo>
                    <a:pt x="1890" y="0"/>
                    <a:pt x="1878" y="4"/>
                    <a:pt x="1869" y="13"/>
                  </a:cubicBezTo>
                  <a:cubicBezTo>
                    <a:pt x="1758" y="29"/>
                    <a:pt x="1434" y="37"/>
                    <a:pt x="1109" y="37"/>
                  </a:cubicBezTo>
                  <a:cubicBezTo>
                    <a:pt x="785" y="37"/>
                    <a:pt x="460" y="29"/>
                    <a:pt x="349" y="13"/>
                  </a:cubicBezTo>
                  <a:cubicBezTo>
                    <a:pt x="341" y="5"/>
                    <a:pt x="330" y="1"/>
                    <a:pt x="318" y="1"/>
                  </a:cubicBezTo>
                  <a:cubicBezTo>
                    <a:pt x="286" y="1"/>
                    <a:pt x="246" y="30"/>
                    <a:pt x="222" y="77"/>
                  </a:cubicBezTo>
                  <a:cubicBezTo>
                    <a:pt x="222" y="108"/>
                    <a:pt x="191" y="140"/>
                    <a:pt x="191" y="203"/>
                  </a:cubicBezTo>
                  <a:lnTo>
                    <a:pt x="159" y="425"/>
                  </a:lnTo>
                  <a:cubicBezTo>
                    <a:pt x="127" y="710"/>
                    <a:pt x="96" y="995"/>
                    <a:pt x="64" y="1280"/>
                  </a:cubicBezTo>
                  <a:cubicBezTo>
                    <a:pt x="64" y="1407"/>
                    <a:pt x="32" y="1565"/>
                    <a:pt x="32" y="1692"/>
                  </a:cubicBezTo>
                  <a:lnTo>
                    <a:pt x="1" y="1819"/>
                  </a:lnTo>
                  <a:lnTo>
                    <a:pt x="127" y="1787"/>
                  </a:lnTo>
                  <a:cubicBezTo>
                    <a:pt x="191" y="1787"/>
                    <a:pt x="254" y="1755"/>
                    <a:pt x="317" y="1755"/>
                  </a:cubicBezTo>
                  <a:lnTo>
                    <a:pt x="381" y="1724"/>
                  </a:lnTo>
                  <a:lnTo>
                    <a:pt x="381" y="1597"/>
                  </a:lnTo>
                  <a:cubicBezTo>
                    <a:pt x="381" y="1470"/>
                    <a:pt x="412" y="1375"/>
                    <a:pt x="412" y="1249"/>
                  </a:cubicBezTo>
                  <a:cubicBezTo>
                    <a:pt x="476" y="679"/>
                    <a:pt x="539" y="488"/>
                    <a:pt x="571" y="457"/>
                  </a:cubicBezTo>
                  <a:cubicBezTo>
                    <a:pt x="602" y="425"/>
                    <a:pt x="697" y="425"/>
                    <a:pt x="729" y="425"/>
                  </a:cubicBezTo>
                  <a:lnTo>
                    <a:pt x="1553" y="425"/>
                  </a:lnTo>
                  <a:cubicBezTo>
                    <a:pt x="1616" y="425"/>
                    <a:pt x="1711" y="425"/>
                    <a:pt x="1743" y="457"/>
                  </a:cubicBezTo>
                  <a:cubicBezTo>
                    <a:pt x="1774" y="520"/>
                    <a:pt x="1838" y="805"/>
                    <a:pt x="1901" y="1280"/>
                  </a:cubicBezTo>
                  <a:lnTo>
                    <a:pt x="1933" y="1692"/>
                  </a:lnTo>
                  <a:lnTo>
                    <a:pt x="1996" y="1724"/>
                  </a:lnTo>
                  <a:lnTo>
                    <a:pt x="2154" y="1724"/>
                  </a:lnTo>
                  <a:lnTo>
                    <a:pt x="2249" y="1755"/>
                  </a:lnTo>
                  <a:lnTo>
                    <a:pt x="2249" y="1660"/>
                  </a:lnTo>
                  <a:cubicBezTo>
                    <a:pt x="2249" y="1534"/>
                    <a:pt x="2218" y="1407"/>
                    <a:pt x="2218" y="1280"/>
                  </a:cubicBezTo>
                  <a:cubicBezTo>
                    <a:pt x="2186" y="900"/>
                    <a:pt x="2123" y="552"/>
                    <a:pt x="2091" y="203"/>
                  </a:cubicBezTo>
                  <a:cubicBezTo>
                    <a:pt x="2091" y="140"/>
                    <a:pt x="2059" y="77"/>
                    <a:pt x="1996" y="45"/>
                  </a:cubicBezTo>
                  <a:cubicBezTo>
                    <a:pt x="1973" y="23"/>
                    <a:pt x="1935" y="0"/>
                    <a:pt x="19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53"/>
            <p:cNvSpPr/>
            <p:nvPr/>
          </p:nvSpPr>
          <p:spPr>
            <a:xfrm>
              <a:off x="3997225" y="1833375"/>
              <a:ext cx="52275" cy="39625"/>
            </a:xfrm>
            <a:custGeom>
              <a:avLst/>
              <a:gdLst/>
              <a:ahLst/>
              <a:cxnLst/>
              <a:rect l="l" t="t" r="r" b="b"/>
              <a:pathLst>
                <a:path w="2091" h="1585" extrusionOk="0">
                  <a:moveTo>
                    <a:pt x="1" y="1"/>
                  </a:moveTo>
                  <a:lnTo>
                    <a:pt x="1" y="1"/>
                  </a:lnTo>
                  <a:cubicBezTo>
                    <a:pt x="32" y="127"/>
                    <a:pt x="32" y="286"/>
                    <a:pt x="64" y="412"/>
                  </a:cubicBezTo>
                  <a:cubicBezTo>
                    <a:pt x="96" y="761"/>
                    <a:pt x="127" y="1109"/>
                    <a:pt x="191" y="1458"/>
                  </a:cubicBezTo>
                  <a:cubicBezTo>
                    <a:pt x="191" y="1553"/>
                    <a:pt x="286" y="1584"/>
                    <a:pt x="317" y="1584"/>
                  </a:cubicBezTo>
                  <a:cubicBezTo>
                    <a:pt x="428" y="1568"/>
                    <a:pt x="753" y="1560"/>
                    <a:pt x="1077" y="1560"/>
                  </a:cubicBezTo>
                  <a:cubicBezTo>
                    <a:pt x="1402" y="1560"/>
                    <a:pt x="1727" y="1568"/>
                    <a:pt x="1838" y="1584"/>
                  </a:cubicBezTo>
                  <a:cubicBezTo>
                    <a:pt x="1869" y="1584"/>
                    <a:pt x="1901" y="1553"/>
                    <a:pt x="1933" y="1458"/>
                  </a:cubicBezTo>
                  <a:cubicBezTo>
                    <a:pt x="1964" y="1109"/>
                    <a:pt x="1996" y="761"/>
                    <a:pt x="2059" y="412"/>
                  </a:cubicBezTo>
                  <a:cubicBezTo>
                    <a:pt x="2059" y="286"/>
                    <a:pt x="2059" y="159"/>
                    <a:pt x="2091" y="64"/>
                  </a:cubicBezTo>
                  <a:cubicBezTo>
                    <a:pt x="2028" y="64"/>
                    <a:pt x="1964" y="96"/>
                    <a:pt x="1869" y="96"/>
                  </a:cubicBezTo>
                  <a:cubicBezTo>
                    <a:pt x="1869" y="222"/>
                    <a:pt x="1869" y="317"/>
                    <a:pt x="1838" y="444"/>
                  </a:cubicBezTo>
                  <a:cubicBezTo>
                    <a:pt x="1806" y="824"/>
                    <a:pt x="1743" y="1173"/>
                    <a:pt x="1679" y="1268"/>
                  </a:cubicBezTo>
                  <a:cubicBezTo>
                    <a:pt x="1648" y="1299"/>
                    <a:pt x="1584" y="1307"/>
                    <a:pt x="1517" y="1307"/>
                  </a:cubicBezTo>
                  <a:cubicBezTo>
                    <a:pt x="1450" y="1307"/>
                    <a:pt x="1378" y="1299"/>
                    <a:pt x="1331" y="1299"/>
                  </a:cubicBezTo>
                  <a:cubicBezTo>
                    <a:pt x="1283" y="1315"/>
                    <a:pt x="1157" y="1323"/>
                    <a:pt x="1030" y="1323"/>
                  </a:cubicBezTo>
                  <a:cubicBezTo>
                    <a:pt x="903" y="1323"/>
                    <a:pt x="777" y="1315"/>
                    <a:pt x="729" y="1299"/>
                  </a:cubicBezTo>
                  <a:cubicBezTo>
                    <a:pt x="682" y="1299"/>
                    <a:pt x="618" y="1307"/>
                    <a:pt x="555" y="1307"/>
                  </a:cubicBezTo>
                  <a:cubicBezTo>
                    <a:pt x="492" y="1307"/>
                    <a:pt x="428" y="1299"/>
                    <a:pt x="381" y="1268"/>
                  </a:cubicBezTo>
                  <a:cubicBezTo>
                    <a:pt x="317" y="1173"/>
                    <a:pt x="254" y="824"/>
                    <a:pt x="222" y="444"/>
                  </a:cubicBezTo>
                  <a:cubicBezTo>
                    <a:pt x="191" y="317"/>
                    <a:pt x="191" y="159"/>
                    <a:pt x="191" y="32"/>
                  </a:cubicBezTo>
                  <a:cubicBezTo>
                    <a:pt x="127" y="32"/>
                    <a:pt x="64" y="32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3"/>
            <p:cNvSpPr/>
            <p:nvPr/>
          </p:nvSpPr>
          <p:spPr>
            <a:xfrm>
              <a:off x="3994850" y="1831000"/>
              <a:ext cx="56250" cy="44375"/>
            </a:xfrm>
            <a:custGeom>
              <a:avLst/>
              <a:gdLst/>
              <a:ahLst/>
              <a:cxnLst/>
              <a:rect l="l" t="t" r="r" b="b"/>
              <a:pathLst>
                <a:path w="2250" h="1775" extrusionOk="0">
                  <a:moveTo>
                    <a:pt x="222" y="191"/>
                  </a:moveTo>
                  <a:lnTo>
                    <a:pt x="222" y="222"/>
                  </a:lnTo>
                  <a:cubicBezTo>
                    <a:pt x="222" y="349"/>
                    <a:pt x="222" y="444"/>
                    <a:pt x="254" y="571"/>
                  </a:cubicBezTo>
                  <a:cubicBezTo>
                    <a:pt x="286" y="1078"/>
                    <a:pt x="349" y="1331"/>
                    <a:pt x="444" y="1426"/>
                  </a:cubicBezTo>
                  <a:cubicBezTo>
                    <a:pt x="507" y="1489"/>
                    <a:pt x="634" y="1489"/>
                    <a:pt x="729" y="1489"/>
                  </a:cubicBezTo>
                  <a:lnTo>
                    <a:pt x="824" y="1489"/>
                  </a:lnTo>
                  <a:cubicBezTo>
                    <a:pt x="872" y="1505"/>
                    <a:pt x="1006" y="1513"/>
                    <a:pt x="1141" y="1513"/>
                  </a:cubicBezTo>
                  <a:cubicBezTo>
                    <a:pt x="1275" y="1513"/>
                    <a:pt x="1410" y="1505"/>
                    <a:pt x="1458" y="1489"/>
                  </a:cubicBezTo>
                  <a:lnTo>
                    <a:pt x="1553" y="1489"/>
                  </a:lnTo>
                  <a:cubicBezTo>
                    <a:pt x="1648" y="1489"/>
                    <a:pt x="1774" y="1489"/>
                    <a:pt x="1838" y="1426"/>
                  </a:cubicBezTo>
                  <a:cubicBezTo>
                    <a:pt x="1933" y="1331"/>
                    <a:pt x="1964" y="1078"/>
                    <a:pt x="2028" y="539"/>
                  </a:cubicBezTo>
                  <a:cubicBezTo>
                    <a:pt x="2028" y="444"/>
                    <a:pt x="2059" y="349"/>
                    <a:pt x="2059" y="254"/>
                  </a:cubicBezTo>
                  <a:lnTo>
                    <a:pt x="2091" y="254"/>
                  </a:lnTo>
                  <a:lnTo>
                    <a:pt x="2059" y="507"/>
                  </a:lnTo>
                  <a:cubicBezTo>
                    <a:pt x="2028" y="856"/>
                    <a:pt x="1964" y="1204"/>
                    <a:pt x="1933" y="1553"/>
                  </a:cubicBezTo>
                  <a:cubicBezTo>
                    <a:pt x="1933" y="1584"/>
                    <a:pt x="1933" y="1584"/>
                    <a:pt x="1933" y="1616"/>
                  </a:cubicBezTo>
                  <a:cubicBezTo>
                    <a:pt x="1790" y="1600"/>
                    <a:pt x="1465" y="1592"/>
                    <a:pt x="1149" y="1592"/>
                  </a:cubicBezTo>
                  <a:cubicBezTo>
                    <a:pt x="832" y="1592"/>
                    <a:pt x="523" y="1600"/>
                    <a:pt x="412" y="1616"/>
                  </a:cubicBezTo>
                  <a:cubicBezTo>
                    <a:pt x="412" y="1616"/>
                    <a:pt x="349" y="1584"/>
                    <a:pt x="349" y="1553"/>
                  </a:cubicBezTo>
                  <a:lnTo>
                    <a:pt x="317" y="1331"/>
                  </a:lnTo>
                  <a:cubicBezTo>
                    <a:pt x="286" y="1046"/>
                    <a:pt x="254" y="793"/>
                    <a:pt x="222" y="507"/>
                  </a:cubicBezTo>
                  <a:lnTo>
                    <a:pt x="191" y="191"/>
                  </a:lnTo>
                  <a:close/>
                  <a:moveTo>
                    <a:pt x="1" y="1"/>
                  </a:moveTo>
                  <a:lnTo>
                    <a:pt x="32" y="96"/>
                  </a:lnTo>
                  <a:cubicBezTo>
                    <a:pt x="32" y="254"/>
                    <a:pt x="64" y="381"/>
                    <a:pt x="64" y="539"/>
                  </a:cubicBezTo>
                  <a:cubicBezTo>
                    <a:pt x="96" y="793"/>
                    <a:pt x="127" y="1078"/>
                    <a:pt x="159" y="1331"/>
                  </a:cubicBezTo>
                  <a:lnTo>
                    <a:pt x="191" y="1584"/>
                  </a:lnTo>
                  <a:cubicBezTo>
                    <a:pt x="191" y="1616"/>
                    <a:pt x="222" y="1679"/>
                    <a:pt x="286" y="1711"/>
                  </a:cubicBezTo>
                  <a:cubicBezTo>
                    <a:pt x="317" y="1743"/>
                    <a:pt x="381" y="1774"/>
                    <a:pt x="412" y="1774"/>
                  </a:cubicBezTo>
                  <a:cubicBezTo>
                    <a:pt x="523" y="1758"/>
                    <a:pt x="848" y="1750"/>
                    <a:pt x="1172" y="1750"/>
                  </a:cubicBezTo>
                  <a:cubicBezTo>
                    <a:pt x="1497" y="1750"/>
                    <a:pt x="1822" y="1758"/>
                    <a:pt x="1933" y="1774"/>
                  </a:cubicBezTo>
                  <a:cubicBezTo>
                    <a:pt x="1964" y="1774"/>
                    <a:pt x="1996" y="1774"/>
                    <a:pt x="2028" y="1743"/>
                  </a:cubicBezTo>
                  <a:cubicBezTo>
                    <a:pt x="2059" y="1711"/>
                    <a:pt x="2091" y="1648"/>
                    <a:pt x="2091" y="1584"/>
                  </a:cubicBezTo>
                  <a:cubicBezTo>
                    <a:pt x="2123" y="1236"/>
                    <a:pt x="2186" y="856"/>
                    <a:pt x="2218" y="507"/>
                  </a:cubicBezTo>
                  <a:lnTo>
                    <a:pt x="2249" y="317"/>
                  </a:lnTo>
                  <a:lnTo>
                    <a:pt x="2249" y="32"/>
                  </a:lnTo>
                  <a:lnTo>
                    <a:pt x="2154" y="64"/>
                  </a:lnTo>
                  <a:cubicBezTo>
                    <a:pt x="2091" y="96"/>
                    <a:pt x="2028" y="96"/>
                    <a:pt x="1964" y="96"/>
                  </a:cubicBezTo>
                  <a:lnTo>
                    <a:pt x="1901" y="127"/>
                  </a:lnTo>
                  <a:lnTo>
                    <a:pt x="1901" y="222"/>
                  </a:lnTo>
                  <a:cubicBezTo>
                    <a:pt x="1869" y="349"/>
                    <a:pt x="1869" y="444"/>
                    <a:pt x="1869" y="539"/>
                  </a:cubicBezTo>
                  <a:cubicBezTo>
                    <a:pt x="1806" y="1109"/>
                    <a:pt x="1743" y="1268"/>
                    <a:pt x="1711" y="1299"/>
                  </a:cubicBezTo>
                  <a:cubicBezTo>
                    <a:pt x="1679" y="1331"/>
                    <a:pt x="1584" y="1331"/>
                    <a:pt x="1553" y="1331"/>
                  </a:cubicBezTo>
                  <a:lnTo>
                    <a:pt x="729" y="1331"/>
                  </a:lnTo>
                  <a:cubicBezTo>
                    <a:pt x="666" y="1331"/>
                    <a:pt x="571" y="1331"/>
                    <a:pt x="539" y="1299"/>
                  </a:cubicBezTo>
                  <a:cubicBezTo>
                    <a:pt x="507" y="1268"/>
                    <a:pt x="444" y="1109"/>
                    <a:pt x="412" y="539"/>
                  </a:cubicBezTo>
                  <a:cubicBezTo>
                    <a:pt x="381" y="412"/>
                    <a:pt x="381" y="317"/>
                    <a:pt x="381" y="191"/>
                  </a:cubicBezTo>
                  <a:lnTo>
                    <a:pt x="349" y="64"/>
                  </a:lnTo>
                  <a:lnTo>
                    <a:pt x="254" y="32"/>
                  </a:lnTo>
                  <a:cubicBezTo>
                    <a:pt x="222" y="32"/>
                    <a:pt x="159" y="32"/>
                    <a:pt x="1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3"/>
            <p:cNvSpPr/>
            <p:nvPr/>
          </p:nvSpPr>
          <p:spPr>
            <a:xfrm>
              <a:off x="4115200" y="1709875"/>
              <a:ext cx="45150" cy="53075"/>
            </a:xfrm>
            <a:custGeom>
              <a:avLst/>
              <a:gdLst/>
              <a:ahLst/>
              <a:cxnLst/>
              <a:rect l="l" t="t" r="r" b="b"/>
              <a:pathLst>
                <a:path w="1806" h="2123" extrusionOk="0">
                  <a:moveTo>
                    <a:pt x="32" y="0"/>
                  </a:moveTo>
                  <a:cubicBezTo>
                    <a:pt x="32" y="64"/>
                    <a:pt x="64" y="127"/>
                    <a:pt x="64" y="190"/>
                  </a:cubicBezTo>
                  <a:cubicBezTo>
                    <a:pt x="222" y="190"/>
                    <a:pt x="349" y="222"/>
                    <a:pt x="507" y="222"/>
                  </a:cubicBezTo>
                  <a:cubicBezTo>
                    <a:pt x="951" y="285"/>
                    <a:pt x="1394" y="317"/>
                    <a:pt x="1489" y="412"/>
                  </a:cubicBezTo>
                  <a:cubicBezTo>
                    <a:pt x="1552" y="475"/>
                    <a:pt x="1521" y="665"/>
                    <a:pt x="1521" y="761"/>
                  </a:cubicBezTo>
                  <a:cubicBezTo>
                    <a:pt x="1552" y="856"/>
                    <a:pt x="1552" y="1267"/>
                    <a:pt x="1521" y="1362"/>
                  </a:cubicBezTo>
                  <a:cubicBezTo>
                    <a:pt x="1521" y="1457"/>
                    <a:pt x="1552" y="1647"/>
                    <a:pt x="1489" y="1711"/>
                  </a:cubicBezTo>
                  <a:cubicBezTo>
                    <a:pt x="1394" y="1806"/>
                    <a:pt x="919" y="1869"/>
                    <a:pt x="475" y="1901"/>
                  </a:cubicBezTo>
                  <a:cubicBezTo>
                    <a:pt x="317" y="1901"/>
                    <a:pt x="190" y="1932"/>
                    <a:pt x="64" y="1932"/>
                  </a:cubicBezTo>
                  <a:cubicBezTo>
                    <a:pt x="32" y="1996"/>
                    <a:pt x="32" y="2059"/>
                    <a:pt x="0" y="2122"/>
                  </a:cubicBezTo>
                  <a:cubicBezTo>
                    <a:pt x="159" y="2091"/>
                    <a:pt x="285" y="2091"/>
                    <a:pt x="412" y="2059"/>
                  </a:cubicBezTo>
                  <a:cubicBezTo>
                    <a:pt x="855" y="2027"/>
                    <a:pt x="1267" y="1964"/>
                    <a:pt x="1679" y="1932"/>
                  </a:cubicBezTo>
                  <a:cubicBezTo>
                    <a:pt x="1774" y="1901"/>
                    <a:pt x="1806" y="1806"/>
                    <a:pt x="1806" y="1774"/>
                  </a:cubicBezTo>
                  <a:cubicBezTo>
                    <a:pt x="1774" y="1552"/>
                    <a:pt x="1774" y="475"/>
                    <a:pt x="1806" y="254"/>
                  </a:cubicBezTo>
                  <a:cubicBezTo>
                    <a:pt x="1806" y="222"/>
                    <a:pt x="1774" y="190"/>
                    <a:pt x="1679" y="190"/>
                  </a:cubicBezTo>
                  <a:cubicBezTo>
                    <a:pt x="1267" y="127"/>
                    <a:pt x="887" y="95"/>
                    <a:pt x="475" y="32"/>
                  </a:cubicBezTo>
                  <a:cubicBezTo>
                    <a:pt x="317" y="32"/>
                    <a:pt x="159" y="0"/>
                    <a:pt x="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3"/>
            <p:cNvSpPr/>
            <p:nvPr/>
          </p:nvSpPr>
          <p:spPr>
            <a:xfrm>
              <a:off x="4112825" y="1707500"/>
              <a:ext cx="49900" cy="57825"/>
            </a:xfrm>
            <a:custGeom>
              <a:avLst/>
              <a:gdLst/>
              <a:ahLst/>
              <a:cxnLst/>
              <a:rect l="l" t="t" r="r" b="b"/>
              <a:pathLst>
                <a:path w="1996" h="2313" extrusionOk="0">
                  <a:moveTo>
                    <a:pt x="222" y="190"/>
                  </a:moveTo>
                  <a:cubicBezTo>
                    <a:pt x="317" y="190"/>
                    <a:pt x="444" y="222"/>
                    <a:pt x="539" y="222"/>
                  </a:cubicBezTo>
                  <a:cubicBezTo>
                    <a:pt x="950" y="254"/>
                    <a:pt x="1362" y="317"/>
                    <a:pt x="1774" y="349"/>
                  </a:cubicBezTo>
                  <a:cubicBezTo>
                    <a:pt x="1806" y="349"/>
                    <a:pt x="1806" y="380"/>
                    <a:pt x="1806" y="380"/>
                  </a:cubicBezTo>
                  <a:cubicBezTo>
                    <a:pt x="1806" y="665"/>
                    <a:pt x="1806" y="1647"/>
                    <a:pt x="1837" y="1901"/>
                  </a:cubicBezTo>
                  <a:cubicBezTo>
                    <a:pt x="1837" y="1901"/>
                    <a:pt x="1806" y="1932"/>
                    <a:pt x="1774" y="1932"/>
                  </a:cubicBezTo>
                  <a:cubicBezTo>
                    <a:pt x="1611" y="1957"/>
                    <a:pt x="1449" y="1977"/>
                    <a:pt x="1284" y="1996"/>
                  </a:cubicBezTo>
                  <a:lnTo>
                    <a:pt x="1284" y="1996"/>
                  </a:lnTo>
                  <a:cubicBezTo>
                    <a:pt x="1464" y="1960"/>
                    <a:pt x="1566" y="1919"/>
                    <a:pt x="1616" y="1869"/>
                  </a:cubicBezTo>
                  <a:cubicBezTo>
                    <a:pt x="1711" y="1806"/>
                    <a:pt x="1711" y="1679"/>
                    <a:pt x="1711" y="1552"/>
                  </a:cubicBezTo>
                  <a:cubicBezTo>
                    <a:pt x="1711" y="1521"/>
                    <a:pt x="1679" y="1521"/>
                    <a:pt x="1711" y="1489"/>
                  </a:cubicBezTo>
                  <a:cubicBezTo>
                    <a:pt x="1711" y="1362"/>
                    <a:pt x="1711" y="951"/>
                    <a:pt x="1711" y="824"/>
                  </a:cubicBezTo>
                  <a:cubicBezTo>
                    <a:pt x="1679" y="824"/>
                    <a:pt x="1711" y="792"/>
                    <a:pt x="1711" y="760"/>
                  </a:cubicBezTo>
                  <a:cubicBezTo>
                    <a:pt x="1711" y="665"/>
                    <a:pt x="1711" y="539"/>
                    <a:pt x="1616" y="475"/>
                  </a:cubicBezTo>
                  <a:cubicBezTo>
                    <a:pt x="1521" y="380"/>
                    <a:pt x="1236" y="317"/>
                    <a:pt x="602" y="254"/>
                  </a:cubicBezTo>
                  <a:lnTo>
                    <a:pt x="507" y="254"/>
                  </a:lnTo>
                  <a:cubicBezTo>
                    <a:pt x="412" y="222"/>
                    <a:pt x="317" y="222"/>
                    <a:pt x="222" y="222"/>
                  </a:cubicBezTo>
                  <a:cubicBezTo>
                    <a:pt x="222" y="222"/>
                    <a:pt x="222" y="190"/>
                    <a:pt x="222" y="190"/>
                  </a:cubicBezTo>
                  <a:close/>
                  <a:moveTo>
                    <a:pt x="507" y="2091"/>
                  </a:moveTo>
                  <a:cubicBezTo>
                    <a:pt x="412" y="2091"/>
                    <a:pt x="317" y="2122"/>
                    <a:pt x="222" y="2122"/>
                  </a:cubicBezTo>
                  <a:cubicBezTo>
                    <a:pt x="222" y="2122"/>
                    <a:pt x="222" y="2122"/>
                    <a:pt x="222" y="2091"/>
                  </a:cubicBezTo>
                  <a:close/>
                  <a:moveTo>
                    <a:pt x="0" y="0"/>
                  </a:moveTo>
                  <a:lnTo>
                    <a:pt x="32" y="95"/>
                  </a:lnTo>
                  <a:cubicBezTo>
                    <a:pt x="64" y="159"/>
                    <a:pt x="95" y="222"/>
                    <a:pt x="95" y="285"/>
                  </a:cubicBezTo>
                  <a:lnTo>
                    <a:pt x="95" y="349"/>
                  </a:lnTo>
                  <a:lnTo>
                    <a:pt x="159" y="349"/>
                  </a:lnTo>
                  <a:cubicBezTo>
                    <a:pt x="254" y="380"/>
                    <a:pt x="380" y="380"/>
                    <a:pt x="507" y="380"/>
                  </a:cubicBezTo>
                  <a:lnTo>
                    <a:pt x="602" y="380"/>
                  </a:lnTo>
                  <a:cubicBezTo>
                    <a:pt x="792" y="412"/>
                    <a:pt x="1426" y="475"/>
                    <a:pt x="1521" y="570"/>
                  </a:cubicBezTo>
                  <a:cubicBezTo>
                    <a:pt x="1552" y="602"/>
                    <a:pt x="1552" y="697"/>
                    <a:pt x="1552" y="729"/>
                  </a:cubicBezTo>
                  <a:cubicBezTo>
                    <a:pt x="1552" y="792"/>
                    <a:pt x="1552" y="824"/>
                    <a:pt x="1552" y="856"/>
                  </a:cubicBezTo>
                  <a:cubicBezTo>
                    <a:pt x="1552" y="951"/>
                    <a:pt x="1552" y="1362"/>
                    <a:pt x="1552" y="1457"/>
                  </a:cubicBezTo>
                  <a:cubicBezTo>
                    <a:pt x="1552" y="1489"/>
                    <a:pt x="1552" y="1521"/>
                    <a:pt x="1552" y="1552"/>
                  </a:cubicBezTo>
                  <a:cubicBezTo>
                    <a:pt x="1552" y="1616"/>
                    <a:pt x="1552" y="1711"/>
                    <a:pt x="1521" y="1742"/>
                  </a:cubicBezTo>
                  <a:cubicBezTo>
                    <a:pt x="1426" y="1837"/>
                    <a:pt x="760" y="1901"/>
                    <a:pt x="570" y="1901"/>
                  </a:cubicBezTo>
                  <a:lnTo>
                    <a:pt x="159" y="1932"/>
                  </a:lnTo>
                  <a:lnTo>
                    <a:pt x="95" y="1964"/>
                  </a:lnTo>
                  <a:lnTo>
                    <a:pt x="64" y="2027"/>
                  </a:lnTo>
                  <a:cubicBezTo>
                    <a:pt x="64" y="2091"/>
                    <a:pt x="32" y="2122"/>
                    <a:pt x="32" y="2186"/>
                  </a:cubicBezTo>
                  <a:lnTo>
                    <a:pt x="0" y="2312"/>
                  </a:lnTo>
                  <a:lnTo>
                    <a:pt x="127" y="2281"/>
                  </a:lnTo>
                  <a:cubicBezTo>
                    <a:pt x="254" y="2281"/>
                    <a:pt x="380" y="2249"/>
                    <a:pt x="539" y="2249"/>
                  </a:cubicBezTo>
                  <a:cubicBezTo>
                    <a:pt x="950" y="2186"/>
                    <a:pt x="1394" y="2154"/>
                    <a:pt x="1806" y="2091"/>
                  </a:cubicBezTo>
                  <a:cubicBezTo>
                    <a:pt x="1837" y="2091"/>
                    <a:pt x="1901" y="2059"/>
                    <a:pt x="1932" y="1996"/>
                  </a:cubicBezTo>
                  <a:cubicBezTo>
                    <a:pt x="1964" y="1964"/>
                    <a:pt x="1996" y="1901"/>
                    <a:pt x="1996" y="1869"/>
                  </a:cubicBezTo>
                  <a:cubicBezTo>
                    <a:pt x="1964" y="1647"/>
                    <a:pt x="1964" y="570"/>
                    <a:pt x="1996" y="349"/>
                  </a:cubicBezTo>
                  <a:cubicBezTo>
                    <a:pt x="1996" y="317"/>
                    <a:pt x="1996" y="285"/>
                    <a:pt x="1964" y="254"/>
                  </a:cubicBezTo>
                  <a:cubicBezTo>
                    <a:pt x="1932" y="222"/>
                    <a:pt x="1869" y="190"/>
                    <a:pt x="1806" y="190"/>
                  </a:cubicBezTo>
                  <a:cubicBezTo>
                    <a:pt x="1394" y="127"/>
                    <a:pt x="982" y="95"/>
                    <a:pt x="570" y="32"/>
                  </a:cubicBezTo>
                  <a:cubicBezTo>
                    <a:pt x="444" y="32"/>
                    <a:pt x="285" y="0"/>
                    <a:pt x="1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3"/>
            <p:cNvSpPr/>
            <p:nvPr/>
          </p:nvSpPr>
          <p:spPr>
            <a:xfrm>
              <a:off x="3886400" y="1709875"/>
              <a:ext cx="41175" cy="52275"/>
            </a:xfrm>
            <a:custGeom>
              <a:avLst/>
              <a:gdLst/>
              <a:ahLst/>
              <a:cxnLst/>
              <a:rect l="l" t="t" r="r" b="b"/>
              <a:pathLst>
                <a:path w="1647" h="2091" extrusionOk="0">
                  <a:moveTo>
                    <a:pt x="1647" y="0"/>
                  </a:moveTo>
                  <a:lnTo>
                    <a:pt x="1647" y="0"/>
                  </a:lnTo>
                  <a:cubicBezTo>
                    <a:pt x="1520" y="32"/>
                    <a:pt x="1394" y="32"/>
                    <a:pt x="1267" y="64"/>
                  </a:cubicBezTo>
                  <a:cubicBezTo>
                    <a:pt x="887" y="95"/>
                    <a:pt x="507" y="127"/>
                    <a:pt x="127" y="190"/>
                  </a:cubicBezTo>
                  <a:cubicBezTo>
                    <a:pt x="32" y="190"/>
                    <a:pt x="0" y="285"/>
                    <a:pt x="0" y="317"/>
                  </a:cubicBezTo>
                  <a:cubicBezTo>
                    <a:pt x="32" y="539"/>
                    <a:pt x="32" y="1616"/>
                    <a:pt x="0" y="1837"/>
                  </a:cubicBezTo>
                  <a:cubicBezTo>
                    <a:pt x="0" y="1901"/>
                    <a:pt x="32" y="1901"/>
                    <a:pt x="127" y="1932"/>
                  </a:cubicBezTo>
                  <a:cubicBezTo>
                    <a:pt x="507" y="1964"/>
                    <a:pt x="855" y="2027"/>
                    <a:pt x="1235" y="2059"/>
                  </a:cubicBezTo>
                  <a:cubicBezTo>
                    <a:pt x="1362" y="2059"/>
                    <a:pt x="1520" y="2091"/>
                    <a:pt x="1647" y="2091"/>
                  </a:cubicBezTo>
                  <a:cubicBezTo>
                    <a:pt x="1615" y="2027"/>
                    <a:pt x="1615" y="1964"/>
                    <a:pt x="1615" y="1901"/>
                  </a:cubicBezTo>
                  <a:cubicBezTo>
                    <a:pt x="1489" y="1901"/>
                    <a:pt x="1330" y="1869"/>
                    <a:pt x="1203" y="1869"/>
                  </a:cubicBezTo>
                  <a:cubicBezTo>
                    <a:pt x="792" y="1837"/>
                    <a:pt x="412" y="1774"/>
                    <a:pt x="317" y="1679"/>
                  </a:cubicBezTo>
                  <a:cubicBezTo>
                    <a:pt x="253" y="1616"/>
                    <a:pt x="285" y="1426"/>
                    <a:pt x="285" y="1362"/>
                  </a:cubicBezTo>
                  <a:cubicBezTo>
                    <a:pt x="253" y="1267"/>
                    <a:pt x="253" y="824"/>
                    <a:pt x="285" y="729"/>
                  </a:cubicBezTo>
                  <a:cubicBezTo>
                    <a:pt x="285" y="665"/>
                    <a:pt x="253" y="475"/>
                    <a:pt x="317" y="412"/>
                  </a:cubicBezTo>
                  <a:cubicBezTo>
                    <a:pt x="412" y="317"/>
                    <a:pt x="823" y="254"/>
                    <a:pt x="1235" y="222"/>
                  </a:cubicBezTo>
                  <a:cubicBezTo>
                    <a:pt x="1362" y="222"/>
                    <a:pt x="1489" y="190"/>
                    <a:pt x="1615" y="190"/>
                  </a:cubicBezTo>
                  <a:cubicBezTo>
                    <a:pt x="1615" y="127"/>
                    <a:pt x="1647" y="64"/>
                    <a:pt x="16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3"/>
            <p:cNvSpPr/>
            <p:nvPr/>
          </p:nvSpPr>
          <p:spPr>
            <a:xfrm>
              <a:off x="3884025" y="1707500"/>
              <a:ext cx="45925" cy="57025"/>
            </a:xfrm>
            <a:custGeom>
              <a:avLst/>
              <a:gdLst/>
              <a:ahLst/>
              <a:cxnLst/>
              <a:rect l="l" t="t" r="r" b="b"/>
              <a:pathLst>
                <a:path w="1837" h="2281" extrusionOk="0">
                  <a:moveTo>
                    <a:pt x="1647" y="190"/>
                  </a:moveTo>
                  <a:cubicBezTo>
                    <a:pt x="1565" y="218"/>
                    <a:pt x="1459" y="222"/>
                    <a:pt x="1370" y="222"/>
                  </a:cubicBezTo>
                  <a:lnTo>
                    <a:pt x="1370" y="222"/>
                  </a:lnTo>
                  <a:cubicBezTo>
                    <a:pt x="1462" y="220"/>
                    <a:pt x="1555" y="190"/>
                    <a:pt x="1647" y="190"/>
                  </a:cubicBezTo>
                  <a:close/>
                  <a:moveTo>
                    <a:pt x="762" y="300"/>
                  </a:moveTo>
                  <a:cubicBezTo>
                    <a:pt x="551" y="341"/>
                    <a:pt x="437" y="387"/>
                    <a:pt x="380" y="444"/>
                  </a:cubicBezTo>
                  <a:cubicBezTo>
                    <a:pt x="285" y="507"/>
                    <a:pt x="285" y="634"/>
                    <a:pt x="285" y="729"/>
                  </a:cubicBezTo>
                  <a:cubicBezTo>
                    <a:pt x="285" y="760"/>
                    <a:pt x="285" y="792"/>
                    <a:pt x="285" y="824"/>
                  </a:cubicBezTo>
                  <a:cubicBezTo>
                    <a:pt x="285" y="919"/>
                    <a:pt x="285" y="1362"/>
                    <a:pt x="285" y="1457"/>
                  </a:cubicBezTo>
                  <a:cubicBezTo>
                    <a:pt x="285" y="1489"/>
                    <a:pt x="285" y="1521"/>
                    <a:pt x="285" y="1552"/>
                  </a:cubicBezTo>
                  <a:cubicBezTo>
                    <a:pt x="285" y="1647"/>
                    <a:pt x="285" y="1774"/>
                    <a:pt x="380" y="1837"/>
                  </a:cubicBezTo>
                  <a:cubicBezTo>
                    <a:pt x="475" y="1932"/>
                    <a:pt x="728" y="1996"/>
                    <a:pt x="1298" y="2027"/>
                  </a:cubicBezTo>
                  <a:cubicBezTo>
                    <a:pt x="1394" y="2059"/>
                    <a:pt x="1489" y="2059"/>
                    <a:pt x="1552" y="2059"/>
                  </a:cubicBezTo>
                  <a:lnTo>
                    <a:pt x="1647" y="2059"/>
                  </a:lnTo>
                  <a:cubicBezTo>
                    <a:pt x="1647" y="2091"/>
                    <a:pt x="1647" y="2091"/>
                    <a:pt x="1647" y="2091"/>
                  </a:cubicBezTo>
                  <a:cubicBezTo>
                    <a:pt x="1552" y="2091"/>
                    <a:pt x="1457" y="2091"/>
                    <a:pt x="1330" y="2059"/>
                  </a:cubicBezTo>
                  <a:cubicBezTo>
                    <a:pt x="982" y="2027"/>
                    <a:pt x="602" y="1996"/>
                    <a:pt x="222" y="1932"/>
                  </a:cubicBezTo>
                  <a:lnTo>
                    <a:pt x="190" y="1932"/>
                  </a:lnTo>
                  <a:cubicBezTo>
                    <a:pt x="222" y="1647"/>
                    <a:pt x="222" y="634"/>
                    <a:pt x="190" y="412"/>
                  </a:cubicBezTo>
                  <a:cubicBezTo>
                    <a:pt x="190" y="412"/>
                    <a:pt x="190" y="380"/>
                    <a:pt x="222" y="349"/>
                  </a:cubicBezTo>
                  <a:cubicBezTo>
                    <a:pt x="402" y="334"/>
                    <a:pt x="582" y="319"/>
                    <a:pt x="762" y="300"/>
                  </a:cubicBezTo>
                  <a:close/>
                  <a:moveTo>
                    <a:pt x="1837" y="0"/>
                  </a:moveTo>
                  <a:lnTo>
                    <a:pt x="1742" y="32"/>
                  </a:lnTo>
                  <a:cubicBezTo>
                    <a:pt x="1615" y="32"/>
                    <a:pt x="1489" y="32"/>
                    <a:pt x="1330" y="64"/>
                  </a:cubicBezTo>
                  <a:cubicBezTo>
                    <a:pt x="950" y="95"/>
                    <a:pt x="570" y="159"/>
                    <a:pt x="222" y="190"/>
                  </a:cubicBezTo>
                  <a:cubicBezTo>
                    <a:pt x="158" y="190"/>
                    <a:pt x="95" y="222"/>
                    <a:pt x="63" y="285"/>
                  </a:cubicBezTo>
                  <a:cubicBezTo>
                    <a:pt x="32" y="317"/>
                    <a:pt x="0" y="380"/>
                    <a:pt x="32" y="412"/>
                  </a:cubicBezTo>
                  <a:cubicBezTo>
                    <a:pt x="63" y="634"/>
                    <a:pt x="63" y="1711"/>
                    <a:pt x="32" y="1932"/>
                  </a:cubicBezTo>
                  <a:cubicBezTo>
                    <a:pt x="0" y="1996"/>
                    <a:pt x="32" y="2059"/>
                    <a:pt x="222" y="2091"/>
                  </a:cubicBezTo>
                  <a:cubicBezTo>
                    <a:pt x="570" y="2154"/>
                    <a:pt x="950" y="2186"/>
                    <a:pt x="1330" y="2217"/>
                  </a:cubicBezTo>
                  <a:cubicBezTo>
                    <a:pt x="1457" y="2249"/>
                    <a:pt x="1584" y="2249"/>
                    <a:pt x="1742" y="2281"/>
                  </a:cubicBezTo>
                  <a:lnTo>
                    <a:pt x="1837" y="2281"/>
                  </a:lnTo>
                  <a:lnTo>
                    <a:pt x="1805" y="2186"/>
                  </a:lnTo>
                  <a:cubicBezTo>
                    <a:pt x="1805" y="2122"/>
                    <a:pt x="1774" y="2059"/>
                    <a:pt x="1774" y="1996"/>
                  </a:cubicBezTo>
                  <a:lnTo>
                    <a:pt x="1774" y="1932"/>
                  </a:lnTo>
                  <a:lnTo>
                    <a:pt x="1584" y="1901"/>
                  </a:lnTo>
                  <a:cubicBezTo>
                    <a:pt x="1489" y="1901"/>
                    <a:pt x="1394" y="1901"/>
                    <a:pt x="1298" y="1869"/>
                  </a:cubicBezTo>
                  <a:cubicBezTo>
                    <a:pt x="823" y="1837"/>
                    <a:pt x="538" y="1774"/>
                    <a:pt x="475" y="1711"/>
                  </a:cubicBezTo>
                  <a:cubicBezTo>
                    <a:pt x="443" y="1711"/>
                    <a:pt x="443" y="1584"/>
                    <a:pt x="443" y="1552"/>
                  </a:cubicBezTo>
                  <a:cubicBezTo>
                    <a:pt x="443" y="1521"/>
                    <a:pt x="443" y="1457"/>
                    <a:pt x="443" y="1426"/>
                  </a:cubicBezTo>
                  <a:cubicBezTo>
                    <a:pt x="443" y="1331"/>
                    <a:pt x="443" y="919"/>
                    <a:pt x="443" y="824"/>
                  </a:cubicBezTo>
                  <a:cubicBezTo>
                    <a:pt x="443" y="824"/>
                    <a:pt x="443" y="760"/>
                    <a:pt x="443" y="729"/>
                  </a:cubicBezTo>
                  <a:cubicBezTo>
                    <a:pt x="443" y="665"/>
                    <a:pt x="443" y="570"/>
                    <a:pt x="475" y="570"/>
                  </a:cubicBezTo>
                  <a:cubicBezTo>
                    <a:pt x="538" y="507"/>
                    <a:pt x="823" y="444"/>
                    <a:pt x="1330" y="380"/>
                  </a:cubicBezTo>
                  <a:cubicBezTo>
                    <a:pt x="1457" y="380"/>
                    <a:pt x="1584" y="380"/>
                    <a:pt x="1710" y="349"/>
                  </a:cubicBezTo>
                  <a:lnTo>
                    <a:pt x="1774" y="349"/>
                  </a:lnTo>
                  <a:lnTo>
                    <a:pt x="1805" y="285"/>
                  </a:lnTo>
                  <a:cubicBezTo>
                    <a:pt x="1805" y="222"/>
                    <a:pt x="1805" y="190"/>
                    <a:pt x="1837" y="127"/>
                  </a:cubicBezTo>
                  <a:lnTo>
                    <a:pt x="18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3"/>
            <p:cNvSpPr/>
            <p:nvPr/>
          </p:nvSpPr>
          <p:spPr>
            <a:xfrm>
              <a:off x="4074025" y="1624650"/>
              <a:ext cx="61000" cy="65450"/>
            </a:xfrm>
            <a:custGeom>
              <a:avLst/>
              <a:gdLst/>
              <a:ahLst/>
              <a:cxnLst/>
              <a:rect l="l" t="t" r="r" b="b"/>
              <a:pathLst>
                <a:path w="2440" h="2618" extrusionOk="0">
                  <a:moveTo>
                    <a:pt x="1255" y="0"/>
                  </a:moveTo>
                  <a:cubicBezTo>
                    <a:pt x="1230" y="0"/>
                    <a:pt x="1196" y="15"/>
                    <a:pt x="1141" y="53"/>
                  </a:cubicBezTo>
                  <a:cubicBezTo>
                    <a:pt x="856" y="274"/>
                    <a:pt x="571" y="496"/>
                    <a:pt x="317" y="718"/>
                  </a:cubicBezTo>
                  <a:cubicBezTo>
                    <a:pt x="191" y="813"/>
                    <a:pt x="96" y="876"/>
                    <a:pt x="1" y="971"/>
                  </a:cubicBezTo>
                  <a:cubicBezTo>
                    <a:pt x="64" y="1003"/>
                    <a:pt x="96" y="1034"/>
                    <a:pt x="159" y="1098"/>
                  </a:cubicBezTo>
                  <a:cubicBezTo>
                    <a:pt x="254" y="1003"/>
                    <a:pt x="349" y="908"/>
                    <a:pt x="444" y="844"/>
                  </a:cubicBezTo>
                  <a:cubicBezTo>
                    <a:pt x="761" y="591"/>
                    <a:pt x="1046" y="369"/>
                    <a:pt x="1172" y="369"/>
                  </a:cubicBezTo>
                  <a:cubicBezTo>
                    <a:pt x="1267" y="369"/>
                    <a:pt x="1362" y="528"/>
                    <a:pt x="1426" y="559"/>
                  </a:cubicBezTo>
                  <a:cubicBezTo>
                    <a:pt x="1521" y="623"/>
                    <a:pt x="1806" y="908"/>
                    <a:pt x="1869" y="1003"/>
                  </a:cubicBezTo>
                  <a:cubicBezTo>
                    <a:pt x="1932" y="1066"/>
                    <a:pt x="2091" y="1161"/>
                    <a:pt x="2091" y="1288"/>
                  </a:cubicBezTo>
                  <a:cubicBezTo>
                    <a:pt x="2091" y="1414"/>
                    <a:pt x="1774" y="1794"/>
                    <a:pt x="1489" y="2143"/>
                  </a:cubicBezTo>
                  <a:cubicBezTo>
                    <a:pt x="1394" y="2238"/>
                    <a:pt x="1299" y="2364"/>
                    <a:pt x="1236" y="2459"/>
                  </a:cubicBezTo>
                  <a:cubicBezTo>
                    <a:pt x="1267" y="2491"/>
                    <a:pt x="1299" y="2554"/>
                    <a:pt x="1331" y="2618"/>
                  </a:cubicBezTo>
                  <a:cubicBezTo>
                    <a:pt x="1426" y="2491"/>
                    <a:pt x="1521" y="2396"/>
                    <a:pt x="1584" y="2301"/>
                  </a:cubicBezTo>
                  <a:cubicBezTo>
                    <a:pt x="1869" y="1953"/>
                    <a:pt x="2122" y="1636"/>
                    <a:pt x="2376" y="1288"/>
                  </a:cubicBezTo>
                  <a:cubicBezTo>
                    <a:pt x="2439" y="1224"/>
                    <a:pt x="2407" y="1129"/>
                    <a:pt x="2376" y="1098"/>
                  </a:cubicBezTo>
                  <a:cubicBezTo>
                    <a:pt x="2186" y="971"/>
                    <a:pt x="1426" y="211"/>
                    <a:pt x="1299" y="21"/>
                  </a:cubicBezTo>
                  <a:cubicBezTo>
                    <a:pt x="1286" y="8"/>
                    <a:pt x="1273" y="0"/>
                    <a:pt x="12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3"/>
            <p:cNvSpPr/>
            <p:nvPr/>
          </p:nvSpPr>
          <p:spPr>
            <a:xfrm>
              <a:off x="4070850" y="1622775"/>
              <a:ext cx="65750" cy="70500"/>
            </a:xfrm>
            <a:custGeom>
              <a:avLst/>
              <a:gdLst/>
              <a:ahLst/>
              <a:cxnLst/>
              <a:rect l="l" t="t" r="r" b="b"/>
              <a:pathLst>
                <a:path w="2630" h="2820" extrusionOk="0">
                  <a:moveTo>
                    <a:pt x="1363" y="159"/>
                  </a:moveTo>
                  <a:cubicBezTo>
                    <a:pt x="1553" y="381"/>
                    <a:pt x="2281" y="1109"/>
                    <a:pt x="2439" y="1236"/>
                  </a:cubicBezTo>
                  <a:cubicBezTo>
                    <a:pt x="2471" y="1236"/>
                    <a:pt x="2471" y="1299"/>
                    <a:pt x="2439" y="1331"/>
                  </a:cubicBezTo>
                  <a:cubicBezTo>
                    <a:pt x="2210" y="1618"/>
                    <a:pt x="1981" y="1931"/>
                    <a:pt x="1728" y="2222"/>
                  </a:cubicBezTo>
                  <a:lnTo>
                    <a:pt x="1728" y="2222"/>
                  </a:lnTo>
                  <a:cubicBezTo>
                    <a:pt x="2134" y="1724"/>
                    <a:pt x="2282" y="1485"/>
                    <a:pt x="2313" y="1363"/>
                  </a:cubicBezTo>
                  <a:cubicBezTo>
                    <a:pt x="2313" y="1236"/>
                    <a:pt x="2218" y="1173"/>
                    <a:pt x="2154" y="1109"/>
                  </a:cubicBezTo>
                  <a:cubicBezTo>
                    <a:pt x="2123" y="1078"/>
                    <a:pt x="2091" y="1046"/>
                    <a:pt x="2091" y="1046"/>
                  </a:cubicBezTo>
                  <a:cubicBezTo>
                    <a:pt x="2028" y="951"/>
                    <a:pt x="1711" y="634"/>
                    <a:pt x="1616" y="571"/>
                  </a:cubicBezTo>
                  <a:cubicBezTo>
                    <a:pt x="1616" y="571"/>
                    <a:pt x="1584" y="539"/>
                    <a:pt x="1584" y="539"/>
                  </a:cubicBezTo>
                  <a:cubicBezTo>
                    <a:pt x="1489" y="444"/>
                    <a:pt x="1426" y="349"/>
                    <a:pt x="1299" y="349"/>
                  </a:cubicBezTo>
                  <a:cubicBezTo>
                    <a:pt x="1173" y="381"/>
                    <a:pt x="951" y="508"/>
                    <a:pt x="539" y="856"/>
                  </a:cubicBezTo>
                  <a:cubicBezTo>
                    <a:pt x="444" y="919"/>
                    <a:pt x="381" y="983"/>
                    <a:pt x="286" y="1046"/>
                  </a:cubicBezTo>
                  <a:cubicBezTo>
                    <a:pt x="349" y="983"/>
                    <a:pt x="413" y="919"/>
                    <a:pt x="476" y="856"/>
                  </a:cubicBezTo>
                  <a:cubicBezTo>
                    <a:pt x="761" y="634"/>
                    <a:pt x="1046" y="413"/>
                    <a:pt x="1331" y="191"/>
                  </a:cubicBezTo>
                  <a:cubicBezTo>
                    <a:pt x="1363" y="191"/>
                    <a:pt x="1363" y="159"/>
                    <a:pt x="1363" y="159"/>
                  </a:cubicBezTo>
                  <a:close/>
                  <a:moveTo>
                    <a:pt x="1603" y="2368"/>
                  </a:moveTo>
                  <a:cubicBezTo>
                    <a:pt x="1565" y="2424"/>
                    <a:pt x="1536" y="2488"/>
                    <a:pt x="1489" y="2534"/>
                  </a:cubicBezTo>
                  <a:lnTo>
                    <a:pt x="1458" y="2534"/>
                  </a:lnTo>
                  <a:lnTo>
                    <a:pt x="1603" y="2368"/>
                  </a:lnTo>
                  <a:close/>
                  <a:moveTo>
                    <a:pt x="1394" y="1"/>
                  </a:moveTo>
                  <a:cubicBezTo>
                    <a:pt x="1363" y="1"/>
                    <a:pt x="1299" y="1"/>
                    <a:pt x="1236" y="64"/>
                  </a:cubicBezTo>
                  <a:cubicBezTo>
                    <a:pt x="951" y="286"/>
                    <a:pt x="666" y="508"/>
                    <a:pt x="381" y="729"/>
                  </a:cubicBezTo>
                  <a:cubicBezTo>
                    <a:pt x="286" y="824"/>
                    <a:pt x="191" y="888"/>
                    <a:pt x="96" y="983"/>
                  </a:cubicBezTo>
                  <a:lnTo>
                    <a:pt x="1" y="1046"/>
                  </a:lnTo>
                  <a:lnTo>
                    <a:pt x="96" y="1109"/>
                  </a:lnTo>
                  <a:cubicBezTo>
                    <a:pt x="128" y="1141"/>
                    <a:pt x="191" y="1173"/>
                    <a:pt x="254" y="1204"/>
                  </a:cubicBezTo>
                  <a:lnTo>
                    <a:pt x="286" y="1268"/>
                  </a:lnTo>
                  <a:lnTo>
                    <a:pt x="349" y="1204"/>
                  </a:lnTo>
                  <a:cubicBezTo>
                    <a:pt x="444" y="1141"/>
                    <a:pt x="539" y="1046"/>
                    <a:pt x="634" y="983"/>
                  </a:cubicBezTo>
                  <a:cubicBezTo>
                    <a:pt x="1014" y="698"/>
                    <a:pt x="1236" y="539"/>
                    <a:pt x="1331" y="508"/>
                  </a:cubicBezTo>
                  <a:cubicBezTo>
                    <a:pt x="1331" y="508"/>
                    <a:pt x="1426" y="603"/>
                    <a:pt x="1458" y="634"/>
                  </a:cubicBezTo>
                  <a:cubicBezTo>
                    <a:pt x="1489" y="666"/>
                    <a:pt x="1489" y="698"/>
                    <a:pt x="1521" y="698"/>
                  </a:cubicBezTo>
                  <a:cubicBezTo>
                    <a:pt x="1616" y="761"/>
                    <a:pt x="1901" y="1046"/>
                    <a:pt x="1964" y="1141"/>
                  </a:cubicBezTo>
                  <a:cubicBezTo>
                    <a:pt x="1964" y="1173"/>
                    <a:pt x="1996" y="1173"/>
                    <a:pt x="2028" y="1204"/>
                  </a:cubicBezTo>
                  <a:cubicBezTo>
                    <a:pt x="2059" y="1236"/>
                    <a:pt x="2154" y="1299"/>
                    <a:pt x="2123" y="1331"/>
                  </a:cubicBezTo>
                  <a:cubicBezTo>
                    <a:pt x="2123" y="1489"/>
                    <a:pt x="1711" y="1996"/>
                    <a:pt x="1553" y="2154"/>
                  </a:cubicBezTo>
                  <a:lnTo>
                    <a:pt x="1268" y="2503"/>
                  </a:lnTo>
                  <a:lnTo>
                    <a:pt x="1299" y="2566"/>
                  </a:lnTo>
                  <a:cubicBezTo>
                    <a:pt x="1331" y="2629"/>
                    <a:pt x="1363" y="2661"/>
                    <a:pt x="1394" y="2724"/>
                  </a:cubicBezTo>
                  <a:lnTo>
                    <a:pt x="1458" y="2819"/>
                  </a:lnTo>
                  <a:lnTo>
                    <a:pt x="1521" y="2724"/>
                  </a:lnTo>
                  <a:cubicBezTo>
                    <a:pt x="1616" y="2629"/>
                    <a:pt x="1679" y="2503"/>
                    <a:pt x="1774" y="2408"/>
                  </a:cubicBezTo>
                  <a:cubicBezTo>
                    <a:pt x="2059" y="2091"/>
                    <a:pt x="2313" y="1743"/>
                    <a:pt x="2566" y="1394"/>
                  </a:cubicBezTo>
                  <a:cubicBezTo>
                    <a:pt x="2598" y="1363"/>
                    <a:pt x="2629" y="1299"/>
                    <a:pt x="2598" y="1236"/>
                  </a:cubicBezTo>
                  <a:cubicBezTo>
                    <a:pt x="2598" y="1173"/>
                    <a:pt x="2566" y="1141"/>
                    <a:pt x="2534" y="1109"/>
                  </a:cubicBezTo>
                  <a:cubicBezTo>
                    <a:pt x="2376" y="983"/>
                    <a:pt x="1616" y="223"/>
                    <a:pt x="1489" y="33"/>
                  </a:cubicBezTo>
                  <a:cubicBezTo>
                    <a:pt x="1458" y="33"/>
                    <a:pt x="1426" y="1"/>
                    <a:pt x="13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3"/>
            <p:cNvSpPr/>
            <p:nvPr/>
          </p:nvSpPr>
          <p:spPr>
            <a:xfrm>
              <a:off x="3911725" y="1787475"/>
              <a:ext cx="60200" cy="59900"/>
            </a:xfrm>
            <a:custGeom>
              <a:avLst/>
              <a:gdLst/>
              <a:ahLst/>
              <a:cxnLst/>
              <a:rect l="l" t="t" r="r" b="b"/>
              <a:pathLst>
                <a:path w="2408" h="2396" extrusionOk="0">
                  <a:moveTo>
                    <a:pt x="951" y="0"/>
                  </a:moveTo>
                  <a:cubicBezTo>
                    <a:pt x="856" y="127"/>
                    <a:pt x="761" y="222"/>
                    <a:pt x="697" y="317"/>
                  </a:cubicBezTo>
                  <a:cubicBezTo>
                    <a:pt x="476" y="602"/>
                    <a:pt x="254" y="855"/>
                    <a:pt x="64" y="1108"/>
                  </a:cubicBezTo>
                  <a:cubicBezTo>
                    <a:pt x="0" y="1203"/>
                    <a:pt x="32" y="1298"/>
                    <a:pt x="64" y="1298"/>
                  </a:cubicBezTo>
                  <a:cubicBezTo>
                    <a:pt x="254" y="1457"/>
                    <a:pt x="1014" y="2217"/>
                    <a:pt x="1172" y="2375"/>
                  </a:cubicBezTo>
                  <a:cubicBezTo>
                    <a:pt x="1172" y="2388"/>
                    <a:pt x="1183" y="2396"/>
                    <a:pt x="1200" y="2396"/>
                  </a:cubicBezTo>
                  <a:cubicBezTo>
                    <a:pt x="1225" y="2396"/>
                    <a:pt x="1262" y="2381"/>
                    <a:pt x="1299" y="2343"/>
                  </a:cubicBezTo>
                  <a:cubicBezTo>
                    <a:pt x="1552" y="2153"/>
                    <a:pt x="1806" y="1932"/>
                    <a:pt x="2091" y="1742"/>
                  </a:cubicBezTo>
                  <a:cubicBezTo>
                    <a:pt x="2186" y="1647"/>
                    <a:pt x="2312" y="1552"/>
                    <a:pt x="2407" y="1488"/>
                  </a:cubicBezTo>
                  <a:cubicBezTo>
                    <a:pt x="2344" y="1457"/>
                    <a:pt x="2281" y="1425"/>
                    <a:pt x="2217" y="1362"/>
                  </a:cubicBezTo>
                  <a:cubicBezTo>
                    <a:pt x="2122" y="1457"/>
                    <a:pt x="2027" y="1552"/>
                    <a:pt x="1901" y="1615"/>
                  </a:cubicBezTo>
                  <a:cubicBezTo>
                    <a:pt x="1647" y="1837"/>
                    <a:pt x="1394" y="2027"/>
                    <a:pt x="1267" y="2027"/>
                  </a:cubicBezTo>
                  <a:cubicBezTo>
                    <a:pt x="1259" y="2030"/>
                    <a:pt x="1250" y="2031"/>
                    <a:pt x="1242" y="2031"/>
                  </a:cubicBezTo>
                  <a:cubicBezTo>
                    <a:pt x="1156" y="2031"/>
                    <a:pt x="1072" y="1894"/>
                    <a:pt x="1014" y="1837"/>
                  </a:cubicBezTo>
                  <a:cubicBezTo>
                    <a:pt x="919" y="1773"/>
                    <a:pt x="634" y="1488"/>
                    <a:pt x="571" y="1393"/>
                  </a:cubicBezTo>
                  <a:cubicBezTo>
                    <a:pt x="507" y="1330"/>
                    <a:pt x="349" y="1235"/>
                    <a:pt x="349" y="1140"/>
                  </a:cubicBezTo>
                  <a:cubicBezTo>
                    <a:pt x="381" y="1013"/>
                    <a:pt x="539" y="760"/>
                    <a:pt x="761" y="475"/>
                  </a:cubicBezTo>
                  <a:cubicBezTo>
                    <a:pt x="856" y="380"/>
                    <a:pt x="919" y="285"/>
                    <a:pt x="1014" y="190"/>
                  </a:cubicBezTo>
                  <a:cubicBezTo>
                    <a:pt x="982" y="127"/>
                    <a:pt x="951" y="63"/>
                    <a:pt x="9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3"/>
            <p:cNvSpPr/>
            <p:nvPr/>
          </p:nvSpPr>
          <p:spPr>
            <a:xfrm>
              <a:off x="3910925" y="1784300"/>
              <a:ext cx="64150" cy="65725"/>
            </a:xfrm>
            <a:custGeom>
              <a:avLst/>
              <a:gdLst/>
              <a:ahLst/>
              <a:cxnLst/>
              <a:rect l="l" t="t" r="r" b="b"/>
              <a:pathLst>
                <a:path w="2566" h="2629" extrusionOk="0">
                  <a:moveTo>
                    <a:pt x="951" y="285"/>
                  </a:moveTo>
                  <a:lnTo>
                    <a:pt x="951" y="285"/>
                  </a:lnTo>
                  <a:cubicBezTo>
                    <a:pt x="923" y="327"/>
                    <a:pt x="895" y="369"/>
                    <a:pt x="865" y="408"/>
                  </a:cubicBezTo>
                  <a:lnTo>
                    <a:pt x="865" y="408"/>
                  </a:lnTo>
                  <a:cubicBezTo>
                    <a:pt x="891" y="365"/>
                    <a:pt x="916" y="320"/>
                    <a:pt x="951" y="285"/>
                  </a:cubicBezTo>
                  <a:close/>
                  <a:moveTo>
                    <a:pt x="468" y="910"/>
                  </a:moveTo>
                  <a:lnTo>
                    <a:pt x="468" y="910"/>
                  </a:lnTo>
                  <a:cubicBezTo>
                    <a:pt x="365" y="1071"/>
                    <a:pt x="318" y="1177"/>
                    <a:pt x="318" y="1235"/>
                  </a:cubicBezTo>
                  <a:cubicBezTo>
                    <a:pt x="286" y="1362"/>
                    <a:pt x="381" y="1425"/>
                    <a:pt x="476" y="1520"/>
                  </a:cubicBezTo>
                  <a:cubicBezTo>
                    <a:pt x="476" y="1520"/>
                    <a:pt x="508" y="1552"/>
                    <a:pt x="539" y="1552"/>
                  </a:cubicBezTo>
                  <a:cubicBezTo>
                    <a:pt x="603" y="1647"/>
                    <a:pt x="888" y="1964"/>
                    <a:pt x="983" y="2027"/>
                  </a:cubicBezTo>
                  <a:cubicBezTo>
                    <a:pt x="1014" y="2027"/>
                    <a:pt x="1014" y="2059"/>
                    <a:pt x="1046" y="2090"/>
                  </a:cubicBezTo>
                  <a:cubicBezTo>
                    <a:pt x="1109" y="2154"/>
                    <a:pt x="1204" y="2249"/>
                    <a:pt x="1299" y="2249"/>
                  </a:cubicBezTo>
                  <a:cubicBezTo>
                    <a:pt x="1426" y="2249"/>
                    <a:pt x="1616" y="2122"/>
                    <a:pt x="1996" y="1805"/>
                  </a:cubicBezTo>
                  <a:cubicBezTo>
                    <a:pt x="2059" y="1774"/>
                    <a:pt x="2123" y="1710"/>
                    <a:pt x="2186" y="1647"/>
                  </a:cubicBezTo>
                  <a:lnTo>
                    <a:pt x="2249" y="1584"/>
                  </a:lnTo>
                  <a:cubicBezTo>
                    <a:pt x="2281" y="1584"/>
                    <a:pt x="2281" y="1615"/>
                    <a:pt x="2281" y="1615"/>
                  </a:cubicBezTo>
                  <a:cubicBezTo>
                    <a:pt x="2218" y="1679"/>
                    <a:pt x="2123" y="1742"/>
                    <a:pt x="2059" y="1805"/>
                  </a:cubicBezTo>
                  <a:cubicBezTo>
                    <a:pt x="1838" y="1964"/>
                    <a:pt x="1616" y="2154"/>
                    <a:pt x="1394" y="2312"/>
                  </a:cubicBezTo>
                  <a:lnTo>
                    <a:pt x="1268" y="2407"/>
                  </a:lnTo>
                  <a:cubicBezTo>
                    <a:pt x="1268" y="2439"/>
                    <a:pt x="1236" y="2439"/>
                    <a:pt x="1236" y="2439"/>
                  </a:cubicBezTo>
                  <a:cubicBezTo>
                    <a:pt x="1046" y="2217"/>
                    <a:pt x="349" y="1520"/>
                    <a:pt x="159" y="1362"/>
                  </a:cubicBezTo>
                  <a:cubicBezTo>
                    <a:pt x="159" y="1362"/>
                    <a:pt x="127" y="1330"/>
                    <a:pt x="159" y="1299"/>
                  </a:cubicBezTo>
                  <a:lnTo>
                    <a:pt x="254" y="1172"/>
                  </a:lnTo>
                  <a:cubicBezTo>
                    <a:pt x="329" y="1085"/>
                    <a:pt x="399" y="997"/>
                    <a:pt x="468" y="910"/>
                  </a:cubicBezTo>
                  <a:close/>
                  <a:moveTo>
                    <a:pt x="983" y="0"/>
                  </a:moveTo>
                  <a:lnTo>
                    <a:pt x="919" y="95"/>
                  </a:lnTo>
                  <a:cubicBezTo>
                    <a:pt x="824" y="190"/>
                    <a:pt x="729" y="317"/>
                    <a:pt x="666" y="412"/>
                  </a:cubicBezTo>
                  <a:cubicBezTo>
                    <a:pt x="476" y="634"/>
                    <a:pt x="318" y="855"/>
                    <a:pt x="127" y="1077"/>
                  </a:cubicBezTo>
                  <a:lnTo>
                    <a:pt x="32" y="1204"/>
                  </a:lnTo>
                  <a:cubicBezTo>
                    <a:pt x="1" y="1235"/>
                    <a:pt x="1" y="1299"/>
                    <a:pt x="1" y="1362"/>
                  </a:cubicBezTo>
                  <a:cubicBezTo>
                    <a:pt x="1" y="1425"/>
                    <a:pt x="32" y="1489"/>
                    <a:pt x="64" y="1489"/>
                  </a:cubicBezTo>
                  <a:cubicBezTo>
                    <a:pt x="254" y="1647"/>
                    <a:pt x="983" y="2375"/>
                    <a:pt x="1141" y="2566"/>
                  </a:cubicBezTo>
                  <a:cubicBezTo>
                    <a:pt x="1141" y="2597"/>
                    <a:pt x="1173" y="2597"/>
                    <a:pt x="1204" y="2629"/>
                  </a:cubicBezTo>
                  <a:lnTo>
                    <a:pt x="1236" y="2629"/>
                  </a:lnTo>
                  <a:cubicBezTo>
                    <a:pt x="1268" y="2629"/>
                    <a:pt x="1331" y="2597"/>
                    <a:pt x="1363" y="2534"/>
                  </a:cubicBezTo>
                  <a:lnTo>
                    <a:pt x="1521" y="2439"/>
                  </a:lnTo>
                  <a:cubicBezTo>
                    <a:pt x="1711" y="2280"/>
                    <a:pt x="1933" y="2090"/>
                    <a:pt x="2154" y="1932"/>
                  </a:cubicBezTo>
                  <a:cubicBezTo>
                    <a:pt x="2249" y="1869"/>
                    <a:pt x="2344" y="1774"/>
                    <a:pt x="2471" y="1679"/>
                  </a:cubicBezTo>
                  <a:lnTo>
                    <a:pt x="2566" y="1584"/>
                  </a:lnTo>
                  <a:lnTo>
                    <a:pt x="2471" y="1520"/>
                  </a:lnTo>
                  <a:cubicBezTo>
                    <a:pt x="2408" y="1520"/>
                    <a:pt x="2344" y="1489"/>
                    <a:pt x="2281" y="1457"/>
                  </a:cubicBezTo>
                  <a:lnTo>
                    <a:pt x="2249" y="1425"/>
                  </a:lnTo>
                  <a:lnTo>
                    <a:pt x="2091" y="1552"/>
                  </a:lnTo>
                  <a:cubicBezTo>
                    <a:pt x="2028" y="1584"/>
                    <a:pt x="1964" y="1647"/>
                    <a:pt x="1901" y="1710"/>
                  </a:cubicBezTo>
                  <a:cubicBezTo>
                    <a:pt x="1489" y="2027"/>
                    <a:pt x="1331" y="2090"/>
                    <a:pt x="1299" y="2090"/>
                  </a:cubicBezTo>
                  <a:cubicBezTo>
                    <a:pt x="1268" y="2090"/>
                    <a:pt x="1204" y="2027"/>
                    <a:pt x="1173" y="1995"/>
                  </a:cubicBezTo>
                  <a:cubicBezTo>
                    <a:pt x="1141" y="1932"/>
                    <a:pt x="1109" y="1932"/>
                    <a:pt x="1078" y="1900"/>
                  </a:cubicBezTo>
                  <a:cubicBezTo>
                    <a:pt x="1014" y="1837"/>
                    <a:pt x="698" y="1552"/>
                    <a:pt x="666" y="1489"/>
                  </a:cubicBezTo>
                  <a:cubicBezTo>
                    <a:pt x="634" y="1457"/>
                    <a:pt x="603" y="1425"/>
                    <a:pt x="571" y="1394"/>
                  </a:cubicBezTo>
                  <a:cubicBezTo>
                    <a:pt x="539" y="1362"/>
                    <a:pt x="476" y="1299"/>
                    <a:pt x="476" y="1267"/>
                  </a:cubicBezTo>
                  <a:cubicBezTo>
                    <a:pt x="476" y="1204"/>
                    <a:pt x="539" y="1077"/>
                    <a:pt x="856" y="665"/>
                  </a:cubicBezTo>
                  <a:cubicBezTo>
                    <a:pt x="951" y="570"/>
                    <a:pt x="1046" y="444"/>
                    <a:pt x="1109" y="349"/>
                  </a:cubicBezTo>
                  <a:lnTo>
                    <a:pt x="1141" y="317"/>
                  </a:lnTo>
                  <a:lnTo>
                    <a:pt x="1141" y="254"/>
                  </a:lnTo>
                  <a:cubicBezTo>
                    <a:pt x="1109" y="222"/>
                    <a:pt x="1078" y="159"/>
                    <a:pt x="1046" y="95"/>
                  </a:cubicBezTo>
                  <a:lnTo>
                    <a:pt x="9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3"/>
            <p:cNvSpPr/>
            <p:nvPr/>
          </p:nvSpPr>
          <p:spPr>
            <a:xfrm>
              <a:off x="4074025" y="1782700"/>
              <a:ext cx="61000" cy="64300"/>
            </a:xfrm>
            <a:custGeom>
              <a:avLst/>
              <a:gdLst/>
              <a:ahLst/>
              <a:cxnLst/>
              <a:rect l="l" t="t" r="r" b="b"/>
              <a:pathLst>
                <a:path w="2440" h="2572" extrusionOk="0">
                  <a:moveTo>
                    <a:pt x="1362" y="1"/>
                  </a:moveTo>
                  <a:lnTo>
                    <a:pt x="1267" y="223"/>
                  </a:lnTo>
                  <a:cubicBezTo>
                    <a:pt x="1331" y="286"/>
                    <a:pt x="1426" y="413"/>
                    <a:pt x="1489" y="508"/>
                  </a:cubicBezTo>
                  <a:cubicBezTo>
                    <a:pt x="1774" y="824"/>
                    <a:pt x="2059" y="1204"/>
                    <a:pt x="2059" y="1331"/>
                  </a:cubicBezTo>
                  <a:cubicBezTo>
                    <a:pt x="2091" y="1426"/>
                    <a:pt x="1901" y="1553"/>
                    <a:pt x="1869" y="1584"/>
                  </a:cubicBezTo>
                  <a:cubicBezTo>
                    <a:pt x="1806" y="1679"/>
                    <a:pt x="1521" y="1996"/>
                    <a:pt x="1426" y="2059"/>
                  </a:cubicBezTo>
                  <a:cubicBezTo>
                    <a:pt x="1362" y="2091"/>
                    <a:pt x="1267" y="2249"/>
                    <a:pt x="1172" y="2249"/>
                  </a:cubicBezTo>
                  <a:cubicBezTo>
                    <a:pt x="1046" y="2249"/>
                    <a:pt x="729" y="1996"/>
                    <a:pt x="412" y="1774"/>
                  </a:cubicBezTo>
                  <a:cubicBezTo>
                    <a:pt x="317" y="1679"/>
                    <a:pt x="222" y="1584"/>
                    <a:pt x="127" y="1521"/>
                  </a:cubicBezTo>
                  <a:cubicBezTo>
                    <a:pt x="96" y="1553"/>
                    <a:pt x="32" y="1584"/>
                    <a:pt x="1" y="1616"/>
                  </a:cubicBezTo>
                  <a:cubicBezTo>
                    <a:pt x="96" y="1711"/>
                    <a:pt x="191" y="1774"/>
                    <a:pt x="286" y="1869"/>
                  </a:cubicBezTo>
                  <a:cubicBezTo>
                    <a:pt x="571" y="2091"/>
                    <a:pt x="856" y="2313"/>
                    <a:pt x="1141" y="2534"/>
                  </a:cubicBezTo>
                  <a:cubicBezTo>
                    <a:pt x="1167" y="2561"/>
                    <a:pt x="1200" y="2571"/>
                    <a:pt x="1231" y="2571"/>
                  </a:cubicBezTo>
                  <a:cubicBezTo>
                    <a:pt x="1273" y="2571"/>
                    <a:pt x="1312" y="2553"/>
                    <a:pt x="1331" y="2534"/>
                  </a:cubicBezTo>
                  <a:cubicBezTo>
                    <a:pt x="1489" y="2344"/>
                    <a:pt x="2217" y="1584"/>
                    <a:pt x="2407" y="1458"/>
                  </a:cubicBezTo>
                  <a:cubicBezTo>
                    <a:pt x="2439" y="1426"/>
                    <a:pt x="2439" y="1394"/>
                    <a:pt x="2376" y="1299"/>
                  </a:cubicBezTo>
                  <a:cubicBezTo>
                    <a:pt x="2122" y="983"/>
                    <a:pt x="1869" y="634"/>
                    <a:pt x="1584" y="318"/>
                  </a:cubicBezTo>
                  <a:cubicBezTo>
                    <a:pt x="1521" y="223"/>
                    <a:pt x="1426" y="128"/>
                    <a:pt x="13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3"/>
            <p:cNvSpPr/>
            <p:nvPr/>
          </p:nvSpPr>
          <p:spPr>
            <a:xfrm>
              <a:off x="4070850" y="1779550"/>
              <a:ext cx="66550" cy="69700"/>
            </a:xfrm>
            <a:custGeom>
              <a:avLst/>
              <a:gdLst/>
              <a:ahLst/>
              <a:cxnLst/>
              <a:rect l="l" t="t" r="r" b="b"/>
              <a:pathLst>
                <a:path w="2662" h="2788" extrusionOk="0">
                  <a:moveTo>
                    <a:pt x="1489" y="285"/>
                  </a:moveTo>
                  <a:cubicBezTo>
                    <a:pt x="1521" y="317"/>
                    <a:pt x="1553" y="380"/>
                    <a:pt x="1584" y="412"/>
                  </a:cubicBezTo>
                  <a:lnTo>
                    <a:pt x="1679" y="507"/>
                  </a:lnTo>
                  <a:cubicBezTo>
                    <a:pt x="1901" y="792"/>
                    <a:pt x="2123" y="1077"/>
                    <a:pt x="2344" y="1362"/>
                  </a:cubicBezTo>
                  <a:lnTo>
                    <a:pt x="2439" y="1489"/>
                  </a:lnTo>
                  <a:cubicBezTo>
                    <a:pt x="2471" y="1489"/>
                    <a:pt x="2471" y="1520"/>
                    <a:pt x="2471" y="1520"/>
                  </a:cubicBezTo>
                  <a:cubicBezTo>
                    <a:pt x="2249" y="1710"/>
                    <a:pt x="1553" y="2439"/>
                    <a:pt x="1394" y="2597"/>
                  </a:cubicBezTo>
                  <a:cubicBezTo>
                    <a:pt x="1394" y="2597"/>
                    <a:pt x="1380" y="2611"/>
                    <a:pt x="1362" y="2611"/>
                  </a:cubicBezTo>
                  <a:cubicBezTo>
                    <a:pt x="1352" y="2611"/>
                    <a:pt x="1342" y="2608"/>
                    <a:pt x="1331" y="2597"/>
                  </a:cubicBezTo>
                  <a:cubicBezTo>
                    <a:pt x="1220" y="2511"/>
                    <a:pt x="1109" y="2424"/>
                    <a:pt x="998" y="2338"/>
                  </a:cubicBezTo>
                  <a:lnTo>
                    <a:pt x="998" y="2338"/>
                  </a:lnTo>
                  <a:cubicBezTo>
                    <a:pt x="1119" y="2416"/>
                    <a:pt x="1205" y="2455"/>
                    <a:pt x="1268" y="2470"/>
                  </a:cubicBezTo>
                  <a:cubicBezTo>
                    <a:pt x="1394" y="2470"/>
                    <a:pt x="1489" y="2375"/>
                    <a:pt x="1553" y="2312"/>
                  </a:cubicBezTo>
                  <a:cubicBezTo>
                    <a:pt x="1553" y="2280"/>
                    <a:pt x="1584" y="2249"/>
                    <a:pt x="1584" y="2249"/>
                  </a:cubicBezTo>
                  <a:cubicBezTo>
                    <a:pt x="1679" y="2185"/>
                    <a:pt x="1996" y="1869"/>
                    <a:pt x="2059" y="1774"/>
                  </a:cubicBezTo>
                  <a:cubicBezTo>
                    <a:pt x="2059" y="1774"/>
                    <a:pt x="2091" y="1742"/>
                    <a:pt x="2123" y="1742"/>
                  </a:cubicBezTo>
                  <a:cubicBezTo>
                    <a:pt x="2186" y="1647"/>
                    <a:pt x="2281" y="1584"/>
                    <a:pt x="2281" y="1457"/>
                  </a:cubicBezTo>
                  <a:cubicBezTo>
                    <a:pt x="2249" y="1330"/>
                    <a:pt x="2091" y="1077"/>
                    <a:pt x="1679" y="570"/>
                  </a:cubicBezTo>
                  <a:lnTo>
                    <a:pt x="1489" y="317"/>
                  </a:lnTo>
                  <a:cubicBezTo>
                    <a:pt x="1489" y="317"/>
                    <a:pt x="1489" y="317"/>
                    <a:pt x="1489" y="285"/>
                  </a:cubicBezTo>
                  <a:close/>
                  <a:moveTo>
                    <a:pt x="1458" y="0"/>
                  </a:moveTo>
                  <a:lnTo>
                    <a:pt x="1394" y="95"/>
                  </a:lnTo>
                  <a:cubicBezTo>
                    <a:pt x="1363" y="190"/>
                    <a:pt x="1331" y="254"/>
                    <a:pt x="1299" y="285"/>
                  </a:cubicBezTo>
                  <a:lnTo>
                    <a:pt x="1268" y="349"/>
                  </a:lnTo>
                  <a:lnTo>
                    <a:pt x="1553" y="665"/>
                  </a:lnTo>
                  <a:cubicBezTo>
                    <a:pt x="1933" y="1109"/>
                    <a:pt x="2091" y="1394"/>
                    <a:pt x="2123" y="1489"/>
                  </a:cubicBezTo>
                  <a:cubicBezTo>
                    <a:pt x="2123" y="1520"/>
                    <a:pt x="2028" y="1584"/>
                    <a:pt x="1996" y="1615"/>
                  </a:cubicBezTo>
                  <a:cubicBezTo>
                    <a:pt x="1964" y="1647"/>
                    <a:pt x="1933" y="1647"/>
                    <a:pt x="1933" y="1679"/>
                  </a:cubicBezTo>
                  <a:cubicBezTo>
                    <a:pt x="1869" y="1774"/>
                    <a:pt x="1584" y="2059"/>
                    <a:pt x="1489" y="2122"/>
                  </a:cubicBezTo>
                  <a:cubicBezTo>
                    <a:pt x="1489" y="2122"/>
                    <a:pt x="1458" y="2154"/>
                    <a:pt x="1426" y="2185"/>
                  </a:cubicBezTo>
                  <a:cubicBezTo>
                    <a:pt x="1394" y="2217"/>
                    <a:pt x="1331" y="2280"/>
                    <a:pt x="1299" y="2280"/>
                  </a:cubicBezTo>
                  <a:cubicBezTo>
                    <a:pt x="1236" y="2280"/>
                    <a:pt x="1078" y="2217"/>
                    <a:pt x="603" y="1837"/>
                  </a:cubicBezTo>
                  <a:lnTo>
                    <a:pt x="254" y="1552"/>
                  </a:lnTo>
                  <a:lnTo>
                    <a:pt x="223" y="1584"/>
                  </a:lnTo>
                  <a:cubicBezTo>
                    <a:pt x="159" y="1615"/>
                    <a:pt x="128" y="1647"/>
                    <a:pt x="64" y="1679"/>
                  </a:cubicBezTo>
                  <a:lnTo>
                    <a:pt x="1" y="1742"/>
                  </a:lnTo>
                  <a:lnTo>
                    <a:pt x="64" y="1805"/>
                  </a:lnTo>
                  <a:cubicBezTo>
                    <a:pt x="159" y="1869"/>
                    <a:pt x="223" y="1932"/>
                    <a:pt x="318" y="1995"/>
                  </a:cubicBezTo>
                  <a:lnTo>
                    <a:pt x="381" y="2059"/>
                  </a:lnTo>
                  <a:cubicBezTo>
                    <a:pt x="666" y="2280"/>
                    <a:pt x="951" y="2502"/>
                    <a:pt x="1236" y="2724"/>
                  </a:cubicBezTo>
                  <a:cubicBezTo>
                    <a:pt x="1268" y="2756"/>
                    <a:pt x="1299" y="2787"/>
                    <a:pt x="1363" y="2787"/>
                  </a:cubicBezTo>
                  <a:cubicBezTo>
                    <a:pt x="1363" y="2787"/>
                    <a:pt x="1394" y="2787"/>
                    <a:pt x="1394" y="2756"/>
                  </a:cubicBezTo>
                  <a:cubicBezTo>
                    <a:pt x="1458" y="2756"/>
                    <a:pt x="1489" y="2724"/>
                    <a:pt x="1521" y="2692"/>
                  </a:cubicBezTo>
                  <a:cubicBezTo>
                    <a:pt x="1648" y="2534"/>
                    <a:pt x="2408" y="1774"/>
                    <a:pt x="2598" y="1615"/>
                  </a:cubicBezTo>
                  <a:cubicBezTo>
                    <a:pt x="2629" y="1584"/>
                    <a:pt x="2661" y="1520"/>
                    <a:pt x="2566" y="1394"/>
                  </a:cubicBezTo>
                  <a:lnTo>
                    <a:pt x="2471" y="1235"/>
                  </a:lnTo>
                  <a:cubicBezTo>
                    <a:pt x="2249" y="950"/>
                    <a:pt x="2028" y="665"/>
                    <a:pt x="1774" y="380"/>
                  </a:cubicBezTo>
                  <a:lnTo>
                    <a:pt x="1711" y="285"/>
                  </a:lnTo>
                  <a:cubicBezTo>
                    <a:pt x="1648" y="222"/>
                    <a:pt x="1584" y="159"/>
                    <a:pt x="1521" y="95"/>
                  </a:cubicBezTo>
                  <a:lnTo>
                    <a:pt x="145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3"/>
            <p:cNvSpPr/>
            <p:nvPr/>
          </p:nvSpPr>
          <p:spPr>
            <a:xfrm>
              <a:off x="3911725" y="1625250"/>
              <a:ext cx="61775" cy="60100"/>
            </a:xfrm>
            <a:custGeom>
              <a:avLst/>
              <a:gdLst/>
              <a:ahLst/>
              <a:cxnLst/>
              <a:rect l="l" t="t" r="r" b="b"/>
              <a:pathLst>
                <a:path w="2471" h="2404" extrusionOk="0">
                  <a:moveTo>
                    <a:pt x="1229" y="0"/>
                  </a:moveTo>
                  <a:cubicBezTo>
                    <a:pt x="1179" y="0"/>
                    <a:pt x="1130" y="29"/>
                    <a:pt x="1109" y="29"/>
                  </a:cubicBezTo>
                  <a:cubicBezTo>
                    <a:pt x="951" y="219"/>
                    <a:pt x="222" y="979"/>
                    <a:pt x="32" y="1137"/>
                  </a:cubicBezTo>
                  <a:cubicBezTo>
                    <a:pt x="0" y="1137"/>
                    <a:pt x="0" y="1200"/>
                    <a:pt x="64" y="1264"/>
                  </a:cubicBezTo>
                  <a:lnTo>
                    <a:pt x="729" y="2119"/>
                  </a:lnTo>
                  <a:cubicBezTo>
                    <a:pt x="792" y="2214"/>
                    <a:pt x="887" y="2309"/>
                    <a:pt x="982" y="2404"/>
                  </a:cubicBezTo>
                  <a:cubicBezTo>
                    <a:pt x="1014" y="2340"/>
                    <a:pt x="1046" y="2277"/>
                    <a:pt x="1077" y="2214"/>
                  </a:cubicBezTo>
                  <a:cubicBezTo>
                    <a:pt x="982" y="2150"/>
                    <a:pt x="919" y="2024"/>
                    <a:pt x="824" y="1929"/>
                  </a:cubicBezTo>
                  <a:cubicBezTo>
                    <a:pt x="602" y="1644"/>
                    <a:pt x="381" y="1359"/>
                    <a:pt x="381" y="1232"/>
                  </a:cubicBezTo>
                  <a:cubicBezTo>
                    <a:pt x="381" y="1137"/>
                    <a:pt x="539" y="1042"/>
                    <a:pt x="571" y="979"/>
                  </a:cubicBezTo>
                  <a:cubicBezTo>
                    <a:pt x="634" y="884"/>
                    <a:pt x="919" y="599"/>
                    <a:pt x="1014" y="535"/>
                  </a:cubicBezTo>
                  <a:cubicBezTo>
                    <a:pt x="1077" y="472"/>
                    <a:pt x="1172" y="314"/>
                    <a:pt x="1299" y="314"/>
                  </a:cubicBezTo>
                  <a:cubicBezTo>
                    <a:pt x="1426" y="345"/>
                    <a:pt x="1742" y="567"/>
                    <a:pt x="2059" y="820"/>
                  </a:cubicBezTo>
                  <a:cubicBezTo>
                    <a:pt x="2122" y="915"/>
                    <a:pt x="2217" y="979"/>
                    <a:pt x="2312" y="1042"/>
                  </a:cubicBezTo>
                  <a:cubicBezTo>
                    <a:pt x="2344" y="1010"/>
                    <a:pt x="2407" y="979"/>
                    <a:pt x="2471" y="947"/>
                  </a:cubicBezTo>
                  <a:cubicBezTo>
                    <a:pt x="2376" y="884"/>
                    <a:pt x="2281" y="820"/>
                    <a:pt x="2186" y="725"/>
                  </a:cubicBezTo>
                  <a:cubicBezTo>
                    <a:pt x="1901" y="504"/>
                    <a:pt x="1584" y="250"/>
                    <a:pt x="1299" y="29"/>
                  </a:cubicBezTo>
                  <a:cubicBezTo>
                    <a:pt x="1278" y="7"/>
                    <a:pt x="1253" y="0"/>
                    <a:pt x="12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3"/>
            <p:cNvSpPr/>
            <p:nvPr/>
          </p:nvSpPr>
          <p:spPr>
            <a:xfrm>
              <a:off x="3908550" y="1623575"/>
              <a:ext cx="68125" cy="65750"/>
            </a:xfrm>
            <a:custGeom>
              <a:avLst/>
              <a:gdLst/>
              <a:ahLst/>
              <a:cxnLst/>
              <a:rect l="l" t="t" r="r" b="b"/>
              <a:pathLst>
                <a:path w="2725" h="2630" extrusionOk="0">
                  <a:moveTo>
                    <a:pt x="1363" y="159"/>
                  </a:moveTo>
                  <a:cubicBezTo>
                    <a:pt x="1507" y="274"/>
                    <a:pt x="1645" y="383"/>
                    <a:pt x="1779" y="491"/>
                  </a:cubicBezTo>
                  <a:lnTo>
                    <a:pt x="1779" y="491"/>
                  </a:lnTo>
                  <a:cubicBezTo>
                    <a:pt x="1610" y="373"/>
                    <a:pt x="1501" y="317"/>
                    <a:pt x="1426" y="317"/>
                  </a:cubicBezTo>
                  <a:cubicBezTo>
                    <a:pt x="1299" y="317"/>
                    <a:pt x="1204" y="412"/>
                    <a:pt x="1141" y="476"/>
                  </a:cubicBezTo>
                  <a:cubicBezTo>
                    <a:pt x="1141" y="507"/>
                    <a:pt x="1109" y="507"/>
                    <a:pt x="1109" y="539"/>
                  </a:cubicBezTo>
                  <a:cubicBezTo>
                    <a:pt x="1014" y="602"/>
                    <a:pt x="698" y="887"/>
                    <a:pt x="634" y="982"/>
                  </a:cubicBezTo>
                  <a:cubicBezTo>
                    <a:pt x="634" y="1014"/>
                    <a:pt x="603" y="1046"/>
                    <a:pt x="571" y="1046"/>
                  </a:cubicBezTo>
                  <a:cubicBezTo>
                    <a:pt x="508" y="1109"/>
                    <a:pt x="413" y="1204"/>
                    <a:pt x="413" y="1299"/>
                  </a:cubicBezTo>
                  <a:cubicBezTo>
                    <a:pt x="444" y="1426"/>
                    <a:pt x="571" y="1647"/>
                    <a:pt x="888" y="2059"/>
                  </a:cubicBezTo>
                  <a:cubicBezTo>
                    <a:pt x="983" y="2154"/>
                    <a:pt x="1046" y="2217"/>
                    <a:pt x="1109" y="2312"/>
                  </a:cubicBezTo>
                  <a:cubicBezTo>
                    <a:pt x="1109" y="2312"/>
                    <a:pt x="1078" y="2312"/>
                    <a:pt x="1078" y="2344"/>
                  </a:cubicBezTo>
                  <a:cubicBezTo>
                    <a:pt x="1014" y="2249"/>
                    <a:pt x="983" y="2186"/>
                    <a:pt x="919" y="2122"/>
                  </a:cubicBezTo>
                  <a:cubicBezTo>
                    <a:pt x="761" y="1932"/>
                    <a:pt x="603" y="1742"/>
                    <a:pt x="476" y="1552"/>
                  </a:cubicBezTo>
                  <a:lnTo>
                    <a:pt x="254" y="1267"/>
                  </a:lnTo>
                  <a:cubicBezTo>
                    <a:pt x="254" y="1267"/>
                    <a:pt x="222" y="1236"/>
                    <a:pt x="222" y="1236"/>
                  </a:cubicBezTo>
                  <a:cubicBezTo>
                    <a:pt x="444" y="1046"/>
                    <a:pt x="1173" y="349"/>
                    <a:pt x="1299" y="159"/>
                  </a:cubicBezTo>
                  <a:close/>
                  <a:moveTo>
                    <a:pt x="1299" y="1"/>
                  </a:moveTo>
                  <a:cubicBezTo>
                    <a:pt x="1268" y="1"/>
                    <a:pt x="1204" y="32"/>
                    <a:pt x="1173" y="64"/>
                  </a:cubicBezTo>
                  <a:cubicBezTo>
                    <a:pt x="1046" y="254"/>
                    <a:pt x="286" y="982"/>
                    <a:pt x="96" y="1141"/>
                  </a:cubicBezTo>
                  <a:cubicBezTo>
                    <a:pt x="64" y="1172"/>
                    <a:pt x="1" y="1236"/>
                    <a:pt x="127" y="1394"/>
                  </a:cubicBezTo>
                  <a:lnTo>
                    <a:pt x="349" y="1647"/>
                  </a:lnTo>
                  <a:cubicBezTo>
                    <a:pt x="476" y="1837"/>
                    <a:pt x="634" y="2027"/>
                    <a:pt x="793" y="2217"/>
                  </a:cubicBezTo>
                  <a:cubicBezTo>
                    <a:pt x="856" y="2312"/>
                    <a:pt x="951" y="2407"/>
                    <a:pt x="1014" y="2502"/>
                  </a:cubicBezTo>
                  <a:lnTo>
                    <a:pt x="1109" y="2629"/>
                  </a:lnTo>
                  <a:lnTo>
                    <a:pt x="1173" y="2502"/>
                  </a:lnTo>
                  <a:cubicBezTo>
                    <a:pt x="1204" y="2439"/>
                    <a:pt x="1236" y="2376"/>
                    <a:pt x="1268" y="2344"/>
                  </a:cubicBezTo>
                  <a:lnTo>
                    <a:pt x="1299" y="2281"/>
                  </a:lnTo>
                  <a:lnTo>
                    <a:pt x="1236" y="2186"/>
                  </a:lnTo>
                  <a:cubicBezTo>
                    <a:pt x="1173" y="2122"/>
                    <a:pt x="1078" y="2027"/>
                    <a:pt x="1014" y="1964"/>
                  </a:cubicBezTo>
                  <a:cubicBezTo>
                    <a:pt x="666" y="1521"/>
                    <a:pt x="571" y="1362"/>
                    <a:pt x="571" y="1299"/>
                  </a:cubicBezTo>
                  <a:cubicBezTo>
                    <a:pt x="571" y="1267"/>
                    <a:pt x="666" y="1204"/>
                    <a:pt x="698" y="1172"/>
                  </a:cubicBezTo>
                  <a:cubicBezTo>
                    <a:pt x="729" y="1141"/>
                    <a:pt x="761" y="1109"/>
                    <a:pt x="761" y="1077"/>
                  </a:cubicBezTo>
                  <a:cubicBezTo>
                    <a:pt x="824" y="1014"/>
                    <a:pt x="1109" y="729"/>
                    <a:pt x="1204" y="666"/>
                  </a:cubicBezTo>
                  <a:cubicBezTo>
                    <a:pt x="1204" y="634"/>
                    <a:pt x="1236" y="602"/>
                    <a:pt x="1268" y="571"/>
                  </a:cubicBezTo>
                  <a:cubicBezTo>
                    <a:pt x="1299" y="539"/>
                    <a:pt x="1363" y="476"/>
                    <a:pt x="1394" y="476"/>
                  </a:cubicBezTo>
                  <a:cubicBezTo>
                    <a:pt x="1489" y="476"/>
                    <a:pt x="1743" y="634"/>
                    <a:pt x="2123" y="951"/>
                  </a:cubicBezTo>
                  <a:cubicBezTo>
                    <a:pt x="2186" y="1014"/>
                    <a:pt x="2281" y="1077"/>
                    <a:pt x="2344" y="1141"/>
                  </a:cubicBezTo>
                  <a:lnTo>
                    <a:pt x="2439" y="1204"/>
                  </a:lnTo>
                  <a:lnTo>
                    <a:pt x="2471" y="1172"/>
                  </a:lnTo>
                  <a:cubicBezTo>
                    <a:pt x="2534" y="1172"/>
                    <a:pt x="2566" y="1141"/>
                    <a:pt x="2629" y="1109"/>
                  </a:cubicBezTo>
                  <a:lnTo>
                    <a:pt x="2724" y="1046"/>
                  </a:lnTo>
                  <a:lnTo>
                    <a:pt x="2629" y="951"/>
                  </a:lnTo>
                  <a:cubicBezTo>
                    <a:pt x="2534" y="887"/>
                    <a:pt x="2471" y="824"/>
                    <a:pt x="2376" y="761"/>
                  </a:cubicBezTo>
                  <a:cubicBezTo>
                    <a:pt x="2059" y="507"/>
                    <a:pt x="1774" y="286"/>
                    <a:pt x="1458" y="32"/>
                  </a:cubicBezTo>
                  <a:cubicBezTo>
                    <a:pt x="1426" y="1"/>
                    <a:pt x="1363" y="1"/>
                    <a:pt x="12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2" name="Google Shape;1702;p53"/>
          <p:cNvGrpSpPr/>
          <p:nvPr/>
        </p:nvGrpSpPr>
        <p:grpSpPr>
          <a:xfrm>
            <a:off x="5308675" y="1838862"/>
            <a:ext cx="1089489" cy="1097168"/>
            <a:chOff x="4469100" y="2108100"/>
            <a:chExt cx="901000" cy="907350"/>
          </a:xfrm>
        </p:grpSpPr>
        <p:sp>
          <p:nvSpPr>
            <p:cNvPr id="1703" name="Google Shape;1703;p53"/>
            <p:cNvSpPr/>
            <p:nvPr/>
          </p:nvSpPr>
          <p:spPr>
            <a:xfrm>
              <a:off x="4469100" y="2224500"/>
              <a:ext cx="863000" cy="790950"/>
            </a:xfrm>
            <a:custGeom>
              <a:avLst/>
              <a:gdLst/>
              <a:ahLst/>
              <a:cxnLst/>
              <a:rect l="l" t="t" r="r" b="b"/>
              <a:pathLst>
                <a:path w="34520" h="31638" extrusionOk="0">
                  <a:moveTo>
                    <a:pt x="1" y="0"/>
                  </a:moveTo>
                  <a:lnTo>
                    <a:pt x="1" y="31637"/>
                  </a:lnTo>
                  <a:lnTo>
                    <a:pt x="34520" y="31637"/>
                  </a:lnTo>
                  <a:lnTo>
                    <a:pt x="34520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3"/>
            <p:cNvSpPr/>
            <p:nvPr/>
          </p:nvSpPr>
          <p:spPr>
            <a:xfrm>
              <a:off x="4469100" y="2108100"/>
              <a:ext cx="863000" cy="116425"/>
            </a:xfrm>
            <a:custGeom>
              <a:avLst/>
              <a:gdLst/>
              <a:ahLst/>
              <a:cxnLst/>
              <a:rect l="l" t="t" r="r" b="b"/>
              <a:pathLst>
                <a:path w="34520" h="4657" extrusionOk="0">
                  <a:moveTo>
                    <a:pt x="1" y="1"/>
                  </a:moveTo>
                  <a:lnTo>
                    <a:pt x="1" y="4656"/>
                  </a:lnTo>
                  <a:lnTo>
                    <a:pt x="34520" y="4656"/>
                  </a:lnTo>
                  <a:lnTo>
                    <a:pt x="34520" y="1"/>
                  </a:lnTo>
                  <a:close/>
                </a:path>
              </a:pathLst>
            </a:custGeom>
            <a:solidFill>
              <a:srgbClr val="95D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3"/>
            <p:cNvSpPr/>
            <p:nvPr/>
          </p:nvSpPr>
          <p:spPr>
            <a:xfrm>
              <a:off x="4469100" y="2224500"/>
              <a:ext cx="901000" cy="746600"/>
            </a:xfrm>
            <a:custGeom>
              <a:avLst/>
              <a:gdLst/>
              <a:ahLst/>
              <a:cxnLst/>
              <a:rect l="l" t="t" r="r" b="b"/>
              <a:pathLst>
                <a:path w="36040" h="29864" extrusionOk="0">
                  <a:moveTo>
                    <a:pt x="1" y="0"/>
                  </a:moveTo>
                  <a:lnTo>
                    <a:pt x="1552" y="29864"/>
                  </a:lnTo>
                  <a:lnTo>
                    <a:pt x="36040" y="29864"/>
                  </a:lnTo>
                  <a:lnTo>
                    <a:pt x="34488" y="0"/>
                  </a:lnTo>
                  <a:close/>
                </a:path>
              </a:pathLst>
            </a:custGeom>
            <a:solidFill>
              <a:srgbClr val="A3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3"/>
            <p:cNvSpPr/>
            <p:nvPr/>
          </p:nvSpPr>
          <p:spPr>
            <a:xfrm>
              <a:off x="4768375" y="2745150"/>
              <a:ext cx="91075" cy="166775"/>
            </a:xfrm>
            <a:custGeom>
              <a:avLst/>
              <a:gdLst/>
              <a:ahLst/>
              <a:cxnLst/>
              <a:rect l="l" t="t" r="r" b="b"/>
              <a:pathLst>
                <a:path w="3643" h="6671" extrusionOk="0">
                  <a:moveTo>
                    <a:pt x="3410" y="0"/>
                  </a:moveTo>
                  <a:cubicBezTo>
                    <a:pt x="3385" y="0"/>
                    <a:pt x="3357" y="4"/>
                    <a:pt x="3326" y="12"/>
                  </a:cubicBezTo>
                  <a:cubicBezTo>
                    <a:pt x="2882" y="202"/>
                    <a:pt x="2502" y="456"/>
                    <a:pt x="2154" y="804"/>
                  </a:cubicBezTo>
                  <a:cubicBezTo>
                    <a:pt x="2027" y="931"/>
                    <a:pt x="1901" y="1057"/>
                    <a:pt x="1774" y="1184"/>
                  </a:cubicBezTo>
                  <a:cubicBezTo>
                    <a:pt x="570" y="2641"/>
                    <a:pt x="0" y="4858"/>
                    <a:pt x="127" y="6504"/>
                  </a:cubicBezTo>
                  <a:cubicBezTo>
                    <a:pt x="127" y="6615"/>
                    <a:pt x="214" y="6671"/>
                    <a:pt x="301" y="6671"/>
                  </a:cubicBezTo>
                  <a:cubicBezTo>
                    <a:pt x="388" y="6671"/>
                    <a:pt x="475" y="6615"/>
                    <a:pt x="475" y="6504"/>
                  </a:cubicBezTo>
                  <a:cubicBezTo>
                    <a:pt x="602" y="5048"/>
                    <a:pt x="950" y="3116"/>
                    <a:pt x="1869" y="1786"/>
                  </a:cubicBezTo>
                  <a:cubicBezTo>
                    <a:pt x="1996" y="1596"/>
                    <a:pt x="2122" y="1437"/>
                    <a:pt x="2249" y="1311"/>
                  </a:cubicBezTo>
                  <a:cubicBezTo>
                    <a:pt x="2597" y="962"/>
                    <a:pt x="2977" y="677"/>
                    <a:pt x="3421" y="487"/>
                  </a:cubicBezTo>
                  <a:cubicBezTo>
                    <a:pt x="3421" y="487"/>
                    <a:pt x="3421" y="487"/>
                    <a:pt x="3452" y="456"/>
                  </a:cubicBezTo>
                  <a:cubicBezTo>
                    <a:pt x="3611" y="392"/>
                    <a:pt x="3642" y="234"/>
                    <a:pt x="3579" y="107"/>
                  </a:cubicBezTo>
                  <a:cubicBezTo>
                    <a:pt x="3532" y="36"/>
                    <a:pt x="3484" y="0"/>
                    <a:pt x="34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3"/>
            <p:cNvSpPr/>
            <p:nvPr/>
          </p:nvSpPr>
          <p:spPr>
            <a:xfrm>
              <a:off x="4850150" y="2747750"/>
              <a:ext cx="220050" cy="168125"/>
            </a:xfrm>
            <a:custGeom>
              <a:avLst/>
              <a:gdLst/>
              <a:ahLst/>
              <a:cxnLst/>
              <a:rect l="l" t="t" r="r" b="b"/>
              <a:pathLst>
                <a:path w="8802" h="6725" extrusionOk="0">
                  <a:moveTo>
                    <a:pt x="276" y="1"/>
                  </a:moveTo>
                  <a:cubicBezTo>
                    <a:pt x="104" y="1"/>
                    <a:pt x="0" y="234"/>
                    <a:pt x="150" y="383"/>
                  </a:cubicBezTo>
                  <a:cubicBezTo>
                    <a:pt x="150" y="383"/>
                    <a:pt x="150" y="383"/>
                    <a:pt x="150" y="415"/>
                  </a:cubicBezTo>
                  <a:cubicBezTo>
                    <a:pt x="941" y="1017"/>
                    <a:pt x="1195" y="2125"/>
                    <a:pt x="1575" y="3012"/>
                  </a:cubicBezTo>
                  <a:cubicBezTo>
                    <a:pt x="2018" y="4025"/>
                    <a:pt x="2557" y="4975"/>
                    <a:pt x="2968" y="6020"/>
                  </a:cubicBezTo>
                  <a:cubicBezTo>
                    <a:pt x="3019" y="6122"/>
                    <a:pt x="3124" y="6188"/>
                    <a:pt x="3221" y="6188"/>
                  </a:cubicBezTo>
                  <a:cubicBezTo>
                    <a:pt x="3305" y="6188"/>
                    <a:pt x="3382" y="6138"/>
                    <a:pt x="3412" y="6020"/>
                  </a:cubicBezTo>
                  <a:cubicBezTo>
                    <a:pt x="3728" y="5070"/>
                    <a:pt x="4108" y="4152"/>
                    <a:pt x="4488" y="3202"/>
                  </a:cubicBezTo>
                  <a:cubicBezTo>
                    <a:pt x="4710" y="2695"/>
                    <a:pt x="4932" y="2157"/>
                    <a:pt x="5122" y="1618"/>
                  </a:cubicBezTo>
                  <a:cubicBezTo>
                    <a:pt x="5263" y="1125"/>
                    <a:pt x="5316" y="737"/>
                    <a:pt x="5658" y="737"/>
                  </a:cubicBezTo>
                  <a:cubicBezTo>
                    <a:pt x="5777" y="737"/>
                    <a:pt x="5931" y="784"/>
                    <a:pt x="6135" y="890"/>
                  </a:cubicBezTo>
                  <a:cubicBezTo>
                    <a:pt x="6420" y="1080"/>
                    <a:pt x="6674" y="1270"/>
                    <a:pt x="6864" y="1492"/>
                  </a:cubicBezTo>
                  <a:cubicBezTo>
                    <a:pt x="7022" y="1682"/>
                    <a:pt x="7149" y="1903"/>
                    <a:pt x="7275" y="2094"/>
                  </a:cubicBezTo>
                  <a:cubicBezTo>
                    <a:pt x="7972" y="3424"/>
                    <a:pt x="8004" y="5260"/>
                    <a:pt x="8257" y="6527"/>
                  </a:cubicBezTo>
                  <a:cubicBezTo>
                    <a:pt x="8282" y="6666"/>
                    <a:pt x="8378" y="6724"/>
                    <a:pt x="8480" y="6724"/>
                  </a:cubicBezTo>
                  <a:cubicBezTo>
                    <a:pt x="8633" y="6724"/>
                    <a:pt x="8802" y="6591"/>
                    <a:pt x="8764" y="6400"/>
                  </a:cubicBezTo>
                  <a:cubicBezTo>
                    <a:pt x="8479" y="5007"/>
                    <a:pt x="8320" y="2790"/>
                    <a:pt x="7402" y="1365"/>
                  </a:cubicBezTo>
                  <a:cubicBezTo>
                    <a:pt x="7275" y="1175"/>
                    <a:pt x="7149" y="1017"/>
                    <a:pt x="6990" y="858"/>
                  </a:cubicBezTo>
                  <a:cubicBezTo>
                    <a:pt x="6547" y="383"/>
                    <a:pt x="5977" y="98"/>
                    <a:pt x="5185" y="35"/>
                  </a:cubicBezTo>
                  <a:cubicBezTo>
                    <a:pt x="5090" y="35"/>
                    <a:pt x="4963" y="130"/>
                    <a:pt x="4932" y="225"/>
                  </a:cubicBezTo>
                  <a:cubicBezTo>
                    <a:pt x="4742" y="1207"/>
                    <a:pt x="4393" y="2125"/>
                    <a:pt x="4013" y="3012"/>
                  </a:cubicBezTo>
                  <a:cubicBezTo>
                    <a:pt x="3950" y="3202"/>
                    <a:pt x="3855" y="3392"/>
                    <a:pt x="3792" y="3582"/>
                  </a:cubicBezTo>
                  <a:cubicBezTo>
                    <a:pt x="3570" y="4152"/>
                    <a:pt x="3348" y="4722"/>
                    <a:pt x="3158" y="5292"/>
                  </a:cubicBezTo>
                  <a:cubicBezTo>
                    <a:pt x="2810" y="4500"/>
                    <a:pt x="2398" y="3709"/>
                    <a:pt x="2050" y="2949"/>
                  </a:cubicBezTo>
                  <a:cubicBezTo>
                    <a:pt x="1955" y="2759"/>
                    <a:pt x="1891" y="2569"/>
                    <a:pt x="1796" y="2347"/>
                  </a:cubicBezTo>
                  <a:cubicBezTo>
                    <a:pt x="1765" y="2284"/>
                    <a:pt x="1733" y="2220"/>
                    <a:pt x="1701" y="2125"/>
                  </a:cubicBezTo>
                  <a:cubicBezTo>
                    <a:pt x="1385" y="1365"/>
                    <a:pt x="1068" y="573"/>
                    <a:pt x="371" y="35"/>
                  </a:cubicBezTo>
                  <a:cubicBezTo>
                    <a:pt x="340" y="35"/>
                    <a:pt x="308" y="3"/>
                    <a:pt x="308" y="3"/>
                  </a:cubicBezTo>
                  <a:cubicBezTo>
                    <a:pt x="297" y="2"/>
                    <a:pt x="286" y="1"/>
                    <a:pt x="2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3"/>
            <p:cNvSpPr/>
            <p:nvPr/>
          </p:nvSpPr>
          <p:spPr>
            <a:xfrm>
              <a:off x="4865750" y="2732675"/>
              <a:ext cx="105675" cy="25875"/>
            </a:xfrm>
            <a:custGeom>
              <a:avLst/>
              <a:gdLst/>
              <a:ahLst/>
              <a:cxnLst/>
              <a:rect l="l" t="t" r="r" b="b"/>
              <a:pathLst>
                <a:path w="4227" h="1035" extrusionOk="0">
                  <a:moveTo>
                    <a:pt x="2325" y="0"/>
                  </a:moveTo>
                  <a:cubicBezTo>
                    <a:pt x="2257" y="0"/>
                    <a:pt x="2189" y="2"/>
                    <a:pt x="2123" y="5"/>
                  </a:cubicBezTo>
                  <a:cubicBezTo>
                    <a:pt x="1616" y="5"/>
                    <a:pt x="349" y="36"/>
                    <a:pt x="64" y="575"/>
                  </a:cubicBezTo>
                  <a:cubicBezTo>
                    <a:pt x="1" y="701"/>
                    <a:pt x="64" y="828"/>
                    <a:pt x="191" y="828"/>
                  </a:cubicBezTo>
                  <a:cubicBezTo>
                    <a:pt x="412" y="828"/>
                    <a:pt x="602" y="701"/>
                    <a:pt x="792" y="638"/>
                  </a:cubicBezTo>
                  <a:cubicBezTo>
                    <a:pt x="1109" y="543"/>
                    <a:pt x="1457" y="511"/>
                    <a:pt x="1774" y="480"/>
                  </a:cubicBezTo>
                  <a:cubicBezTo>
                    <a:pt x="1948" y="461"/>
                    <a:pt x="2151" y="446"/>
                    <a:pt x="2362" y="446"/>
                  </a:cubicBezTo>
                  <a:cubicBezTo>
                    <a:pt x="2880" y="446"/>
                    <a:pt x="3445" y="540"/>
                    <a:pt x="3738" y="923"/>
                  </a:cubicBezTo>
                  <a:cubicBezTo>
                    <a:pt x="3787" y="1002"/>
                    <a:pt x="3858" y="1035"/>
                    <a:pt x="3928" y="1035"/>
                  </a:cubicBezTo>
                  <a:cubicBezTo>
                    <a:pt x="4081" y="1035"/>
                    <a:pt x="4227" y="876"/>
                    <a:pt x="4118" y="701"/>
                  </a:cubicBezTo>
                  <a:cubicBezTo>
                    <a:pt x="3715" y="155"/>
                    <a:pt x="2999" y="0"/>
                    <a:pt x="2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3"/>
            <p:cNvSpPr/>
            <p:nvPr/>
          </p:nvSpPr>
          <p:spPr>
            <a:xfrm>
              <a:off x="4890900" y="2736650"/>
              <a:ext cx="67075" cy="103450"/>
            </a:xfrm>
            <a:custGeom>
              <a:avLst/>
              <a:gdLst/>
              <a:ahLst/>
              <a:cxnLst/>
              <a:rect l="l" t="t" r="r" b="b"/>
              <a:pathLst>
                <a:path w="2683" h="4138" extrusionOk="0">
                  <a:moveTo>
                    <a:pt x="1255" y="0"/>
                  </a:moveTo>
                  <a:cubicBezTo>
                    <a:pt x="1159" y="0"/>
                    <a:pt x="1058" y="71"/>
                    <a:pt x="1022" y="162"/>
                  </a:cubicBezTo>
                  <a:cubicBezTo>
                    <a:pt x="642" y="1176"/>
                    <a:pt x="293" y="2252"/>
                    <a:pt x="40" y="3298"/>
                  </a:cubicBezTo>
                  <a:cubicBezTo>
                    <a:pt x="1" y="3453"/>
                    <a:pt x="117" y="3548"/>
                    <a:pt x="234" y="3548"/>
                  </a:cubicBezTo>
                  <a:cubicBezTo>
                    <a:pt x="308" y="3548"/>
                    <a:pt x="383" y="3510"/>
                    <a:pt x="420" y="3424"/>
                  </a:cubicBezTo>
                  <a:cubicBezTo>
                    <a:pt x="705" y="2569"/>
                    <a:pt x="958" y="1746"/>
                    <a:pt x="1243" y="891"/>
                  </a:cubicBezTo>
                  <a:cubicBezTo>
                    <a:pt x="1560" y="1936"/>
                    <a:pt x="1592" y="3076"/>
                    <a:pt x="2162" y="4026"/>
                  </a:cubicBezTo>
                  <a:cubicBezTo>
                    <a:pt x="2211" y="4105"/>
                    <a:pt x="2285" y="4138"/>
                    <a:pt x="2359" y="4138"/>
                  </a:cubicBezTo>
                  <a:cubicBezTo>
                    <a:pt x="2521" y="4138"/>
                    <a:pt x="2682" y="3979"/>
                    <a:pt x="2573" y="3804"/>
                  </a:cubicBezTo>
                  <a:cubicBezTo>
                    <a:pt x="1908" y="2664"/>
                    <a:pt x="1972" y="1302"/>
                    <a:pt x="1433" y="131"/>
                  </a:cubicBezTo>
                  <a:cubicBezTo>
                    <a:pt x="1393" y="37"/>
                    <a:pt x="1325" y="0"/>
                    <a:pt x="12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3"/>
            <p:cNvSpPr/>
            <p:nvPr/>
          </p:nvSpPr>
          <p:spPr>
            <a:xfrm>
              <a:off x="4864975" y="2698550"/>
              <a:ext cx="61625" cy="53850"/>
            </a:xfrm>
            <a:custGeom>
              <a:avLst/>
              <a:gdLst/>
              <a:ahLst/>
              <a:cxnLst/>
              <a:rect l="l" t="t" r="r" b="b"/>
              <a:pathLst>
                <a:path w="2465" h="2154" extrusionOk="0">
                  <a:moveTo>
                    <a:pt x="420" y="1"/>
                  </a:moveTo>
                  <a:cubicBezTo>
                    <a:pt x="317" y="1"/>
                    <a:pt x="213" y="75"/>
                    <a:pt x="190" y="166"/>
                  </a:cubicBezTo>
                  <a:cubicBezTo>
                    <a:pt x="95" y="768"/>
                    <a:pt x="0" y="1338"/>
                    <a:pt x="0" y="1940"/>
                  </a:cubicBezTo>
                  <a:cubicBezTo>
                    <a:pt x="0" y="2082"/>
                    <a:pt x="111" y="2153"/>
                    <a:pt x="222" y="2153"/>
                  </a:cubicBezTo>
                  <a:cubicBezTo>
                    <a:pt x="333" y="2153"/>
                    <a:pt x="443" y="2082"/>
                    <a:pt x="443" y="1940"/>
                  </a:cubicBezTo>
                  <a:cubicBezTo>
                    <a:pt x="443" y="1496"/>
                    <a:pt x="507" y="1085"/>
                    <a:pt x="570" y="641"/>
                  </a:cubicBezTo>
                  <a:cubicBezTo>
                    <a:pt x="1045" y="990"/>
                    <a:pt x="1520" y="1338"/>
                    <a:pt x="2027" y="1591"/>
                  </a:cubicBezTo>
                  <a:cubicBezTo>
                    <a:pt x="2065" y="1610"/>
                    <a:pt x="2102" y="1619"/>
                    <a:pt x="2136" y="1619"/>
                  </a:cubicBezTo>
                  <a:cubicBezTo>
                    <a:pt x="2336" y="1619"/>
                    <a:pt x="2464" y="1346"/>
                    <a:pt x="2249" y="1211"/>
                  </a:cubicBezTo>
                  <a:cubicBezTo>
                    <a:pt x="1679" y="800"/>
                    <a:pt x="1077" y="451"/>
                    <a:pt x="538" y="40"/>
                  </a:cubicBezTo>
                  <a:cubicBezTo>
                    <a:pt x="503" y="13"/>
                    <a:pt x="462" y="1"/>
                    <a:pt x="4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3"/>
            <p:cNvSpPr/>
            <p:nvPr/>
          </p:nvSpPr>
          <p:spPr>
            <a:xfrm>
              <a:off x="4918625" y="2697750"/>
              <a:ext cx="60375" cy="52975"/>
            </a:xfrm>
            <a:custGeom>
              <a:avLst/>
              <a:gdLst/>
              <a:ahLst/>
              <a:cxnLst/>
              <a:rect l="l" t="t" r="r" b="b"/>
              <a:pathLst>
                <a:path w="2415" h="2119" extrusionOk="0">
                  <a:moveTo>
                    <a:pt x="2033" y="1"/>
                  </a:moveTo>
                  <a:cubicBezTo>
                    <a:pt x="1980" y="1"/>
                    <a:pt x="1925" y="23"/>
                    <a:pt x="1876" y="72"/>
                  </a:cubicBezTo>
                  <a:cubicBezTo>
                    <a:pt x="1338" y="547"/>
                    <a:pt x="831" y="1022"/>
                    <a:pt x="198" y="1338"/>
                  </a:cubicBezTo>
                  <a:cubicBezTo>
                    <a:pt x="0" y="1423"/>
                    <a:pt x="104" y="1733"/>
                    <a:pt x="286" y="1733"/>
                  </a:cubicBezTo>
                  <a:cubicBezTo>
                    <a:pt x="308" y="1733"/>
                    <a:pt x="332" y="1729"/>
                    <a:pt x="356" y="1718"/>
                  </a:cubicBezTo>
                  <a:cubicBezTo>
                    <a:pt x="894" y="1497"/>
                    <a:pt x="1369" y="1148"/>
                    <a:pt x="1813" y="737"/>
                  </a:cubicBezTo>
                  <a:lnTo>
                    <a:pt x="1813" y="737"/>
                  </a:lnTo>
                  <a:cubicBezTo>
                    <a:pt x="1813" y="1117"/>
                    <a:pt x="1813" y="1465"/>
                    <a:pt x="1749" y="1845"/>
                  </a:cubicBezTo>
                  <a:cubicBezTo>
                    <a:pt x="1711" y="2016"/>
                    <a:pt x="1833" y="2119"/>
                    <a:pt x="1964" y="2119"/>
                  </a:cubicBezTo>
                  <a:cubicBezTo>
                    <a:pt x="2051" y="2119"/>
                    <a:pt x="2142" y="2073"/>
                    <a:pt x="2193" y="1972"/>
                  </a:cubicBezTo>
                  <a:cubicBezTo>
                    <a:pt x="2414" y="1465"/>
                    <a:pt x="2319" y="800"/>
                    <a:pt x="2256" y="262"/>
                  </a:cubicBezTo>
                  <a:cubicBezTo>
                    <a:pt x="2256" y="109"/>
                    <a:pt x="2150" y="1"/>
                    <a:pt x="20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3"/>
            <p:cNvSpPr/>
            <p:nvPr/>
          </p:nvSpPr>
          <p:spPr>
            <a:xfrm>
              <a:off x="4800050" y="2481375"/>
              <a:ext cx="245450" cy="225575"/>
            </a:xfrm>
            <a:custGeom>
              <a:avLst/>
              <a:gdLst/>
              <a:ahLst/>
              <a:cxnLst/>
              <a:rect l="l" t="t" r="r" b="b"/>
              <a:pathLst>
                <a:path w="9818" h="9023" extrusionOk="0">
                  <a:moveTo>
                    <a:pt x="5672" y="0"/>
                  </a:moveTo>
                  <a:cubicBezTo>
                    <a:pt x="3834" y="0"/>
                    <a:pt x="1913" y="902"/>
                    <a:pt x="887" y="2456"/>
                  </a:cubicBezTo>
                  <a:cubicBezTo>
                    <a:pt x="285" y="3406"/>
                    <a:pt x="0" y="4641"/>
                    <a:pt x="349" y="5750"/>
                  </a:cubicBezTo>
                  <a:cubicBezTo>
                    <a:pt x="507" y="6225"/>
                    <a:pt x="792" y="6605"/>
                    <a:pt x="1172" y="6985"/>
                  </a:cubicBezTo>
                  <a:cubicBezTo>
                    <a:pt x="1647" y="7460"/>
                    <a:pt x="2787" y="7935"/>
                    <a:pt x="2660" y="8758"/>
                  </a:cubicBezTo>
                  <a:cubicBezTo>
                    <a:pt x="2621" y="8915"/>
                    <a:pt x="2751" y="9023"/>
                    <a:pt x="2864" y="9023"/>
                  </a:cubicBezTo>
                  <a:cubicBezTo>
                    <a:pt x="2934" y="9023"/>
                    <a:pt x="2997" y="8982"/>
                    <a:pt x="3009" y="8885"/>
                  </a:cubicBezTo>
                  <a:cubicBezTo>
                    <a:pt x="3389" y="7175"/>
                    <a:pt x="1204" y="7016"/>
                    <a:pt x="760" y="5465"/>
                  </a:cubicBezTo>
                  <a:cubicBezTo>
                    <a:pt x="127" y="3058"/>
                    <a:pt x="2407" y="1094"/>
                    <a:pt x="4497" y="619"/>
                  </a:cubicBezTo>
                  <a:cubicBezTo>
                    <a:pt x="4863" y="541"/>
                    <a:pt x="5252" y="498"/>
                    <a:pt x="5643" y="498"/>
                  </a:cubicBezTo>
                  <a:cubicBezTo>
                    <a:pt x="6841" y="498"/>
                    <a:pt x="8057" y="906"/>
                    <a:pt x="8678" y="1981"/>
                  </a:cubicBezTo>
                  <a:cubicBezTo>
                    <a:pt x="9659" y="3691"/>
                    <a:pt x="8899" y="6921"/>
                    <a:pt x="6809" y="7396"/>
                  </a:cubicBezTo>
                  <a:cubicBezTo>
                    <a:pt x="6512" y="7456"/>
                    <a:pt x="6605" y="7877"/>
                    <a:pt x="6879" y="7877"/>
                  </a:cubicBezTo>
                  <a:cubicBezTo>
                    <a:pt x="6897" y="7877"/>
                    <a:pt x="6916" y="7875"/>
                    <a:pt x="6936" y="7872"/>
                  </a:cubicBezTo>
                  <a:cubicBezTo>
                    <a:pt x="8963" y="7428"/>
                    <a:pt x="9818" y="4926"/>
                    <a:pt x="9533" y="3058"/>
                  </a:cubicBezTo>
                  <a:cubicBezTo>
                    <a:pt x="9279" y="1253"/>
                    <a:pt x="7854" y="144"/>
                    <a:pt x="6112" y="18"/>
                  </a:cubicBezTo>
                  <a:cubicBezTo>
                    <a:pt x="5966" y="6"/>
                    <a:pt x="5819" y="0"/>
                    <a:pt x="56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3"/>
            <p:cNvSpPr/>
            <p:nvPr/>
          </p:nvSpPr>
          <p:spPr>
            <a:xfrm>
              <a:off x="4965525" y="2671125"/>
              <a:ext cx="11900" cy="32000"/>
            </a:xfrm>
            <a:custGeom>
              <a:avLst/>
              <a:gdLst/>
              <a:ahLst/>
              <a:cxnLst/>
              <a:rect l="l" t="t" r="r" b="b"/>
              <a:pathLst>
                <a:path w="476" h="1280" extrusionOk="0">
                  <a:moveTo>
                    <a:pt x="241" y="0"/>
                  </a:moveTo>
                  <a:cubicBezTo>
                    <a:pt x="144" y="0"/>
                    <a:pt x="47" y="64"/>
                    <a:pt x="32" y="186"/>
                  </a:cubicBezTo>
                  <a:cubicBezTo>
                    <a:pt x="32" y="345"/>
                    <a:pt x="32" y="503"/>
                    <a:pt x="32" y="662"/>
                  </a:cubicBezTo>
                  <a:cubicBezTo>
                    <a:pt x="32" y="820"/>
                    <a:pt x="0" y="978"/>
                    <a:pt x="32" y="1137"/>
                  </a:cubicBezTo>
                  <a:cubicBezTo>
                    <a:pt x="63" y="1232"/>
                    <a:pt x="158" y="1279"/>
                    <a:pt x="249" y="1279"/>
                  </a:cubicBezTo>
                  <a:cubicBezTo>
                    <a:pt x="340" y="1279"/>
                    <a:pt x="428" y="1232"/>
                    <a:pt x="443" y="1137"/>
                  </a:cubicBezTo>
                  <a:cubicBezTo>
                    <a:pt x="475" y="978"/>
                    <a:pt x="475" y="820"/>
                    <a:pt x="475" y="662"/>
                  </a:cubicBezTo>
                  <a:cubicBezTo>
                    <a:pt x="475" y="503"/>
                    <a:pt x="475" y="345"/>
                    <a:pt x="443" y="218"/>
                  </a:cubicBezTo>
                  <a:cubicBezTo>
                    <a:pt x="443" y="71"/>
                    <a:pt x="343" y="0"/>
                    <a:pt x="2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3"/>
            <p:cNvSpPr/>
            <p:nvPr/>
          </p:nvSpPr>
          <p:spPr>
            <a:xfrm>
              <a:off x="4806925" y="2514450"/>
              <a:ext cx="146725" cy="77350"/>
            </a:xfrm>
            <a:custGeom>
              <a:avLst/>
              <a:gdLst/>
              <a:ahLst/>
              <a:cxnLst/>
              <a:rect l="l" t="t" r="r" b="b"/>
              <a:pathLst>
                <a:path w="5869" h="3094" extrusionOk="0">
                  <a:moveTo>
                    <a:pt x="5532" y="0"/>
                  </a:moveTo>
                  <a:cubicBezTo>
                    <a:pt x="5450" y="0"/>
                    <a:pt x="5376" y="45"/>
                    <a:pt x="5362" y="151"/>
                  </a:cubicBezTo>
                  <a:cubicBezTo>
                    <a:pt x="5069" y="1738"/>
                    <a:pt x="3195" y="2554"/>
                    <a:pt x="1612" y="2554"/>
                  </a:cubicBezTo>
                  <a:cubicBezTo>
                    <a:pt x="1142" y="2554"/>
                    <a:pt x="697" y="2482"/>
                    <a:pt x="327" y="2337"/>
                  </a:cubicBezTo>
                  <a:cubicBezTo>
                    <a:pt x="301" y="2325"/>
                    <a:pt x="276" y="2320"/>
                    <a:pt x="253" y="2320"/>
                  </a:cubicBezTo>
                  <a:cubicBezTo>
                    <a:pt x="80" y="2320"/>
                    <a:pt x="1" y="2601"/>
                    <a:pt x="169" y="2685"/>
                  </a:cubicBezTo>
                  <a:cubicBezTo>
                    <a:pt x="690" y="2965"/>
                    <a:pt x="1239" y="3094"/>
                    <a:pt x="1788" y="3094"/>
                  </a:cubicBezTo>
                  <a:cubicBezTo>
                    <a:pt x="2540" y="3094"/>
                    <a:pt x="3291" y="2853"/>
                    <a:pt x="3969" y="2432"/>
                  </a:cubicBezTo>
                  <a:cubicBezTo>
                    <a:pt x="4697" y="2020"/>
                    <a:pt x="5869" y="1165"/>
                    <a:pt x="5774" y="215"/>
                  </a:cubicBezTo>
                  <a:cubicBezTo>
                    <a:pt x="5774" y="86"/>
                    <a:pt x="5646" y="0"/>
                    <a:pt x="55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3"/>
            <p:cNvSpPr/>
            <p:nvPr/>
          </p:nvSpPr>
          <p:spPr>
            <a:xfrm>
              <a:off x="4927550" y="2544125"/>
              <a:ext cx="102900" cy="38075"/>
            </a:xfrm>
            <a:custGeom>
              <a:avLst/>
              <a:gdLst/>
              <a:ahLst/>
              <a:cxnLst/>
              <a:rect l="l" t="t" r="r" b="b"/>
              <a:pathLst>
                <a:path w="4116" h="1523" extrusionOk="0">
                  <a:moveTo>
                    <a:pt x="267" y="1"/>
                  </a:moveTo>
                  <a:cubicBezTo>
                    <a:pt x="130" y="1"/>
                    <a:pt x="1" y="163"/>
                    <a:pt x="94" y="326"/>
                  </a:cubicBezTo>
                  <a:cubicBezTo>
                    <a:pt x="506" y="1055"/>
                    <a:pt x="1519" y="1403"/>
                    <a:pt x="2311" y="1498"/>
                  </a:cubicBezTo>
                  <a:cubicBezTo>
                    <a:pt x="2424" y="1513"/>
                    <a:pt x="2548" y="1522"/>
                    <a:pt x="2677" y="1522"/>
                  </a:cubicBezTo>
                  <a:cubicBezTo>
                    <a:pt x="3339" y="1522"/>
                    <a:pt x="4116" y="1290"/>
                    <a:pt x="4116" y="548"/>
                  </a:cubicBezTo>
                  <a:cubicBezTo>
                    <a:pt x="4116" y="410"/>
                    <a:pt x="4005" y="333"/>
                    <a:pt x="3899" y="333"/>
                  </a:cubicBezTo>
                  <a:cubicBezTo>
                    <a:pt x="3835" y="333"/>
                    <a:pt x="3772" y="361"/>
                    <a:pt x="3736" y="421"/>
                  </a:cubicBezTo>
                  <a:cubicBezTo>
                    <a:pt x="3450" y="882"/>
                    <a:pt x="3089" y="1039"/>
                    <a:pt x="2651" y="1039"/>
                  </a:cubicBezTo>
                  <a:cubicBezTo>
                    <a:pt x="2458" y="1039"/>
                    <a:pt x="2249" y="1008"/>
                    <a:pt x="2026" y="960"/>
                  </a:cubicBezTo>
                  <a:cubicBezTo>
                    <a:pt x="1424" y="833"/>
                    <a:pt x="791" y="548"/>
                    <a:pt x="411" y="73"/>
                  </a:cubicBezTo>
                  <a:cubicBezTo>
                    <a:pt x="368" y="22"/>
                    <a:pt x="317" y="1"/>
                    <a:pt x="2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3"/>
            <p:cNvSpPr/>
            <p:nvPr/>
          </p:nvSpPr>
          <p:spPr>
            <a:xfrm>
              <a:off x="4533225" y="2673850"/>
              <a:ext cx="93575" cy="167125"/>
            </a:xfrm>
            <a:custGeom>
              <a:avLst/>
              <a:gdLst/>
              <a:ahLst/>
              <a:cxnLst/>
              <a:rect l="l" t="t" r="r" b="b"/>
              <a:pathLst>
                <a:path w="3743" h="6685" extrusionOk="0">
                  <a:moveTo>
                    <a:pt x="3435" y="1"/>
                  </a:moveTo>
                  <a:cubicBezTo>
                    <a:pt x="3411" y="1"/>
                    <a:pt x="3385" y="5"/>
                    <a:pt x="3358" y="14"/>
                  </a:cubicBezTo>
                  <a:cubicBezTo>
                    <a:pt x="1141" y="933"/>
                    <a:pt x="1" y="4258"/>
                    <a:pt x="159" y="6506"/>
                  </a:cubicBezTo>
                  <a:cubicBezTo>
                    <a:pt x="175" y="6621"/>
                    <a:pt x="268" y="6685"/>
                    <a:pt x="358" y="6685"/>
                  </a:cubicBezTo>
                  <a:cubicBezTo>
                    <a:pt x="442" y="6685"/>
                    <a:pt x="524" y="6629"/>
                    <a:pt x="539" y="6506"/>
                  </a:cubicBezTo>
                  <a:cubicBezTo>
                    <a:pt x="697" y="4448"/>
                    <a:pt x="1331" y="1344"/>
                    <a:pt x="3484" y="458"/>
                  </a:cubicBezTo>
                  <a:cubicBezTo>
                    <a:pt x="3742" y="372"/>
                    <a:pt x="3663" y="1"/>
                    <a:pt x="34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3"/>
            <p:cNvSpPr/>
            <p:nvPr/>
          </p:nvSpPr>
          <p:spPr>
            <a:xfrm>
              <a:off x="4615800" y="2676500"/>
              <a:ext cx="208800" cy="154700"/>
            </a:xfrm>
            <a:custGeom>
              <a:avLst/>
              <a:gdLst/>
              <a:ahLst/>
              <a:cxnLst/>
              <a:rect l="l" t="t" r="r" b="b"/>
              <a:pathLst>
                <a:path w="8352" h="6188" extrusionOk="0">
                  <a:moveTo>
                    <a:pt x="276" y="0"/>
                  </a:moveTo>
                  <a:cubicBezTo>
                    <a:pt x="104" y="0"/>
                    <a:pt x="0" y="234"/>
                    <a:pt x="150" y="383"/>
                  </a:cubicBezTo>
                  <a:cubicBezTo>
                    <a:pt x="150" y="383"/>
                    <a:pt x="181" y="383"/>
                    <a:pt x="181" y="415"/>
                  </a:cubicBezTo>
                  <a:cubicBezTo>
                    <a:pt x="973" y="1017"/>
                    <a:pt x="1226" y="2125"/>
                    <a:pt x="1575" y="3012"/>
                  </a:cubicBezTo>
                  <a:cubicBezTo>
                    <a:pt x="2018" y="4025"/>
                    <a:pt x="2588" y="4975"/>
                    <a:pt x="2968" y="6020"/>
                  </a:cubicBezTo>
                  <a:cubicBezTo>
                    <a:pt x="3019" y="6122"/>
                    <a:pt x="3124" y="6187"/>
                    <a:pt x="3226" y="6187"/>
                  </a:cubicBezTo>
                  <a:cubicBezTo>
                    <a:pt x="3314" y="6187"/>
                    <a:pt x="3399" y="6138"/>
                    <a:pt x="3443" y="6020"/>
                  </a:cubicBezTo>
                  <a:cubicBezTo>
                    <a:pt x="3728" y="5070"/>
                    <a:pt x="4108" y="4152"/>
                    <a:pt x="4488" y="3202"/>
                  </a:cubicBezTo>
                  <a:cubicBezTo>
                    <a:pt x="4742" y="2695"/>
                    <a:pt x="4963" y="2157"/>
                    <a:pt x="5122" y="1618"/>
                  </a:cubicBezTo>
                  <a:cubicBezTo>
                    <a:pt x="5286" y="1125"/>
                    <a:pt x="5329" y="736"/>
                    <a:pt x="5662" y="736"/>
                  </a:cubicBezTo>
                  <a:cubicBezTo>
                    <a:pt x="5779" y="736"/>
                    <a:pt x="5931" y="784"/>
                    <a:pt x="6135" y="890"/>
                  </a:cubicBezTo>
                  <a:cubicBezTo>
                    <a:pt x="7212" y="1492"/>
                    <a:pt x="7655" y="2695"/>
                    <a:pt x="7877" y="3962"/>
                  </a:cubicBezTo>
                  <a:cubicBezTo>
                    <a:pt x="7909" y="4152"/>
                    <a:pt x="7940" y="4342"/>
                    <a:pt x="7972" y="4532"/>
                  </a:cubicBezTo>
                  <a:cubicBezTo>
                    <a:pt x="8099" y="4342"/>
                    <a:pt x="8225" y="4183"/>
                    <a:pt x="8352" y="4057"/>
                  </a:cubicBezTo>
                  <a:cubicBezTo>
                    <a:pt x="8320" y="3867"/>
                    <a:pt x="8289" y="3708"/>
                    <a:pt x="8257" y="3550"/>
                  </a:cubicBezTo>
                  <a:cubicBezTo>
                    <a:pt x="7845" y="1808"/>
                    <a:pt x="7085" y="162"/>
                    <a:pt x="5185" y="35"/>
                  </a:cubicBezTo>
                  <a:cubicBezTo>
                    <a:pt x="5090" y="35"/>
                    <a:pt x="4963" y="98"/>
                    <a:pt x="4963" y="225"/>
                  </a:cubicBezTo>
                  <a:cubicBezTo>
                    <a:pt x="4773" y="1207"/>
                    <a:pt x="4393" y="2093"/>
                    <a:pt x="4045" y="3012"/>
                  </a:cubicBezTo>
                  <a:cubicBezTo>
                    <a:pt x="3950" y="3202"/>
                    <a:pt x="3887" y="3392"/>
                    <a:pt x="3792" y="3582"/>
                  </a:cubicBezTo>
                  <a:cubicBezTo>
                    <a:pt x="3570" y="4152"/>
                    <a:pt x="3348" y="4722"/>
                    <a:pt x="3158" y="5292"/>
                  </a:cubicBezTo>
                  <a:cubicBezTo>
                    <a:pt x="2810" y="4500"/>
                    <a:pt x="2398" y="3708"/>
                    <a:pt x="2050" y="2917"/>
                  </a:cubicBezTo>
                  <a:cubicBezTo>
                    <a:pt x="1955" y="2727"/>
                    <a:pt x="1891" y="2537"/>
                    <a:pt x="1796" y="2347"/>
                  </a:cubicBezTo>
                  <a:cubicBezTo>
                    <a:pt x="1765" y="2283"/>
                    <a:pt x="1733" y="2188"/>
                    <a:pt x="1701" y="2125"/>
                  </a:cubicBezTo>
                  <a:cubicBezTo>
                    <a:pt x="1385" y="1333"/>
                    <a:pt x="1068" y="573"/>
                    <a:pt x="371" y="35"/>
                  </a:cubicBezTo>
                  <a:cubicBezTo>
                    <a:pt x="371" y="35"/>
                    <a:pt x="340" y="3"/>
                    <a:pt x="308" y="3"/>
                  </a:cubicBezTo>
                  <a:cubicBezTo>
                    <a:pt x="297" y="1"/>
                    <a:pt x="286" y="0"/>
                    <a:pt x="2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3"/>
            <p:cNvSpPr/>
            <p:nvPr/>
          </p:nvSpPr>
          <p:spPr>
            <a:xfrm>
              <a:off x="4632200" y="2661400"/>
              <a:ext cx="105425" cy="25900"/>
            </a:xfrm>
            <a:custGeom>
              <a:avLst/>
              <a:gdLst/>
              <a:ahLst/>
              <a:cxnLst/>
              <a:rect l="l" t="t" r="r" b="b"/>
              <a:pathLst>
                <a:path w="4217" h="1036" extrusionOk="0">
                  <a:moveTo>
                    <a:pt x="2293" y="1"/>
                  </a:moveTo>
                  <a:cubicBezTo>
                    <a:pt x="2225" y="1"/>
                    <a:pt x="2157" y="3"/>
                    <a:pt x="2090" y="5"/>
                  </a:cubicBezTo>
                  <a:cubicBezTo>
                    <a:pt x="1584" y="5"/>
                    <a:pt x="317" y="37"/>
                    <a:pt x="32" y="575"/>
                  </a:cubicBezTo>
                  <a:cubicBezTo>
                    <a:pt x="0" y="702"/>
                    <a:pt x="64" y="829"/>
                    <a:pt x="190" y="829"/>
                  </a:cubicBezTo>
                  <a:cubicBezTo>
                    <a:pt x="380" y="829"/>
                    <a:pt x="570" y="702"/>
                    <a:pt x="792" y="639"/>
                  </a:cubicBezTo>
                  <a:cubicBezTo>
                    <a:pt x="1109" y="544"/>
                    <a:pt x="1425" y="512"/>
                    <a:pt x="1742" y="480"/>
                  </a:cubicBezTo>
                  <a:cubicBezTo>
                    <a:pt x="1916" y="462"/>
                    <a:pt x="2119" y="447"/>
                    <a:pt x="2330" y="447"/>
                  </a:cubicBezTo>
                  <a:cubicBezTo>
                    <a:pt x="2848" y="447"/>
                    <a:pt x="3413" y="541"/>
                    <a:pt x="3706" y="924"/>
                  </a:cubicBezTo>
                  <a:cubicBezTo>
                    <a:pt x="3755" y="1003"/>
                    <a:pt x="3829" y="1036"/>
                    <a:pt x="3902" y="1036"/>
                  </a:cubicBezTo>
                  <a:cubicBezTo>
                    <a:pt x="4062" y="1036"/>
                    <a:pt x="4216" y="876"/>
                    <a:pt x="4086" y="702"/>
                  </a:cubicBezTo>
                  <a:cubicBezTo>
                    <a:pt x="3683" y="156"/>
                    <a:pt x="2967" y="1"/>
                    <a:pt x="22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3"/>
            <p:cNvSpPr/>
            <p:nvPr/>
          </p:nvSpPr>
          <p:spPr>
            <a:xfrm>
              <a:off x="4657075" y="2665375"/>
              <a:ext cx="66550" cy="103475"/>
            </a:xfrm>
            <a:custGeom>
              <a:avLst/>
              <a:gdLst/>
              <a:ahLst/>
              <a:cxnLst/>
              <a:rect l="l" t="t" r="r" b="b"/>
              <a:pathLst>
                <a:path w="2662" h="4139" extrusionOk="0">
                  <a:moveTo>
                    <a:pt x="1234" y="1"/>
                  </a:moveTo>
                  <a:cubicBezTo>
                    <a:pt x="1138" y="1"/>
                    <a:pt x="1037" y="71"/>
                    <a:pt x="1000" y="163"/>
                  </a:cubicBezTo>
                  <a:cubicBezTo>
                    <a:pt x="620" y="1177"/>
                    <a:pt x="272" y="2253"/>
                    <a:pt x="19" y="3298"/>
                  </a:cubicBezTo>
                  <a:cubicBezTo>
                    <a:pt x="0" y="3448"/>
                    <a:pt x="103" y="3542"/>
                    <a:pt x="210" y="3542"/>
                  </a:cubicBezTo>
                  <a:cubicBezTo>
                    <a:pt x="284" y="3542"/>
                    <a:pt x="360" y="3497"/>
                    <a:pt x="399" y="3393"/>
                  </a:cubicBezTo>
                  <a:cubicBezTo>
                    <a:pt x="684" y="2570"/>
                    <a:pt x="937" y="1715"/>
                    <a:pt x="1222" y="892"/>
                  </a:cubicBezTo>
                  <a:cubicBezTo>
                    <a:pt x="1539" y="1937"/>
                    <a:pt x="1571" y="3077"/>
                    <a:pt x="2141" y="4027"/>
                  </a:cubicBezTo>
                  <a:cubicBezTo>
                    <a:pt x="2190" y="4106"/>
                    <a:pt x="2264" y="4139"/>
                    <a:pt x="2338" y="4139"/>
                  </a:cubicBezTo>
                  <a:cubicBezTo>
                    <a:pt x="2500" y="4139"/>
                    <a:pt x="2661" y="3979"/>
                    <a:pt x="2552" y="3805"/>
                  </a:cubicBezTo>
                  <a:cubicBezTo>
                    <a:pt x="1919" y="2665"/>
                    <a:pt x="1982" y="1303"/>
                    <a:pt x="1412" y="131"/>
                  </a:cubicBezTo>
                  <a:cubicBezTo>
                    <a:pt x="1372" y="38"/>
                    <a:pt x="1304" y="1"/>
                    <a:pt x="12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3"/>
            <p:cNvSpPr/>
            <p:nvPr/>
          </p:nvSpPr>
          <p:spPr>
            <a:xfrm>
              <a:off x="4631400" y="2627300"/>
              <a:ext cx="60850" cy="53850"/>
            </a:xfrm>
            <a:custGeom>
              <a:avLst/>
              <a:gdLst/>
              <a:ahLst/>
              <a:cxnLst/>
              <a:rect l="l" t="t" r="r" b="b"/>
              <a:pathLst>
                <a:path w="2434" h="2154" extrusionOk="0">
                  <a:moveTo>
                    <a:pt x="389" y="1"/>
                  </a:moveTo>
                  <a:cubicBezTo>
                    <a:pt x="286" y="1"/>
                    <a:pt x="182" y="75"/>
                    <a:pt x="159" y="166"/>
                  </a:cubicBezTo>
                  <a:cubicBezTo>
                    <a:pt x="64" y="768"/>
                    <a:pt x="1" y="1338"/>
                    <a:pt x="1" y="1939"/>
                  </a:cubicBezTo>
                  <a:cubicBezTo>
                    <a:pt x="1" y="2082"/>
                    <a:pt x="104" y="2153"/>
                    <a:pt x="210" y="2153"/>
                  </a:cubicBezTo>
                  <a:cubicBezTo>
                    <a:pt x="317" y="2153"/>
                    <a:pt x="428" y="2082"/>
                    <a:pt x="444" y="1939"/>
                  </a:cubicBezTo>
                  <a:cubicBezTo>
                    <a:pt x="444" y="1528"/>
                    <a:pt x="476" y="1084"/>
                    <a:pt x="539" y="641"/>
                  </a:cubicBezTo>
                  <a:cubicBezTo>
                    <a:pt x="1014" y="989"/>
                    <a:pt x="1489" y="1338"/>
                    <a:pt x="1996" y="1591"/>
                  </a:cubicBezTo>
                  <a:cubicBezTo>
                    <a:pt x="2034" y="1610"/>
                    <a:pt x="2071" y="1618"/>
                    <a:pt x="2105" y="1618"/>
                  </a:cubicBezTo>
                  <a:cubicBezTo>
                    <a:pt x="2305" y="1618"/>
                    <a:pt x="2433" y="1346"/>
                    <a:pt x="2218" y="1211"/>
                  </a:cubicBezTo>
                  <a:cubicBezTo>
                    <a:pt x="1647" y="799"/>
                    <a:pt x="1077" y="451"/>
                    <a:pt x="507" y="39"/>
                  </a:cubicBezTo>
                  <a:cubicBezTo>
                    <a:pt x="471" y="12"/>
                    <a:pt x="430" y="1"/>
                    <a:pt x="3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3"/>
            <p:cNvSpPr/>
            <p:nvPr/>
          </p:nvSpPr>
          <p:spPr>
            <a:xfrm>
              <a:off x="4684975" y="2626500"/>
              <a:ext cx="59675" cy="52975"/>
            </a:xfrm>
            <a:custGeom>
              <a:avLst/>
              <a:gdLst/>
              <a:ahLst/>
              <a:cxnLst/>
              <a:rect l="l" t="t" r="r" b="b"/>
              <a:pathLst>
                <a:path w="2387" h="2119" extrusionOk="0">
                  <a:moveTo>
                    <a:pt x="2006" y="1"/>
                  </a:moveTo>
                  <a:cubicBezTo>
                    <a:pt x="1952" y="1"/>
                    <a:pt x="1897" y="22"/>
                    <a:pt x="1848" y="71"/>
                  </a:cubicBezTo>
                  <a:cubicBezTo>
                    <a:pt x="1341" y="546"/>
                    <a:pt x="835" y="1021"/>
                    <a:pt x="170" y="1338"/>
                  </a:cubicBezTo>
                  <a:cubicBezTo>
                    <a:pt x="0" y="1423"/>
                    <a:pt x="82" y="1733"/>
                    <a:pt x="259" y="1733"/>
                  </a:cubicBezTo>
                  <a:cubicBezTo>
                    <a:pt x="280" y="1733"/>
                    <a:pt x="304" y="1729"/>
                    <a:pt x="328" y="1718"/>
                  </a:cubicBezTo>
                  <a:cubicBezTo>
                    <a:pt x="898" y="1496"/>
                    <a:pt x="1341" y="1116"/>
                    <a:pt x="1785" y="736"/>
                  </a:cubicBezTo>
                  <a:lnTo>
                    <a:pt x="1785" y="736"/>
                  </a:lnTo>
                  <a:cubicBezTo>
                    <a:pt x="1816" y="1116"/>
                    <a:pt x="1785" y="1465"/>
                    <a:pt x="1721" y="1845"/>
                  </a:cubicBezTo>
                  <a:cubicBezTo>
                    <a:pt x="1702" y="2016"/>
                    <a:pt x="1832" y="2118"/>
                    <a:pt x="1958" y="2118"/>
                  </a:cubicBezTo>
                  <a:cubicBezTo>
                    <a:pt x="2043" y="2118"/>
                    <a:pt x="2127" y="2073"/>
                    <a:pt x="2165" y="1971"/>
                  </a:cubicBezTo>
                  <a:cubicBezTo>
                    <a:pt x="2386" y="1465"/>
                    <a:pt x="2291" y="800"/>
                    <a:pt x="2260" y="261"/>
                  </a:cubicBezTo>
                  <a:cubicBezTo>
                    <a:pt x="2238" y="108"/>
                    <a:pt x="2125" y="1"/>
                    <a:pt x="20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3"/>
            <p:cNvSpPr/>
            <p:nvPr/>
          </p:nvSpPr>
          <p:spPr>
            <a:xfrm>
              <a:off x="4565700" y="2410100"/>
              <a:ext cx="245450" cy="225600"/>
            </a:xfrm>
            <a:custGeom>
              <a:avLst/>
              <a:gdLst/>
              <a:ahLst/>
              <a:cxnLst/>
              <a:rect l="l" t="t" r="r" b="b"/>
              <a:pathLst>
                <a:path w="9818" h="9024" extrusionOk="0">
                  <a:moveTo>
                    <a:pt x="5697" y="1"/>
                  </a:moveTo>
                  <a:cubicBezTo>
                    <a:pt x="3835" y="1"/>
                    <a:pt x="1915" y="903"/>
                    <a:pt x="919" y="2457"/>
                  </a:cubicBezTo>
                  <a:cubicBezTo>
                    <a:pt x="285" y="3407"/>
                    <a:pt x="0" y="4642"/>
                    <a:pt x="348" y="5750"/>
                  </a:cubicBezTo>
                  <a:cubicBezTo>
                    <a:pt x="507" y="6226"/>
                    <a:pt x="824" y="6637"/>
                    <a:pt x="1172" y="6986"/>
                  </a:cubicBezTo>
                  <a:cubicBezTo>
                    <a:pt x="1647" y="7461"/>
                    <a:pt x="2787" y="7936"/>
                    <a:pt x="2660" y="8759"/>
                  </a:cubicBezTo>
                  <a:cubicBezTo>
                    <a:pt x="2621" y="8916"/>
                    <a:pt x="2751" y="9024"/>
                    <a:pt x="2872" y="9024"/>
                  </a:cubicBezTo>
                  <a:cubicBezTo>
                    <a:pt x="2946" y="9024"/>
                    <a:pt x="3016" y="8982"/>
                    <a:pt x="3040" y="8886"/>
                  </a:cubicBezTo>
                  <a:cubicBezTo>
                    <a:pt x="3389" y="7176"/>
                    <a:pt x="1204" y="7017"/>
                    <a:pt x="792" y="5465"/>
                  </a:cubicBezTo>
                  <a:cubicBezTo>
                    <a:pt x="127" y="3059"/>
                    <a:pt x="2407" y="1095"/>
                    <a:pt x="4497" y="652"/>
                  </a:cubicBezTo>
                  <a:cubicBezTo>
                    <a:pt x="4881" y="562"/>
                    <a:pt x="5290" y="512"/>
                    <a:pt x="5700" y="512"/>
                  </a:cubicBezTo>
                  <a:cubicBezTo>
                    <a:pt x="6880" y="512"/>
                    <a:pt x="8066" y="924"/>
                    <a:pt x="8677" y="1982"/>
                  </a:cubicBezTo>
                  <a:cubicBezTo>
                    <a:pt x="9659" y="3724"/>
                    <a:pt x="8899" y="6922"/>
                    <a:pt x="6809" y="7397"/>
                  </a:cubicBezTo>
                  <a:cubicBezTo>
                    <a:pt x="6519" y="7455"/>
                    <a:pt x="6601" y="7884"/>
                    <a:pt x="6859" y="7884"/>
                  </a:cubicBezTo>
                  <a:cubicBezTo>
                    <a:pt x="6883" y="7884"/>
                    <a:pt x="6909" y="7880"/>
                    <a:pt x="6936" y="7872"/>
                  </a:cubicBezTo>
                  <a:cubicBezTo>
                    <a:pt x="8962" y="7429"/>
                    <a:pt x="9818" y="4927"/>
                    <a:pt x="9533" y="3059"/>
                  </a:cubicBezTo>
                  <a:cubicBezTo>
                    <a:pt x="9279" y="1254"/>
                    <a:pt x="7886" y="177"/>
                    <a:pt x="6144" y="18"/>
                  </a:cubicBezTo>
                  <a:cubicBezTo>
                    <a:pt x="5996" y="7"/>
                    <a:pt x="5846" y="1"/>
                    <a:pt x="56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3"/>
            <p:cNvSpPr/>
            <p:nvPr/>
          </p:nvSpPr>
          <p:spPr>
            <a:xfrm>
              <a:off x="4731150" y="2599875"/>
              <a:ext cx="12700" cy="31975"/>
            </a:xfrm>
            <a:custGeom>
              <a:avLst/>
              <a:gdLst/>
              <a:ahLst/>
              <a:cxnLst/>
              <a:rect l="l" t="t" r="r" b="b"/>
              <a:pathLst>
                <a:path w="508" h="1279" extrusionOk="0">
                  <a:moveTo>
                    <a:pt x="245" y="0"/>
                  </a:moveTo>
                  <a:cubicBezTo>
                    <a:pt x="145" y="0"/>
                    <a:pt x="48" y="63"/>
                    <a:pt x="33" y="186"/>
                  </a:cubicBezTo>
                  <a:cubicBezTo>
                    <a:pt x="33" y="345"/>
                    <a:pt x="33" y="503"/>
                    <a:pt x="33" y="661"/>
                  </a:cubicBezTo>
                  <a:cubicBezTo>
                    <a:pt x="33" y="820"/>
                    <a:pt x="1" y="978"/>
                    <a:pt x="64" y="1136"/>
                  </a:cubicBezTo>
                  <a:cubicBezTo>
                    <a:pt x="80" y="1231"/>
                    <a:pt x="167" y="1279"/>
                    <a:pt x="254" y="1279"/>
                  </a:cubicBezTo>
                  <a:cubicBezTo>
                    <a:pt x="341" y="1279"/>
                    <a:pt x="429" y="1231"/>
                    <a:pt x="444" y="1136"/>
                  </a:cubicBezTo>
                  <a:cubicBezTo>
                    <a:pt x="508" y="978"/>
                    <a:pt x="476" y="820"/>
                    <a:pt x="476" y="661"/>
                  </a:cubicBezTo>
                  <a:cubicBezTo>
                    <a:pt x="476" y="503"/>
                    <a:pt x="476" y="345"/>
                    <a:pt x="476" y="218"/>
                  </a:cubicBezTo>
                  <a:cubicBezTo>
                    <a:pt x="460" y="71"/>
                    <a:pt x="351" y="0"/>
                    <a:pt x="2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3"/>
            <p:cNvSpPr/>
            <p:nvPr/>
          </p:nvSpPr>
          <p:spPr>
            <a:xfrm>
              <a:off x="4572575" y="2443175"/>
              <a:ext cx="147525" cy="77375"/>
            </a:xfrm>
            <a:custGeom>
              <a:avLst/>
              <a:gdLst/>
              <a:ahLst/>
              <a:cxnLst/>
              <a:rect l="l" t="t" r="r" b="b"/>
              <a:pathLst>
                <a:path w="5901" h="3095" extrusionOk="0">
                  <a:moveTo>
                    <a:pt x="5548" y="1"/>
                  </a:moveTo>
                  <a:cubicBezTo>
                    <a:pt x="5466" y="1"/>
                    <a:pt x="5389" y="46"/>
                    <a:pt x="5362" y="152"/>
                  </a:cubicBezTo>
                  <a:cubicBezTo>
                    <a:pt x="5069" y="1739"/>
                    <a:pt x="3214" y="2554"/>
                    <a:pt x="1625" y="2554"/>
                  </a:cubicBezTo>
                  <a:cubicBezTo>
                    <a:pt x="1153" y="2554"/>
                    <a:pt x="704" y="2482"/>
                    <a:pt x="327" y="2337"/>
                  </a:cubicBezTo>
                  <a:cubicBezTo>
                    <a:pt x="304" y="2326"/>
                    <a:pt x="282" y="2321"/>
                    <a:pt x="261" y="2321"/>
                  </a:cubicBezTo>
                  <a:cubicBezTo>
                    <a:pt x="104" y="2321"/>
                    <a:pt x="1" y="2602"/>
                    <a:pt x="169" y="2686"/>
                  </a:cubicBezTo>
                  <a:cubicBezTo>
                    <a:pt x="690" y="2966"/>
                    <a:pt x="1239" y="3095"/>
                    <a:pt x="1790" y="3095"/>
                  </a:cubicBezTo>
                  <a:cubicBezTo>
                    <a:pt x="2545" y="3095"/>
                    <a:pt x="3305" y="2853"/>
                    <a:pt x="4000" y="2432"/>
                  </a:cubicBezTo>
                  <a:cubicBezTo>
                    <a:pt x="4697" y="2021"/>
                    <a:pt x="5901" y="1166"/>
                    <a:pt x="5806" y="216"/>
                  </a:cubicBezTo>
                  <a:cubicBezTo>
                    <a:pt x="5787" y="87"/>
                    <a:pt x="5662" y="1"/>
                    <a:pt x="55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3"/>
            <p:cNvSpPr/>
            <p:nvPr/>
          </p:nvSpPr>
          <p:spPr>
            <a:xfrm>
              <a:off x="4693200" y="2472875"/>
              <a:ext cx="102900" cy="38050"/>
            </a:xfrm>
            <a:custGeom>
              <a:avLst/>
              <a:gdLst/>
              <a:ahLst/>
              <a:cxnLst/>
              <a:rect l="l" t="t" r="r" b="b"/>
              <a:pathLst>
                <a:path w="4116" h="1522" extrusionOk="0">
                  <a:moveTo>
                    <a:pt x="281" y="1"/>
                  </a:moveTo>
                  <a:cubicBezTo>
                    <a:pt x="147" y="1"/>
                    <a:pt x="1" y="163"/>
                    <a:pt x="94" y="326"/>
                  </a:cubicBezTo>
                  <a:cubicBezTo>
                    <a:pt x="537" y="1054"/>
                    <a:pt x="1551" y="1403"/>
                    <a:pt x="2342" y="1498"/>
                  </a:cubicBezTo>
                  <a:cubicBezTo>
                    <a:pt x="2451" y="1513"/>
                    <a:pt x="2570" y="1522"/>
                    <a:pt x="2695" y="1522"/>
                  </a:cubicBezTo>
                  <a:cubicBezTo>
                    <a:pt x="3339" y="1522"/>
                    <a:pt x="4116" y="1290"/>
                    <a:pt x="4116" y="548"/>
                  </a:cubicBezTo>
                  <a:cubicBezTo>
                    <a:pt x="4116" y="410"/>
                    <a:pt x="4005" y="333"/>
                    <a:pt x="3899" y="333"/>
                  </a:cubicBezTo>
                  <a:cubicBezTo>
                    <a:pt x="3835" y="333"/>
                    <a:pt x="3772" y="361"/>
                    <a:pt x="3736" y="421"/>
                  </a:cubicBezTo>
                  <a:cubicBezTo>
                    <a:pt x="3450" y="882"/>
                    <a:pt x="3089" y="1039"/>
                    <a:pt x="2651" y="1039"/>
                  </a:cubicBezTo>
                  <a:cubicBezTo>
                    <a:pt x="2458" y="1039"/>
                    <a:pt x="2249" y="1008"/>
                    <a:pt x="2026" y="959"/>
                  </a:cubicBezTo>
                  <a:cubicBezTo>
                    <a:pt x="1424" y="833"/>
                    <a:pt x="822" y="548"/>
                    <a:pt x="411" y="73"/>
                  </a:cubicBezTo>
                  <a:cubicBezTo>
                    <a:pt x="377" y="22"/>
                    <a:pt x="330" y="1"/>
                    <a:pt x="2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3"/>
            <p:cNvSpPr/>
            <p:nvPr/>
          </p:nvSpPr>
          <p:spPr>
            <a:xfrm>
              <a:off x="5021725" y="2662450"/>
              <a:ext cx="86325" cy="137650"/>
            </a:xfrm>
            <a:custGeom>
              <a:avLst/>
              <a:gdLst/>
              <a:ahLst/>
              <a:cxnLst/>
              <a:rect l="l" t="t" r="r" b="b"/>
              <a:pathLst>
                <a:path w="3453" h="5506" extrusionOk="0">
                  <a:moveTo>
                    <a:pt x="3232" y="1"/>
                  </a:moveTo>
                  <a:cubicBezTo>
                    <a:pt x="3205" y="1"/>
                    <a:pt x="3173" y="8"/>
                    <a:pt x="3136" y="27"/>
                  </a:cubicBezTo>
                  <a:cubicBezTo>
                    <a:pt x="1584" y="629"/>
                    <a:pt x="539" y="2465"/>
                    <a:pt x="127" y="4270"/>
                  </a:cubicBezTo>
                  <a:cubicBezTo>
                    <a:pt x="64" y="4492"/>
                    <a:pt x="32" y="4682"/>
                    <a:pt x="1" y="4904"/>
                  </a:cubicBezTo>
                  <a:cubicBezTo>
                    <a:pt x="159" y="5094"/>
                    <a:pt x="286" y="5284"/>
                    <a:pt x="412" y="5506"/>
                  </a:cubicBezTo>
                  <a:cubicBezTo>
                    <a:pt x="444" y="5284"/>
                    <a:pt x="476" y="5030"/>
                    <a:pt x="539" y="4777"/>
                  </a:cubicBezTo>
                  <a:cubicBezTo>
                    <a:pt x="887" y="3004"/>
                    <a:pt x="1647" y="1135"/>
                    <a:pt x="3231" y="470"/>
                  </a:cubicBezTo>
                  <a:lnTo>
                    <a:pt x="3262" y="470"/>
                  </a:lnTo>
                  <a:cubicBezTo>
                    <a:pt x="3421" y="407"/>
                    <a:pt x="3452" y="217"/>
                    <a:pt x="3389" y="90"/>
                  </a:cubicBezTo>
                  <a:cubicBezTo>
                    <a:pt x="3344" y="45"/>
                    <a:pt x="3300" y="1"/>
                    <a:pt x="32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3"/>
            <p:cNvSpPr/>
            <p:nvPr/>
          </p:nvSpPr>
          <p:spPr>
            <a:xfrm>
              <a:off x="5098725" y="2665275"/>
              <a:ext cx="220075" cy="167850"/>
            </a:xfrm>
            <a:custGeom>
              <a:avLst/>
              <a:gdLst/>
              <a:ahLst/>
              <a:cxnLst/>
              <a:rect l="l" t="t" r="r" b="b"/>
              <a:pathLst>
                <a:path w="8803" h="6714" extrusionOk="0">
                  <a:moveTo>
                    <a:pt x="271" y="0"/>
                  </a:moveTo>
                  <a:cubicBezTo>
                    <a:pt x="118" y="0"/>
                    <a:pt x="0" y="259"/>
                    <a:pt x="182" y="389"/>
                  </a:cubicBezTo>
                  <a:cubicBezTo>
                    <a:pt x="942" y="991"/>
                    <a:pt x="1196" y="2131"/>
                    <a:pt x="1576" y="2986"/>
                  </a:cubicBezTo>
                  <a:cubicBezTo>
                    <a:pt x="2019" y="4031"/>
                    <a:pt x="2589" y="4981"/>
                    <a:pt x="2969" y="5994"/>
                  </a:cubicBezTo>
                  <a:cubicBezTo>
                    <a:pt x="3020" y="6113"/>
                    <a:pt x="3126" y="6177"/>
                    <a:pt x="3222" y="6177"/>
                  </a:cubicBezTo>
                  <a:cubicBezTo>
                    <a:pt x="3306" y="6177"/>
                    <a:pt x="3383" y="6129"/>
                    <a:pt x="3413" y="6026"/>
                  </a:cubicBezTo>
                  <a:cubicBezTo>
                    <a:pt x="3729" y="5044"/>
                    <a:pt x="4109" y="4126"/>
                    <a:pt x="4489" y="3207"/>
                  </a:cubicBezTo>
                  <a:cubicBezTo>
                    <a:pt x="4711" y="2669"/>
                    <a:pt x="4933" y="2162"/>
                    <a:pt x="5123" y="1592"/>
                  </a:cubicBezTo>
                  <a:cubicBezTo>
                    <a:pt x="5263" y="1126"/>
                    <a:pt x="5317" y="728"/>
                    <a:pt x="5652" y="728"/>
                  </a:cubicBezTo>
                  <a:cubicBezTo>
                    <a:pt x="5772" y="728"/>
                    <a:pt x="5928" y="779"/>
                    <a:pt x="6136" y="896"/>
                  </a:cubicBezTo>
                  <a:cubicBezTo>
                    <a:pt x="8005" y="1909"/>
                    <a:pt x="7910" y="4759"/>
                    <a:pt x="8258" y="6533"/>
                  </a:cubicBezTo>
                  <a:cubicBezTo>
                    <a:pt x="8283" y="6658"/>
                    <a:pt x="8378" y="6714"/>
                    <a:pt x="8479" y="6714"/>
                  </a:cubicBezTo>
                  <a:cubicBezTo>
                    <a:pt x="8634" y="6714"/>
                    <a:pt x="8803" y="6585"/>
                    <a:pt x="8765" y="6374"/>
                  </a:cubicBezTo>
                  <a:cubicBezTo>
                    <a:pt x="8353" y="4284"/>
                    <a:pt x="8195" y="199"/>
                    <a:pt x="5186" y="9"/>
                  </a:cubicBezTo>
                  <a:cubicBezTo>
                    <a:pt x="5091" y="9"/>
                    <a:pt x="4964" y="104"/>
                    <a:pt x="4964" y="199"/>
                  </a:cubicBezTo>
                  <a:cubicBezTo>
                    <a:pt x="4616" y="1972"/>
                    <a:pt x="3698" y="3556"/>
                    <a:pt x="3159" y="5266"/>
                  </a:cubicBezTo>
                  <a:cubicBezTo>
                    <a:pt x="2684" y="4221"/>
                    <a:pt x="2146" y="3176"/>
                    <a:pt x="1703" y="2099"/>
                  </a:cubicBezTo>
                  <a:cubicBezTo>
                    <a:pt x="1386" y="1339"/>
                    <a:pt x="1069" y="547"/>
                    <a:pt x="372" y="40"/>
                  </a:cubicBezTo>
                  <a:cubicBezTo>
                    <a:pt x="339" y="12"/>
                    <a:pt x="304" y="0"/>
                    <a:pt x="2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3"/>
            <p:cNvSpPr/>
            <p:nvPr/>
          </p:nvSpPr>
          <p:spPr>
            <a:xfrm>
              <a:off x="5114350" y="2649650"/>
              <a:ext cx="106325" cy="26075"/>
            </a:xfrm>
            <a:custGeom>
              <a:avLst/>
              <a:gdLst/>
              <a:ahLst/>
              <a:cxnLst/>
              <a:rect l="l" t="t" r="r" b="b"/>
              <a:pathLst>
                <a:path w="4253" h="1043" extrusionOk="0">
                  <a:moveTo>
                    <a:pt x="2123" y="0"/>
                  </a:moveTo>
                  <a:cubicBezTo>
                    <a:pt x="1616" y="32"/>
                    <a:pt x="349" y="64"/>
                    <a:pt x="64" y="602"/>
                  </a:cubicBezTo>
                  <a:cubicBezTo>
                    <a:pt x="1" y="697"/>
                    <a:pt x="64" y="824"/>
                    <a:pt x="191" y="824"/>
                  </a:cubicBezTo>
                  <a:cubicBezTo>
                    <a:pt x="215" y="827"/>
                    <a:pt x="238" y="829"/>
                    <a:pt x="262" y="829"/>
                  </a:cubicBezTo>
                  <a:cubicBezTo>
                    <a:pt x="454" y="829"/>
                    <a:pt x="626" y="722"/>
                    <a:pt x="824" y="665"/>
                  </a:cubicBezTo>
                  <a:cubicBezTo>
                    <a:pt x="1109" y="570"/>
                    <a:pt x="1458" y="507"/>
                    <a:pt x="1774" y="475"/>
                  </a:cubicBezTo>
                  <a:cubicBezTo>
                    <a:pt x="1944" y="458"/>
                    <a:pt x="2142" y="442"/>
                    <a:pt x="2347" y="442"/>
                  </a:cubicBezTo>
                  <a:cubicBezTo>
                    <a:pt x="2870" y="442"/>
                    <a:pt x="3442" y="541"/>
                    <a:pt x="3738" y="950"/>
                  </a:cubicBezTo>
                  <a:cubicBezTo>
                    <a:pt x="3784" y="1015"/>
                    <a:pt x="3852" y="1042"/>
                    <a:pt x="3921" y="1042"/>
                  </a:cubicBezTo>
                  <a:cubicBezTo>
                    <a:pt x="4086" y="1042"/>
                    <a:pt x="4252" y="886"/>
                    <a:pt x="4118" y="729"/>
                  </a:cubicBezTo>
                  <a:cubicBezTo>
                    <a:pt x="3674" y="95"/>
                    <a:pt x="2851" y="0"/>
                    <a:pt x="21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3"/>
            <p:cNvSpPr/>
            <p:nvPr/>
          </p:nvSpPr>
          <p:spPr>
            <a:xfrm>
              <a:off x="5139525" y="2653900"/>
              <a:ext cx="67125" cy="103700"/>
            </a:xfrm>
            <a:custGeom>
              <a:avLst/>
              <a:gdLst/>
              <a:ahLst/>
              <a:cxnLst/>
              <a:rect l="l" t="t" r="r" b="b"/>
              <a:pathLst>
                <a:path w="2685" h="4148" extrusionOk="0">
                  <a:moveTo>
                    <a:pt x="1255" y="1"/>
                  </a:moveTo>
                  <a:cubicBezTo>
                    <a:pt x="1158" y="1"/>
                    <a:pt x="1057" y="68"/>
                    <a:pt x="1021" y="179"/>
                  </a:cubicBezTo>
                  <a:cubicBezTo>
                    <a:pt x="641" y="1192"/>
                    <a:pt x="292" y="2237"/>
                    <a:pt x="39" y="3314"/>
                  </a:cubicBezTo>
                  <a:cubicBezTo>
                    <a:pt x="1" y="3448"/>
                    <a:pt x="112" y="3535"/>
                    <a:pt x="227" y="3535"/>
                  </a:cubicBezTo>
                  <a:cubicBezTo>
                    <a:pt x="303" y="3535"/>
                    <a:pt x="381" y="3497"/>
                    <a:pt x="419" y="3409"/>
                  </a:cubicBezTo>
                  <a:cubicBezTo>
                    <a:pt x="704" y="2586"/>
                    <a:pt x="957" y="1731"/>
                    <a:pt x="1242" y="907"/>
                  </a:cubicBezTo>
                  <a:cubicBezTo>
                    <a:pt x="1559" y="1952"/>
                    <a:pt x="1591" y="3061"/>
                    <a:pt x="2161" y="4042"/>
                  </a:cubicBezTo>
                  <a:cubicBezTo>
                    <a:pt x="2207" y="4117"/>
                    <a:pt x="2275" y="4147"/>
                    <a:pt x="2344" y="4147"/>
                  </a:cubicBezTo>
                  <a:cubicBezTo>
                    <a:pt x="2511" y="4147"/>
                    <a:pt x="2684" y="3968"/>
                    <a:pt x="2572" y="3789"/>
                  </a:cubicBezTo>
                  <a:cubicBezTo>
                    <a:pt x="1907" y="2649"/>
                    <a:pt x="2002" y="1287"/>
                    <a:pt x="1432" y="115"/>
                  </a:cubicBezTo>
                  <a:cubicBezTo>
                    <a:pt x="1393" y="36"/>
                    <a:pt x="1325" y="1"/>
                    <a:pt x="12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3"/>
            <p:cNvSpPr/>
            <p:nvPr/>
          </p:nvSpPr>
          <p:spPr>
            <a:xfrm>
              <a:off x="5113575" y="2615800"/>
              <a:ext cx="61550" cy="54250"/>
            </a:xfrm>
            <a:custGeom>
              <a:avLst/>
              <a:gdLst/>
              <a:ahLst/>
              <a:cxnLst/>
              <a:rect l="l" t="t" r="r" b="b"/>
              <a:pathLst>
                <a:path w="2462" h="2170" extrusionOk="0">
                  <a:moveTo>
                    <a:pt x="431" y="0"/>
                  </a:moveTo>
                  <a:cubicBezTo>
                    <a:pt x="324" y="0"/>
                    <a:pt x="214" y="65"/>
                    <a:pt x="190" y="183"/>
                  </a:cubicBezTo>
                  <a:cubicBezTo>
                    <a:pt x="95" y="753"/>
                    <a:pt x="32" y="1354"/>
                    <a:pt x="0" y="1956"/>
                  </a:cubicBezTo>
                  <a:cubicBezTo>
                    <a:pt x="0" y="2099"/>
                    <a:pt x="111" y="2170"/>
                    <a:pt x="222" y="2170"/>
                  </a:cubicBezTo>
                  <a:cubicBezTo>
                    <a:pt x="333" y="2170"/>
                    <a:pt x="443" y="2099"/>
                    <a:pt x="443" y="1956"/>
                  </a:cubicBezTo>
                  <a:cubicBezTo>
                    <a:pt x="475" y="1513"/>
                    <a:pt x="507" y="1069"/>
                    <a:pt x="570" y="626"/>
                  </a:cubicBezTo>
                  <a:cubicBezTo>
                    <a:pt x="1045" y="974"/>
                    <a:pt x="1520" y="1354"/>
                    <a:pt x="2027" y="1576"/>
                  </a:cubicBezTo>
                  <a:cubicBezTo>
                    <a:pt x="2067" y="1596"/>
                    <a:pt x="2107" y="1605"/>
                    <a:pt x="2144" y="1605"/>
                  </a:cubicBezTo>
                  <a:cubicBezTo>
                    <a:pt x="2339" y="1605"/>
                    <a:pt x="2462" y="1356"/>
                    <a:pt x="2249" y="1196"/>
                  </a:cubicBezTo>
                  <a:cubicBezTo>
                    <a:pt x="1679" y="816"/>
                    <a:pt x="1077" y="436"/>
                    <a:pt x="539" y="24"/>
                  </a:cubicBezTo>
                  <a:cubicBezTo>
                    <a:pt x="506" y="8"/>
                    <a:pt x="469" y="0"/>
                    <a:pt x="4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3"/>
            <p:cNvSpPr/>
            <p:nvPr/>
          </p:nvSpPr>
          <p:spPr>
            <a:xfrm>
              <a:off x="5167925" y="2615400"/>
              <a:ext cx="59675" cy="52775"/>
            </a:xfrm>
            <a:custGeom>
              <a:avLst/>
              <a:gdLst/>
              <a:ahLst/>
              <a:cxnLst/>
              <a:rect l="l" t="t" r="r" b="b"/>
              <a:pathLst>
                <a:path w="2387" h="2111" extrusionOk="0">
                  <a:moveTo>
                    <a:pt x="2009" y="0"/>
                  </a:moveTo>
                  <a:cubicBezTo>
                    <a:pt x="1955" y="0"/>
                    <a:pt x="1898" y="22"/>
                    <a:pt x="1848" y="72"/>
                  </a:cubicBezTo>
                  <a:cubicBezTo>
                    <a:pt x="1341" y="547"/>
                    <a:pt x="835" y="990"/>
                    <a:pt x="170" y="1307"/>
                  </a:cubicBezTo>
                  <a:cubicBezTo>
                    <a:pt x="0" y="1392"/>
                    <a:pt x="82" y="1702"/>
                    <a:pt x="259" y="1702"/>
                  </a:cubicBezTo>
                  <a:cubicBezTo>
                    <a:pt x="281" y="1702"/>
                    <a:pt x="304" y="1698"/>
                    <a:pt x="328" y="1687"/>
                  </a:cubicBezTo>
                  <a:cubicBezTo>
                    <a:pt x="898" y="1465"/>
                    <a:pt x="1341" y="1117"/>
                    <a:pt x="1785" y="737"/>
                  </a:cubicBezTo>
                  <a:lnTo>
                    <a:pt x="1785" y="737"/>
                  </a:lnTo>
                  <a:cubicBezTo>
                    <a:pt x="1785" y="1085"/>
                    <a:pt x="1785" y="1434"/>
                    <a:pt x="1721" y="1814"/>
                  </a:cubicBezTo>
                  <a:cubicBezTo>
                    <a:pt x="1684" y="2001"/>
                    <a:pt x="1801" y="2110"/>
                    <a:pt x="1929" y="2110"/>
                  </a:cubicBezTo>
                  <a:cubicBezTo>
                    <a:pt x="2018" y="2110"/>
                    <a:pt x="2113" y="2057"/>
                    <a:pt x="2165" y="1940"/>
                  </a:cubicBezTo>
                  <a:cubicBezTo>
                    <a:pt x="2386" y="1434"/>
                    <a:pt x="2291" y="769"/>
                    <a:pt x="2228" y="230"/>
                  </a:cubicBezTo>
                  <a:cubicBezTo>
                    <a:pt x="2228" y="101"/>
                    <a:pt x="2125" y="0"/>
                    <a:pt x="20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3"/>
            <p:cNvSpPr/>
            <p:nvPr/>
          </p:nvSpPr>
          <p:spPr>
            <a:xfrm>
              <a:off x="5048650" y="2398225"/>
              <a:ext cx="245450" cy="225650"/>
            </a:xfrm>
            <a:custGeom>
              <a:avLst/>
              <a:gdLst/>
              <a:ahLst/>
              <a:cxnLst/>
              <a:rect l="l" t="t" r="r" b="b"/>
              <a:pathLst>
                <a:path w="9818" h="9026" extrusionOk="0">
                  <a:moveTo>
                    <a:pt x="5672" y="1"/>
                  </a:moveTo>
                  <a:cubicBezTo>
                    <a:pt x="3835" y="1"/>
                    <a:pt x="1915" y="903"/>
                    <a:pt x="919" y="2457"/>
                  </a:cubicBezTo>
                  <a:cubicBezTo>
                    <a:pt x="285" y="3407"/>
                    <a:pt x="0" y="4674"/>
                    <a:pt x="349" y="5750"/>
                  </a:cubicBezTo>
                  <a:cubicBezTo>
                    <a:pt x="507" y="6257"/>
                    <a:pt x="792" y="6637"/>
                    <a:pt x="1172" y="6986"/>
                  </a:cubicBezTo>
                  <a:cubicBezTo>
                    <a:pt x="1647" y="7492"/>
                    <a:pt x="2787" y="7936"/>
                    <a:pt x="2660" y="8791"/>
                  </a:cubicBezTo>
                  <a:cubicBezTo>
                    <a:pt x="2622" y="8926"/>
                    <a:pt x="2748" y="9026"/>
                    <a:pt x="2867" y="9026"/>
                  </a:cubicBezTo>
                  <a:cubicBezTo>
                    <a:pt x="2943" y="9026"/>
                    <a:pt x="3016" y="8985"/>
                    <a:pt x="3040" y="8886"/>
                  </a:cubicBezTo>
                  <a:cubicBezTo>
                    <a:pt x="3389" y="7176"/>
                    <a:pt x="1204" y="7049"/>
                    <a:pt x="792" y="5465"/>
                  </a:cubicBezTo>
                  <a:cubicBezTo>
                    <a:pt x="127" y="3090"/>
                    <a:pt x="2407" y="1127"/>
                    <a:pt x="4497" y="652"/>
                  </a:cubicBezTo>
                  <a:cubicBezTo>
                    <a:pt x="4879" y="562"/>
                    <a:pt x="5286" y="513"/>
                    <a:pt x="5694" y="513"/>
                  </a:cubicBezTo>
                  <a:cubicBezTo>
                    <a:pt x="6876" y="513"/>
                    <a:pt x="8065" y="931"/>
                    <a:pt x="8678" y="2014"/>
                  </a:cubicBezTo>
                  <a:cubicBezTo>
                    <a:pt x="9659" y="3724"/>
                    <a:pt x="8899" y="6954"/>
                    <a:pt x="6809" y="7397"/>
                  </a:cubicBezTo>
                  <a:cubicBezTo>
                    <a:pt x="6512" y="7486"/>
                    <a:pt x="6605" y="7910"/>
                    <a:pt x="6879" y="7910"/>
                  </a:cubicBezTo>
                  <a:cubicBezTo>
                    <a:pt x="6897" y="7910"/>
                    <a:pt x="6916" y="7908"/>
                    <a:pt x="6936" y="7904"/>
                  </a:cubicBezTo>
                  <a:cubicBezTo>
                    <a:pt x="8963" y="7429"/>
                    <a:pt x="9818" y="4927"/>
                    <a:pt x="9533" y="3059"/>
                  </a:cubicBezTo>
                  <a:cubicBezTo>
                    <a:pt x="9279" y="1285"/>
                    <a:pt x="7886" y="177"/>
                    <a:pt x="6112" y="18"/>
                  </a:cubicBezTo>
                  <a:cubicBezTo>
                    <a:pt x="5966" y="7"/>
                    <a:pt x="5819" y="1"/>
                    <a:pt x="56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3"/>
            <p:cNvSpPr/>
            <p:nvPr/>
          </p:nvSpPr>
          <p:spPr>
            <a:xfrm>
              <a:off x="5214125" y="2588100"/>
              <a:ext cx="11900" cy="31875"/>
            </a:xfrm>
            <a:custGeom>
              <a:avLst/>
              <a:gdLst/>
              <a:ahLst/>
              <a:cxnLst/>
              <a:rect l="l" t="t" r="r" b="b"/>
              <a:pathLst>
                <a:path w="476" h="1275" extrusionOk="0">
                  <a:moveTo>
                    <a:pt x="253" y="0"/>
                  </a:moveTo>
                  <a:cubicBezTo>
                    <a:pt x="151" y="0"/>
                    <a:pt x="48" y="71"/>
                    <a:pt x="32" y="214"/>
                  </a:cubicBezTo>
                  <a:cubicBezTo>
                    <a:pt x="32" y="372"/>
                    <a:pt x="32" y="531"/>
                    <a:pt x="32" y="689"/>
                  </a:cubicBezTo>
                  <a:cubicBezTo>
                    <a:pt x="32" y="816"/>
                    <a:pt x="0" y="974"/>
                    <a:pt x="63" y="1132"/>
                  </a:cubicBezTo>
                  <a:cubicBezTo>
                    <a:pt x="79" y="1227"/>
                    <a:pt x="166" y="1275"/>
                    <a:pt x="253" y="1275"/>
                  </a:cubicBezTo>
                  <a:cubicBezTo>
                    <a:pt x="341" y="1275"/>
                    <a:pt x="428" y="1227"/>
                    <a:pt x="443" y="1132"/>
                  </a:cubicBezTo>
                  <a:cubicBezTo>
                    <a:pt x="475" y="974"/>
                    <a:pt x="475" y="847"/>
                    <a:pt x="475" y="689"/>
                  </a:cubicBezTo>
                  <a:cubicBezTo>
                    <a:pt x="475" y="531"/>
                    <a:pt x="475" y="372"/>
                    <a:pt x="475" y="214"/>
                  </a:cubicBezTo>
                  <a:cubicBezTo>
                    <a:pt x="459" y="71"/>
                    <a:pt x="356" y="0"/>
                    <a:pt x="2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3"/>
            <p:cNvSpPr/>
            <p:nvPr/>
          </p:nvSpPr>
          <p:spPr>
            <a:xfrm>
              <a:off x="5055550" y="2431525"/>
              <a:ext cx="146725" cy="77550"/>
            </a:xfrm>
            <a:custGeom>
              <a:avLst/>
              <a:gdLst/>
              <a:ahLst/>
              <a:cxnLst/>
              <a:rect l="l" t="t" r="r" b="b"/>
              <a:pathLst>
                <a:path w="5869" h="3102" extrusionOk="0">
                  <a:moveTo>
                    <a:pt x="5537" y="0"/>
                  </a:moveTo>
                  <a:cubicBezTo>
                    <a:pt x="5452" y="0"/>
                    <a:pt x="5375" y="53"/>
                    <a:pt x="5361" y="175"/>
                  </a:cubicBezTo>
                  <a:cubicBezTo>
                    <a:pt x="5070" y="1731"/>
                    <a:pt x="3229" y="2559"/>
                    <a:pt x="1644" y="2559"/>
                  </a:cubicBezTo>
                  <a:cubicBezTo>
                    <a:pt x="1165" y="2559"/>
                    <a:pt x="709" y="2483"/>
                    <a:pt x="326" y="2328"/>
                  </a:cubicBezTo>
                  <a:cubicBezTo>
                    <a:pt x="300" y="2317"/>
                    <a:pt x="275" y="2312"/>
                    <a:pt x="252" y="2312"/>
                  </a:cubicBezTo>
                  <a:cubicBezTo>
                    <a:pt x="79" y="2312"/>
                    <a:pt x="0" y="2593"/>
                    <a:pt x="168" y="2677"/>
                  </a:cubicBezTo>
                  <a:cubicBezTo>
                    <a:pt x="689" y="2971"/>
                    <a:pt x="1239" y="3101"/>
                    <a:pt x="1791" y="3101"/>
                  </a:cubicBezTo>
                  <a:cubicBezTo>
                    <a:pt x="2546" y="3101"/>
                    <a:pt x="3304" y="2857"/>
                    <a:pt x="4000" y="2455"/>
                  </a:cubicBezTo>
                  <a:cubicBezTo>
                    <a:pt x="4696" y="2012"/>
                    <a:pt x="5868" y="1157"/>
                    <a:pt x="5773" y="238"/>
                  </a:cubicBezTo>
                  <a:cubicBezTo>
                    <a:pt x="5773" y="93"/>
                    <a:pt x="5649" y="0"/>
                    <a:pt x="55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3"/>
            <p:cNvSpPr/>
            <p:nvPr/>
          </p:nvSpPr>
          <p:spPr>
            <a:xfrm>
              <a:off x="5176075" y="2461450"/>
              <a:ext cx="102975" cy="38100"/>
            </a:xfrm>
            <a:custGeom>
              <a:avLst/>
              <a:gdLst/>
              <a:ahLst/>
              <a:cxnLst/>
              <a:rect l="l" t="t" r="r" b="b"/>
              <a:pathLst>
                <a:path w="4119" h="1524" extrusionOk="0">
                  <a:moveTo>
                    <a:pt x="286" y="1"/>
                  </a:moveTo>
                  <a:cubicBezTo>
                    <a:pt x="142" y="1"/>
                    <a:pt x="1" y="163"/>
                    <a:pt x="97" y="308"/>
                  </a:cubicBezTo>
                  <a:cubicBezTo>
                    <a:pt x="509" y="1036"/>
                    <a:pt x="1522" y="1385"/>
                    <a:pt x="2314" y="1511"/>
                  </a:cubicBezTo>
                  <a:cubicBezTo>
                    <a:pt x="2401" y="1519"/>
                    <a:pt x="2494" y="1524"/>
                    <a:pt x="2591" y="1524"/>
                  </a:cubicBezTo>
                  <a:cubicBezTo>
                    <a:pt x="3270" y="1524"/>
                    <a:pt x="4119" y="1305"/>
                    <a:pt x="4119" y="530"/>
                  </a:cubicBezTo>
                  <a:cubicBezTo>
                    <a:pt x="4119" y="412"/>
                    <a:pt x="4010" y="331"/>
                    <a:pt x="3904" y="331"/>
                  </a:cubicBezTo>
                  <a:cubicBezTo>
                    <a:pt x="3839" y="331"/>
                    <a:pt x="3775" y="362"/>
                    <a:pt x="3739" y="435"/>
                  </a:cubicBezTo>
                  <a:cubicBezTo>
                    <a:pt x="3456" y="869"/>
                    <a:pt x="3099" y="1036"/>
                    <a:pt x="2667" y="1036"/>
                  </a:cubicBezTo>
                  <a:cubicBezTo>
                    <a:pt x="2470" y="1036"/>
                    <a:pt x="2257" y="1001"/>
                    <a:pt x="2029" y="941"/>
                  </a:cubicBezTo>
                  <a:cubicBezTo>
                    <a:pt x="1427" y="815"/>
                    <a:pt x="825" y="530"/>
                    <a:pt x="414" y="55"/>
                  </a:cubicBezTo>
                  <a:cubicBezTo>
                    <a:pt x="376" y="17"/>
                    <a:pt x="331" y="1"/>
                    <a:pt x="2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6" name="Google Shape;1736;p53"/>
          <p:cNvGrpSpPr/>
          <p:nvPr/>
        </p:nvGrpSpPr>
        <p:grpSpPr>
          <a:xfrm>
            <a:off x="5099000" y="3506591"/>
            <a:ext cx="1089519" cy="1097137"/>
            <a:chOff x="4295700" y="3487300"/>
            <a:chExt cx="901025" cy="907325"/>
          </a:xfrm>
        </p:grpSpPr>
        <p:sp>
          <p:nvSpPr>
            <p:cNvPr id="1737" name="Google Shape;1737;p53"/>
            <p:cNvSpPr/>
            <p:nvPr/>
          </p:nvSpPr>
          <p:spPr>
            <a:xfrm>
              <a:off x="4295700" y="3603675"/>
              <a:ext cx="862225" cy="790950"/>
            </a:xfrm>
            <a:custGeom>
              <a:avLst/>
              <a:gdLst/>
              <a:ahLst/>
              <a:cxnLst/>
              <a:rect l="l" t="t" r="r" b="b"/>
              <a:pathLst>
                <a:path w="34489" h="31638" extrusionOk="0">
                  <a:moveTo>
                    <a:pt x="1" y="0"/>
                  </a:moveTo>
                  <a:lnTo>
                    <a:pt x="1" y="31638"/>
                  </a:lnTo>
                  <a:lnTo>
                    <a:pt x="34489" y="31638"/>
                  </a:lnTo>
                  <a:lnTo>
                    <a:pt x="34489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3"/>
            <p:cNvSpPr/>
            <p:nvPr/>
          </p:nvSpPr>
          <p:spPr>
            <a:xfrm>
              <a:off x="4295700" y="3487300"/>
              <a:ext cx="862225" cy="116400"/>
            </a:xfrm>
            <a:custGeom>
              <a:avLst/>
              <a:gdLst/>
              <a:ahLst/>
              <a:cxnLst/>
              <a:rect l="l" t="t" r="r" b="b"/>
              <a:pathLst>
                <a:path w="34489" h="4656" extrusionOk="0">
                  <a:moveTo>
                    <a:pt x="1" y="0"/>
                  </a:moveTo>
                  <a:lnTo>
                    <a:pt x="1" y="4655"/>
                  </a:lnTo>
                  <a:lnTo>
                    <a:pt x="34489" y="4655"/>
                  </a:lnTo>
                  <a:lnTo>
                    <a:pt x="34489" y="0"/>
                  </a:lnTo>
                  <a:close/>
                </a:path>
              </a:pathLst>
            </a:custGeom>
            <a:solidFill>
              <a:srgbClr val="C397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3"/>
            <p:cNvSpPr/>
            <p:nvPr/>
          </p:nvSpPr>
          <p:spPr>
            <a:xfrm>
              <a:off x="4295700" y="3603675"/>
              <a:ext cx="901025" cy="745825"/>
            </a:xfrm>
            <a:custGeom>
              <a:avLst/>
              <a:gdLst/>
              <a:ahLst/>
              <a:cxnLst/>
              <a:rect l="l" t="t" r="r" b="b"/>
              <a:pathLst>
                <a:path w="36041" h="29833" extrusionOk="0">
                  <a:moveTo>
                    <a:pt x="1" y="0"/>
                  </a:moveTo>
                  <a:lnTo>
                    <a:pt x="1553" y="29833"/>
                  </a:lnTo>
                  <a:lnTo>
                    <a:pt x="36040" y="29833"/>
                  </a:lnTo>
                  <a:lnTo>
                    <a:pt x="34489" y="0"/>
                  </a:lnTo>
                  <a:close/>
                </a:path>
              </a:pathLst>
            </a:custGeom>
            <a:solidFill>
              <a:srgbClr val="D3BC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3"/>
            <p:cNvSpPr/>
            <p:nvPr/>
          </p:nvSpPr>
          <p:spPr>
            <a:xfrm>
              <a:off x="4435850" y="3636400"/>
              <a:ext cx="533650" cy="438375"/>
            </a:xfrm>
            <a:custGeom>
              <a:avLst/>
              <a:gdLst/>
              <a:ahLst/>
              <a:cxnLst/>
              <a:rect l="l" t="t" r="r" b="b"/>
              <a:pathLst>
                <a:path w="21346" h="17535" extrusionOk="0">
                  <a:moveTo>
                    <a:pt x="20675" y="1"/>
                  </a:moveTo>
                  <a:cubicBezTo>
                    <a:pt x="20607" y="1"/>
                    <a:pt x="20533" y="16"/>
                    <a:pt x="20459" y="53"/>
                  </a:cubicBezTo>
                  <a:cubicBezTo>
                    <a:pt x="19920" y="307"/>
                    <a:pt x="19350" y="497"/>
                    <a:pt x="18844" y="655"/>
                  </a:cubicBezTo>
                  <a:cubicBezTo>
                    <a:pt x="18780" y="687"/>
                    <a:pt x="18685" y="718"/>
                    <a:pt x="18590" y="750"/>
                  </a:cubicBezTo>
                  <a:cubicBezTo>
                    <a:pt x="18273" y="845"/>
                    <a:pt x="17925" y="972"/>
                    <a:pt x="17640" y="1193"/>
                  </a:cubicBezTo>
                  <a:cubicBezTo>
                    <a:pt x="17513" y="1257"/>
                    <a:pt x="17482" y="1415"/>
                    <a:pt x="17545" y="1573"/>
                  </a:cubicBezTo>
                  <a:cubicBezTo>
                    <a:pt x="17600" y="1711"/>
                    <a:pt x="17703" y="1801"/>
                    <a:pt x="17834" y="1801"/>
                  </a:cubicBezTo>
                  <a:cubicBezTo>
                    <a:pt x="17853" y="1801"/>
                    <a:pt x="17873" y="1799"/>
                    <a:pt x="17893" y="1795"/>
                  </a:cubicBezTo>
                  <a:cubicBezTo>
                    <a:pt x="18273" y="1763"/>
                    <a:pt x="18622" y="1637"/>
                    <a:pt x="19002" y="1510"/>
                  </a:cubicBezTo>
                  <a:cubicBezTo>
                    <a:pt x="19129" y="1447"/>
                    <a:pt x="19224" y="1415"/>
                    <a:pt x="19350" y="1383"/>
                  </a:cubicBezTo>
                  <a:cubicBezTo>
                    <a:pt x="19445" y="1320"/>
                    <a:pt x="19540" y="1288"/>
                    <a:pt x="19667" y="1257"/>
                  </a:cubicBezTo>
                  <a:lnTo>
                    <a:pt x="19667" y="1257"/>
                  </a:lnTo>
                  <a:cubicBezTo>
                    <a:pt x="19635" y="1288"/>
                    <a:pt x="19635" y="1288"/>
                    <a:pt x="19635" y="1320"/>
                  </a:cubicBezTo>
                  <a:cubicBezTo>
                    <a:pt x="18939" y="2745"/>
                    <a:pt x="17577" y="4012"/>
                    <a:pt x="16342" y="5152"/>
                  </a:cubicBezTo>
                  <a:cubicBezTo>
                    <a:pt x="16183" y="5310"/>
                    <a:pt x="15993" y="5469"/>
                    <a:pt x="15835" y="5627"/>
                  </a:cubicBezTo>
                  <a:cubicBezTo>
                    <a:pt x="14315" y="7084"/>
                    <a:pt x="12700" y="8224"/>
                    <a:pt x="10958" y="9459"/>
                  </a:cubicBezTo>
                  <a:lnTo>
                    <a:pt x="10641" y="9712"/>
                  </a:lnTo>
                  <a:cubicBezTo>
                    <a:pt x="9723" y="10346"/>
                    <a:pt x="8804" y="11042"/>
                    <a:pt x="7918" y="11707"/>
                  </a:cubicBezTo>
                  <a:cubicBezTo>
                    <a:pt x="5479" y="13544"/>
                    <a:pt x="2946" y="15413"/>
                    <a:pt x="254" y="16838"/>
                  </a:cubicBezTo>
                  <a:cubicBezTo>
                    <a:pt x="64" y="16933"/>
                    <a:pt x="0" y="17154"/>
                    <a:pt x="95" y="17344"/>
                  </a:cubicBezTo>
                  <a:cubicBezTo>
                    <a:pt x="159" y="17471"/>
                    <a:pt x="285" y="17534"/>
                    <a:pt x="444" y="17534"/>
                  </a:cubicBezTo>
                  <a:cubicBezTo>
                    <a:pt x="475" y="17534"/>
                    <a:pt x="539" y="17503"/>
                    <a:pt x="602" y="17503"/>
                  </a:cubicBezTo>
                  <a:cubicBezTo>
                    <a:pt x="3452" y="15983"/>
                    <a:pt x="6144" y="14019"/>
                    <a:pt x="8709" y="12087"/>
                  </a:cubicBezTo>
                  <a:cubicBezTo>
                    <a:pt x="9754" y="11327"/>
                    <a:pt x="10800" y="10536"/>
                    <a:pt x="11876" y="9776"/>
                  </a:cubicBezTo>
                  <a:cubicBezTo>
                    <a:pt x="13365" y="8730"/>
                    <a:pt x="15107" y="7432"/>
                    <a:pt x="16722" y="5880"/>
                  </a:cubicBezTo>
                  <a:cubicBezTo>
                    <a:pt x="16912" y="5690"/>
                    <a:pt x="17102" y="5532"/>
                    <a:pt x="17292" y="5342"/>
                  </a:cubicBezTo>
                  <a:cubicBezTo>
                    <a:pt x="18400" y="4297"/>
                    <a:pt x="19635" y="3093"/>
                    <a:pt x="20332" y="1732"/>
                  </a:cubicBezTo>
                  <a:lnTo>
                    <a:pt x="20332" y="1732"/>
                  </a:lnTo>
                  <a:cubicBezTo>
                    <a:pt x="20300" y="1827"/>
                    <a:pt x="20300" y="1953"/>
                    <a:pt x="20300" y="2080"/>
                  </a:cubicBezTo>
                  <a:cubicBezTo>
                    <a:pt x="20269" y="2365"/>
                    <a:pt x="20237" y="2650"/>
                    <a:pt x="20237" y="2935"/>
                  </a:cubicBezTo>
                  <a:cubicBezTo>
                    <a:pt x="20237" y="3157"/>
                    <a:pt x="20395" y="3315"/>
                    <a:pt x="20617" y="3347"/>
                  </a:cubicBezTo>
                  <a:lnTo>
                    <a:pt x="20680" y="3347"/>
                  </a:lnTo>
                  <a:cubicBezTo>
                    <a:pt x="20870" y="3347"/>
                    <a:pt x="20997" y="3220"/>
                    <a:pt x="21060" y="3030"/>
                  </a:cubicBezTo>
                  <a:cubicBezTo>
                    <a:pt x="21187" y="2302"/>
                    <a:pt x="21345" y="1225"/>
                    <a:pt x="21060" y="307"/>
                  </a:cubicBezTo>
                  <a:cubicBezTo>
                    <a:pt x="20997" y="180"/>
                    <a:pt x="20934" y="85"/>
                    <a:pt x="20807" y="22"/>
                  </a:cubicBezTo>
                  <a:cubicBezTo>
                    <a:pt x="20768" y="8"/>
                    <a:pt x="20723" y="1"/>
                    <a:pt x="206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3"/>
            <p:cNvSpPr/>
            <p:nvPr/>
          </p:nvSpPr>
          <p:spPr>
            <a:xfrm>
              <a:off x="4978975" y="3763300"/>
              <a:ext cx="19825" cy="481700"/>
            </a:xfrm>
            <a:custGeom>
              <a:avLst/>
              <a:gdLst/>
              <a:ahLst/>
              <a:cxnLst/>
              <a:rect l="l" t="t" r="r" b="b"/>
              <a:pathLst>
                <a:path w="793" h="19268" extrusionOk="0">
                  <a:moveTo>
                    <a:pt x="387" y="1"/>
                  </a:moveTo>
                  <a:cubicBezTo>
                    <a:pt x="192" y="1"/>
                    <a:pt x="0" y="127"/>
                    <a:pt x="0" y="393"/>
                  </a:cubicBezTo>
                  <a:lnTo>
                    <a:pt x="0" y="18887"/>
                  </a:lnTo>
                  <a:cubicBezTo>
                    <a:pt x="0" y="19141"/>
                    <a:pt x="198" y="19267"/>
                    <a:pt x="396" y="19267"/>
                  </a:cubicBezTo>
                  <a:cubicBezTo>
                    <a:pt x="594" y="19267"/>
                    <a:pt x="792" y="19141"/>
                    <a:pt x="792" y="18887"/>
                  </a:cubicBezTo>
                  <a:lnTo>
                    <a:pt x="792" y="393"/>
                  </a:lnTo>
                  <a:cubicBezTo>
                    <a:pt x="792" y="135"/>
                    <a:pt x="588" y="1"/>
                    <a:pt x="3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3"/>
            <p:cNvSpPr/>
            <p:nvPr/>
          </p:nvSpPr>
          <p:spPr>
            <a:xfrm>
              <a:off x="4449300" y="4225175"/>
              <a:ext cx="549500" cy="19825"/>
            </a:xfrm>
            <a:custGeom>
              <a:avLst/>
              <a:gdLst/>
              <a:ahLst/>
              <a:cxnLst/>
              <a:rect l="l" t="t" r="r" b="b"/>
              <a:pathLst>
                <a:path w="21980" h="793" extrusionOk="0">
                  <a:moveTo>
                    <a:pt x="507" y="1"/>
                  </a:moveTo>
                  <a:cubicBezTo>
                    <a:pt x="1" y="1"/>
                    <a:pt x="1" y="792"/>
                    <a:pt x="507" y="792"/>
                  </a:cubicBezTo>
                  <a:lnTo>
                    <a:pt x="21441" y="792"/>
                  </a:lnTo>
                  <a:cubicBezTo>
                    <a:pt x="21947" y="792"/>
                    <a:pt x="21979" y="1"/>
                    <a:pt x="214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3"/>
            <p:cNvSpPr/>
            <p:nvPr/>
          </p:nvSpPr>
          <p:spPr>
            <a:xfrm>
              <a:off x="4469900" y="4079500"/>
              <a:ext cx="22975" cy="158275"/>
            </a:xfrm>
            <a:custGeom>
              <a:avLst/>
              <a:gdLst/>
              <a:ahLst/>
              <a:cxnLst/>
              <a:rect l="l" t="t" r="r" b="b"/>
              <a:pathLst>
                <a:path w="919" h="6331" extrusionOk="0">
                  <a:moveTo>
                    <a:pt x="400" y="0"/>
                  </a:moveTo>
                  <a:cubicBezTo>
                    <a:pt x="198" y="0"/>
                    <a:pt x="0" y="127"/>
                    <a:pt x="0" y="380"/>
                  </a:cubicBezTo>
                  <a:cubicBezTo>
                    <a:pt x="64" y="2217"/>
                    <a:pt x="95" y="4086"/>
                    <a:pt x="127" y="5923"/>
                  </a:cubicBezTo>
                  <a:cubicBezTo>
                    <a:pt x="127" y="6196"/>
                    <a:pt x="331" y="6330"/>
                    <a:pt x="532" y="6330"/>
                  </a:cubicBezTo>
                  <a:cubicBezTo>
                    <a:pt x="727" y="6330"/>
                    <a:pt x="919" y="6204"/>
                    <a:pt x="919" y="5954"/>
                  </a:cubicBezTo>
                  <a:cubicBezTo>
                    <a:pt x="919" y="4086"/>
                    <a:pt x="855" y="2249"/>
                    <a:pt x="824" y="380"/>
                  </a:cubicBezTo>
                  <a:cubicBezTo>
                    <a:pt x="808" y="127"/>
                    <a:pt x="602" y="0"/>
                    <a:pt x="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3"/>
            <p:cNvSpPr/>
            <p:nvPr/>
          </p:nvSpPr>
          <p:spPr>
            <a:xfrm>
              <a:off x="4469100" y="4073150"/>
              <a:ext cx="108450" cy="24575"/>
            </a:xfrm>
            <a:custGeom>
              <a:avLst/>
              <a:gdLst/>
              <a:ahLst/>
              <a:cxnLst/>
              <a:rect l="l" t="t" r="r" b="b"/>
              <a:pathLst>
                <a:path w="4338" h="983" extrusionOk="0">
                  <a:moveTo>
                    <a:pt x="3832" y="0"/>
                  </a:moveTo>
                  <a:cubicBezTo>
                    <a:pt x="3822" y="0"/>
                    <a:pt x="3811" y="0"/>
                    <a:pt x="3801" y="1"/>
                  </a:cubicBezTo>
                  <a:cubicBezTo>
                    <a:pt x="2724" y="128"/>
                    <a:pt x="1616" y="191"/>
                    <a:pt x="539" y="191"/>
                  </a:cubicBezTo>
                  <a:cubicBezTo>
                    <a:pt x="529" y="191"/>
                    <a:pt x="519" y="190"/>
                    <a:pt x="509" y="190"/>
                  </a:cubicBezTo>
                  <a:cubicBezTo>
                    <a:pt x="1" y="190"/>
                    <a:pt x="10" y="983"/>
                    <a:pt x="507" y="983"/>
                  </a:cubicBezTo>
                  <a:cubicBezTo>
                    <a:pt x="1616" y="983"/>
                    <a:pt x="2724" y="951"/>
                    <a:pt x="3801" y="824"/>
                  </a:cubicBezTo>
                  <a:cubicBezTo>
                    <a:pt x="4298" y="762"/>
                    <a:pt x="4338" y="0"/>
                    <a:pt x="38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3"/>
            <p:cNvSpPr/>
            <p:nvPr/>
          </p:nvSpPr>
          <p:spPr>
            <a:xfrm>
              <a:off x="4555400" y="4073650"/>
              <a:ext cx="20600" cy="166600"/>
            </a:xfrm>
            <a:custGeom>
              <a:avLst/>
              <a:gdLst/>
              <a:ahLst/>
              <a:cxnLst/>
              <a:rect l="l" t="t" r="r" b="b"/>
              <a:pathLst>
                <a:path w="824" h="6664" extrusionOk="0">
                  <a:moveTo>
                    <a:pt x="403" y="1"/>
                  </a:moveTo>
                  <a:cubicBezTo>
                    <a:pt x="200" y="1"/>
                    <a:pt x="0" y="128"/>
                    <a:pt x="0" y="393"/>
                  </a:cubicBezTo>
                  <a:lnTo>
                    <a:pt x="0" y="6283"/>
                  </a:lnTo>
                  <a:cubicBezTo>
                    <a:pt x="0" y="6537"/>
                    <a:pt x="206" y="6663"/>
                    <a:pt x="412" y="6663"/>
                  </a:cubicBezTo>
                  <a:cubicBezTo>
                    <a:pt x="618" y="6663"/>
                    <a:pt x="824" y="6537"/>
                    <a:pt x="824" y="6283"/>
                  </a:cubicBezTo>
                  <a:lnTo>
                    <a:pt x="824" y="393"/>
                  </a:lnTo>
                  <a:cubicBezTo>
                    <a:pt x="824" y="136"/>
                    <a:pt x="612" y="1"/>
                    <a:pt x="4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3"/>
            <p:cNvSpPr/>
            <p:nvPr/>
          </p:nvSpPr>
          <p:spPr>
            <a:xfrm>
              <a:off x="4609625" y="4013000"/>
              <a:ext cx="23375" cy="224775"/>
            </a:xfrm>
            <a:custGeom>
              <a:avLst/>
              <a:gdLst/>
              <a:ahLst/>
              <a:cxnLst/>
              <a:rect l="l" t="t" r="r" b="b"/>
              <a:pathLst>
                <a:path w="935" h="8991" extrusionOk="0">
                  <a:moveTo>
                    <a:pt x="401" y="0"/>
                  </a:moveTo>
                  <a:cubicBezTo>
                    <a:pt x="199" y="0"/>
                    <a:pt x="1" y="127"/>
                    <a:pt x="17" y="380"/>
                  </a:cubicBezTo>
                  <a:cubicBezTo>
                    <a:pt x="80" y="2217"/>
                    <a:pt x="112" y="6746"/>
                    <a:pt x="143" y="8583"/>
                  </a:cubicBezTo>
                  <a:cubicBezTo>
                    <a:pt x="143" y="8856"/>
                    <a:pt x="347" y="8990"/>
                    <a:pt x="548" y="8990"/>
                  </a:cubicBezTo>
                  <a:cubicBezTo>
                    <a:pt x="743" y="8990"/>
                    <a:pt x="935" y="8864"/>
                    <a:pt x="935" y="8614"/>
                  </a:cubicBezTo>
                  <a:cubicBezTo>
                    <a:pt x="903" y="6746"/>
                    <a:pt x="872" y="2249"/>
                    <a:pt x="808" y="380"/>
                  </a:cubicBezTo>
                  <a:cubicBezTo>
                    <a:pt x="808" y="127"/>
                    <a:pt x="602" y="0"/>
                    <a:pt x="4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3"/>
            <p:cNvSpPr/>
            <p:nvPr/>
          </p:nvSpPr>
          <p:spPr>
            <a:xfrm>
              <a:off x="4609250" y="4006575"/>
              <a:ext cx="107675" cy="24650"/>
            </a:xfrm>
            <a:custGeom>
              <a:avLst/>
              <a:gdLst/>
              <a:ahLst/>
              <a:cxnLst/>
              <a:rect l="l" t="t" r="r" b="b"/>
              <a:pathLst>
                <a:path w="4307" h="986" extrusionOk="0">
                  <a:moveTo>
                    <a:pt x="3854" y="0"/>
                  </a:moveTo>
                  <a:cubicBezTo>
                    <a:pt x="3837" y="0"/>
                    <a:pt x="3819" y="2"/>
                    <a:pt x="3800" y="4"/>
                  </a:cubicBezTo>
                  <a:cubicBezTo>
                    <a:pt x="2692" y="131"/>
                    <a:pt x="1615" y="194"/>
                    <a:pt x="507" y="194"/>
                  </a:cubicBezTo>
                  <a:cubicBezTo>
                    <a:pt x="497" y="193"/>
                    <a:pt x="488" y="193"/>
                    <a:pt x="478" y="193"/>
                  </a:cubicBezTo>
                  <a:cubicBezTo>
                    <a:pt x="0" y="193"/>
                    <a:pt x="9" y="986"/>
                    <a:pt x="507" y="986"/>
                  </a:cubicBezTo>
                  <a:cubicBezTo>
                    <a:pt x="1615" y="986"/>
                    <a:pt x="2692" y="954"/>
                    <a:pt x="3800" y="827"/>
                  </a:cubicBezTo>
                  <a:cubicBezTo>
                    <a:pt x="4288" y="766"/>
                    <a:pt x="4306" y="0"/>
                    <a:pt x="38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3"/>
            <p:cNvSpPr/>
            <p:nvPr/>
          </p:nvSpPr>
          <p:spPr>
            <a:xfrm>
              <a:off x="4695525" y="4007150"/>
              <a:ext cx="19825" cy="233100"/>
            </a:xfrm>
            <a:custGeom>
              <a:avLst/>
              <a:gdLst/>
              <a:ahLst/>
              <a:cxnLst/>
              <a:rect l="l" t="t" r="r" b="b"/>
              <a:pathLst>
                <a:path w="793" h="9324" extrusionOk="0">
                  <a:moveTo>
                    <a:pt x="388" y="1"/>
                  </a:moveTo>
                  <a:cubicBezTo>
                    <a:pt x="193" y="1"/>
                    <a:pt x="1" y="127"/>
                    <a:pt x="1" y="393"/>
                  </a:cubicBezTo>
                  <a:lnTo>
                    <a:pt x="1" y="8943"/>
                  </a:lnTo>
                  <a:cubicBezTo>
                    <a:pt x="1" y="9197"/>
                    <a:pt x="199" y="9323"/>
                    <a:pt x="397" y="9323"/>
                  </a:cubicBezTo>
                  <a:cubicBezTo>
                    <a:pt x="595" y="9323"/>
                    <a:pt x="793" y="9197"/>
                    <a:pt x="793" y="8943"/>
                  </a:cubicBezTo>
                  <a:lnTo>
                    <a:pt x="793" y="393"/>
                  </a:lnTo>
                  <a:cubicBezTo>
                    <a:pt x="793" y="135"/>
                    <a:pt x="589" y="1"/>
                    <a:pt x="3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3"/>
            <p:cNvSpPr/>
            <p:nvPr/>
          </p:nvSpPr>
          <p:spPr>
            <a:xfrm>
              <a:off x="4774700" y="3879675"/>
              <a:ext cx="23000" cy="358100"/>
            </a:xfrm>
            <a:custGeom>
              <a:avLst/>
              <a:gdLst/>
              <a:ahLst/>
              <a:cxnLst/>
              <a:rect l="l" t="t" r="r" b="b"/>
              <a:pathLst>
                <a:path w="920" h="14324" extrusionOk="0">
                  <a:moveTo>
                    <a:pt x="391" y="1"/>
                  </a:moveTo>
                  <a:cubicBezTo>
                    <a:pt x="193" y="1"/>
                    <a:pt x="1" y="128"/>
                    <a:pt x="1" y="393"/>
                  </a:cubicBezTo>
                  <a:cubicBezTo>
                    <a:pt x="64" y="2230"/>
                    <a:pt x="96" y="12079"/>
                    <a:pt x="127" y="13916"/>
                  </a:cubicBezTo>
                  <a:cubicBezTo>
                    <a:pt x="127" y="14189"/>
                    <a:pt x="331" y="14323"/>
                    <a:pt x="532" y="14323"/>
                  </a:cubicBezTo>
                  <a:cubicBezTo>
                    <a:pt x="727" y="14323"/>
                    <a:pt x="919" y="14197"/>
                    <a:pt x="919" y="13947"/>
                  </a:cubicBezTo>
                  <a:cubicBezTo>
                    <a:pt x="919" y="12079"/>
                    <a:pt x="856" y="2230"/>
                    <a:pt x="824" y="393"/>
                  </a:cubicBezTo>
                  <a:cubicBezTo>
                    <a:pt x="808" y="136"/>
                    <a:pt x="596" y="1"/>
                    <a:pt x="3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3"/>
            <p:cNvSpPr/>
            <p:nvPr/>
          </p:nvSpPr>
          <p:spPr>
            <a:xfrm>
              <a:off x="4773925" y="3873575"/>
              <a:ext cx="108400" cy="24650"/>
            </a:xfrm>
            <a:custGeom>
              <a:avLst/>
              <a:gdLst/>
              <a:ahLst/>
              <a:cxnLst/>
              <a:rect l="l" t="t" r="r" b="b"/>
              <a:pathLst>
                <a:path w="4336" h="986" extrusionOk="0">
                  <a:moveTo>
                    <a:pt x="3858" y="0"/>
                  </a:moveTo>
                  <a:cubicBezTo>
                    <a:pt x="3839" y="0"/>
                    <a:pt x="3820" y="1"/>
                    <a:pt x="3800" y="4"/>
                  </a:cubicBezTo>
                  <a:cubicBezTo>
                    <a:pt x="2724" y="130"/>
                    <a:pt x="1615" y="194"/>
                    <a:pt x="538" y="194"/>
                  </a:cubicBezTo>
                  <a:cubicBezTo>
                    <a:pt x="528" y="193"/>
                    <a:pt x="518" y="193"/>
                    <a:pt x="509" y="193"/>
                  </a:cubicBezTo>
                  <a:cubicBezTo>
                    <a:pt x="0" y="193"/>
                    <a:pt x="10" y="985"/>
                    <a:pt x="507" y="985"/>
                  </a:cubicBezTo>
                  <a:cubicBezTo>
                    <a:pt x="1615" y="985"/>
                    <a:pt x="2724" y="954"/>
                    <a:pt x="3800" y="827"/>
                  </a:cubicBezTo>
                  <a:cubicBezTo>
                    <a:pt x="4288" y="766"/>
                    <a:pt x="4336" y="0"/>
                    <a:pt x="38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3"/>
            <p:cNvSpPr/>
            <p:nvPr/>
          </p:nvSpPr>
          <p:spPr>
            <a:xfrm>
              <a:off x="4860225" y="3874150"/>
              <a:ext cx="20600" cy="366100"/>
            </a:xfrm>
            <a:custGeom>
              <a:avLst/>
              <a:gdLst/>
              <a:ahLst/>
              <a:cxnLst/>
              <a:rect l="l" t="t" r="r" b="b"/>
              <a:pathLst>
                <a:path w="824" h="14644" extrusionOk="0">
                  <a:moveTo>
                    <a:pt x="402" y="0"/>
                  </a:moveTo>
                  <a:cubicBezTo>
                    <a:pt x="200" y="0"/>
                    <a:pt x="0" y="127"/>
                    <a:pt x="0" y="392"/>
                  </a:cubicBezTo>
                  <a:lnTo>
                    <a:pt x="0" y="14263"/>
                  </a:lnTo>
                  <a:cubicBezTo>
                    <a:pt x="0" y="14517"/>
                    <a:pt x="206" y="14643"/>
                    <a:pt x="412" y="14643"/>
                  </a:cubicBezTo>
                  <a:cubicBezTo>
                    <a:pt x="618" y="14643"/>
                    <a:pt x="823" y="14517"/>
                    <a:pt x="823" y="14263"/>
                  </a:cubicBezTo>
                  <a:lnTo>
                    <a:pt x="823" y="392"/>
                  </a:lnTo>
                  <a:cubicBezTo>
                    <a:pt x="823" y="135"/>
                    <a:pt x="611" y="0"/>
                    <a:pt x="4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2" name="Google Shape;1752;p53"/>
          <p:cNvGrpSpPr/>
          <p:nvPr/>
        </p:nvGrpSpPr>
        <p:grpSpPr>
          <a:xfrm>
            <a:off x="3591188" y="3639663"/>
            <a:ext cx="1090457" cy="1097137"/>
            <a:chOff x="3048750" y="3597350"/>
            <a:chExt cx="901800" cy="907325"/>
          </a:xfrm>
        </p:grpSpPr>
        <p:sp>
          <p:nvSpPr>
            <p:cNvPr id="1753" name="Google Shape;1753;p53"/>
            <p:cNvSpPr/>
            <p:nvPr/>
          </p:nvSpPr>
          <p:spPr>
            <a:xfrm>
              <a:off x="3048750" y="3713725"/>
              <a:ext cx="863000" cy="790950"/>
            </a:xfrm>
            <a:custGeom>
              <a:avLst/>
              <a:gdLst/>
              <a:ahLst/>
              <a:cxnLst/>
              <a:rect l="l" t="t" r="r" b="b"/>
              <a:pathLst>
                <a:path w="34520" h="31638" extrusionOk="0">
                  <a:moveTo>
                    <a:pt x="0" y="0"/>
                  </a:moveTo>
                  <a:lnTo>
                    <a:pt x="0" y="31638"/>
                  </a:lnTo>
                  <a:lnTo>
                    <a:pt x="34519" y="31638"/>
                  </a:lnTo>
                  <a:lnTo>
                    <a:pt x="34519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3"/>
            <p:cNvSpPr/>
            <p:nvPr/>
          </p:nvSpPr>
          <p:spPr>
            <a:xfrm>
              <a:off x="3048750" y="3597350"/>
              <a:ext cx="863000" cy="116400"/>
            </a:xfrm>
            <a:custGeom>
              <a:avLst/>
              <a:gdLst/>
              <a:ahLst/>
              <a:cxnLst/>
              <a:rect l="l" t="t" r="r" b="b"/>
              <a:pathLst>
                <a:path w="34520" h="4656" extrusionOk="0">
                  <a:moveTo>
                    <a:pt x="0" y="0"/>
                  </a:moveTo>
                  <a:lnTo>
                    <a:pt x="0" y="4655"/>
                  </a:lnTo>
                  <a:lnTo>
                    <a:pt x="34519" y="4655"/>
                  </a:lnTo>
                  <a:lnTo>
                    <a:pt x="34519" y="0"/>
                  </a:lnTo>
                  <a:close/>
                </a:path>
              </a:pathLst>
            </a:custGeom>
            <a:solidFill>
              <a:srgbClr val="F2C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3"/>
            <p:cNvSpPr/>
            <p:nvPr/>
          </p:nvSpPr>
          <p:spPr>
            <a:xfrm>
              <a:off x="3048750" y="3713725"/>
              <a:ext cx="901800" cy="745825"/>
            </a:xfrm>
            <a:custGeom>
              <a:avLst/>
              <a:gdLst/>
              <a:ahLst/>
              <a:cxnLst/>
              <a:rect l="l" t="t" r="r" b="b"/>
              <a:pathLst>
                <a:path w="36072" h="29833" extrusionOk="0">
                  <a:moveTo>
                    <a:pt x="0" y="0"/>
                  </a:moveTo>
                  <a:lnTo>
                    <a:pt x="1552" y="29833"/>
                  </a:lnTo>
                  <a:lnTo>
                    <a:pt x="36071" y="29833"/>
                  </a:lnTo>
                  <a:lnTo>
                    <a:pt x="34519" y="0"/>
                  </a:lnTo>
                  <a:close/>
                </a:path>
              </a:pathLst>
            </a:custGeom>
            <a:solidFill>
              <a:srgbClr val="F7DE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3"/>
            <p:cNvSpPr/>
            <p:nvPr/>
          </p:nvSpPr>
          <p:spPr>
            <a:xfrm>
              <a:off x="3204725" y="3910675"/>
              <a:ext cx="546300" cy="506675"/>
            </a:xfrm>
            <a:custGeom>
              <a:avLst/>
              <a:gdLst/>
              <a:ahLst/>
              <a:cxnLst/>
              <a:rect l="l" t="t" r="r" b="b"/>
              <a:pathLst>
                <a:path w="21852" h="20267" extrusionOk="0">
                  <a:moveTo>
                    <a:pt x="11885" y="649"/>
                  </a:moveTo>
                  <a:cubicBezTo>
                    <a:pt x="13560" y="649"/>
                    <a:pt x="15224" y="962"/>
                    <a:pt x="16753" y="1750"/>
                  </a:cubicBezTo>
                  <a:cubicBezTo>
                    <a:pt x="20775" y="3808"/>
                    <a:pt x="21852" y="9192"/>
                    <a:pt x="20490" y="13277"/>
                  </a:cubicBezTo>
                  <a:cubicBezTo>
                    <a:pt x="19793" y="15399"/>
                    <a:pt x="17735" y="16982"/>
                    <a:pt x="15898" y="18059"/>
                  </a:cubicBezTo>
                  <a:cubicBezTo>
                    <a:pt x="14275" y="19015"/>
                    <a:pt x="12467" y="19627"/>
                    <a:pt x="10594" y="19627"/>
                  </a:cubicBezTo>
                  <a:cubicBezTo>
                    <a:pt x="10420" y="19627"/>
                    <a:pt x="10246" y="19622"/>
                    <a:pt x="10071" y="19611"/>
                  </a:cubicBezTo>
                  <a:cubicBezTo>
                    <a:pt x="6239" y="19358"/>
                    <a:pt x="2597" y="16697"/>
                    <a:pt x="1425" y="12992"/>
                  </a:cubicBezTo>
                  <a:cubicBezTo>
                    <a:pt x="602" y="10364"/>
                    <a:pt x="1140" y="7355"/>
                    <a:pt x="2534" y="4980"/>
                  </a:cubicBezTo>
                  <a:cubicBezTo>
                    <a:pt x="4275" y="2035"/>
                    <a:pt x="6777" y="1180"/>
                    <a:pt x="10039" y="768"/>
                  </a:cubicBezTo>
                  <a:cubicBezTo>
                    <a:pt x="10652" y="691"/>
                    <a:pt x="11269" y="649"/>
                    <a:pt x="11885" y="649"/>
                  </a:cubicBezTo>
                  <a:close/>
                  <a:moveTo>
                    <a:pt x="11784" y="1"/>
                  </a:moveTo>
                  <a:cubicBezTo>
                    <a:pt x="11192" y="1"/>
                    <a:pt x="10597" y="37"/>
                    <a:pt x="10007" y="103"/>
                  </a:cubicBezTo>
                  <a:cubicBezTo>
                    <a:pt x="7949" y="356"/>
                    <a:pt x="5035" y="610"/>
                    <a:pt x="3579" y="2351"/>
                  </a:cubicBezTo>
                  <a:cubicBezTo>
                    <a:pt x="1393" y="4980"/>
                    <a:pt x="0" y="8495"/>
                    <a:pt x="538" y="11915"/>
                  </a:cubicBezTo>
                  <a:cubicBezTo>
                    <a:pt x="1235" y="16159"/>
                    <a:pt x="4877" y="19453"/>
                    <a:pt x="9026" y="20149"/>
                  </a:cubicBezTo>
                  <a:cubicBezTo>
                    <a:pt x="9537" y="20229"/>
                    <a:pt x="10044" y="20267"/>
                    <a:pt x="10548" y="20267"/>
                  </a:cubicBezTo>
                  <a:cubicBezTo>
                    <a:pt x="12259" y="20267"/>
                    <a:pt x="13920" y="19824"/>
                    <a:pt x="15486" y="19041"/>
                  </a:cubicBezTo>
                  <a:cubicBezTo>
                    <a:pt x="17481" y="18028"/>
                    <a:pt x="19698" y="16381"/>
                    <a:pt x="20743" y="14322"/>
                  </a:cubicBezTo>
                  <a:cubicBezTo>
                    <a:pt x="21788" y="12327"/>
                    <a:pt x="21725" y="9635"/>
                    <a:pt x="21408" y="7450"/>
                  </a:cubicBezTo>
                  <a:cubicBezTo>
                    <a:pt x="21092" y="5170"/>
                    <a:pt x="20015" y="3143"/>
                    <a:pt x="18115" y="1813"/>
                  </a:cubicBezTo>
                  <a:cubicBezTo>
                    <a:pt x="16237" y="511"/>
                    <a:pt x="14022" y="1"/>
                    <a:pt x="1178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3"/>
            <p:cNvSpPr/>
            <p:nvPr/>
          </p:nvSpPr>
          <p:spPr>
            <a:xfrm>
              <a:off x="3324900" y="3937650"/>
              <a:ext cx="290300" cy="241200"/>
            </a:xfrm>
            <a:custGeom>
              <a:avLst/>
              <a:gdLst/>
              <a:ahLst/>
              <a:cxnLst/>
              <a:rect l="l" t="t" r="r" b="b"/>
              <a:pathLst>
                <a:path w="11612" h="9648" extrusionOk="0">
                  <a:moveTo>
                    <a:pt x="11249" y="1"/>
                  </a:moveTo>
                  <a:cubicBezTo>
                    <a:pt x="11131" y="1"/>
                    <a:pt x="11014" y="59"/>
                    <a:pt x="10964" y="196"/>
                  </a:cubicBezTo>
                  <a:cubicBezTo>
                    <a:pt x="9761" y="3141"/>
                    <a:pt x="8494" y="6023"/>
                    <a:pt x="7132" y="8905"/>
                  </a:cubicBezTo>
                  <a:cubicBezTo>
                    <a:pt x="4314" y="6751"/>
                    <a:pt x="3110" y="3204"/>
                    <a:pt x="545" y="797"/>
                  </a:cubicBezTo>
                  <a:cubicBezTo>
                    <a:pt x="495" y="747"/>
                    <a:pt x="437" y="726"/>
                    <a:pt x="380" y="726"/>
                  </a:cubicBezTo>
                  <a:cubicBezTo>
                    <a:pt x="184" y="726"/>
                    <a:pt x="1" y="974"/>
                    <a:pt x="197" y="1146"/>
                  </a:cubicBezTo>
                  <a:cubicBezTo>
                    <a:pt x="2762" y="3743"/>
                    <a:pt x="4060" y="7416"/>
                    <a:pt x="7069" y="9601"/>
                  </a:cubicBezTo>
                  <a:cubicBezTo>
                    <a:pt x="7111" y="9633"/>
                    <a:pt x="7164" y="9647"/>
                    <a:pt x="7218" y="9647"/>
                  </a:cubicBezTo>
                  <a:cubicBezTo>
                    <a:pt x="7326" y="9647"/>
                    <a:pt x="7438" y="9591"/>
                    <a:pt x="7481" y="9506"/>
                  </a:cubicBezTo>
                  <a:cubicBezTo>
                    <a:pt x="8937" y="6498"/>
                    <a:pt x="10267" y="3458"/>
                    <a:pt x="11534" y="354"/>
                  </a:cubicBezTo>
                  <a:cubicBezTo>
                    <a:pt x="11611" y="142"/>
                    <a:pt x="11431" y="1"/>
                    <a:pt x="1124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3"/>
            <p:cNvSpPr/>
            <p:nvPr/>
          </p:nvSpPr>
          <p:spPr>
            <a:xfrm>
              <a:off x="3351000" y="4171100"/>
              <a:ext cx="163275" cy="221725"/>
            </a:xfrm>
            <a:custGeom>
              <a:avLst/>
              <a:gdLst/>
              <a:ahLst/>
              <a:cxnLst/>
              <a:rect l="l" t="t" r="r" b="b"/>
              <a:pathLst>
                <a:path w="6531" h="8869" extrusionOk="0">
                  <a:moveTo>
                    <a:pt x="6143" y="1"/>
                  </a:moveTo>
                  <a:cubicBezTo>
                    <a:pt x="6064" y="1"/>
                    <a:pt x="5985" y="32"/>
                    <a:pt x="5930" y="105"/>
                  </a:cubicBezTo>
                  <a:cubicBezTo>
                    <a:pt x="3871" y="2797"/>
                    <a:pt x="1940" y="5584"/>
                    <a:pt x="134" y="8466"/>
                  </a:cubicBezTo>
                  <a:cubicBezTo>
                    <a:pt x="0" y="8667"/>
                    <a:pt x="214" y="8869"/>
                    <a:pt x="418" y="8869"/>
                  </a:cubicBezTo>
                  <a:cubicBezTo>
                    <a:pt x="503" y="8869"/>
                    <a:pt x="586" y="8834"/>
                    <a:pt x="641" y="8751"/>
                  </a:cubicBezTo>
                  <a:cubicBezTo>
                    <a:pt x="2446" y="5869"/>
                    <a:pt x="4378" y="3114"/>
                    <a:pt x="6373" y="390"/>
                  </a:cubicBezTo>
                  <a:cubicBezTo>
                    <a:pt x="6531" y="187"/>
                    <a:pt x="6336" y="1"/>
                    <a:pt x="61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3"/>
            <p:cNvSpPr/>
            <p:nvPr/>
          </p:nvSpPr>
          <p:spPr>
            <a:xfrm>
              <a:off x="3497300" y="4167425"/>
              <a:ext cx="114750" cy="206900"/>
            </a:xfrm>
            <a:custGeom>
              <a:avLst/>
              <a:gdLst/>
              <a:ahLst/>
              <a:cxnLst/>
              <a:rect l="l" t="t" r="r" b="b"/>
              <a:pathLst>
                <a:path w="4590" h="8276" extrusionOk="0">
                  <a:moveTo>
                    <a:pt x="374" y="0"/>
                  </a:moveTo>
                  <a:cubicBezTo>
                    <a:pt x="193" y="0"/>
                    <a:pt x="0" y="182"/>
                    <a:pt x="110" y="379"/>
                  </a:cubicBezTo>
                  <a:cubicBezTo>
                    <a:pt x="1440" y="2944"/>
                    <a:pt x="2738" y="5509"/>
                    <a:pt x="3973" y="8138"/>
                  </a:cubicBezTo>
                  <a:cubicBezTo>
                    <a:pt x="4022" y="8235"/>
                    <a:pt x="4104" y="8276"/>
                    <a:pt x="4189" y="8276"/>
                  </a:cubicBezTo>
                  <a:cubicBezTo>
                    <a:pt x="4381" y="8276"/>
                    <a:pt x="4589" y="8072"/>
                    <a:pt x="4480" y="7853"/>
                  </a:cubicBezTo>
                  <a:cubicBezTo>
                    <a:pt x="3245" y="5256"/>
                    <a:pt x="1946" y="2659"/>
                    <a:pt x="585" y="125"/>
                  </a:cubicBezTo>
                  <a:cubicBezTo>
                    <a:pt x="536" y="37"/>
                    <a:pt x="456" y="0"/>
                    <a:pt x="3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3"/>
            <p:cNvSpPr/>
            <p:nvPr/>
          </p:nvSpPr>
          <p:spPr>
            <a:xfrm>
              <a:off x="3504775" y="4145975"/>
              <a:ext cx="238875" cy="32575"/>
            </a:xfrm>
            <a:custGeom>
              <a:avLst/>
              <a:gdLst/>
              <a:ahLst/>
              <a:cxnLst/>
              <a:rect l="l" t="t" r="r" b="b"/>
              <a:pathLst>
                <a:path w="9555" h="1303" extrusionOk="0">
                  <a:moveTo>
                    <a:pt x="9057" y="0"/>
                  </a:moveTo>
                  <a:cubicBezTo>
                    <a:pt x="9047" y="0"/>
                    <a:pt x="9037" y="1"/>
                    <a:pt x="9026" y="2"/>
                  </a:cubicBezTo>
                  <a:cubicBezTo>
                    <a:pt x="6144" y="477"/>
                    <a:pt x="3262" y="667"/>
                    <a:pt x="349" y="793"/>
                  </a:cubicBezTo>
                  <a:cubicBezTo>
                    <a:pt x="1" y="793"/>
                    <a:pt x="1" y="1300"/>
                    <a:pt x="349" y="1300"/>
                  </a:cubicBezTo>
                  <a:cubicBezTo>
                    <a:pt x="498" y="1302"/>
                    <a:pt x="647" y="1302"/>
                    <a:pt x="797" y="1302"/>
                  </a:cubicBezTo>
                  <a:cubicBezTo>
                    <a:pt x="3596" y="1302"/>
                    <a:pt x="6419" y="1024"/>
                    <a:pt x="9185" y="603"/>
                  </a:cubicBezTo>
                  <a:cubicBezTo>
                    <a:pt x="9554" y="542"/>
                    <a:pt x="9414" y="0"/>
                    <a:pt x="90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3"/>
            <p:cNvSpPr/>
            <p:nvPr/>
          </p:nvSpPr>
          <p:spPr>
            <a:xfrm>
              <a:off x="3457550" y="4107850"/>
              <a:ext cx="79250" cy="27150"/>
            </a:xfrm>
            <a:custGeom>
              <a:avLst/>
              <a:gdLst/>
              <a:ahLst/>
              <a:cxnLst/>
              <a:rect l="l" t="t" r="r" b="b"/>
              <a:pathLst>
                <a:path w="3170" h="1086" extrusionOk="0">
                  <a:moveTo>
                    <a:pt x="2831" y="0"/>
                  </a:moveTo>
                  <a:cubicBezTo>
                    <a:pt x="2813" y="0"/>
                    <a:pt x="2795" y="2"/>
                    <a:pt x="2776" y="7"/>
                  </a:cubicBezTo>
                  <a:cubicBezTo>
                    <a:pt x="1921" y="197"/>
                    <a:pt x="1066" y="387"/>
                    <a:pt x="243" y="672"/>
                  </a:cubicBezTo>
                  <a:cubicBezTo>
                    <a:pt x="0" y="762"/>
                    <a:pt x="77" y="1085"/>
                    <a:pt x="334" y="1085"/>
                  </a:cubicBezTo>
                  <a:cubicBezTo>
                    <a:pt x="345" y="1085"/>
                    <a:pt x="357" y="1085"/>
                    <a:pt x="369" y="1083"/>
                  </a:cubicBezTo>
                  <a:cubicBezTo>
                    <a:pt x="1193" y="925"/>
                    <a:pt x="2080" y="703"/>
                    <a:pt x="2903" y="482"/>
                  </a:cubicBezTo>
                  <a:cubicBezTo>
                    <a:pt x="3169" y="393"/>
                    <a:pt x="3076" y="0"/>
                    <a:pt x="28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3"/>
            <p:cNvSpPr/>
            <p:nvPr/>
          </p:nvSpPr>
          <p:spPr>
            <a:xfrm>
              <a:off x="3428275" y="4059000"/>
              <a:ext cx="125625" cy="43525"/>
            </a:xfrm>
            <a:custGeom>
              <a:avLst/>
              <a:gdLst/>
              <a:ahLst/>
              <a:cxnLst/>
              <a:rect l="l" t="t" r="r" b="b"/>
              <a:pathLst>
                <a:path w="5025" h="1741" extrusionOk="0">
                  <a:moveTo>
                    <a:pt x="4747" y="1"/>
                  </a:moveTo>
                  <a:cubicBezTo>
                    <a:pt x="4658" y="1"/>
                    <a:pt x="4560" y="71"/>
                    <a:pt x="4517" y="155"/>
                  </a:cubicBezTo>
                  <a:cubicBezTo>
                    <a:pt x="4454" y="345"/>
                    <a:pt x="2617" y="662"/>
                    <a:pt x="2427" y="694"/>
                  </a:cubicBezTo>
                  <a:cubicBezTo>
                    <a:pt x="1699" y="884"/>
                    <a:pt x="970" y="1074"/>
                    <a:pt x="274" y="1295"/>
                  </a:cubicBezTo>
                  <a:cubicBezTo>
                    <a:pt x="0" y="1387"/>
                    <a:pt x="106" y="1741"/>
                    <a:pt x="339" y="1741"/>
                  </a:cubicBezTo>
                  <a:cubicBezTo>
                    <a:pt x="349" y="1741"/>
                    <a:pt x="359" y="1740"/>
                    <a:pt x="369" y="1739"/>
                  </a:cubicBezTo>
                  <a:cubicBezTo>
                    <a:pt x="1287" y="1549"/>
                    <a:pt x="2142" y="1295"/>
                    <a:pt x="3029" y="1074"/>
                  </a:cubicBezTo>
                  <a:cubicBezTo>
                    <a:pt x="3599" y="915"/>
                    <a:pt x="4422" y="852"/>
                    <a:pt x="4897" y="472"/>
                  </a:cubicBezTo>
                  <a:cubicBezTo>
                    <a:pt x="5024" y="409"/>
                    <a:pt x="4992" y="219"/>
                    <a:pt x="4929" y="124"/>
                  </a:cubicBezTo>
                  <a:cubicBezTo>
                    <a:pt x="4897" y="92"/>
                    <a:pt x="4897" y="92"/>
                    <a:pt x="4866" y="60"/>
                  </a:cubicBezTo>
                  <a:cubicBezTo>
                    <a:pt x="4834" y="18"/>
                    <a:pt x="4792" y="1"/>
                    <a:pt x="47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3"/>
            <p:cNvSpPr/>
            <p:nvPr/>
          </p:nvSpPr>
          <p:spPr>
            <a:xfrm>
              <a:off x="3409200" y="4020750"/>
              <a:ext cx="166375" cy="46150"/>
            </a:xfrm>
            <a:custGeom>
              <a:avLst/>
              <a:gdLst/>
              <a:ahLst/>
              <a:cxnLst/>
              <a:rect l="l" t="t" r="r" b="b"/>
              <a:pathLst>
                <a:path w="6655" h="1846" extrusionOk="0">
                  <a:moveTo>
                    <a:pt x="6322" y="1"/>
                  </a:moveTo>
                  <a:cubicBezTo>
                    <a:pt x="6303" y="1"/>
                    <a:pt x="6283" y="3"/>
                    <a:pt x="6262" y="7"/>
                  </a:cubicBezTo>
                  <a:cubicBezTo>
                    <a:pt x="4267" y="387"/>
                    <a:pt x="2177" y="862"/>
                    <a:pt x="213" y="1432"/>
                  </a:cubicBezTo>
                  <a:cubicBezTo>
                    <a:pt x="0" y="1493"/>
                    <a:pt x="21" y="1846"/>
                    <a:pt x="247" y="1846"/>
                  </a:cubicBezTo>
                  <a:cubicBezTo>
                    <a:pt x="257" y="1846"/>
                    <a:pt x="267" y="1845"/>
                    <a:pt x="277" y="1844"/>
                  </a:cubicBezTo>
                  <a:cubicBezTo>
                    <a:pt x="2303" y="1590"/>
                    <a:pt x="4457" y="1084"/>
                    <a:pt x="6389" y="482"/>
                  </a:cubicBezTo>
                  <a:cubicBezTo>
                    <a:pt x="6655" y="393"/>
                    <a:pt x="6590" y="1"/>
                    <a:pt x="632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3"/>
            <p:cNvSpPr/>
            <p:nvPr/>
          </p:nvSpPr>
          <p:spPr>
            <a:xfrm>
              <a:off x="3383125" y="3980400"/>
              <a:ext cx="207575" cy="54075"/>
            </a:xfrm>
            <a:custGeom>
              <a:avLst/>
              <a:gdLst/>
              <a:ahLst/>
              <a:cxnLst/>
              <a:rect l="l" t="t" r="r" b="b"/>
              <a:pathLst>
                <a:path w="8303" h="2163" extrusionOk="0">
                  <a:moveTo>
                    <a:pt x="8016" y="1"/>
                  </a:moveTo>
                  <a:cubicBezTo>
                    <a:pt x="8001" y="1"/>
                    <a:pt x="7986" y="2"/>
                    <a:pt x="7970" y="6"/>
                  </a:cubicBezTo>
                  <a:cubicBezTo>
                    <a:pt x="5405" y="291"/>
                    <a:pt x="2491" y="544"/>
                    <a:pt x="180" y="1843"/>
                  </a:cubicBezTo>
                  <a:cubicBezTo>
                    <a:pt x="1" y="1932"/>
                    <a:pt x="131" y="2162"/>
                    <a:pt x="305" y="2162"/>
                  </a:cubicBezTo>
                  <a:cubicBezTo>
                    <a:pt x="316" y="2162"/>
                    <a:pt x="327" y="2161"/>
                    <a:pt x="338" y="2159"/>
                  </a:cubicBezTo>
                  <a:cubicBezTo>
                    <a:pt x="1636" y="1938"/>
                    <a:pt x="2903" y="1368"/>
                    <a:pt x="4202" y="1083"/>
                  </a:cubicBezTo>
                  <a:cubicBezTo>
                    <a:pt x="5468" y="829"/>
                    <a:pt x="6735" y="703"/>
                    <a:pt x="8033" y="513"/>
                  </a:cubicBezTo>
                  <a:cubicBezTo>
                    <a:pt x="8303" y="483"/>
                    <a:pt x="8261" y="1"/>
                    <a:pt x="80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3"/>
            <p:cNvSpPr/>
            <p:nvPr/>
          </p:nvSpPr>
          <p:spPr>
            <a:xfrm>
              <a:off x="3358600" y="3952800"/>
              <a:ext cx="242000" cy="45225"/>
            </a:xfrm>
            <a:custGeom>
              <a:avLst/>
              <a:gdLst/>
              <a:ahLst/>
              <a:cxnLst/>
              <a:rect l="l" t="t" r="r" b="b"/>
              <a:pathLst>
                <a:path w="9680" h="1809" extrusionOk="0">
                  <a:moveTo>
                    <a:pt x="9359" y="0"/>
                  </a:moveTo>
                  <a:cubicBezTo>
                    <a:pt x="9350" y="0"/>
                    <a:pt x="9341" y="1"/>
                    <a:pt x="9331" y="1"/>
                  </a:cubicBezTo>
                  <a:cubicBezTo>
                    <a:pt x="6259" y="191"/>
                    <a:pt x="3251" y="540"/>
                    <a:pt x="274" y="1363"/>
                  </a:cubicBezTo>
                  <a:cubicBezTo>
                    <a:pt x="0" y="1454"/>
                    <a:pt x="106" y="1808"/>
                    <a:pt x="367" y="1808"/>
                  </a:cubicBezTo>
                  <a:cubicBezTo>
                    <a:pt x="378" y="1808"/>
                    <a:pt x="389" y="1808"/>
                    <a:pt x="401" y="1807"/>
                  </a:cubicBezTo>
                  <a:cubicBezTo>
                    <a:pt x="1794" y="1585"/>
                    <a:pt x="3187" y="1205"/>
                    <a:pt x="4581" y="983"/>
                  </a:cubicBezTo>
                  <a:cubicBezTo>
                    <a:pt x="6164" y="730"/>
                    <a:pt x="7748" y="666"/>
                    <a:pt x="9331" y="571"/>
                  </a:cubicBezTo>
                  <a:cubicBezTo>
                    <a:pt x="9670" y="541"/>
                    <a:pt x="9679" y="0"/>
                    <a:pt x="93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3"/>
            <p:cNvSpPr/>
            <p:nvPr/>
          </p:nvSpPr>
          <p:spPr>
            <a:xfrm>
              <a:off x="3338525" y="3925050"/>
              <a:ext cx="231200" cy="55575"/>
            </a:xfrm>
            <a:custGeom>
              <a:avLst/>
              <a:gdLst/>
              <a:ahLst/>
              <a:cxnLst/>
              <a:rect l="l" t="t" r="r" b="b"/>
              <a:pathLst>
                <a:path w="9248" h="2223" extrusionOk="0">
                  <a:moveTo>
                    <a:pt x="8674" y="0"/>
                  </a:moveTo>
                  <a:cubicBezTo>
                    <a:pt x="5809" y="0"/>
                    <a:pt x="2865" y="1011"/>
                    <a:pt x="190" y="1871"/>
                  </a:cubicBezTo>
                  <a:cubicBezTo>
                    <a:pt x="9" y="1932"/>
                    <a:pt x="1" y="2222"/>
                    <a:pt x="192" y="2222"/>
                  </a:cubicBezTo>
                  <a:cubicBezTo>
                    <a:pt x="201" y="2222"/>
                    <a:pt x="211" y="2221"/>
                    <a:pt x="222" y="2220"/>
                  </a:cubicBezTo>
                  <a:cubicBezTo>
                    <a:pt x="3135" y="1910"/>
                    <a:pt x="5746" y="508"/>
                    <a:pt x="8736" y="508"/>
                  </a:cubicBezTo>
                  <a:cubicBezTo>
                    <a:pt x="8801" y="508"/>
                    <a:pt x="8866" y="508"/>
                    <a:pt x="8931" y="510"/>
                  </a:cubicBezTo>
                  <a:cubicBezTo>
                    <a:pt x="8940" y="511"/>
                    <a:pt x="8949" y="511"/>
                    <a:pt x="8957" y="511"/>
                  </a:cubicBezTo>
                  <a:cubicBezTo>
                    <a:pt x="9247" y="511"/>
                    <a:pt x="9238" y="3"/>
                    <a:pt x="8931" y="3"/>
                  </a:cubicBezTo>
                  <a:cubicBezTo>
                    <a:pt x="8845" y="1"/>
                    <a:pt x="8760" y="0"/>
                    <a:pt x="86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3"/>
            <p:cNvSpPr/>
            <p:nvPr/>
          </p:nvSpPr>
          <p:spPr>
            <a:xfrm>
              <a:off x="3534075" y="4136500"/>
              <a:ext cx="13475" cy="10325"/>
            </a:xfrm>
            <a:custGeom>
              <a:avLst/>
              <a:gdLst/>
              <a:ahLst/>
              <a:cxnLst/>
              <a:rect l="l" t="t" r="r" b="b"/>
              <a:pathLst>
                <a:path w="539" h="413" extrusionOk="0">
                  <a:moveTo>
                    <a:pt x="254" y="1"/>
                  </a:moveTo>
                  <a:cubicBezTo>
                    <a:pt x="0" y="1"/>
                    <a:pt x="0" y="412"/>
                    <a:pt x="254" y="412"/>
                  </a:cubicBezTo>
                  <a:cubicBezTo>
                    <a:pt x="539" y="412"/>
                    <a:pt x="539" y="1"/>
                    <a:pt x="2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3"/>
            <p:cNvSpPr/>
            <p:nvPr/>
          </p:nvSpPr>
          <p:spPr>
            <a:xfrm>
              <a:off x="3545950" y="4111950"/>
              <a:ext cx="14275" cy="11125"/>
            </a:xfrm>
            <a:custGeom>
              <a:avLst/>
              <a:gdLst/>
              <a:ahLst/>
              <a:cxnLst/>
              <a:rect l="l" t="t" r="r" b="b"/>
              <a:pathLst>
                <a:path w="571" h="445" extrusionOk="0">
                  <a:moveTo>
                    <a:pt x="285" y="1"/>
                  </a:moveTo>
                  <a:cubicBezTo>
                    <a:pt x="0" y="1"/>
                    <a:pt x="0" y="444"/>
                    <a:pt x="285" y="444"/>
                  </a:cubicBezTo>
                  <a:cubicBezTo>
                    <a:pt x="539" y="444"/>
                    <a:pt x="570" y="1"/>
                    <a:pt x="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3"/>
            <p:cNvSpPr/>
            <p:nvPr/>
          </p:nvSpPr>
          <p:spPr>
            <a:xfrm>
              <a:off x="3556250" y="4136500"/>
              <a:ext cx="14275" cy="11100"/>
            </a:xfrm>
            <a:custGeom>
              <a:avLst/>
              <a:gdLst/>
              <a:ahLst/>
              <a:cxnLst/>
              <a:rect l="l" t="t" r="r" b="b"/>
              <a:pathLst>
                <a:path w="571" h="444" extrusionOk="0">
                  <a:moveTo>
                    <a:pt x="285" y="1"/>
                  </a:moveTo>
                  <a:cubicBezTo>
                    <a:pt x="0" y="1"/>
                    <a:pt x="0" y="444"/>
                    <a:pt x="285" y="444"/>
                  </a:cubicBezTo>
                  <a:cubicBezTo>
                    <a:pt x="570" y="444"/>
                    <a:pt x="570" y="1"/>
                    <a:pt x="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3"/>
            <p:cNvSpPr/>
            <p:nvPr/>
          </p:nvSpPr>
          <p:spPr>
            <a:xfrm>
              <a:off x="3557825" y="4077125"/>
              <a:ext cx="14275" cy="11100"/>
            </a:xfrm>
            <a:custGeom>
              <a:avLst/>
              <a:gdLst/>
              <a:ahLst/>
              <a:cxnLst/>
              <a:rect l="l" t="t" r="r" b="b"/>
              <a:pathLst>
                <a:path w="571" h="444" extrusionOk="0">
                  <a:moveTo>
                    <a:pt x="285" y="0"/>
                  </a:moveTo>
                  <a:cubicBezTo>
                    <a:pt x="32" y="0"/>
                    <a:pt x="0" y="444"/>
                    <a:pt x="285" y="444"/>
                  </a:cubicBezTo>
                  <a:cubicBezTo>
                    <a:pt x="570" y="444"/>
                    <a:pt x="570" y="0"/>
                    <a:pt x="2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3"/>
            <p:cNvSpPr/>
            <p:nvPr/>
          </p:nvSpPr>
          <p:spPr>
            <a:xfrm>
              <a:off x="3570500" y="4109575"/>
              <a:ext cx="14275" cy="11125"/>
            </a:xfrm>
            <a:custGeom>
              <a:avLst/>
              <a:gdLst/>
              <a:ahLst/>
              <a:cxnLst/>
              <a:rect l="l" t="t" r="r" b="b"/>
              <a:pathLst>
                <a:path w="571" h="445" extrusionOk="0">
                  <a:moveTo>
                    <a:pt x="285" y="1"/>
                  </a:moveTo>
                  <a:cubicBezTo>
                    <a:pt x="0" y="1"/>
                    <a:pt x="0" y="444"/>
                    <a:pt x="285" y="444"/>
                  </a:cubicBezTo>
                  <a:cubicBezTo>
                    <a:pt x="538" y="444"/>
                    <a:pt x="570" y="1"/>
                    <a:pt x="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3"/>
            <p:cNvSpPr/>
            <p:nvPr/>
          </p:nvSpPr>
          <p:spPr>
            <a:xfrm>
              <a:off x="3584350" y="4139275"/>
              <a:ext cx="11100" cy="13875"/>
            </a:xfrm>
            <a:custGeom>
              <a:avLst/>
              <a:gdLst/>
              <a:ahLst/>
              <a:cxnLst/>
              <a:rect l="l" t="t" r="r" b="b"/>
              <a:pathLst>
                <a:path w="444" h="555" extrusionOk="0">
                  <a:moveTo>
                    <a:pt x="222" y="0"/>
                  </a:moveTo>
                  <a:cubicBezTo>
                    <a:pt x="143" y="0"/>
                    <a:pt x="64" y="48"/>
                    <a:pt x="48" y="143"/>
                  </a:cubicBezTo>
                  <a:cubicBezTo>
                    <a:pt x="16" y="206"/>
                    <a:pt x="16" y="270"/>
                    <a:pt x="16" y="365"/>
                  </a:cubicBezTo>
                  <a:cubicBezTo>
                    <a:pt x="0" y="491"/>
                    <a:pt x="111" y="555"/>
                    <a:pt x="222" y="555"/>
                  </a:cubicBezTo>
                  <a:cubicBezTo>
                    <a:pt x="333" y="555"/>
                    <a:pt x="444" y="491"/>
                    <a:pt x="428" y="365"/>
                  </a:cubicBezTo>
                  <a:cubicBezTo>
                    <a:pt x="396" y="270"/>
                    <a:pt x="396" y="206"/>
                    <a:pt x="396" y="143"/>
                  </a:cubicBezTo>
                  <a:cubicBezTo>
                    <a:pt x="380" y="48"/>
                    <a:pt x="301" y="0"/>
                    <a:pt x="2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3"/>
            <p:cNvSpPr/>
            <p:nvPr/>
          </p:nvSpPr>
          <p:spPr>
            <a:xfrm>
              <a:off x="3577625" y="4055050"/>
              <a:ext cx="11900" cy="12400"/>
            </a:xfrm>
            <a:custGeom>
              <a:avLst/>
              <a:gdLst/>
              <a:ahLst/>
              <a:cxnLst/>
              <a:rect l="l" t="t" r="r" b="b"/>
              <a:pathLst>
                <a:path w="476" h="496" extrusionOk="0">
                  <a:moveTo>
                    <a:pt x="226" y="0"/>
                  </a:moveTo>
                  <a:cubicBezTo>
                    <a:pt x="159" y="0"/>
                    <a:pt x="93" y="32"/>
                    <a:pt x="63" y="92"/>
                  </a:cubicBezTo>
                  <a:cubicBezTo>
                    <a:pt x="32" y="155"/>
                    <a:pt x="32" y="218"/>
                    <a:pt x="0" y="282"/>
                  </a:cubicBezTo>
                  <a:cubicBezTo>
                    <a:pt x="0" y="424"/>
                    <a:pt x="119" y="495"/>
                    <a:pt x="238" y="495"/>
                  </a:cubicBezTo>
                  <a:cubicBezTo>
                    <a:pt x="356" y="495"/>
                    <a:pt x="475" y="424"/>
                    <a:pt x="475" y="282"/>
                  </a:cubicBezTo>
                  <a:cubicBezTo>
                    <a:pt x="444" y="218"/>
                    <a:pt x="444" y="187"/>
                    <a:pt x="412" y="123"/>
                  </a:cubicBezTo>
                  <a:cubicBezTo>
                    <a:pt x="378" y="40"/>
                    <a:pt x="301" y="0"/>
                    <a:pt x="2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3"/>
            <p:cNvSpPr/>
            <p:nvPr/>
          </p:nvSpPr>
          <p:spPr>
            <a:xfrm>
              <a:off x="3590275" y="4093750"/>
              <a:ext cx="15075" cy="11100"/>
            </a:xfrm>
            <a:custGeom>
              <a:avLst/>
              <a:gdLst/>
              <a:ahLst/>
              <a:cxnLst/>
              <a:rect l="l" t="t" r="r" b="b"/>
              <a:pathLst>
                <a:path w="603" h="444" extrusionOk="0">
                  <a:moveTo>
                    <a:pt x="318" y="0"/>
                  </a:moveTo>
                  <a:cubicBezTo>
                    <a:pt x="33" y="0"/>
                    <a:pt x="1" y="444"/>
                    <a:pt x="286" y="444"/>
                  </a:cubicBezTo>
                  <a:cubicBezTo>
                    <a:pt x="571" y="444"/>
                    <a:pt x="603" y="0"/>
                    <a:pt x="3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3"/>
            <p:cNvSpPr/>
            <p:nvPr/>
          </p:nvSpPr>
          <p:spPr>
            <a:xfrm>
              <a:off x="3606900" y="4126200"/>
              <a:ext cx="14275" cy="11125"/>
            </a:xfrm>
            <a:custGeom>
              <a:avLst/>
              <a:gdLst/>
              <a:ahLst/>
              <a:cxnLst/>
              <a:rect l="l" t="t" r="r" b="b"/>
              <a:pathLst>
                <a:path w="571" h="445" extrusionOk="0">
                  <a:moveTo>
                    <a:pt x="286" y="1"/>
                  </a:moveTo>
                  <a:cubicBezTo>
                    <a:pt x="1" y="1"/>
                    <a:pt x="1" y="444"/>
                    <a:pt x="286" y="444"/>
                  </a:cubicBezTo>
                  <a:cubicBezTo>
                    <a:pt x="571" y="444"/>
                    <a:pt x="571" y="1"/>
                    <a:pt x="2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3"/>
            <p:cNvSpPr/>
            <p:nvPr/>
          </p:nvSpPr>
          <p:spPr>
            <a:xfrm>
              <a:off x="3620375" y="4146900"/>
              <a:ext cx="11900" cy="14775"/>
            </a:xfrm>
            <a:custGeom>
              <a:avLst/>
              <a:gdLst/>
              <a:ahLst/>
              <a:cxnLst/>
              <a:rect l="l" t="t" r="r" b="b"/>
              <a:pathLst>
                <a:path w="476" h="591" extrusionOk="0">
                  <a:moveTo>
                    <a:pt x="228" y="0"/>
                  </a:moveTo>
                  <a:cubicBezTo>
                    <a:pt x="144" y="0"/>
                    <a:pt x="62" y="48"/>
                    <a:pt x="32" y="155"/>
                  </a:cubicBezTo>
                  <a:cubicBezTo>
                    <a:pt x="0" y="218"/>
                    <a:pt x="0" y="281"/>
                    <a:pt x="0" y="376"/>
                  </a:cubicBezTo>
                  <a:cubicBezTo>
                    <a:pt x="0" y="519"/>
                    <a:pt x="119" y="590"/>
                    <a:pt x="238" y="590"/>
                  </a:cubicBezTo>
                  <a:cubicBezTo>
                    <a:pt x="357" y="590"/>
                    <a:pt x="475" y="519"/>
                    <a:pt x="475" y="376"/>
                  </a:cubicBezTo>
                  <a:cubicBezTo>
                    <a:pt x="475" y="313"/>
                    <a:pt x="475" y="218"/>
                    <a:pt x="444" y="155"/>
                  </a:cubicBezTo>
                  <a:cubicBezTo>
                    <a:pt x="411" y="56"/>
                    <a:pt x="318" y="0"/>
                    <a:pt x="2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3"/>
            <p:cNvSpPr/>
            <p:nvPr/>
          </p:nvSpPr>
          <p:spPr>
            <a:xfrm>
              <a:off x="3588700" y="4024075"/>
              <a:ext cx="14275" cy="11100"/>
            </a:xfrm>
            <a:custGeom>
              <a:avLst/>
              <a:gdLst/>
              <a:ahLst/>
              <a:cxnLst/>
              <a:rect l="l" t="t" r="r" b="b"/>
              <a:pathLst>
                <a:path w="571" h="444" extrusionOk="0">
                  <a:moveTo>
                    <a:pt x="286" y="1"/>
                  </a:moveTo>
                  <a:cubicBezTo>
                    <a:pt x="1" y="1"/>
                    <a:pt x="1" y="444"/>
                    <a:pt x="286" y="444"/>
                  </a:cubicBezTo>
                  <a:cubicBezTo>
                    <a:pt x="571" y="444"/>
                    <a:pt x="571" y="1"/>
                    <a:pt x="2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3"/>
            <p:cNvSpPr/>
            <p:nvPr/>
          </p:nvSpPr>
          <p:spPr>
            <a:xfrm>
              <a:off x="3607700" y="4071575"/>
              <a:ext cx="15075" cy="10325"/>
            </a:xfrm>
            <a:custGeom>
              <a:avLst/>
              <a:gdLst/>
              <a:ahLst/>
              <a:cxnLst/>
              <a:rect l="l" t="t" r="r" b="b"/>
              <a:pathLst>
                <a:path w="603" h="413" extrusionOk="0">
                  <a:moveTo>
                    <a:pt x="254" y="1"/>
                  </a:moveTo>
                  <a:cubicBezTo>
                    <a:pt x="1" y="1"/>
                    <a:pt x="1" y="381"/>
                    <a:pt x="254" y="412"/>
                  </a:cubicBezTo>
                  <a:cubicBezTo>
                    <a:pt x="317" y="412"/>
                    <a:pt x="349" y="412"/>
                    <a:pt x="381" y="381"/>
                  </a:cubicBezTo>
                  <a:cubicBezTo>
                    <a:pt x="571" y="349"/>
                    <a:pt x="602" y="32"/>
                    <a:pt x="3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3"/>
            <p:cNvSpPr/>
            <p:nvPr/>
          </p:nvSpPr>
          <p:spPr>
            <a:xfrm>
              <a:off x="3625900" y="4108000"/>
              <a:ext cx="15075" cy="10325"/>
            </a:xfrm>
            <a:custGeom>
              <a:avLst/>
              <a:gdLst/>
              <a:ahLst/>
              <a:cxnLst/>
              <a:rect l="l" t="t" r="r" b="b"/>
              <a:pathLst>
                <a:path w="603" h="413" extrusionOk="0">
                  <a:moveTo>
                    <a:pt x="254" y="1"/>
                  </a:moveTo>
                  <a:cubicBezTo>
                    <a:pt x="1" y="32"/>
                    <a:pt x="1" y="412"/>
                    <a:pt x="254" y="412"/>
                  </a:cubicBezTo>
                  <a:lnTo>
                    <a:pt x="349" y="412"/>
                  </a:lnTo>
                  <a:cubicBezTo>
                    <a:pt x="603" y="412"/>
                    <a:pt x="603" y="32"/>
                    <a:pt x="34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3"/>
            <p:cNvSpPr/>
            <p:nvPr/>
          </p:nvSpPr>
          <p:spPr>
            <a:xfrm>
              <a:off x="3643325" y="4138725"/>
              <a:ext cx="11125" cy="11775"/>
            </a:xfrm>
            <a:custGeom>
              <a:avLst/>
              <a:gdLst/>
              <a:ahLst/>
              <a:cxnLst/>
              <a:rect l="l" t="t" r="r" b="b"/>
              <a:pathLst>
                <a:path w="445" h="471" extrusionOk="0">
                  <a:moveTo>
                    <a:pt x="240" y="0"/>
                  </a:moveTo>
                  <a:cubicBezTo>
                    <a:pt x="224" y="0"/>
                    <a:pt x="207" y="2"/>
                    <a:pt x="191" y="7"/>
                  </a:cubicBezTo>
                  <a:cubicBezTo>
                    <a:pt x="64" y="7"/>
                    <a:pt x="1" y="133"/>
                    <a:pt x="32" y="260"/>
                  </a:cubicBezTo>
                  <a:cubicBezTo>
                    <a:pt x="32" y="292"/>
                    <a:pt x="32" y="323"/>
                    <a:pt x="32" y="323"/>
                  </a:cubicBezTo>
                  <a:cubicBezTo>
                    <a:pt x="65" y="423"/>
                    <a:pt x="150" y="470"/>
                    <a:pt x="233" y="470"/>
                  </a:cubicBezTo>
                  <a:cubicBezTo>
                    <a:pt x="309" y="470"/>
                    <a:pt x="382" y="431"/>
                    <a:pt x="412" y="355"/>
                  </a:cubicBezTo>
                  <a:cubicBezTo>
                    <a:pt x="412" y="292"/>
                    <a:pt x="412" y="260"/>
                    <a:pt x="444" y="197"/>
                  </a:cubicBezTo>
                  <a:cubicBezTo>
                    <a:pt x="444" y="87"/>
                    <a:pt x="348" y="0"/>
                    <a:pt x="2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3"/>
            <p:cNvSpPr/>
            <p:nvPr/>
          </p:nvSpPr>
          <p:spPr>
            <a:xfrm>
              <a:off x="3671425" y="4128975"/>
              <a:ext cx="12300" cy="11700"/>
            </a:xfrm>
            <a:custGeom>
              <a:avLst/>
              <a:gdLst/>
              <a:ahLst/>
              <a:cxnLst/>
              <a:rect l="l" t="t" r="r" b="b"/>
              <a:pathLst>
                <a:path w="492" h="468" extrusionOk="0">
                  <a:moveTo>
                    <a:pt x="238" y="1"/>
                  </a:moveTo>
                  <a:cubicBezTo>
                    <a:pt x="159" y="1"/>
                    <a:pt x="80" y="48"/>
                    <a:pt x="48" y="143"/>
                  </a:cubicBezTo>
                  <a:cubicBezTo>
                    <a:pt x="48" y="175"/>
                    <a:pt x="48" y="207"/>
                    <a:pt x="48" y="207"/>
                  </a:cubicBezTo>
                  <a:cubicBezTo>
                    <a:pt x="1" y="381"/>
                    <a:pt x="120" y="468"/>
                    <a:pt x="242" y="468"/>
                  </a:cubicBezTo>
                  <a:cubicBezTo>
                    <a:pt x="365" y="468"/>
                    <a:pt x="492" y="381"/>
                    <a:pt x="460" y="207"/>
                  </a:cubicBezTo>
                  <a:cubicBezTo>
                    <a:pt x="428" y="207"/>
                    <a:pt x="428" y="175"/>
                    <a:pt x="428" y="143"/>
                  </a:cubicBezTo>
                  <a:cubicBezTo>
                    <a:pt x="397" y="48"/>
                    <a:pt x="318" y="1"/>
                    <a:pt x="23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3"/>
            <p:cNvSpPr/>
            <p:nvPr/>
          </p:nvSpPr>
          <p:spPr>
            <a:xfrm>
              <a:off x="3656000" y="4096225"/>
              <a:ext cx="10325" cy="12100"/>
            </a:xfrm>
            <a:custGeom>
              <a:avLst/>
              <a:gdLst/>
              <a:ahLst/>
              <a:cxnLst/>
              <a:rect l="l" t="t" r="r" b="b"/>
              <a:pathLst>
                <a:path w="413" h="484" extrusionOk="0">
                  <a:moveTo>
                    <a:pt x="196" y="0"/>
                  </a:moveTo>
                  <a:cubicBezTo>
                    <a:pt x="113" y="0"/>
                    <a:pt x="31" y="48"/>
                    <a:pt x="0" y="155"/>
                  </a:cubicBezTo>
                  <a:cubicBezTo>
                    <a:pt x="0" y="186"/>
                    <a:pt x="0" y="218"/>
                    <a:pt x="0" y="282"/>
                  </a:cubicBezTo>
                  <a:cubicBezTo>
                    <a:pt x="0" y="412"/>
                    <a:pt x="109" y="484"/>
                    <a:pt x="215" y="484"/>
                  </a:cubicBezTo>
                  <a:cubicBezTo>
                    <a:pt x="315" y="484"/>
                    <a:pt x="412" y="420"/>
                    <a:pt x="412" y="282"/>
                  </a:cubicBezTo>
                  <a:cubicBezTo>
                    <a:pt x="412" y="218"/>
                    <a:pt x="412" y="186"/>
                    <a:pt x="412" y="155"/>
                  </a:cubicBezTo>
                  <a:cubicBezTo>
                    <a:pt x="379" y="56"/>
                    <a:pt x="287" y="0"/>
                    <a:pt x="1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3"/>
            <p:cNvSpPr/>
            <p:nvPr/>
          </p:nvSpPr>
          <p:spPr>
            <a:xfrm>
              <a:off x="3637775" y="4065250"/>
              <a:ext cx="13500" cy="10325"/>
            </a:xfrm>
            <a:custGeom>
              <a:avLst/>
              <a:gdLst/>
              <a:ahLst/>
              <a:cxnLst/>
              <a:rect l="l" t="t" r="r" b="b"/>
              <a:pathLst>
                <a:path w="540" h="413" extrusionOk="0">
                  <a:moveTo>
                    <a:pt x="286" y="0"/>
                  </a:moveTo>
                  <a:cubicBezTo>
                    <a:pt x="1" y="0"/>
                    <a:pt x="1" y="412"/>
                    <a:pt x="286" y="412"/>
                  </a:cubicBezTo>
                  <a:cubicBezTo>
                    <a:pt x="539" y="412"/>
                    <a:pt x="539" y="0"/>
                    <a:pt x="2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3"/>
            <p:cNvSpPr/>
            <p:nvPr/>
          </p:nvSpPr>
          <p:spPr>
            <a:xfrm>
              <a:off x="3622400" y="4036900"/>
              <a:ext cx="15150" cy="12200"/>
            </a:xfrm>
            <a:custGeom>
              <a:avLst/>
              <a:gdLst/>
              <a:ahLst/>
              <a:cxnLst/>
              <a:rect l="l" t="t" r="r" b="b"/>
              <a:pathLst>
                <a:path w="606" h="488" extrusionOk="0">
                  <a:moveTo>
                    <a:pt x="243" y="1"/>
                  </a:moveTo>
                  <a:cubicBezTo>
                    <a:pt x="112" y="1"/>
                    <a:pt x="0" y="156"/>
                    <a:pt x="78" y="311"/>
                  </a:cubicBezTo>
                  <a:cubicBezTo>
                    <a:pt x="109" y="343"/>
                    <a:pt x="141" y="374"/>
                    <a:pt x="173" y="438"/>
                  </a:cubicBezTo>
                  <a:cubicBezTo>
                    <a:pt x="214" y="473"/>
                    <a:pt x="261" y="487"/>
                    <a:pt x="306" y="487"/>
                  </a:cubicBezTo>
                  <a:cubicBezTo>
                    <a:pt x="465" y="487"/>
                    <a:pt x="606" y="301"/>
                    <a:pt x="458" y="153"/>
                  </a:cubicBezTo>
                  <a:cubicBezTo>
                    <a:pt x="426" y="89"/>
                    <a:pt x="394" y="58"/>
                    <a:pt x="331" y="26"/>
                  </a:cubicBezTo>
                  <a:cubicBezTo>
                    <a:pt x="302" y="9"/>
                    <a:pt x="272" y="1"/>
                    <a:pt x="2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3"/>
            <p:cNvSpPr/>
            <p:nvPr/>
          </p:nvSpPr>
          <p:spPr>
            <a:xfrm>
              <a:off x="3604150" y="4006550"/>
              <a:ext cx="11900" cy="11625"/>
            </a:xfrm>
            <a:custGeom>
              <a:avLst/>
              <a:gdLst/>
              <a:ahLst/>
              <a:cxnLst/>
              <a:rect l="l" t="t" r="r" b="b"/>
              <a:pathLst>
                <a:path w="476" h="465" extrusionOk="0">
                  <a:moveTo>
                    <a:pt x="227" y="1"/>
                  </a:moveTo>
                  <a:cubicBezTo>
                    <a:pt x="151" y="1"/>
                    <a:pt x="78" y="41"/>
                    <a:pt x="48" y="132"/>
                  </a:cubicBezTo>
                  <a:cubicBezTo>
                    <a:pt x="48" y="163"/>
                    <a:pt x="48" y="195"/>
                    <a:pt x="48" y="227"/>
                  </a:cubicBezTo>
                  <a:cubicBezTo>
                    <a:pt x="0" y="385"/>
                    <a:pt x="119" y="464"/>
                    <a:pt x="238" y="464"/>
                  </a:cubicBezTo>
                  <a:cubicBezTo>
                    <a:pt x="356" y="464"/>
                    <a:pt x="475" y="385"/>
                    <a:pt x="428" y="227"/>
                  </a:cubicBezTo>
                  <a:cubicBezTo>
                    <a:pt x="428" y="195"/>
                    <a:pt x="428" y="163"/>
                    <a:pt x="428" y="132"/>
                  </a:cubicBezTo>
                  <a:cubicBezTo>
                    <a:pt x="394" y="49"/>
                    <a:pt x="309" y="1"/>
                    <a:pt x="2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3"/>
            <p:cNvSpPr/>
            <p:nvPr/>
          </p:nvSpPr>
          <p:spPr>
            <a:xfrm>
              <a:off x="3592650" y="3987650"/>
              <a:ext cx="14275" cy="10325"/>
            </a:xfrm>
            <a:custGeom>
              <a:avLst/>
              <a:gdLst/>
              <a:ahLst/>
              <a:cxnLst/>
              <a:rect l="l" t="t" r="r" b="b"/>
              <a:pathLst>
                <a:path w="571" h="413" extrusionOk="0">
                  <a:moveTo>
                    <a:pt x="286" y="1"/>
                  </a:moveTo>
                  <a:cubicBezTo>
                    <a:pt x="33" y="1"/>
                    <a:pt x="1" y="413"/>
                    <a:pt x="286" y="413"/>
                  </a:cubicBezTo>
                  <a:cubicBezTo>
                    <a:pt x="571" y="413"/>
                    <a:pt x="571" y="1"/>
                    <a:pt x="2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3"/>
            <p:cNvSpPr/>
            <p:nvPr/>
          </p:nvSpPr>
          <p:spPr>
            <a:xfrm>
              <a:off x="3610875" y="3963325"/>
              <a:ext cx="10300" cy="12000"/>
            </a:xfrm>
            <a:custGeom>
              <a:avLst/>
              <a:gdLst/>
              <a:ahLst/>
              <a:cxnLst/>
              <a:rect l="l" t="t" r="r" b="b"/>
              <a:pathLst>
                <a:path w="412" h="480" extrusionOk="0">
                  <a:moveTo>
                    <a:pt x="206" y="0"/>
                  </a:moveTo>
                  <a:cubicBezTo>
                    <a:pt x="111" y="0"/>
                    <a:pt x="16" y="71"/>
                    <a:pt x="0" y="214"/>
                  </a:cubicBezTo>
                  <a:cubicBezTo>
                    <a:pt x="0" y="277"/>
                    <a:pt x="32" y="309"/>
                    <a:pt x="32" y="372"/>
                  </a:cubicBezTo>
                  <a:cubicBezTo>
                    <a:pt x="71" y="449"/>
                    <a:pt x="130" y="480"/>
                    <a:pt x="192" y="480"/>
                  </a:cubicBezTo>
                  <a:cubicBezTo>
                    <a:pt x="281" y="480"/>
                    <a:pt x="374" y="416"/>
                    <a:pt x="412" y="340"/>
                  </a:cubicBezTo>
                  <a:cubicBezTo>
                    <a:pt x="412" y="277"/>
                    <a:pt x="412" y="245"/>
                    <a:pt x="412" y="214"/>
                  </a:cubicBezTo>
                  <a:cubicBezTo>
                    <a:pt x="396" y="71"/>
                    <a:pt x="301" y="0"/>
                    <a:pt x="2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3"/>
            <p:cNvSpPr/>
            <p:nvPr/>
          </p:nvSpPr>
          <p:spPr>
            <a:xfrm>
              <a:off x="3643325" y="4000025"/>
              <a:ext cx="11125" cy="14675"/>
            </a:xfrm>
            <a:custGeom>
              <a:avLst/>
              <a:gdLst/>
              <a:ahLst/>
              <a:cxnLst/>
              <a:rect l="l" t="t" r="r" b="b"/>
              <a:pathLst>
                <a:path w="445" h="587" extrusionOk="0">
                  <a:moveTo>
                    <a:pt x="198" y="0"/>
                  </a:moveTo>
                  <a:cubicBezTo>
                    <a:pt x="128" y="0"/>
                    <a:pt x="62" y="33"/>
                    <a:pt x="32" y="108"/>
                  </a:cubicBezTo>
                  <a:cubicBezTo>
                    <a:pt x="1" y="203"/>
                    <a:pt x="1" y="266"/>
                    <a:pt x="1" y="361"/>
                  </a:cubicBezTo>
                  <a:cubicBezTo>
                    <a:pt x="17" y="507"/>
                    <a:pt x="133" y="587"/>
                    <a:pt x="243" y="587"/>
                  </a:cubicBezTo>
                  <a:cubicBezTo>
                    <a:pt x="346" y="587"/>
                    <a:pt x="444" y="515"/>
                    <a:pt x="444" y="361"/>
                  </a:cubicBezTo>
                  <a:cubicBezTo>
                    <a:pt x="444" y="266"/>
                    <a:pt x="444" y="203"/>
                    <a:pt x="412" y="108"/>
                  </a:cubicBezTo>
                  <a:cubicBezTo>
                    <a:pt x="362" y="41"/>
                    <a:pt x="277" y="0"/>
                    <a:pt x="1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53"/>
            <p:cNvSpPr/>
            <p:nvPr/>
          </p:nvSpPr>
          <p:spPr>
            <a:xfrm>
              <a:off x="3657575" y="4032000"/>
              <a:ext cx="15075" cy="11100"/>
            </a:xfrm>
            <a:custGeom>
              <a:avLst/>
              <a:gdLst/>
              <a:ahLst/>
              <a:cxnLst/>
              <a:rect l="l" t="t" r="r" b="b"/>
              <a:pathLst>
                <a:path w="603" h="444" extrusionOk="0">
                  <a:moveTo>
                    <a:pt x="317" y="0"/>
                  </a:moveTo>
                  <a:cubicBezTo>
                    <a:pt x="32" y="0"/>
                    <a:pt x="1" y="444"/>
                    <a:pt x="317" y="444"/>
                  </a:cubicBezTo>
                  <a:cubicBezTo>
                    <a:pt x="602" y="444"/>
                    <a:pt x="602" y="0"/>
                    <a:pt x="3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53"/>
            <p:cNvSpPr/>
            <p:nvPr/>
          </p:nvSpPr>
          <p:spPr>
            <a:xfrm>
              <a:off x="3625900" y="3983700"/>
              <a:ext cx="13500" cy="10325"/>
            </a:xfrm>
            <a:custGeom>
              <a:avLst/>
              <a:gdLst/>
              <a:ahLst/>
              <a:cxnLst/>
              <a:rect l="l" t="t" r="r" b="b"/>
              <a:pathLst>
                <a:path w="540" h="413" extrusionOk="0">
                  <a:moveTo>
                    <a:pt x="254" y="1"/>
                  </a:moveTo>
                  <a:cubicBezTo>
                    <a:pt x="1" y="1"/>
                    <a:pt x="1" y="412"/>
                    <a:pt x="254" y="412"/>
                  </a:cubicBezTo>
                  <a:cubicBezTo>
                    <a:pt x="539" y="412"/>
                    <a:pt x="539" y="1"/>
                    <a:pt x="2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3"/>
            <p:cNvSpPr/>
            <p:nvPr/>
          </p:nvSpPr>
          <p:spPr>
            <a:xfrm>
              <a:off x="3678175" y="4069400"/>
              <a:ext cx="10700" cy="12300"/>
            </a:xfrm>
            <a:custGeom>
              <a:avLst/>
              <a:gdLst/>
              <a:ahLst/>
              <a:cxnLst/>
              <a:rect l="l" t="t" r="r" b="b"/>
              <a:pathLst>
                <a:path w="428" h="492" extrusionOk="0">
                  <a:moveTo>
                    <a:pt x="218" y="1"/>
                  </a:moveTo>
                  <a:cubicBezTo>
                    <a:pt x="111" y="1"/>
                    <a:pt x="0" y="72"/>
                    <a:pt x="0" y="214"/>
                  </a:cubicBezTo>
                  <a:cubicBezTo>
                    <a:pt x="0" y="246"/>
                    <a:pt x="0" y="246"/>
                    <a:pt x="0" y="278"/>
                  </a:cubicBezTo>
                  <a:cubicBezTo>
                    <a:pt x="16" y="420"/>
                    <a:pt x="119" y="492"/>
                    <a:pt x="218" y="492"/>
                  </a:cubicBezTo>
                  <a:cubicBezTo>
                    <a:pt x="317" y="492"/>
                    <a:pt x="412" y="420"/>
                    <a:pt x="412" y="278"/>
                  </a:cubicBezTo>
                  <a:cubicBezTo>
                    <a:pt x="412" y="246"/>
                    <a:pt x="412" y="246"/>
                    <a:pt x="412" y="214"/>
                  </a:cubicBezTo>
                  <a:cubicBezTo>
                    <a:pt x="428" y="72"/>
                    <a:pt x="325" y="1"/>
                    <a:pt x="2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3"/>
            <p:cNvSpPr/>
            <p:nvPr/>
          </p:nvSpPr>
          <p:spPr>
            <a:xfrm>
              <a:off x="3690825" y="4111950"/>
              <a:ext cx="14275" cy="11125"/>
            </a:xfrm>
            <a:custGeom>
              <a:avLst/>
              <a:gdLst/>
              <a:ahLst/>
              <a:cxnLst/>
              <a:rect l="l" t="t" r="r" b="b"/>
              <a:pathLst>
                <a:path w="571" h="445" extrusionOk="0">
                  <a:moveTo>
                    <a:pt x="286" y="1"/>
                  </a:moveTo>
                  <a:cubicBezTo>
                    <a:pt x="1" y="1"/>
                    <a:pt x="1" y="444"/>
                    <a:pt x="286" y="444"/>
                  </a:cubicBezTo>
                  <a:cubicBezTo>
                    <a:pt x="539" y="444"/>
                    <a:pt x="571" y="1"/>
                    <a:pt x="2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3"/>
            <p:cNvSpPr/>
            <p:nvPr/>
          </p:nvSpPr>
          <p:spPr>
            <a:xfrm>
              <a:off x="3701925" y="4141250"/>
              <a:ext cx="12675" cy="9525"/>
            </a:xfrm>
            <a:custGeom>
              <a:avLst/>
              <a:gdLst/>
              <a:ahLst/>
              <a:cxnLst/>
              <a:rect l="l" t="t" r="r" b="b"/>
              <a:pathLst>
                <a:path w="507" h="381" extrusionOk="0">
                  <a:moveTo>
                    <a:pt x="254" y="1"/>
                  </a:moveTo>
                  <a:cubicBezTo>
                    <a:pt x="0" y="1"/>
                    <a:pt x="0" y="381"/>
                    <a:pt x="254" y="381"/>
                  </a:cubicBezTo>
                  <a:cubicBezTo>
                    <a:pt x="475" y="381"/>
                    <a:pt x="507" y="1"/>
                    <a:pt x="2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3"/>
            <p:cNvSpPr/>
            <p:nvPr/>
          </p:nvSpPr>
          <p:spPr>
            <a:xfrm>
              <a:off x="3713800" y="4123825"/>
              <a:ext cx="13475" cy="12300"/>
            </a:xfrm>
            <a:custGeom>
              <a:avLst/>
              <a:gdLst/>
              <a:ahLst/>
              <a:cxnLst/>
              <a:rect l="l" t="t" r="r" b="b"/>
              <a:pathLst>
                <a:path w="539" h="492" extrusionOk="0">
                  <a:moveTo>
                    <a:pt x="254" y="1"/>
                  </a:moveTo>
                  <a:cubicBezTo>
                    <a:pt x="64" y="1"/>
                    <a:pt x="0" y="254"/>
                    <a:pt x="95" y="381"/>
                  </a:cubicBezTo>
                  <a:lnTo>
                    <a:pt x="127" y="444"/>
                  </a:lnTo>
                  <a:cubicBezTo>
                    <a:pt x="159" y="476"/>
                    <a:pt x="206" y="492"/>
                    <a:pt x="254" y="492"/>
                  </a:cubicBezTo>
                  <a:cubicBezTo>
                    <a:pt x="301" y="492"/>
                    <a:pt x="349" y="476"/>
                    <a:pt x="380" y="444"/>
                  </a:cubicBezTo>
                  <a:cubicBezTo>
                    <a:pt x="380" y="413"/>
                    <a:pt x="412" y="413"/>
                    <a:pt x="412" y="381"/>
                  </a:cubicBezTo>
                  <a:cubicBezTo>
                    <a:pt x="539" y="254"/>
                    <a:pt x="475" y="33"/>
                    <a:pt x="2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3"/>
            <p:cNvSpPr/>
            <p:nvPr/>
          </p:nvSpPr>
          <p:spPr>
            <a:xfrm>
              <a:off x="3700325" y="4093725"/>
              <a:ext cx="13500" cy="11150"/>
            </a:xfrm>
            <a:custGeom>
              <a:avLst/>
              <a:gdLst/>
              <a:ahLst/>
              <a:cxnLst/>
              <a:rect l="l" t="t" r="r" b="b"/>
              <a:pathLst>
                <a:path w="540" h="446" extrusionOk="0">
                  <a:moveTo>
                    <a:pt x="307" y="0"/>
                  </a:moveTo>
                  <a:cubicBezTo>
                    <a:pt x="268" y="0"/>
                    <a:pt x="229" y="10"/>
                    <a:pt x="191" y="33"/>
                  </a:cubicBezTo>
                  <a:cubicBezTo>
                    <a:pt x="1" y="96"/>
                    <a:pt x="1" y="350"/>
                    <a:pt x="191" y="413"/>
                  </a:cubicBezTo>
                  <a:cubicBezTo>
                    <a:pt x="229" y="436"/>
                    <a:pt x="268" y="446"/>
                    <a:pt x="307" y="446"/>
                  </a:cubicBezTo>
                  <a:cubicBezTo>
                    <a:pt x="429" y="446"/>
                    <a:pt x="539" y="344"/>
                    <a:pt x="539" y="223"/>
                  </a:cubicBezTo>
                  <a:cubicBezTo>
                    <a:pt x="539" y="103"/>
                    <a:pt x="429" y="0"/>
                    <a:pt x="3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3"/>
            <p:cNvSpPr/>
            <p:nvPr/>
          </p:nvSpPr>
          <p:spPr>
            <a:xfrm>
              <a:off x="3692425" y="4054950"/>
              <a:ext cx="15050" cy="11125"/>
            </a:xfrm>
            <a:custGeom>
              <a:avLst/>
              <a:gdLst/>
              <a:ahLst/>
              <a:cxnLst/>
              <a:rect l="l" t="t" r="r" b="b"/>
              <a:pathLst>
                <a:path w="602" h="445" extrusionOk="0">
                  <a:moveTo>
                    <a:pt x="285" y="1"/>
                  </a:moveTo>
                  <a:cubicBezTo>
                    <a:pt x="0" y="1"/>
                    <a:pt x="0" y="444"/>
                    <a:pt x="285" y="444"/>
                  </a:cubicBezTo>
                  <a:cubicBezTo>
                    <a:pt x="602" y="444"/>
                    <a:pt x="602" y="1"/>
                    <a:pt x="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3"/>
            <p:cNvSpPr/>
            <p:nvPr/>
          </p:nvSpPr>
          <p:spPr>
            <a:xfrm>
              <a:off x="3670650" y="4020350"/>
              <a:ext cx="15925" cy="12450"/>
            </a:xfrm>
            <a:custGeom>
              <a:avLst/>
              <a:gdLst/>
              <a:ahLst/>
              <a:cxnLst/>
              <a:rect l="l" t="t" r="r" b="b"/>
              <a:pathLst>
                <a:path w="637" h="498" extrusionOk="0">
                  <a:moveTo>
                    <a:pt x="282" y="0"/>
                  </a:moveTo>
                  <a:cubicBezTo>
                    <a:pt x="141" y="0"/>
                    <a:pt x="0" y="176"/>
                    <a:pt x="79" y="308"/>
                  </a:cubicBezTo>
                  <a:cubicBezTo>
                    <a:pt x="111" y="371"/>
                    <a:pt x="143" y="403"/>
                    <a:pt x="206" y="435"/>
                  </a:cubicBezTo>
                  <a:cubicBezTo>
                    <a:pt x="250" y="479"/>
                    <a:pt x="300" y="497"/>
                    <a:pt x="347" y="497"/>
                  </a:cubicBezTo>
                  <a:cubicBezTo>
                    <a:pt x="503" y="497"/>
                    <a:pt x="637" y="295"/>
                    <a:pt x="491" y="150"/>
                  </a:cubicBezTo>
                  <a:cubicBezTo>
                    <a:pt x="459" y="86"/>
                    <a:pt x="428" y="55"/>
                    <a:pt x="364" y="23"/>
                  </a:cubicBezTo>
                  <a:cubicBezTo>
                    <a:pt x="338" y="7"/>
                    <a:pt x="310" y="0"/>
                    <a:pt x="2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3"/>
            <p:cNvSpPr/>
            <p:nvPr/>
          </p:nvSpPr>
          <p:spPr>
            <a:xfrm>
              <a:off x="3657575" y="3992025"/>
              <a:ext cx="11125" cy="12075"/>
            </a:xfrm>
            <a:custGeom>
              <a:avLst/>
              <a:gdLst/>
              <a:ahLst/>
              <a:cxnLst/>
              <a:rect l="l" t="t" r="r" b="b"/>
              <a:pathLst>
                <a:path w="445" h="483" extrusionOk="0">
                  <a:moveTo>
                    <a:pt x="222" y="0"/>
                  </a:moveTo>
                  <a:cubicBezTo>
                    <a:pt x="143" y="0"/>
                    <a:pt x="64" y="48"/>
                    <a:pt x="32" y="143"/>
                  </a:cubicBezTo>
                  <a:cubicBezTo>
                    <a:pt x="32" y="206"/>
                    <a:pt x="1" y="238"/>
                    <a:pt x="32" y="269"/>
                  </a:cubicBezTo>
                  <a:cubicBezTo>
                    <a:pt x="32" y="412"/>
                    <a:pt x="127" y="483"/>
                    <a:pt x="226" y="483"/>
                  </a:cubicBezTo>
                  <a:cubicBezTo>
                    <a:pt x="325" y="483"/>
                    <a:pt x="428" y="412"/>
                    <a:pt x="444" y="269"/>
                  </a:cubicBezTo>
                  <a:cubicBezTo>
                    <a:pt x="444" y="238"/>
                    <a:pt x="412" y="206"/>
                    <a:pt x="412" y="143"/>
                  </a:cubicBezTo>
                  <a:cubicBezTo>
                    <a:pt x="381" y="48"/>
                    <a:pt x="302" y="0"/>
                    <a:pt x="2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3"/>
            <p:cNvSpPr/>
            <p:nvPr/>
          </p:nvSpPr>
          <p:spPr>
            <a:xfrm>
              <a:off x="3640150" y="3971825"/>
              <a:ext cx="12700" cy="9525"/>
            </a:xfrm>
            <a:custGeom>
              <a:avLst/>
              <a:gdLst/>
              <a:ahLst/>
              <a:cxnLst/>
              <a:rect l="l" t="t" r="r" b="b"/>
              <a:pathLst>
                <a:path w="508" h="381" extrusionOk="0">
                  <a:moveTo>
                    <a:pt x="254" y="0"/>
                  </a:moveTo>
                  <a:cubicBezTo>
                    <a:pt x="33" y="0"/>
                    <a:pt x="1" y="380"/>
                    <a:pt x="254" y="380"/>
                  </a:cubicBezTo>
                  <a:cubicBezTo>
                    <a:pt x="508" y="380"/>
                    <a:pt x="508" y="0"/>
                    <a:pt x="2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3"/>
            <p:cNvSpPr/>
            <p:nvPr/>
          </p:nvSpPr>
          <p:spPr>
            <a:xfrm>
              <a:off x="3565475" y="4283175"/>
              <a:ext cx="80200" cy="63375"/>
            </a:xfrm>
            <a:custGeom>
              <a:avLst/>
              <a:gdLst/>
              <a:ahLst/>
              <a:cxnLst/>
              <a:rect l="l" t="t" r="r" b="b"/>
              <a:pathLst>
                <a:path w="3208" h="2535" extrusionOk="0">
                  <a:moveTo>
                    <a:pt x="217" y="1"/>
                  </a:moveTo>
                  <a:cubicBezTo>
                    <a:pt x="93" y="1"/>
                    <a:pt x="1" y="172"/>
                    <a:pt x="106" y="277"/>
                  </a:cubicBezTo>
                  <a:cubicBezTo>
                    <a:pt x="866" y="1101"/>
                    <a:pt x="1880" y="1797"/>
                    <a:pt x="2798" y="2494"/>
                  </a:cubicBezTo>
                  <a:cubicBezTo>
                    <a:pt x="2832" y="2522"/>
                    <a:pt x="2868" y="2535"/>
                    <a:pt x="2903" y="2535"/>
                  </a:cubicBezTo>
                  <a:cubicBezTo>
                    <a:pt x="3064" y="2535"/>
                    <a:pt x="3208" y="2276"/>
                    <a:pt x="3051" y="2146"/>
                  </a:cubicBezTo>
                  <a:cubicBezTo>
                    <a:pt x="2196" y="1449"/>
                    <a:pt x="1278" y="594"/>
                    <a:pt x="296" y="24"/>
                  </a:cubicBezTo>
                  <a:cubicBezTo>
                    <a:pt x="269" y="8"/>
                    <a:pt x="243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3"/>
            <p:cNvSpPr/>
            <p:nvPr/>
          </p:nvSpPr>
          <p:spPr>
            <a:xfrm>
              <a:off x="3538625" y="4230200"/>
              <a:ext cx="136200" cy="88525"/>
            </a:xfrm>
            <a:custGeom>
              <a:avLst/>
              <a:gdLst/>
              <a:ahLst/>
              <a:cxnLst/>
              <a:rect l="l" t="t" r="r" b="b"/>
              <a:pathLst>
                <a:path w="5448" h="3541" extrusionOk="0">
                  <a:moveTo>
                    <a:pt x="282" y="0"/>
                  </a:moveTo>
                  <a:cubicBezTo>
                    <a:pt x="140" y="0"/>
                    <a:pt x="1" y="199"/>
                    <a:pt x="135" y="306"/>
                  </a:cubicBezTo>
                  <a:cubicBezTo>
                    <a:pt x="1592" y="1541"/>
                    <a:pt x="3334" y="2523"/>
                    <a:pt x="4980" y="3505"/>
                  </a:cubicBezTo>
                  <a:cubicBezTo>
                    <a:pt x="5020" y="3530"/>
                    <a:pt x="5060" y="3540"/>
                    <a:pt x="5097" y="3540"/>
                  </a:cubicBezTo>
                  <a:cubicBezTo>
                    <a:pt x="5301" y="3540"/>
                    <a:pt x="5447" y="3227"/>
                    <a:pt x="5234" y="3093"/>
                  </a:cubicBezTo>
                  <a:cubicBezTo>
                    <a:pt x="3587" y="2111"/>
                    <a:pt x="2035" y="971"/>
                    <a:pt x="357" y="21"/>
                  </a:cubicBezTo>
                  <a:cubicBezTo>
                    <a:pt x="333" y="7"/>
                    <a:pt x="307" y="0"/>
                    <a:pt x="2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3"/>
            <p:cNvSpPr/>
            <p:nvPr/>
          </p:nvSpPr>
          <p:spPr>
            <a:xfrm>
              <a:off x="3511075" y="4177725"/>
              <a:ext cx="182350" cy="127825"/>
            </a:xfrm>
            <a:custGeom>
              <a:avLst/>
              <a:gdLst/>
              <a:ahLst/>
              <a:cxnLst/>
              <a:rect l="l" t="t" r="r" b="b"/>
              <a:pathLst>
                <a:path w="7294" h="5113" extrusionOk="0">
                  <a:moveTo>
                    <a:pt x="249" y="1"/>
                  </a:moveTo>
                  <a:cubicBezTo>
                    <a:pt x="87" y="1"/>
                    <a:pt x="1" y="241"/>
                    <a:pt x="160" y="347"/>
                  </a:cubicBezTo>
                  <a:cubicBezTo>
                    <a:pt x="1459" y="1202"/>
                    <a:pt x="2757" y="2025"/>
                    <a:pt x="3961" y="3007"/>
                  </a:cubicBezTo>
                  <a:cubicBezTo>
                    <a:pt x="4911" y="3767"/>
                    <a:pt x="5766" y="4622"/>
                    <a:pt x="6937" y="5097"/>
                  </a:cubicBezTo>
                  <a:cubicBezTo>
                    <a:pt x="6962" y="5107"/>
                    <a:pt x="6985" y="5112"/>
                    <a:pt x="7007" y="5112"/>
                  </a:cubicBezTo>
                  <a:cubicBezTo>
                    <a:pt x="7189" y="5112"/>
                    <a:pt x="7293" y="4798"/>
                    <a:pt x="7096" y="4685"/>
                  </a:cubicBezTo>
                  <a:cubicBezTo>
                    <a:pt x="7032" y="4654"/>
                    <a:pt x="6969" y="4622"/>
                    <a:pt x="6906" y="4590"/>
                  </a:cubicBezTo>
                  <a:lnTo>
                    <a:pt x="6842" y="4590"/>
                  </a:lnTo>
                  <a:cubicBezTo>
                    <a:pt x="5639" y="3989"/>
                    <a:pt x="4721" y="3007"/>
                    <a:pt x="3644" y="2215"/>
                  </a:cubicBezTo>
                  <a:cubicBezTo>
                    <a:pt x="2599" y="1423"/>
                    <a:pt x="1490" y="695"/>
                    <a:pt x="350" y="30"/>
                  </a:cubicBezTo>
                  <a:cubicBezTo>
                    <a:pt x="314" y="10"/>
                    <a:pt x="280" y="1"/>
                    <a:pt x="24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3"/>
            <p:cNvSpPr/>
            <p:nvPr/>
          </p:nvSpPr>
          <p:spPr>
            <a:xfrm>
              <a:off x="3549125" y="4172475"/>
              <a:ext cx="160475" cy="108300"/>
            </a:xfrm>
            <a:custGeom>
              <a:avLst/>
              <a:gdLst/>
              <a:ahLst/>
              <a:cxnLst/>
              <a:rect l="l" t="t" r="r" b="b"/>
              <a:pathLst>
                <a:path w="6419" h="4332" extrusionOk="0">
                  <a:moveTo>
                    <a:pt x="328" y="1"/>
                  </a:moveTo>
                  <a:cubicBezTo>
                    <a:pt x="141" y="1"/>
                    <a:pt x="1" y="256"/>
                    <a:pt x="222" y="367"/>
                  </a:cubicBezTo>
                  <a:cubicBezTo>
                    <a:pt x="1267" y="937"/>
                    <a:pt x="2344" y="1507"/>
                    <a:pt x="3325" y="2235"/>
                  </a:cubicBezTo>
                  <a:cubicBezTo>
                    <a:pt x="4212" y="2900"/>
                    <a:pt x="5004" y="3724"/>
                    <a:pt x="5986" y="4294"/>
                  </a:cubicBezTo>
                  <a:cubicBezTo>
                    <a:pt x="6028" y="4320"/>
                    <a:pt x="6069" y="4331"/>
                    <a:pt x="6107" y="4331"/>
                  </a:cubicBezTo>
                  <a:cubicBezTo>
                    <a:pt x="6300" y="4331"/>
                    <a:pt x="6418" y="4046"/>
                    <a:pt x="6207" y="3914"/>
                  </a:cubicBezTo>
                  <a:cubicBezTo>
                    <a:pt x="5257" y="3344"/>
                    <a:pt x="4434" y="2520"/>
                    <a:pt x="3547" y="1855"/>
                  </a:cubicBezTo>
                  <a:cubicBezTo>
                    <a:pt x="2565" y="1158"/>
                    <a:pt x="1520" y="525"/>
                    <a:pt x="412" y="18"/>
                  </a:cubicBezTo>
                  <a:cubicBezTo>
                    <a:pt x="384" y="6"/>
                    <a:pt x="355" y="1"/>
                    <a:pt x="3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3"/>
            <p:cNvSpPr/>
            <p:nvPr/>
          </p:nvSpPr>
          <p:spPr>
            <a:xfrm>
              <a:off x="3598850" y="4169275"/>
              <a:ext cx="125275" cy="76350"/>
            </a:xfrm>
            <a:custGeom>
              <a:avLst/>
              <a:gdLst/>
              <a:ahLst/>
              <a:cxnLst/>
              <a:rect l="l" t="t" r="r" b="b"/>
              <a:pathLst>
                <a:path w="5011" h="3054" extrusionOk="0">
                  <a:moveTo>
                    <a:pt x="267" y="1"/>
                  </a:moveTo>
                  <a:cubicBezTo>
                    <a:pt x="96" y="1"/>
                    <a:pt x="1" y="227"/>
                    <a:pt x="165" y="336"/>
                  </a:cubicBezTo>
                  <a:cubicBezTo>
                    <a:pt x="1590" y="1286"/>
                    <a:pt x="3110" y="2142"/>
                    <a:pt x="4567" y="3028"/>
                  </a:cubicBezTo>
                  <a:cubicBezTo>
                    <a:pt x="4602" y="3046"/>
                    <a:pt x="4636" y="3054"/>
                    <a:pt x="4669" y="3054"/>
                  </a:cubicBezTo>
                  <a:cubicBezTo>
                    <a:pt x="4873" y="3054"/>
                    <a:pt x="5011" y="2753"/>
                    <a:pt x="4820" y="2617"/>
                  </a:cubicBezTo>
                  <a:cubicBezTo>
                    <a:pt x="3426" y="1666"/>
                    <a:pt x="1906" y="716"/>
                    <a:pt x="355" y="20"/>
                  </a:cubicBezTo>
                  <a:cubicBezTo>
                    <a:pt x="324" y="7"/>
                    <a:pt x="294" y="1"/>
                    <a:pt x="2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3"/>
            <p:cNvSpPr/>
            <p:nvPr/>
          </p:nvSpPr>
          <p:spPr>
            <a:xfrm>
              <a:off x="3652225" y="4164000"/>
              <a:ext cx="77775" cy="51375"/>
            </a:xfrm>
            <a:custGeom>
              <a:avLst/>
              <a:gdLst/>
              <a:ahLst/>
              <a:cxnLst/>
              <a:rect l="l" t="t" r="r" b="b"/>
              <a:pathLst>
                <a:path w="3111" h="2055" extrusionOk="0">
                  <a:moveTo>
                    <a:pt x="278" y="1"/>
                  </a:moveTo>
                  <a:cubicBezTo>
                    <a:pt x="97" y="1"/>
                    <a:pt x="1" y="264"/>
                    <a:pt x="183" y="421"/>
                  </a:cubicBezTo>
                  <a:cubicBezTo>
                    <a:pt x="626" y="737"/>
                    <a:pt x="1101" y="991"/>
                    <a:pt x="1545" y="1307"/>
                  </a:cubicBezTo>
                  <a:cubicBezTo>
                    <a:pt x="1957" y="1561"/>
                    <a:pt x="2337" y="1877"/>
                    <a:pt x="2812" y="2036"/>
                  </a:cubicBezTo>
                  <a:cubicBezTo>
                    <a:pt x="2838" y="2049"/>
                    <a:pt x="2863" y="2055"/>
                    <a:pt x="2886" y="2055"/>
                  </a:cubicBezTo>
                  <a:cubicBezTo>
                    <a:pt x="3032" y="2055"/>
                    <a:pt x="3111" y="1828"/>
                    <a:pt x="3002" y="1719"/>
                  </a:cubicBezTo>
                  <a:cubicBezTo>
                    <a:pt x="2653" y="1371"/>
                    <a:pt x="2210" y="1149"/>
                    <a:pt x="1798" y="896"/>
                  </a:cubicBezTo>
                  <a:cubicBezTo>
                    <a:pt x="1323" y="611"/>
                    <a:pt x="880" y="294"/>
                    <a:pt x="405" y="41"/>
                  </a:cubicBezTo>
                  <a:cubicBezTo>
                    <a:pt x="360" y="13"/>
                    <a:pt x="317" y="1"/>
                    <a:pt x="2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3"/>
            <p:cNvSpPr/>
            <p:nvPr/>
          </p:nvSpPr>
          <p:spPr>
            <a:xfrm>
              <a:off x="3690800" y="4158600"/>
              <a:ext cx="42675" cy="30325"/>
            </a:xfrm>
            <a:custGeom>
              <a:avLst/>
              <a:gdLst/>
              <a:ahLst/>
              <a:cxnLst/>
              <a:rect l="l" t="t" r="r" b="b"/>
              <a:pathLst>
                <a:path w="1707" h="1213" extrusionOk="0">
                  <a:moveTo>
                    <a:pt x="256" y="0"/>
                  </a:moveTo>
                  <a:cubicBezTo>
                    <a:pt x="121" y="0"/>
                    <a:pt x="0" y="186"/>
                    <a:pt x="128" y="288"/>
                  </a:cubicBezTo>
                  <a:cubicBezTo>
                    <a:pt x="509" y="605"/>
                    <a:pt x="920" y="890"/>
                    <a:pt x="1300" y="1175"/>
                  </a:cubicBezTo>
                  <a:cubicBezTo>
                    <a:pt x="1337" y="1201"/>
                    <a:pt x="1374" y="1213"/>
                    <a:pt x="1409" y="1213"/>
                  </a:cubicBezTo>
                  <a:cubicBezTo>
                    <a:pt x="1584" y="1213"/>
                    <a:pt x="1707" y="927"/>
                    <a:pt x="1522" y="795"/>
                  </a:cubicBezTo>
                  <a:cubicBezTo>
                    <a:pt x="1142" y="510"/>
                    <a:pt x="762" y="257"/>
                    <a:pt x="350" y="35"/>
                  </a:cubicBezTo>
                  <a:cubicBezTo>
                    <a:pt x="320" y="11"/>
                    <a:pt x="287" y="0"/>
                    <a:pt x="2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7" name="Google Shape;1807;p53"/>
          <p:cNvSpPr txBox="1"/>
          <p:nvPr/>
        </p:nvSpPr>
        <p:spPr>
          <a:xfrm>
            <a:off x="457201" y="1013702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FE0AB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 sz="1500">
              <a:solidFill>
                <a:srgbClr val="4FE0AB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808" name="Google Shape;1808;p53"/>
          <p:cNvSpPr txBox="1"/>
          <p:nvPr/>
        </p:nvSpPr>
        <p:spPr>
          <a:xfrm>
            <a:off x="457200" y="1298750"/>
            <a:ext cx="1835100" cy="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fifth planet from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Sun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and the largest in the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9" name="Google Shape;1809;p53"/>
          <p:cNvSpPr txBox="1"/>
          <p:nvPr/>
        </p:nvSpPr>
        <p:spPr>
          <a:xfrm>
            <a:off x="457201" y="2385246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4AFF4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 sz="1500">
              <a:solidFill>
                <a:srgbClr val="A4AFF4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810" name="Google Shape;1810;p53"/>
          <p:cNvSpPr txBox="1"/>
          <p:nvPr/>
        </p:nvSpPr>
        <p:spPr>
          <a:xfrm>
            <a:off x="457200" y="2645954"/>
            <a:ext cx="1835100" cy="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fourth planet from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Sun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and a very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1" name="Google Shape;1811;p53"/>
          <p:cNvSpPr txBox="1"/>
          <p:nvPr/>
        </p:nvSpPr>
        <p:spPr>
          <a:xfrm>
            <a:off x="6866875" y="1697374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5D4F4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 sz="1500">
              <a:solidFill>
                <a:srgbClr val="95D4F4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812" name="Google Shape;1812;p53"/>
          <p:cNvSpPr txBox="1"/>
          <p:nvPr/>
        </p:nvSpPr>
        <p:spPr>
          <a:xfrm>
            <a:off x="6866875" y="1982427"/>
            <a:ext cx="1835100" cy="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eighth and farthest-known planet from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3" name="Google Shape;1813;p53"/>
          <p:cNvSpPr txBox="1"/>
          <p:nvPr/>
        </p:nvSpPr>
        <p:spPr>
          <a:xfrm>
            <a:off x="6851700" y="3024243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397FA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Venus</a:t>
            </a:r>
            <a:endParaRPr sz="1500">
              <a:solidFill>
                <a:srgbClr val="C397FA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814" name="Google Shape;1814;p53"/>
          <p:cNvSpPr txBox="1"/>
          <p:nvPr/>
        </p:nvSpPr>
        <p:spPr>
          <a:xfrm>
            <a:off x="6851700" y="3284957"/>
            <a:ext cx="1835100" cy="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has a beautiful name, but also very high temperatures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5" name="Google Shape;1815;p53"/>
          <p:cNvSpPr txBox="1"/>
          <p:nvPr/>
        </p:nvSpPr>
        <p:spPr>
          <a:xfrm>
            <a:off x="457201" y="3732464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2CC8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 sz="1500">
              <a:solidFill>
                <a:srgbClr val="F2CC8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816" name="Google Shape;1816;p53"/>
          <p:cNvSpPr txBox="1"/>
          <p:nvPr/>
        </p:nvSpPr>
        <p:spPr>
          <a:xfrm>
            <a:off x="457200" y="3993142"/>
            <a:ext cx="1835100" cy="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a gas giant with an average radius of about nine times that on Earth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/>
        </p:nvSpPr>
        <p:spPr>
          <a:xfrm>
            <a:off x="-1126432" y="185327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THUYẾT MINH DỮ LIỆU</a:t>
            </a:r>
            <a:endParaRPr sz="25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4" name="Google Shape;134;p28"/>
          <p:cNvSpPr/>
          <p:nvPr/>
        </p:nvSpPr>
        <p:spPr>
          <a:xfrm>
            <a:off x="4868165" y="2803930"/>
            <a:ext cx="1976" cy="31"/>
          </a:xfrm>
          <a:custGeom>
            <a:avLst/>
            <a:gdLst/>
            <a:ahLst/>
            <a:cxnLst/>
            <a:rect l="l" t="t" r="r" b="b"/>
            <a:pathLst>
              <a:path w="64" h="1" extrusionOk="0">
                <a:moveTo>
                  <a:pt x="1" y="1"/>
                </a:moveTo>
                <a:cubicBezTo>
                  <a:pt x="32" y="1"/>
                  <a:pt x="32" y="1"/>
                  <a:pt x="64" y="1"/>
                </a:cubicBezTo>
                <a:cubicBezTo>
                  <a:pt x="32" y="1"/>
                  <a:pt x="32" y="1"/>
                  <a:pt x="32" y="1"/>
                </a:cubicBezTo>
                <a:cubicBezTo>
                  <a:pt x="1" y="1"/>
                  <a:pt x="1" y="1"/>
                  <a:pt x="1" y="1"/>
                </a:cubicBezTo>
                <a:close/>
              </a:path>
            </a:pathLst>
          </a:custGeom>
          <a:solidFill>
            <a:srgbClr val="F2CC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B923FC-3AC8-B96A-7E78-1187885712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895"/>
          <a:stretch/>
        </p:blipFill>
        <p:spPr>
          <a:xfrm>
            <a:off x="5641592" y="185326"/>
            <a:ext cx="3011701" cy="47727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F7B6D4-98F2-EA47-D702-56723E4AE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142" y="823054"/>
            <a:ext cx="4634352" cy="396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4346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p54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Post-it Board Infographics</a:t>
            </a:r>
            <a:endParaRPr sz="25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822" name="Google Shape;1822;p54"/>
          <p:cNvGrpSpPr/>
          <p:nvPr/>
        </p:nvGrpSpPr>
        <p:grpSpPr>
          <a:xfrm>
            <a:off x="3828472" y="2389998"/>
            <a:ext cx="1487053" cy="474596"/>
            <a:chOff x="3828472" y="2389998"/>
            <a:chExt cx="1487053" cy="474596"/>
          </a:xfrm>
        </p:grpSpPr>
        <p:sp>
          <p:nvSpPr>
            <p:cNvPr id="1823" name="Google Shape;1823;p54"/>
            <p:cNvSpPr/>
            <p:nvPr/>
          </p:nvSpPr>
          <p:spPr>
            <a:xfrm>
              <a:off x="3828472" y="2389998"/>
              <a:ext cx="1487053" cy="474596"/>
            </a:xfrm>
            <a:custGeom>
              <a:avLst/>
              <a:gdLst/>
              <a:ahLst/>
              <a:cxnLst/>
              <a:rect l="l" t="t" r="r" b="b"/>
              <a:pathLst>
                <a:path w="48328" h="15424" extrusionOk="0">
                  <a:moveTo>
                    <a:pt x="3072" y="1"/>
                  </a:moveTo>
                  <a:cubicBezTo>
                    <a:pt x="1362" y="1"/>
                    <a:pt x="0" y="1362"/>
                    <a:pt x="0" y="3073"/>
                  </a:cubicBezTo>
                  <a:lnTo>
                    <a:pt x="0" y="12352"/>
                  </a:lnTo>
                  <a:cubicBezTo>
                    <a:pt x="0" y="14062"/>
                    <a:pt x="1362" y="15423"/>
                    <a:pt x="3072" y="15423"/>
                  </a:cubicBezTo>
                  <a:lnTo>
                    <a:pt x="45255" y="15423"/>
                  </a:lnTo>
                  <a:cubicBezTo>
                    <a:pt x="46966" y="15423"/>
                    <a:pt x="48327" y="14030"/>
                    <a:pt x="48327" y="12352"/>
                  </a:cubicBezTo>
                  <a:lnTo>
                    <a:pt x="48327" y="3073"/>
                  </a:lnTo>
                  <a:cubicBezTo>
                    <a:pt x="48327" y="1362"/>
                    <a:pt x="46966" y="1"/>
                    <a:pt x="45255" y="1"/>
                  </a:cubicBezTo>
                  <a:close/>
                </a:path>
              </a:pathLst>
            </a:custGeom>
            <a:solidFill>
              <a:srgbClr val="95D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4"/>
            <p:cNvSpPr/>
            <p:nvPr/>
          </p:nvSpPr>
          <p:spPr>
            <a:xfrm>
              <a:off x="3828472" y="2389998"/>
              <a:ext cx="190036" cy="474596"/>
            </a:xfrm>
            <a:custGeom>
              <a:avLst/>
              <a:gdLst/>
              <a:ahLst/>
              <a:cxnLst/>
              <a:rect l="l" t="t" r="r" b="b"/>
              <a:pathLst>
                <a:path w="6176" h="15424" extrusionOk="0">
                  <a:moveTo>
                    <a:pt x="3072" y="1"/>
                  </a:moveTo>
                  <a:cubicBezTo>
                    <a:pt x="1362" y="1"/>
                    <a:pt x="0" y="1362"/>
                    <a:pt x="0" y="3073"/>
                  </a:cubicBezTo>
                  <a:lnTo>
                    <a:pt x="0" y="12320"/>
                  </a:lnTo>
                  <a:cubicBezTo>
                    <a:pt x="0" y="14030"/>
                    <a:pt x="1362" y="15423"/>
                    <a:pt x="3072" y="15423"/>
                  </a:cubicBezTo>
                  <a:lnTo>
                    <a:pt x="6176" y="15423"/>
                  </a:lnTo>
                  <a:cubicBezTo>
                    <a:pt x="4466" y="15423"/>
                    <a:pt x="3072" y="14030"/>
                    <a:pt x="3072" y="12352"/>
                  </a:cubicBezTo>
                  <a:lnTo>
                    <a:pt x="3072" y="3073"/>
                  </a:lnTo>
                  <a:cubicBezTo>
                    <a:pt x="3072" y="1362"/>
                    <a:pt x="4466" y="1"/>
                    <a:pt x="6176" y="1"/>
                  </a:cubicBezTo>
                  <a:close/>
                </a:path>
              </a:pathLst>
            </a:custGeom>
            <a:solidFill>
              <a:srgbClr val="A3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4"/>
            <p:cNvSpPr/>
            <p:nvPr/>
          </p:nvSpPr>
          <p:spPr>
            <a:xfrm>
              <a:off x="5125458" y="2389998"/>
              <a:ext cx="190066" cy="474596"/>
            </a:xfrm>
            <a:custGeom>
              <a:avLst/>
              <a:gdLst/>
              <a:ahLst/>
              <a:cxnLst/>
              <a:rect l="l" t="t" r="r" b="b"/>
              <a:pathLst>
                <a:path w="6177" h="15424" extrusionOk="0">
                  <a:moveTo>
                    <a:pt x="1" y="1"/>
                  </a:moveTo>
                  <a:cubicBezTo>
                    <a:pt x="1711" y="1"/>
                    <a:pt x="3104" y="1362"/>
                    <a:pt x="3104" y="3073"/>
                  </a:cubicBezTo>
                  <a:lnTo>
                    <a:pt x="3104" y="12352"/>
                  </a:lnTo>
                  <a:cubicBezTo>
                    <a:pt x="3104" y="14030"/>
                    <a:pt x="1711" y="15423"/>
                    <a:pt x="1" y="15423"/>
                  </a:cubicBezTo>
                  <a:lnTo>
                    <a:pt x="3104" y="15423"/>
                  </a:lnTo>
                  <a:cubicBezTo>
                    <a:pt x="4815" y="15423"/>
                    <a:pt x="6176" y="14030"/>
                    <a:pt x="6176" y="12320"/>
                  </a:cubicBezTo>
                  <a:lnTo>
                    <a:pt x="6176" y="3073"/>
                  </a:lnTo>
                  <a:cubicBezTo>
                    <a:pt x="6176" y="1362"/>
                    <a:pt x="4815" y="1"/>
                    <a:pt x="3104" y="1"/>
                  </a:cubicBezTo>
                  <a:close/>
                </a:path>
              </a:pathLst>
            </a:custGeom>
            <a:solidFill>
              <a:srgbClr val="89CB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4"/>
            <p:cNvSpPr/>
            <p:nvPr/>
          </p:nvSpPr>
          <p:spPr>
            <a:xfrm>
              <a:off x="3828472" y="2389998"/>
              <a:ext cx="1487053" cy="474596"/>
            </a:xfrm>
            <a:custGeom>
              <a:avLst/>
              <a:gdLst/>
              <a:ahLst/>
              <a:cxnLst/>
              <a:rect l="l" t="t" r="r" b="b"/>
              <a:pathLst>
                <a:path w="48328" h="15424" fill="none" extrusionOk="0">
                  <a:moveTo>
                    <a:pt x="45255" y="15423"/>
                  </a:moveTo>
                  <a:lnTo>
                    <a:pt x="3072" y="15423"/>
                  </a:lnTo>
                  <a:cubicBezTo>
                    <a:pt x="1362" y="15423"/>
                    <a:pt x="0" y="14062"/>
                    <a:pt x="0" y="12352"/>
                  </a:cubicBezTo>
                  <a:lnTo>
                    <a:pt x="0" y="3073"/>
                  </a:lnTo>
                  <a:cubicBezTo>
                    <a:pt x="0" y="1362"/>
                    <a:pt x="1362" y="1"/>
                    <a:pt x="3072" y="1"/>
                  </a:cubicBezTo>
                  <a:lnTo>
                    <a:pt x="45255" y="1"/>
                  </a:lnTo>
                  <a:cubicBezTo>
                    <a:pt x="46966" y="1"/>
                    <a:pt x="48327" y="1362"/>
                    <a:pt x="48327" y="3073"/>
                  </a:cubicBezTo>
                  <a:lnTo>
                    <a:pt x="48327" y="12352"/>
                  </a:lnTo>
                  <a:cubicBezTo>
                    <a:pt x="48327" y="14030"/>
                    <a:pt x="46966" y="15423"/>
                    <a:pt x="45255" y="15423"/>
                  </a:cubicBezTo>
                  <a:close/>
                </a:path>
              </a:pathLst>
            </a:custGeom>
            <a:noFill/>
            <a:ln w="10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4"/>
            <p:cNvSpPr/>
            <p:nvPr/>
          </p:nvSpPr>
          <p:spPr>
            <a:xfrm>
              <a:off x="4005830" y="2389998"/>
              <a:ext cx="31" cy="474596"/>
            </a:xfrm>
            <a:custGeom>
              <a:avLst/>
              <a:gdLst/>
              <a:ahLst/>
              <a:cxnLst/>
              <a:rect l="l" t="t" r="r" b="b"/>
              <a:pathLst>
                <a:path w="1" h="15424" fill="none" extrusionOk="0">
                  <a:moveTo>
                    <a:pt x="0" y="1"/>
                  </a:moveTo>
                  <a:lnTo>
                    <a:pt x="0" y="15423"/>
                  </a:lnTo>
                </a:path>
              </a:pathLst>
            </a:custGeom>
            <a:noFill/>
            <a:ln w="10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8" name="Google Shape;1828;p54"/>
          <p:cNvGrpSpPr/>
          <p:nvPr/>
        </p:nvGrpSpPr>
        <p:grpSpPr>
          <a:xfrm>
            <a:off x="3828472" y="3013644"/>
            <a:ext cx="1487053" cy="474596"/>
            <a:chOff x="3828472" y="3013644"/>
            <a:chExt cx="1487053" cy="474596"/>
          </a:xfrm>
        </p:grpSpPr>
        <p:sp>
          <p:nvSpPr>
            <p:cNvPr id="1829" name="Google Shape;1829;p54"/>
            <p:cNvSpPr/>
            <p:nvPr/>
          </p:nvSpPr>
          <p:spPr>
            <a:xfrm>
              <a:off x="3828472" y="3013644"/>
              <a:ext cx="1487053" cy="474596"/>
            </a:xfrm>
            <a:custGeom>
              <a:avLst/>
              <a:gdLst/>
              <a:ahLst/>
              <a:cxnLst/>
              <a:rect l="l" t="t" r="r" b="b"/>
              <a:pathLst>
                <a:path w="48328" h="15424" extrusionOk="0">
                  <a:moveTo>
                    <a:pt x="9723" y="1"/>
                  </a:moveTo>
                  <a:lnTo>
                    <a:pt x="0" y="6018"/>
                  </a:lnTo>
                  <a:lnTo>
                    <a:pt x="0" y="12352"/>
                  </a:lnTo>
                  <a:cubicBezTo>
                    <a:pt x="0" y="14062"/>
                    <a:pt x="1362" y="15424"/>
                    <a:pt x="3072" y="15424"/>
                  </a:cubicBezTo>
                  <a:lnTo>
                    <a:pt x="45255" y="15424"/>
                  </a:lnTo>
                  <a:cubicBezTo>
                    <a:pt x="46966" y="15424"/>
                    <a:pt x="48327" y="14062"/>
                    <a:pt x="48327" y="12352"/>
                  </a:cubicBezTo>
                  <a:lnTo>
                    <a:pt x="48327" y="3073"/>
                  </a:lnTo>
                  <a:cubicBezTo>
                    <a:pt x="48327" y="1363"/>
                    <a:pt x="46966" y="1"/>
                    <a:pt x="45255" y="1"/>
                  </a:cubicBezTo>
                  <a:close/>
                </a:path>
              </a:pathLst>
            </a:custGeom>
            <a:solidFill>
              <a:srgbClr val="95D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4"/>
            <p:cNvSpPr/>
            <p:nvPr/>
          </p:nvSpPr>
          <p:spPr>
            <a:xfrm>
              <a:off x="3828472" y="3140324"/>
              <a:ext cx="190036" cy="347916"/>
            </a:xfrm>
            <a:custGeom>
              <a:avLst/>
              <a:gdLst/>
              <a:ahLst/>
              <a:cxnLst/>
              <a:rect l="l" t="t" r="r" b="b"/>
              <a:pathLst>
                <a:path w="6176" h="11307" extrusionOk="0">
                  <a:moveTo>
                    <a:pt x="3072" y="1"/>
                  </a:moveTo>
                  <a:lnTo>
                    <a:pt x="0" y="1901"/>
                  </a:lnTo>
                  <a:lnTo>
                    <a:pt x="0" y="8235"/>
                  </a:lnTo>
                  <a:cubicBezTo>
                    <a:pt x="0" y="8456"/>
                    <a:pt x="0" y="8646"/>
                    <a:pt x="64" y="8836"/>
                  </a:cubicBezTo>
                  <a:cubicBezTo>
                    <a:pt x="190" y="9438"/>
                    <a:pt x="475" y="9976"/>
                    <a:pt x="887" y="10420"/>
                  </a:cubicBezTo>
                  <a:cubicBezTo>
                    <a:pt x="1457" y="10958"/>
                    <a:pt x="2217" y="11307"/>
                    <a:pt x="3072" y="11307"/>
                  </a:cubicBezTo>
                  <a:lnTo>
                    <a:pt x="6176" y="11307"/>
                  </a:lnTo>
                  <a:cubicBezTo>
                    <a:pt x="4466" y="11307"/>
                    <a:pt x="3072" y="9945"/>
                    <a:pt x="3072" y="8235"/>
                  </a:cubicBezTo>
                  <a:lnTo>
                    <a:pt x="3072" y="1"/>
                  </a:lnTo>
                  <a:close/>
                </a:path>
              </a:pathLst>
            </a:custGeom>
            <a:solidFill>
              <a:srgbClr val="A3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4"/>
            <p:cNvSpPr/>
            <p:nvPr/>
          </p:nvSpPr>
          <p:spPr>
            <a:xfrm>
              <a:off x="3828472" y="3013644"/>
              <a:ext cx="299177" cy="212559"/>
            </a:xfrm>
            <a:custGeom>
              <a:avLst/>
              <a:gdLst/>
              <a:ahLst/>
              <a:cxnLst/>
              <a:rect l="l" t="t" r="r" b="b"/>
              <a:pathLst>
                <a:path w="9723" h="6908" extrusionOk="0">
                  <a:moveTo>
                    <a:pt x="9723" y="1"/>
                  </a:moveTo>
                  <a:lnTo>
                    <a:pt x="0" y="6018"/>
                  </a:lnTo>
                  <a:cubicBezTo>
                    <a:pt x="22" y="6017"/>
                    <a:pt x="44" y="6016"/>
                    <a:pt x="66" y="6016"/>
                  </a:cubicBezTo>
                  <a:cubicBezTo>
                    <a:pt x="694" y="6016"/>
                    <a:pt x="1540" y="6441"/>
                    <a:pt x="2090" y="6778"/>
                  </a:cubicBezTo>
                  <a:cubicBezTo>
                    <a:pt x="2238" y="6864"/>
                    <a:pt x="2400" y="6907"/>
                    <a:pt x="2560" y="6907"/>
                  </a:cubicBezTo>
                  <a:cubicBezTo>
                    <a:pt x="2811" y="6907"/>
                    <a:pt x="3056" y="6801"/>
                    <a:pt x="3231" y="6588"/>
                  </a:cubicBezTo>
                  <a:cubicBezTo>
                    <a:pt x="4466" y="5289"/>
                    <a:pt x="7506" y="2028"/>
                    <a:pt x="9723" y="1"/>
                  </a:cubicBezTo>
                  <a:close/>
                </a:path>
              </a:pathLst>
            </a:custGeom>
            <a:solidFill>
              <a:srgbClr val="F2C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4"/>
            <p:cNvSpPr/>
            <p:nvPr/>
          </p:nvSpPr>
          <p:spPr>
            <a:xfrm>
              <a:off x="5125458" y="3013644"/>
              <a:ext cx="190066" cy="474596"/>
            </a:xfrm>
            <a:custGeom>
              <a:avLst/>
              <a:gdLst/>
              <a:ahLst/>
              <a:cxnLst/>
              <a:rect l="l" t="t" r="r" b="b"/>
              <a:pathLst>
                <a:path w="6177" h="15424" extrusionOk="0">
                  <a:moveTo>
                    <a:pt x="1" y="1"/>
                  </a:moveTo>
                  <a:cubicBezTo>
                    <a:pt x="1711" y="1"/>
                    <a:pt x="3104" y="1363"/>
                    <a:pt x="3104" y="3073"/>
                  </a:cubicBezTo>
                  <a:lnTo>
                    <a:pt x="3104" y="12352"/>
                  </a:lnTo>
                  <a:cubicBezTo>
                    <a:pt x="3104" y="14062"/>
                    <a:pt x="1711" y="15424"/>
                    <a:pt x="1" y="15424"/>
                  </a:cubicBezTo>
                  <a:lnTo>
                    <a:pt x="3104" y="15424"/>
                  </a:lnTo>
                  <a:cubicBezTo>
                    <a:pt x="4815" y="15424"/>
                    <a:pt x="6176" y="14062"/>
                    <a:pt x="6176" y="12352"/>
                  </a:cubicBezTo>
                  <a:lnTo>
                    <a:pt x="6176" y="3073"/>
                  </a:lnTo>
                  <a:cubicBezTo>
                    <a:pt x="6176" y="1363"/>
                    <a:pt x="4815" y="1"/>
                    <a:pt x="3104" y="1"/>
                  </a:cubicBezTo>
                  <a:close/>
                </a:path>
              </a:pathLst>
            </a:custGeom>
            <a:solidFill>
              <a:srgbClr val="89CB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4"/>
            <p:cNvSpPr/>
            <p:nvPr/>
          </p:nvSpPr>
          <p:spPr>
            <a:xfrm>
              <a:off x="3828472" y="3013644"/>
              <a:ext cx="1487053" cy="474596"/>
            </a:xfrm>
            <a:custGeom>
              <a:avLst/>
              <a:gdLst/>
              <a:ahLst/>
              <a:cxnLst/>
              <a:rect l="l" t="t" r="r" b="b"/>
              <a:pathLst>
                <a:path w="48328" h="15424" fill="none" extrusionOk="0">
                  <a:moveTo>
                    <a:pt x="9723" y="1"/>
                  </a:moveTo>
                  <a:lnTo>
                    <a:pt x="45255" y="1"/>
                  </a:lnTo>
                  <a:cubicBezTo>
                    <a:pt x="46966" y="1"/>
                    <a:pt x="48327" y="1363"/>
                    <a:pt x="48327" y="3073"/>
                  </a:cubicBezTo>
                  <a:lnTo>
                    <a:pt x="48327" y="12352"/>
                  </a:lnTo>
                  <a:cubicBezTo>
                    <a:pt x="48327" y="14062"/>
                    <a:pt x="46966" y="15424"/>
                    <a:pt x="45255" y="15424"/>
                  </a:cubicBezTo>
                  <a:lnTo>
                    <a:pt x="3072" y="15424"/>
                  </a:lnTo>
                  <a:cubicBezTo>
                    <a:pt x="1362" y="15424"/>
                    <a:pt x="0" y="14062"/>
                    <a:pt x="0" y="12352"/>
                  </a:cubicBezTo>
                  <a:lnTo>
                    <a:pt x="0" y="6018"/>
                  </a:lnTo>
                </a:path>
              </a:pathLst>
            </a:custGeom>
            <a:noFill/>
            <a:ln w="10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4"/>
            <p:cNvSpPr/>
            <p:nvPr/>
          </p:nvSpPr>
          <p:spPr>
            <a:xfrm>
              <a:off x="4005830" y="3134478"/>
              <a:ext cx="31" cy="353763"/>
            </a:xfrm>
            <a:custGeom>
              <a:avLst/>
              <a:gdLst/>
              <a:ahLst/>
              <a:cxnLst/>
              <a:rect l="l" t="t" r="r" b="b"/>
              <a:pathLst>
                <a:path w="1" h="11497" fill="none" extrusionOk="0">
                  <a:moveTo>
                    <a:pt x="0" y="1"/>
                  </a:moveTo>
                  <a:lnTo>
                    <a:pt x="0" y="11497"/>
                  </a:lnTo>
                </a:path>
              </a:pathLst>
            </a:custGeom>
            <a:noFill/>
            <a:ln w="10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4"/>
            <p:cNvSpPr/>
            <p:nvPr/>
          </p:nvSpPr>
          <p:spPr>
            <a:xfrm>
              <a:off x="3828472" y="3013644"/>
              <a:ext cx="299177" cy="215390"/>
            </a:xfrm>
            <a:custGeom>
              <a:avLst/>
              <a:gdLst/>
              <a:ahLst/>
              <a:cxnLst/>
              <a:rect l="l" t="t" r="r" b="b"/>
              <a:pathLst>
                <a:path w="9723" h="7000" fill="none" extrusionOk="0">
                  <a:moveTo>
                    <a:pt x="9723" y="1"/>
                  </a:moveTo>
                  <a:cubicBezTo>
                    <a:pt x="7506" y="2028"/>
                    <a:pt x="4466" y="5289"/>
                    <a:pt x="3231" y="6588"/>
                  </a:cubicBezTo>
                  <a:cubicBezTo>
                    <a:pt x="2946" y="6936"/>
                    <a:pt x="2470" y="7000"/>
                    <a:pt x="2090" y="6778"/>
                  </a:cubicBezTo>
                  <a:cubicBezTo>
                    <a:pt x="1520" y="6430"/>
                    <a:pt x="634" y="5986"/>
                    <a:pt x="0" y="6018"/>
                  </a:cubicBezTo>
                  <a:close/>
                </a:path>
              </a:pathLst>
            </a:custGeom>
            <a:noFill/>
            <a:ln w="10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6" name="Google Shape;1836;p54"/>
          <p:cNvGrpSpPr/>
          <p:nvPr/>
        </p:nvGrpSpPr>
        <p:grpSpPr>
          <a:xfrm>
            <a:off x="625438" y="3423901"/>
            <a:ext cx="2573572" cy="1312617"/>
            <a:chOff x="625438" y="3423901"/>
            <a:chExt cx="2573572" cy="1312617"/>
          </a:xfrm>
        </p:grpSpPr>
        <p:sp>
          <p:nvSpPr>
            <p:cNvPr id="1837" name="Google Shape;1837;p54"/>
            <p:cNvSpPr/>
            <p:nvPr/>
          </p:nvSpPr>
          <p:spPr>
            <a:xfrm>
              <a:off x="625438" y="3423901"/>
              <a:ext cx="2573572" cy="1312617"/>
            </a:xfrm>
            <a:custGeom>
              <a:avLst/>
              <a:gdLst/>
              <a:ahLst/>
              <a:cxnLst/>
              <a:rect l="l" t="t" r="r" b="b"/>
              <a:pathLst>
                <a:path w="83639" h="42659" extrusionOk="0">
                  <a:moveTo>
                    <a:pt x="2660" y="0"/>
                  </a:moveTo>
                  <a:cubicBezTo>
                    <a:pt x="1204" y="0"/>
                    <a:pt x="0" y="1204"/>
                    <a:pt x="0" y="2661"/>
                  </a:cubicBezTo>
                  <a:lnTo>
                    <a:pt x="0" y="6936"/>
                  </a:lnTo>
                  <a:lnTo>
                    <a:pt x="0" y="32714"/>
                  </a:lnTo>
                  <a:lnTo>
                    <a:pt x="12161" y="42658"/>
                  </a:lnTo>
                  <a:lnTo>
                    <a:pt x="80978" y="42658"/>
                  </a:lnTo>
                  <a:cubicBezTo>
                    <a:pt x="82435" y="42658"/>
                    <a:pt x="83638" y="41455"/>
                    <a:pt x="83638" y="39998"/>
                  </a:cubicBezTo>
                  <a:lnTo>
                    <a:pt x="83638" y="6936"/>
                  </a:lnTo>
                  <a:lnTo>
                    <a:pt x="83638" y="2661"/>
                  </a:lnTo>
                  <a:cubicBezTo>
                    <a:pt x="83638" y="1204"/>
                    <a:pt x="82435" y="0"/>
                    <a:pt x="80978" y="0"/>
                  </a:cubicBezTo>
                  <a:close/>
                </a:path>
              </a:pathLst>
            </a:custGeom>
            <a:solidFill>
              <a:srgbClr val="F2C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4"/>
            <p:cNvSpPr/>
            <p:nvPr/>
          </p:nvSpPr>
          <p:spPr>
            <a:xfrm>
              <a:off x="3035252" y="3423901"/>
              <a:ext cx="163758" cy="1312617"/>
            </a:xfrm>
            <a:custGeom>
              <a:avLst/>
              <a:gdLst/>
              <a:ahLst/>
              <a:cxnLst/>
              <a:rect l="l" t="t" r="r" b="b"/>
              <a:pathLst>
                <a:path w="5322" h="42659" extrusionOk="0">
                  <a:moveTo>
                    <a:pt x="1" y="0"/>
                  </a:moveTo>
                  <a:cubicBezTo>
                    <a:pt x="1457" y="0"/>
                    <a:pt x="2661" y="1204"/>
                    <a:pt x="2661" y="2661"/>
                  </a:cubicBezTo>
                  <a:lnTo>
                    <a:pt x="2661" y="6936"/>
                  </a:lnTo>
                  <a:lnTo>
                    <a:pt x="2661" y="39998"/>
                  </a:lnTo>
                  <a:cubicBezTo>
                    <a:pt x="2661" y="41455"/>
                    <a:pt x="1457" y="42658"/>
                    <a:pt x="1" y="42658"/>
                  </a:cubicBezTo>
                  <a:lnTo>
                    <a:pt x="2661" y="42658"/>
                  </a:lnTo>
                  <a:cubicBezTo>
                    <a:pt x="4118" y="42658"/>
                    <a:pt x="5321" y="41455"/>
                    <a:pt x="5321" y="39998"/>
                  </a:cubicBezTo>
                  <a:lnTo>
                    <a:pt x="5321" y="6936"/>
                  </a:lnTo>
                  <a:lnTo>
                    <a:pt x="5321" y="2661"/>
                  </a:lnTo>
                  <a:cubicBezTo>
                    <a:pt x="5321" y="1204"/>
                    <a:pt x="4118" y="0"/>
                    <a:pt x="2661" y="0"/>
                  </a:cubicBezTo>
                  <a:close/>
                </a:path>
              </a:pathLst>
            </a:custGeom>
            <a:solidFill>
              <a:srgbClr val="E5BC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4"/>
            <p:cNvSpPr/>
            <p:nvPr/>
          </p:nvSpPr>
          <p:spPr>
            <a:xfrm>
              <a:off x="625438" y="3423901"/>
              <a:ext cx="163727" cy="1073873"/>
            </a:xfrm>
            <a:custGeom>
              <a:avLst/>
              <a:gdLst/>
              <a:ahLst/>
              <a:cxnLst/>
              <a:rect l="l" t="t" r="r" b="b"/>
              <a:pathLst>
                <a:path w="5321" h="34900" extrusionOk="0">
                  <a:moveTo>
                    <a:pt x="2660" y="0"/>
                  </a:moveTo>
                  <a:cubicBezTo>
                    <a:pt x="1204" y="0"/>
                    <a:pt x="0" y="1204"/>
                    <a:pt x="0" y="2661"/>
                  </a:cubicBezTo>
                  <a:lnTo>
                    <a:pt x="0" y="6936"/>
                  </a:lnTo>
                  <a:lnTo>
                    <a:pt x="0" y="32714"/>
                  </a:lnTo>
                  <a:lnTo>
                    <a:pt x="2660" y="34899"/>
                  </a:lnTo>
                  <a:lnTo>
                    <a:pt x="2660" y="6936"/>
                  </a:lnTo>
                  <a:lnTo>
                    <a:pt x="2660" y="2661"/>
                  </a:lnTo>
                  <a:cubicBezTo>
                    <a:pt x="2660" y="1204"/>
                    <a:pt x="3864" y="0"/>
                    <a:pt x="5320" y="0"/>
                  </a:cubicBezTo>
                  <a:close/>
                </a:path>
              </a:pathLst>
            </a:custGeom>
            <a:solidFill>
              <a:srgbClr val="F7DE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54"/>
            <p:cNvSpPr/>
            <p:nvPr/>
          </p:nvSpPr>
          <p:spPr>
            <a:xfrm>
              <a:off x="625438" y="4392910"/>
              <a:ext cx="374225" cy="343609"/>
            </a:xfrm>
            <a:custGeom>
              <a:avLst/>
              <a:gdLst/>
              <a:ahLst/>
              <a:cxnLst/>
              <a:rect l="l" t="t" r="r" b="b"/>
              <a:pathLst>
                <a:path w="12162" h="11167" extrusionOk="0">
                  <a:moveTo>
                    <a:pt x="5547" y="0"/>
                  </a:moveTo>
                  <a:cubicBezTo>
                    <a:pt x="5451" y="0"/>
                    <a:pt x="5351" y="26"/>
                    <a:pt x="5257" y="82"/>
                  </a:cubicBezTo>
                  <a:cubicBezTo>
                    <a:pt x="3661" y="1096"/>
                    <a:pt x="1800" y="1258"/>
                    <a:pt x="776" y="1258"/>
                  </a:cubicBezTo>
                  <a:cubicBezTo>
                    <a:pt x="296" y="1258"/>
                    <a:pt x="0" y="1222"/>
                    <a:pt x="0" y="1222"/>
                  </a:cubicBezTo>
                  <a:lnTo>
                    <a:pt x="0" y="1222"/>
                  </a:lnTo>
                  <a:lnTo>
                    <a:pt x="12161" y="11166"/>
                  </a:lnTo>
                  <a:cubicBezTo>
                    <a:pt x="8171" y="6638"/>
                    <a:pt x="6556" y="2109"/>
                    <a:pt x="6049" y="367"/>
                  </a:cubicBezTo>
                  <a:cubicBezTo>
                    <a:pt x="5982" y="145"/>
                    <a:pt x="5774" y="0"/>
                    <a:pt x="5547" y="0"/>
                  </a:cubicBezTo>
                  <a:close/>
                </a:path>
              </a:pathLst>
            </a:custGeom>
            <a:solidFill>
              <a:srgbClr val="A4A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54"/>
            <p:cNvSpPr/>
            <p:nvPr/>
          </p:nvSpPr>
          <p:spPr>
            <a:xfrm>
              <a:off x="625438" y="3423901"/>
              <a:ext cx="2573572" cy="213421"/>
            </a:xfrm>
            <a:custGeom>
              <a:avLst/>
              <a:gdLst/>
              <a:ahLst/>
              <a:cxnLst/>
              <a:rect l="l" t="t" r="r" b="b"/>
              <a:pathLst>
                <a:path w="83639" h="6936" fill="none" extrusionOk="0">
                  <a:moveTo>
                    <a:pt x="83638" y="6936"/>
                  </a:moveTo>
                  <a:lnTo>
                    <a:pt x="0" y="6936"/>
                  </a:lnTo>
                  <a:lnTo>
                    <a:pt x="0" y="2661"/>
                  </a:lnTo>
                  <a:cubicBezTo>
                    <a:pt x="0" y="1204"/>
                    <a:pt x="1204" y="0"/>
                    <a:pt x="2660" y="0"/>
                  </a:cubicBezTo>
                  <a:lnTo>
                    <a:pt x="80978" y="0"/>
                  </a:lnTo>
                  <a:cubicBezTo>
                    <a:pt x="82435" y="0"/>
                    <a:pt x="83638" y="1204"/>
                    <a:pt x="83638" y="2661"/>
                  </a:cubicBezTo>
                  <a:lnTo>
                    <a:pt x="83638" y="6936"/>
                  </a:lnTo>
                  <a:close/>
                </a:path>
              </a:pathLst>
            </a:custGeom>
            <a:noFill/>
            <a:ln w="10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54"/>
            <p:cNvSpPr/>
            <p:nvPr/>
          </p:nvSpPr>
          <p:spPr>
            <a:xfrm>
              <a:off x="625438" y="3636337"/>
              <a:ext cx="2573572" cy="1100181"/>
            </a:xfrm>
            <a:custGeom>
              <a:avLst/>
              <a:gdLst/>
              <a:ahLst/>
              <a:cxnLst/>
              <a:rect l="l" t="t" r="r" b="b"/>
              <a:pathLst>
                <a:path w="83639" h="35755" fill="none" extrusionOk="0">
                  <a:moveTo>
                    <a:pt x="12161" y="35754"/>
                  </a:moveTo>
                  <a:lnTo>
                    <a:pt x="80978" y="35754"/>
                  </a:lnTo>
                  <a:cubicBezTo>
                    <a:pt x="82435" y="35754"/>
                    <a:pt x="83638" y="34551"/>
                    <a:pt x="83638" y="33094"/>
                  </a:cubicBezTo>
                  <a:lnTo>
                    <a:pt x="83638" y="0"/>
                  </a:lnTo>
                  <a:lnTo>
                    <a:pt x="0" y="0"/>
                  </a:lnTo>
                  <a:lnTo>
                    <a:pt x="0" y="25810"/>
                  </a:lnTo>
                </a:path>
              </a:pathLst>
            </a:custGeom>
            <a:noFill/>
            <a:ln w="10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54"/>
            <p:cNvSpPr/>
            <p:nvPr/>
          </p:nvSpPr>
          <p:spPr>
            <a:xfrm>
              <a:off x="625438" y="4389586"/>
              <a:ext cx="374225" cy="346932"/>
            </a:xfrm>
            <a:custGeom>
              <a:avLst/>
              <a:gdLst/>
              <a:ahLst/>
              <a:cxnLst/>
              <a:rect l="l" t="t" r="r" b="b"/>
              <a:pathLst>
                <a:path w="12162" h="11275" fill="none" extrusionOk="0">
                  <a:moveTo>
                    <a:pt x="0" y="1330"/>
                  </a:moveTo>
                  <a:cubicBezTo>
                    <a:pt x="0" y="1330"/>
                    <a:pt x="2914" y="1679"/>
                    <a:pt x="5257" y="190"/>
                  </a:cubicBezTo>
                  <a:cubicBezTo>
                    <a:pt x="5574" y="0"/>
                    <a:pt x="5954" y="159"/>
                    <a:pt x="6049" y="475"/>
                  </a:cubicBezTo>
                  <a:cubicBezTo>
                    <a:pt x="6556" y="2217"/>
                    <a:pt x="8171" y="6746"/>
                    <a:pt x="12161" y="11274"/>
                  </a:cubicBezTo>
                  <a:close/>
                </a:path>
              </a:pathLst>
            </a:custGeom>
            <a:noFill/>
            <a:ln w="10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4" name="Google Shape;1844;p54"/>
          <p:cNvGrpSpPr/>
          <p:nvPr/>
        </p:nvGrpSpPr>
        <p:grpSpPr>
          <a:xfrm>
            <a:off x="625438" y="1141721"/>
            <a:ext cx="2573572" cy="1312617"/>
            <a:chOff x="625438" y="1141721"/>
            <a:chExt cx="2573572" cy="1312617"/>
          </a:xfrm>
        </p:grpSpPr>
        <p:sp>
          <p:nvSpPr>
            <p:cNvPr id="1845" name="Google Shape;1845;p54"/>
            <p:cNvSpPr/>
            <p:nvPr/>
          </p:nvSpPr>
          <p:spPr>
            <a:xfrm>
              <a:off x="625438" y="1141721"/>
              <a:ext cx="2573572" cy="1312617"/>
            </a:xfrm>
            <a:custGeom>
              <a:avLst/>
              <a:gdLst/>
              <a:ahLst/>
              <a:cxnLst/>
              <a:rect l="l" t="t" r="r" b="b"/>
              <a:pathLst>
                <a:path w="83639" h="42659" extrusionOk="0">
                  <a:moveTo>
                    <a:pt x="80978" y="1"/>
                  </a:moveTo>
                  <a:lnTo>
                    <a:pt x="19382" y="32"/>
                  </a:lnTo>
                  <a:lnTo>
                    <a:pt x="0" y="5195"/>
                  </a:lnTo>
                  <a:lnTo>
                    <a:pt x="0" y="6905"/>
                  </a:lnTo>
                  <a:lnTo>
                    <a:pt x="0" y="39999"/>
                  </a:lnTo>
                  <a:cubicBezTo>
                    <a:pt x="0" y="41455"/>
                    <a:pt x="1204" y="42659"/>
                    <a:pt x="2660" y="42659"/>
                  </a:cubicBezTo>
                  <a:lnTo>
                    <a:pt x="80978" y="42659"/>
                  </a:lnTo>
                  <a:cubicBezTo>
                    <a:pt x="82435" y="42659"/>
                    <a:pt x="83638" y="41455"/>
                    <a:pt x="83638" y="39999"/>
                  </a:cubicBezTo>
                  <a:lnTo>
                    <a:pt x="83638" y="6905"/>
                  </a:lnTo>
                  <a:lnTo>
                    <a:pt x="83638" y="2661"/>
                  </a:lnTo>
                  <a:cubicBezTo>
                    <a:pt x="83638" y="1204"/>
                    <a:pt x="82435" y="1"/>
                    <a:pt x="80978" y="1"/>
                  </a:cubicBezTo>
                  <a:close/>
                </a:path>
              </a:pathLst>
            </a:custGeom>
            <a:solidFill>
              <a:srgbClr val="F2C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54"/>
            <p:cNvSpPr/>
            <p:nvPr/>
          </p:nvSpPr>
          <p:spPr>
            <a:xfrm>
              <a:off x="625438" y="1280093"/>
              <a:ext cx="163727" cy="1174245"/>
            </a:xfrm>
            <a:custGeom>
              <a:avLst/>
              <a:gdLst/>
              <a:ahLst/>
              <a:cxnLst/>
              <a:rect l="l" t="t" r="r" b="b"/>
              <a:pathLst>
                <a:path w="5321" h="38162" extrusionOk="0">
                  <a:moveTo>
                    <a:pt x="2660" y="1"/>
                  </a:moveTo>
                  <a:lnTo>
                    <a:pt x="0" y="698"/>
                  </a:lnTo>
                  <a:lnTo>
                    <a:pt x="0" y="2408"/>
                  </a:lnTo>
                  <a:lnTo>
                    <a:pt x="0" y="35502"/>
                  </a:lnTo>
                  <a:cubicBezTo>
                    <a:pt x="0" y="35850"/>
                    <a:pt x="95" y="36198"/>
                    <a:pt x="222" y="36515"/>
                  </a:cubicBezTo>
                  <a:cubicBezTo>
                    <a:pt x="285" y="36673"/>
                    <a:pt x="380" y="36832"/>
                    <a:pt x="475" y="36990"/>
                  </a:cubicBezTo>
                  <a:cubicBezTo>
                    <a:pt x="507" y="37053"/>
                    <a:pt x="570" y="37117"/>
                    <a:pt x="633" y="37180"/>
                  </a:cubicBezTo>
                  <a:cubicBezTo>
                    <a:pt x="823" y="37433"/>
                    <a:pt x="1108" y="37655"/>
                    <a:pt x="1394" y="37845"/>
                  </a:cubicBezTo>
                  <a:cubicBezTo>
                    <a:pt x="1552" y="37908"/>
                    <a:pt x="1710" y="37972"/>
                    <a:pt x="1869" y="38035"/>
                  </a:cubicBezTo>
                  <a:cubicBezTo>
                    <a:pt x="2059" y="38067"/>
                    <a:pt x="2217" y="38130"/>
                    <a:pt x="2407" y="38130"/>
                  </a:cubicBezTo>
                  <a:cubicBezTo>
                    <a:pt x="2502" y="38162"/>
                    <a:pt x="2565" y="38162"/>
                    <a:pt x="2660" y="38162"/>
                  </a:cubicBezTo>
                  <a:lnTo>
                    <a:pt x="5320" y="38162"/>
                  </a:lnTo>
                  <a:cubicBezTo>
                    <a:pt x="3864" y="38162"/>
                    <a:pt x="2660" y="36958"/>
                    <a:pt x="2660" y="35502"/>
                  </a:cubicBezTo>
                  <a:lnTo>
                    <a:pt x="2660" y="2408"/>
                  </a:lnTo>
                  <a:lnTo>
                    <a:pt x="2660" y="1"/>
                  </a:lnTo>
                  <a:close/>
                </a:path>
              </a:pathLst>
            </a:custGeom>
            <a:solidFill>
              <a:srgbClr val="F7DE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54"/>
            <p:cNvSpPr/>
            <p:nvPr/>
          </p:nvSpPr>
          <p:spPr>
            <a:xfrm>
              <a:off x="625438" y="1142705"/>
              <a:ext cx="596384" cy="315454"/>
            </a:xfrm>
            <a:custGeom>
              <a:avLst/>
              <a:gdLst/>
              <a:ahLst/>
              <a:cxnLst/>
              <a:rect l="l" t="t" r="r" b="b"/>
              <a:pathLst>
                <a:path w="19382" h="10252" extrusionOk="0">
                  <a:moveTo>
                    <a:pt x="19382" y="0"/>
                  </a:moveTo>
                  <a:lnTo>
                    <a:pt x="0" y="5163"/>
                  </a:lnTo>
                  <a:cubicBezTo>
                    <a:pt x="0" y="5163"/>
                    <a:pt x="1900" y="7823"/>
                    <a:pt x="2787" y="9660"/>
                  </a:cubicBezTo>
                  <a:cubicBezTo>
                    <a:pt x="2985" y="10036"/>
                    <a:pt x="3381" y="10251"/>
                    <a:pt x="3774" y="10251"/>
                  </a:cubicBezTo>
                  <a:cubicBezTo>
                    <a:pt x="4010" y="10251"/>
                    <a:pt x="4244" y="10174"/>
                    <a:pt x="4434" y="10008"/>
                  </a:cubicBezTo>
                  <a:cubicBezTo>
                    <a:pt x="7379" y="7506"/>
                    <a:pt x="14948" y="1299"/>
                    <a:pt x="19382" y="0"/>
                  </a:cubicBezTo>
                  <a:close/>
                </a:path>
              </a:pathLst>
            </a:custGeom>
            <a:solidFill>
              <a:srgbClr val="A4A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54"/>
            <p:cNvSpPr/>
            <p:nvPr/>
          </p:nvSpPr>
          <p:spPr>
            <a:xfrm>
              <a:off x="3035252" y="1141721"/>
              <a:ext cx="163758" cy="1312617"/>
            </a:xfrm>
            <a:custGeom>
              <a:avLst/>
              <a:gdLst/>
              <a:ahLst/>
              <a:cxnLst/>
              <a:rect l="l" t="t" r="r" b="b"/>
              <a:pathLst>
                <a:path w="5322" h="42659" extrusionOk="0">
                  <a:moveTo>
                    <a:pt x="64" y="1"/>
                  </a:moveTo>
                  <a:cubicBezTo>
                    <a:pt x="1489" y="32"/>
                    <a:pt x="2661" y="1204"/>
                    <a:pt x="2661" y="2661"/>
                  </a:cubicBezTo>
                  <a:lnTo>
                    <a:pt x="2661" y="6905"/>
                  </a:lnTo>
                  <a:lnTo>
                    <a:pt x="2661" y="39999"/>
                  </a:lnTo>
                  <a:cubicBezTo>
                    <a:pt x="2661" y="41455"/>
                    <a:pt x="1457" y="42659"/>
                    <a:pt x="1" y="42659"/>
                  </a:cubicBezTo>
                  <a:lnTo>
                    <a:pt x="2661" y="42659"/>
                  </a:lnTo>
                  <a:cubicBezTo>
                    <a:pt x="4118" y="42659"/>
                    <a:pt x="5321" y="41455"/>
                    <a:pt x="5321" y="39999"/>
                  </a:cubicBezTo>
                  <a:lnTo>
                    <a:pt x="5321" y="6905"/>
                  </a:lnTo>
                  <a:lnTo>
                    <a:pt x="5321" y="2661"/>
                  </a:lnTo>
                  <a:cubicBezTo>
                    <a:pt x="5321" y="1204"/>
                    <a:pt x="4118" y="1"/>
                    <a:pt x="2661" y="1"/>
                  </a:cubicBezTo>
                  <a:close/>
                </a:path>
              </a:pathLst>
            </a:custGeom>
            <a:solidFill>
              <a:srgbClr val="E5BC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54"/>
            <p:cNvSpPr/>
            <p:nvPr/>
          </p:nvSpPr>
          <p:spPr>
            <a:xfrm>
              <a:off x="1221791" y="1141721"/>
              <a:ext cx="1977219" cy="212467"/>
            </a:xfrm>
            <a:custGeom>
              <a:avLst/>
              <a:gdLst/>
              <a:ahLst/>
              <a:cxnLst/>
              <a:rect l="l" t="t" r="r" b="b"/>
              <a:pathLst>
                <a:path w="64258" h="6905" fill="none" extrusionOk="0">
                  <a:moveTo>
                    <a:pt x="1" y="32"/>
                  </a:moveTo>
                  <a:lnTo>
                    <a:pt x="61597" y="1"/>
                  </a:lnTo>
                  <a:cubicBezTo>
                    <a:pt x="63054" y="1"/>
                    <a:pt x="64257" y="1204"/>
                    <a:pt x="64257" y="2661"/>
                  </a:cubicBezTo>
                  <a:lnTo>
                    <a:pt x="64257" y="6905"/>
                  </a:lnTo>
                </a:path>
              </a:pathLst>
            </a:custGeom>
            <a:noFill/>
            <a:ln w="10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54"/>
            <p:cNvSpPr/>
            <p:nvPr/>
          </p:nvSpPr>
          <p:spPr>
            <a:xfrm>
              <a:off x="625438" y="1354157"/>
              <a:ext cx="2573572" cy="1100181"/>
            </a:xfrm>
            <a:custGeom>
              <a:avLst/>
              <a:gdLst/>
              <a:ahLst/>
              <a:cxnLst/>
              <a:rect l="l" t="t" r="r" b="b"/>
              <a:pathLst>
                <a:path w="83639" h="35755" fill="none" extrusionOk="0">
                  <a:moveTo>
                    <a:pt x="8234" y="1"/>
                  </a:moveTo>
                  <a:lnTo>
                    <a:pt x="83638" y="1"/>
                  </a:lnTo>
                  <a:lnTo>
                    <a:pt x="83638" y="33095"/>
                  </a:lnTo>
                  <a:cubicBezTo>
                    <a:pt x="83638" y="34551"/>
                    <a:pt x="82435" y="35755"/>
                    <a:pt x="80978" y="35755"/>
                  </a:cubicBezTo>
                  <a:lnTo>
                    <a:pt x="2660" y="35755"/>
                  </a:lnTo>
                  <a:cubicBezTo>
                    <a:pt x="1204" y="35755"/>
                    <a:pt x="0" y="34551"/>
                    <a:pt x="0" y="33095"/>
                  </a:cubicBezTo>
                  <a:lnTo>
                    <a:pt x="0" y="1"/>
                  </a:lnTo>
                  <a:lnTo>
                    <a:pt x="1172" y="1"/>
                  </a:lnTo>
                </a:path>
              </a:pathLst>
            </a:custGeom>
            <a:noFill/>
            <a:ln w="10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54"/>
            <p:cNvSpPr/>
            <p:nvPr/>
          </p:nvSpPr>
          <p:spPr>
            <a:xfrm>
              <a:off x="625438" y="1142705"/>
              <a:ext cx="596384" cy="321608"/>
            </a:xfrm>
            <a:custGeom>
              <a:avLst/>
              <a:gdLst/>
              <a:ahLst/>
              <a:cxnLst/>
              <a:rect l="l" t="t" r="r" b="b"/>
              <a:pathLst>
                <a:path w="19382" h="10452" fill="none" extrusionOk="0">
                  <a:moveTo>
                    <a:pt x="0" y="5163"/>
                  </a:moveTo>
                  <a:cubicBezTo>
                    <a:pt x="0" y="5163"/>
                    <a:pt x="1900" y="7823"/>
                    <a:pt x="2787" y="9660"/>
                  </a:cubicBezTo>
                  <a:cubicBezTo>
                    <a:pt x="3104" y="10261"/>
                    <a:pt x="3927" y="10451"/>
                    <a:pt x="4434" y="10008"/>
                  </a:cubicBezTo>
                  <a:cubicBezTo>
                    <a:pt x="7379" y="7506"/>
                    <a:pt x="14948" y="1299"/>
                    <a:pt x="19382" y="0"/>
                  </a:cubicBezTo>
                  <a:close/>
                </a:path>
              </a:pathLst>
            </a:custGeom>
            <a:noFill/>
            <a:ln w="10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54"/>
            <p:cNvSpPr/>
            <p:nvPr/>
          </p:nvSpPr>
          <p:spPr>
            <a:xfrm>
              <a:off x="625438" y="1301540"/>
              <a:ext cx="31" cy="52647"/>
            </a:xfrm>
            <a:custGeom>
              <a:avLst/>
              <a:gdLst/>
              <a:ahLst/>
              <a:cxnLst/>
              <a:rect l="l" t="t" r="r" b="b"/>
              <a:pathLst>
                <a:path w="1" h="1711" fill="none" extrusionOk="0">
                  <a:moveTo>
                    <a:pt x="0" y="1"/>
                  </a:moveTo>
                  <a:lnTo>
                    <a:pt x="0" y="1711"/>
                  </a:lnTo>
                </a:path>
              </a:pathLst>
            </a:custGeom>
            <a:noFill/>
            <a:ln w="10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3" name="Google Shape;1853;p54"/>
          <p:cNvGrpSpPr/>
          <p:nvPr/>
        </p:nvGrpSpPr>
        <p:grpSpPr>
          <a:xfrm>
            <a:off x="5944986" y="1141721"/>
            <a:ext cx="2573572" cy="1312617"/>
            <a:chOff x="5944986" y="1141721"/>
            <a:chExt cx="2573572" cy="1312617"/>
          </a:xfrm>
        </p:grpSpPr>
        <p:sp>
          <p:nvSpPr>
            <p:cNvPr id="1854" name="Google Shape;1854;p54"/>
            <p:cNvSpPr/>
            <p:nvPr/>
          </p:nvSpPr>
          <p:spPr>
            <a:xfrm>
              <a:off x="5944986" y="1141721"/>
              <a:ext cx="2573572" cy="1312617"/>
            </a:xfrm>
            <a:custGeom>
              <a:avLst/>
              <a:gdLst/>
              <a:ahLst/>
              <a:cxnLst/>
              <a:rect l="l" t="t" r="r" b="b"/>
              <a:pathLst>
                <a:path w="83639" h="42659" extrusionOk="0">
                  <a:moveTo>
                    <a:pt x="2661" y="1"/>
                  </a:moveTo>
                  <a:cubicBezTo>
                    <a:pt x="1204" y="1"/>
                    <a:pt x="1" y="1204"/>
                    <a:pt x="1" y="2661"/>
                  </a:cubicBezTo>
                  <a:lnTo>
                    <a:pt x="1" y="6905"/>
                  </a:lnTo>
                  <a:lnTo>
                    <a:pt x="1" y="39999"/>
                  </a:lnTo>
                  <a:cubicBezTo>
                    <a:pt x="1" y="41455"/>
                    <a:pt x="1204" y="42659"/>
                    <a:pt x="2661" y="42659"/>
                  </a:cubicBezTo>
                  <a:lnTo>
                    <a:pt x="80978" y="42659"/>
                  </a:lnTo>
                  <a:cubicBezTo>
                    <a:pt x="82435" y="42659"/>
                    <a:pt x="83639" y="41455"/>
                    <a:pt x="83639" y="39999"/>
                  </a:cubicBezTo>
                  <a:lnTo>
                    <a:pt x="83639" y="6905"/>
                  </a:lnTo>
                  <a:lnTo>
                    <a:pt x="83639" y="2661"/>
                  </a:lnTo>
                  <a:cubicBezTo>
                    <a:pt x="83639" y="1204"/>
                    <a:pt x="82435" y="1"/>
                    <a:pt x="80978" y="1"/>
                  </a:cubicBezTo>
                  <a:close/>
                </a:path>
              </a:pathLst>
            </a:custGeom>
            <a:solidFill>
              <a:srgbClr val="58E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54"/>
            <p:cNvSpPr/>
            <p:nvPr/>
          </p:nvSpPr>
          <p:spPr>
            <a:xfrm>
              <a:off x="8354831" y="1141721"/>
              <a:ext cx="163727" cy="1312617"/>
            </a:xfrm>
            <a:custGeom>
              <a:avLst/>
              <a:gdLst/>
              <a:ahLst/>
              <a:cxnLst/>
              <a:rect l="l" t="t" r="r" b="b"/>
              <a:pathLst>
                <a:path w="5321" h="42659" extrusionOk="0">
                  <a:moveTo>
                    <a:pt x="0" y="1"/>
                  </a:moveTo>
                  <a:cubicBezTo>
                    <a:pt x="1457" y="1"/>
                    <a:pt x="2660" y="1204"/>
                    <a:pt x="2660" y="2661"/>
                  </a:cubicBezTo>
                  <a:lnTo>
                    <a:pt x="2660" y="6905"/>
                  </a:lnTo>
                  <a:lnTo>
                    <a:pt x="2660" y="39999"/>
                  </a:lnTo>
                  <a:cubicBezTo>
                    <a:pt x="2660" y="41455"/>
                    <a:pt x="1457" y="42659"/>
                    <a:pt x="0" y="42659"/>
                  </a:cubicBezTo>
                  <a:lnTo>
                    <a:pt x="2660" y="42659"/>
                  </a:lnTo>
                  <a:cubicBezTo>
                    <a:pt x="4117" y="42659"/>
                    <a:pt x="5321" y="41455"/>
                    <a:pt x="5321" y="39999"/>
                  </a:cubicBezTo>
                  <a:lnTo>
                    <a:pt x="5321" y="6905"/>
                  </a:lnTo>
                  <a:lnTo>
                    <a:pt x="5321" y="2661"/>
                  </a:lnTo>
                  <a:cubicBezTo>
                    <a:pt x="5321" y="1204"/>
                    <a:pt x="4117" y="1"/>
                    <a:pt x="2660" y="1"/>
                  </a:cubicBezTo>
                  <a:close/>
                </a:path>
              </a:pathLst>
            </a:custGeom>
            <a:solidFill>
              <a:srgbClr val="4EDD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54"/>
            <p:cNvSpPr/>
            <p:nvPr/>
          </p:nvSpPr>
          <p:spPr>
            <a:xfrm>
              <a:off x="5944986" y="1141721"/>
              <a:ext cx="163727" cy="1312617"/>
            </a:xfrm>
            <a:custGeom>
              <a:avLst/>
              <a:gdLst/>
              <a:ahLst/>
              <a:cxnLst/>
              <a:rect l="l" t="t" r="r" b="b"/>
              <a:pathLst>
                <a:path w="5321" h="42659" extrusionOk="0">
                  <a:moveTo>
                    <a:pt x="2661" y="1"/>
                  </a:moveTo>
                  <a:cubicBezTo>
                    <a:pt x="1204" y="1"/>
                    <a:pt x="1" y="1204"/>
                    <a:pt x="1" y="2661"/>
                  </a:cubicBezTo>
                  <a:lnTo>
                    <a:pt x="1" y="6905"/>
                  </a:lnTo>
                  <a:lnTo>
                    <a:pt x="1" y="39999"/>
                  </a:lnTo>
                  <a:cubicBezTo>
                    <a:pt x="1" y="41455"/>
                    <a:pt x="1204" y="42659"/>
                    <a:pt x="2661" y="42659"/>
                  </a:cubicBezTo>
                  <a:lnTo>
                    <a:pt x="5321" y="42659"/>
                  </a:lnTo>
                  <a:cubicBezTo>
                    <a:pt x="3864" y="42659"/>
                    <a:pt x="2661" y="41455"/>
                    <a:pt x="2661" y="39999"/>
                  </a:cubicBezTo>
                  <a:lnTo>
                    <a:pt x="2661" y="6905"/>
                  </a:lnTo>
                  <a:lnTo>
                    <a:pt x="2661" y="2661"/>
                  </a:lnTo>
                  <a:cubicBezTo>
                    <a:pt x="2661" y="1204"/>
                    <a:pt x="3864" y="1"/>
                    <a:pt x="5321" y="1"/>
                  </a:cubicBezTo>
                  <a:close/>
                </a:path>
              </a:pathLst>
            </a:custGeom>
            <a:solidFill>
              <a:srgbClr val="84F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54"/>
            <p:cNvSpPr/>
            <p:nvPr/>
          </p:nvSpPr>
          <p:spPr>
            <a:xfrm>
              <a:off x="5944986" y="1141721"/>
              <a:ext cx="2573572" cy="212467"/>
            </a:xfrm>
            <a:custGeom>
              <a:avLst/>
              <a:gdLst/>
              <a:ahLst/>
              <a:cxnLst/>
              <a:rect l="l" t="t" r="r" b="b"/>
              <a:pathLst>
                <a:path w="83639" h="6905" fill="none" extrusionOk="0">
                  <a:moveTo>
                    <a:pt x="83639" y="6905"/>
                  </a:moveTo>
                  <a:lnTo>
                    <a:pt x="1" y="6905"/>
                  </a:lnTo>
                  <a:lnTo>
                    <a:pt x="1" y="2661"/>
                  </a:lnTo>
                  <a:cubicBezTo>
                    <a:pt x="1" y="1204"/>
                    <a:pt x="1204" y="1"/>
                    <a:pt x="2661" y="1"/>
                  </a:cubicBezTo>
                  <a:lnTo>
                    <a:pt x="80978" y="1"/>
                  </a:lnTo>
                  <a:cubicBezTo>
                    <a:pt x="82435" y="1"/>
                    <a:pt x="83639" y="1204"/>
                    <a:pt x="83639" y="2661"/>
                  </a:cubicBezTo>
                  <a:lnTo>
                    <a:pt x="83639" y="6905"/>
                  </a:lnTo>
                  <a:close/>
                </a:path>
              </a:pathLst>
            </a:custGeom>
            <a:noFill/>
            <a:ln w="10300" cap="flat" cmpd="sng">
              <a:solidFill>
                <a:srgbClr val="000000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54"/>
            <p:cNvSpPr/>
            <p:nvPr/>
          </p:nvSpPr>
          <p:spPr>
            <a:xfrm>
              <a:off x="5944986" y="1354157"/>
              <a:ext cx="2573572" cy="1100181"/>
            </a:xfrm>
            <a:custGeom>
              <a:avLst/>
              <a:gdLst/>
              <a:ahLst/>
              <a:cxnLst/>
              <a:rect l="l" t="t" r="r" b="b"/>
              <a:pathLst>
                <a:path w="83639" h="35755" fill="none" extrusionOk="0">
                  <a:moveTo>
                    <a:pt x="80978" y="35755"/>
                  </a:moveTo>
                  <a:lnTo>
                    <a:pt x="2661" y="35755"/>
                  </a:lnTo>
                  <a:cubicBezTo>
                    <a:pt x="1204" y="35755"/>
                    <a:pt x="1" y="34551"/>
                    <a:pt x="1" y="33095"/>
                  </a:cubicBezTo>
                  <a:lnTo>
                    <a:pt x="1" y="1"/>
                  </a:lnTo>
                  <a:lnTo>
                    <a:pt x="83639" y="1"/>
                  </a:lnTo>
                  <a:lnTo>
                    <a:pt x="83639" y="33095"/>
                  </a:lnTo>
                  <a:cubicBezTo>
                    <a:pt x="83639" y="34551"/>
                    <a:pt x="82435" y="35755"/>
                    <a:pt x="80978" y="35755"/>
                  </a:cubicBezTo>
                  <a:close/>
                </a:path>
              </a:pathLst>
            </a:custGeom>
            <a:noFill/>
            <a:ln w="10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9" name="Google Shape;1859;p54"/>
          <p:cNvGrpSpPr/>
          <p:nvPr/>
        </p:nvGrpSpPr>
        <p:grpSpPr>
          <a:xfrm>
            <a:off x="5944986" y="3423901"/>
            <a:ext cx="2573572" cy="1312617"/>
            <a:chOff x="5944986" y="3423901"/>
            <a:chExt cx="2573572" cy="1312617"/>
          </a:xfrm>
        </p:grpSpPr>
        <p:sp>
          <p:nvSpPr>
            <p:cNvPr id="1860" name="Google Shape;1860;p54"/>
            <p:cNvSpPr/>
            <p:nvPr/>
          </p:nvSpPr>
          <p:spPr>
            <a:xfrm>
              <a:off x="5944986" y="3423901"/>
              <a:ext cx="2573572" cy="1312617"/>
            </a:xfrm>
            <a:custGeom>
              <a:avLst/>
              <a:gdLst/>
              <a:ahLst/>
              <a:cxnLst/>
              <a:rect l="l" t="t" r="r" b="b"/>
              <a:pathLst>
                <a:path w="83639" h="42659" extrusionOk="0">
                  <a:moveTo>
                    <a:pt x="2661" y="0"/>
                  </a:moveTo>
                  <a:cubicBezTo>
                    <a:pt x="1204" y="0"/>
                    <a:pt x="1" y="1204"/>
                    <a:pt x="1" y="2661"/>
                  </a:cubicBezTo>
                  <a:lnTo>
                    <a:pt x="1" y="6936"/>
                  </a:lnTo>
                  <a:lnTo>
                    <a:pt x="1" y="39998"/>
                  </a:lnTo>
                  <a:cubicBezTo>
                    <a:pt x="1" y="41455"/>
                    <a:pt x="1204" y="42658"/>
                    <a:pt x="2661" y="42658"/>
                  </a:cubicBezTo>
                  <a:lnTo>
                    <a:pt x="72744" y="42658"/>
                  </a:lnTo>
                  <a:lnTo>
                    <a:pt x="83639" y="32683"/>
                  </a:lnTo>
                  <a:lnTo>
                    <a:pt x="83639" y="6936"/>
                  </a:lnTo>
                  <a:lnTo>
                    <a:pt x="83639" y="2661"/>
                  </a:lnTo>
                  <a:cubicBezTo>
                    <a:pt x="83639" y="1204"/>
                    <a:pt x="82435" y="0"/>
                    <a:pt x="80978" y="0"/>
                  </a:cubicBezTo>
                  <a:close/>
                </a:path>
              </a:pathLst>
            </a:custGeom>
            <a:solidFill>
              <a:srgbClr val="58E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54"/>
            <p:cNvSpPr/>
            <p:nvPr/>
          </p:nvSpPr>
          <p:spPr>
            <a:xfrm>
              <a:off x="8354831" y="3423901"/>
              <a:ext cx="163727" cy="1080704"/>
            </a:xfrm>
            <a:custGeom>
              <a:avLst/>
              <a:gdLst/>
              <a:ahLst/>
              <a:cxnLst/>
              <a:rect l="l" t="t" r="r" b="b"/>
              <a:pathLst>
                <a:path w="5321" h="35122" extrusionOk="0">
                  <a:moveTo>
                    <a:pt x="0" y="0"/>
                  </a:moveTo>
                  <a:cubicBezTo>
                    <a:pt x="1457" y="0"/>
                    <a:pt x="2660" y="1204"/>
                    <a:pt x="2660" y="2661"/>
                  </a:cubicBezTo>
                  <a:lnTo>
                    <a:pt x="2660" y="6936"/>
                  </a:lnTo>
                  <a:lnTo>
                    <a:pt x="2660" y="35121"/>
                  </a:lnTo>
                  <a:lnTo>
                    <a:pt x="5321" y="32683"/>
                  </a:lnTo>
                  <a:lnTo>
                    <a:pt x="5321" y="6904"/>
                  </a:lnTo>
                  <a:lnTo>
                    <a:pt x="5321" y="2661"/>
                  </a:lnTo>
                  <a:cubicBezTo>
                    <a:pt x="5321" y="1204"/>
                    <a:pt x="4117" y="0"/>
                    <a:pt x="2660" y="0"/>
                  </a:cubicBezTo>
                  <a:close/>
                </a:path>
              </a:pathLst>
            </a:custGeom>
            <a:solidFill>
              <a:srgbClr val="4EDD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54"/>
            <p:cNvSpPr/>
            <p:nvPr/>
          </p:nvSpPr>
          <p:spPr>
            <a:xfrm>
              <a:off x="8183319" y="4429526"/>
              <a:ext cx="335239" cy="306992"/>
            </a:xfrm>
            <a:custGeom>
              <a:avLst/>
              <a:gdLst/>
              <a:ahLst/>
              <a:cxnLst/>
              <a:rect l="l" t="t" r="r" b="b"/>
              <a:pathLst>
                <a:path w="10895" h="9977" extrusionOk="0">
                  <a:moveTo>
                    <a:pt x="2661" y="1"/>
                  </a:moveTo>
                  <a:cubicBezTo>
                    <a:pt x="1204" y="1"/>
                    <a:pt x="0" y="1204"/>
                    <a:pt x="0" y="2661"/>
                  </a:cubicBezTo>
                  <a:lnTo>
                    <a:pt x="0" y="9976"/>
                  </a:lnTo>
                  <a:lnTo>
                    <a:pt x="10895" y="1"/>
                  </a:lnTo>
                  <a:close/>
                </a:path>
              </a:pathLst>
            </a:custGeom>
            <a:solidFill>
              <a:srgbClr val="C397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54"/>
            <p:cNvSpPr/>
            <p:nvPr/>
          </p:nvSpPr>
          <p:spPr>
            <a:xfrm>
              <a:off x="5944986" y="3423901"/>
              <a:ext cx="163727" cy="1312617"/>
            </a:xfrm>
            <a:custGeom>
              <a:avLst/>
              <a:gdLst/>
              <a:ahLst/>
              <a:cxnLst/>
              <a:rect l="l" t="t" r="r" b="b"/>
              <a:pathLst>
                <a:path w="5321" h="42659" extrusionOk="0">
                  <a:moveTo>
                    <a:pt x="2661" y="0"/>
                  </a:moveTo>
                  <a:cubicBezTo>
                    <a:pt x="1204" y="0"/>
                    <a:pt x="1" y="1204"/>
                    <a:pt x="1" y="2661"/>
                  </a:cubicBezTo>
                  <a:lnTo>
                    <a:pt x="1" y="6936"/>
                  </a:lnTo>
                  <a:lnTo>
                    <a:pt x="1" y="39998"/>
                  </a:lnTo>
                  <a:cubicBezTo>
                    <a:pt x="1" y="41455"/>
                    <a:pt x="1204" y="42658"/>
                    <a:pt x="2661" y="42658"/>
                  </a:cubicBezTo>
                  <a:lnTo>
                    <a:pt x="5321" y="42658"/>
                  </a:lnTo>
                  <a:cubicBezTo>
                    <a:pt x="3864" y="42658"/>
                    <a:pt x="2661" y="41455"/>
                    <a:pt x="2661" y="39998"/>
                  </a:cubicBezTo>
                  <a:lnTo>
                    <a:pt x="2661" y="6936"/>
                  </a:lnTo>
                  <a:lnTo>
                    <a:pt x="2661" y="2661"/>
                  </a:lnTo>
                  <a:cubicBezTo>
                    <a:pt x="2661" y="1204"/>
                    <a:pt x="3864" y="0"/>
                    <a:pt x="5321" y="0"/>
                  </a:cubicBezTo>
                  <a:close/>
                </a:path>
              </a:pathLst>
            </a:custGeom>
            <a:solidFill>
              <a:srgbClr val="84F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54"/>
            <p:cNvSpPr/>
            <p:nvPr/>
          </p:nvSpPr>
          <p:spPr>
            <a:xfrm>
              <a:off x="5944986" y="3423901"/>
              <a:ext cx="2573572" cy="213421"/>
            </a:xfrm>
            <a:custGeom>
              <a:avLst/>
              <a:gdLst/>
              <a:ahLst/>
              <a:cxnLst/>
              <a:rect l="l" t="t" r="r" b="b"/>
              <a:pathLst>
                <a:path w="83639" h="6936" fill="none" extrusionOk="0">
                  <a:moveTo>
                    <a:pt x="83639" y="6936"/>
                  </a:moveTo>
                  <a:lnTo>
                    <a:pt x="1" y="6936"/>
                  </a:lnTo>
                  <a:lnTo>
                    <a:pt x="1" y="2661"/>
                  </a:lnTo>
                  <a:cubicBezTo>
                    <a:pt x="1" y="1204"/>
                    <a:pt x="1204" y="0"/>
                    <a:pt x="2661" y="0"/>
                  </a:cubicBezTo>
                  <a:lnTo>
                    <a:pt x="80978" y="0"/>
                  </a:lnTo>
                  <a:cubicBezTo>
                    <a:pt x="82435" y="0"/>
                    <a:pt x="83639" y="1204"/>
                    <a:pt x="83639" y="2661"/>
                  </a:cubicBezTo>
                  <a:lnTo>
                    <a:pt x="83639" y="6936"/>
                  </a:lnTo>
                  <a:close/>
                </a:path>
              </a:pathLst>
            </a:custGeom>
            <a:noFill/>
            <a:ln w="10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54"/>
            <p:cNvSpPr/>
            <p:nvPr/>
          </p:nvSpPr>
          <p:spPr>
            <a:xfrm>
              <a:off x="5944986" y="3636337"/>
              <a:ext cx="2573572" cy="1100181"/>
            </a:xfrm>
            <a:custGeom>
              <a:avLst/>
              <a:gdLst/>
              <a:ahLst/>
              <a:cxnLst/>
              <a:rect l="l" t="t" r="r" b="b"/>
              <a:pathLst>
                <a:path w="83639" h="35755" fill="none" extrusionOk="0">
                  <a:moveTo>
                    <a:pt x="72744" y="35754"/>
                  </a:moveTo>
                  <a:lnTo>
                    <a:pt x="2661" y="35754"/>
                  </a:lnTo>
                  <a:cubicBezTo>
                    <a:pt x="1204" y="35754"/>
                    <a:pt x="1" y="34551"/>
                    <a:pt x="1" y="33094"/>
                  </a:cubicBezTo>
                  <a:lnTo>
                    <a:pt x="1" y="0"/>
                  </a:lnTo>
                  <a:lnTo>
                    <a:pt x="83639" y="0"/>
                  </a:lnTo>
                  <a:lnTo>
                    <a:pt x="83639" y="25779"/>
                  </a:lnTo>
                </a:path>
              </a:pathLst>
            </a:custGeom>
            <a:noFill/>
            <a:ln w="10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54"/>
            <p:cNvSpPr/>
            <p:nvPr/>
          </p:nvSpPr>
          <p:spPr>
            <a:xfrm>
              <a:off x="8183319" y="4429526"/>
              <a:ext cx="335239" cy="306992"/>
            </a:xfrm>
            <a:custGeom>
              <a:avLst/>
              <a:gdLst/>
              <a:ahLst/>
              <a:cxnLst/>
              <a:rect l="l" t="t" r="r" b="b"/>
              <a:pathLst>
                <a:path w="10895" h="9977" fill="none" extrusionOk="0">
                  <a:moveTo>
                    <a:pt x="10895" y="1"/>
                  </a:moveTo>
                  <a:lnTo>
                    <a:pt x="2661" y="1"/>
                  </a:lnTo>
                  <a:cubicBezTo>
                    <a:pt x="1204" y="1"/>
                    <a:pt x="0" y="1204"/>
                    <a:pt x="0" y="2661"/>
                  </a:cubicBezTo>
                  <a:lnTo>
                    <a:pt x="0" y="9976"/>
                  </a:lnTo>
                  <a:close/>
                </a:path>
              </a:pathLst>
            </a:custGeom>
            <a:noFill/>
            <a:ln w="10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7" name="Google Shape;1867;p54"/>
          <p:cNvSpPr/>
          <p:nvPr/>
        </p:nvSpPr>
        <p:spPr>
          <a:xfrm>
            <a:off x="3266212" y="1797522"/>
            <a:ext cx="1255139" cy="524290"/>
          </a:xfrm>
          <a:custGeom>
            <a:avLst/>
            <a:gdLst/>
            <a:ahLst/>
            <a:cxnLst/>
            <a:rect l="l" t="t" r="r" b="b"/>
            <a:pathLst>
              <a:path w="40791" h="17039" fill="none" extrusionOk="0">
                <a:moveTo>
                  <a:pt x="40790" y="17039"/>
                </a:moveTo>
                <a:lnTo>
                  <a:pt x="40790" y="2756"/>
                </a:lnTo>
                <a:cubicBezTo>
                  <a:pt x="40790" y="1236"/>
                  <a:pt x="39555" y="1"/>
                  <a:pt x="38035" y="1"/>
                </a:cubicBezTo>
                <a:lnTo>
                  <a:pt x="0" y="1"/>
                </a:lnTo>
              </a:path>
            </a:pathLst>
          </a:custGeom>
          <a:noFill/>
          <a:ln w="103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8" name="Google Shape;1868;p54"/>
          <p:cNvSpPr/>
          <p:nvPr/>
        </p:nvSpPr>
        <p:spPr>
          <a:xfrm>
            <a:off x="4622646" y="1797522"/>
            <a:ext cx="1255139" cy="524290"/>
          </a:xfrm>
          <a:custGeom>
            <a:avLst/>
            <a:gdLst/>
            <a:ahLst/>
            <a:cxnLst/>
            <a:rect l="l" t="t" r="r" b="b"/>
            <a:pathLst>
              <a:path w="40791" h="17039" fill="none" extrusionOk="0">
                <a:moveTo>
                  <a:pt x="1" y="17039"/>
                </a:moveTo>
                <a:lnTo>
                  <a:pt x="1" y="2756"/>
                </a:lnTo>
                <a:cubicBezTo>
                  <a:pt x="1" y="1236"/>
                  <a:pt x="1236" y="1"/>
                  <a:pt x="2756" y="1"/>
                </a:cubicBezTo>
                <a:lnTo>
                  <a:pt x="40790" y="1"/>
                </a:lnTo>
              </a:path>
            </a:pathLst>
          </a:custGeom>
          <a:noFill/>
          <a:ln w="103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9" name="Google Shape;1869;p54"/>
          <p:cNvSpPr/>
          <p:nvPr/>
        </p:nvSpPr>
        <p:spPr>
          <a:xfrm>
            <a:off x="3266212" y="3556427"/>
            <a:ext cx="1255139" cy="524290"/>
          </a:xfrm>
          <a:custGeom>
            <a:avLst/>
            <a:gdLst/>
            <a:ahLst/>
            <a:cxnLst/>
            <a:rect l="l" t="t" r="r" b="b"/>
            <a:pathLst>
              <a:path w="40791" h="17039" fill="none" extrusionOk="0">
                <a:moveTo>
                  <a:pt x="40790" y="0"/>
                </a:moveTo>
                <a:lnTo>
                  <a:pt x="40790" y="14283"/>
                </a:lnTo>
                <a:cubicBezTo>
                  <a:pt x="40790" y="15771"/>
                  <a:pt x="39555" y="17038"/>
                  <a:pt x="38035" y="17038"/>
                </a:cubicBezTo>
                <a:lnTo>
                  <a:pt x="0" y="17038"/>
                </a:lnTo>
              </a:path>
            </a:pathLst>
          </a:custGeom>
          <a:noFill/>
          <a:ln w="103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0" name="Google Shape;1870;p54"/>
          <p:cNvSpPr/>
          <p:nvPr/>
        </p:nvSpPr>
        <p:spPr>
          <a:xfrm>
            <a:off x="4622646" y="3556427"/>
            <a:ext cx="1255139" cy="524290"/>
          </a:xfrm>
          <a:custGeom>
            <a:avLst/>
            <a:gdLst/>
            <a:ahLst/>
            <a:cxnLst/>
            <a:rect l="l" t="t" r="r" b="b"/>
            <a:pathLst>
              <a:path w="40791" h="17039" fill="none" extrusionOk="0">
                <a:moveTo>
                  <a:pt x="1" y="0"/>
                </a:moveTo>
                <a:lnTo>
                  <a:pt x="1" y="14283"/>
                </a:lnTo>
                <a:cubicBezTo>
                  <a:pt x="1" y="15771"/>
                  <a:pt x="1236" y="17038"/>
                  <a:pt x="2756" y="17038"/>
                </a:cubicBezTo>
                <a:lnTo>
                  <a:pt x="40790" y="17038"/>
                </a:lnTo>
              </a:path>
            </a:pathLst>
          </a:custGeom>
          <a:noFill/>
          <a:ln w="103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1" name="Google Shape;1871;p54"/>
          <p:cNvSpPr/>
          <p:nvPr/>
        </p:nvSpPr>
        <p:spPr>
          <a:xfrm>
            <a:off x="7232249" y="2521540"/>
            <a:ext cx="31" cy="835159"/>
          </a:xfrm>
          <a:custGeom>
            <a:avLst/>
            <a:gdLst/>
            <a:ahLst/>
            <a:cxnLst/>
            <a:rect l="l" t="t" r="r" b="b"/>
            <a:pathLst>
              <a:path w="1" h="27142" fill="none" extrusionOk="0">
                <a:moveTo>
                  <a:pt x="0" y="1"/>
                </a:moveTo>
                <a:lnTo>
                  <a:pt x="0" y="27141"/>
                </a:lnTo>
              </a:path>
            </a:pathLst>
          </a:custGeom>
          <a:noFill/>
          <a:ln w="103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2" name="Google Shape;1872;p54"/>
          <p:cNvSpPr/>
          <p:nvPr/>
        </p:nvSpPr>
        <p:spPr>
          <a:xfrm>
            <a:off x="1911716" y="2521540"/>
            <a:ext cx="31" cy="835159"/>
          </a:xfrm>
          <a:custGeom>
            <a:avLst/>
            <a:gdLst/>
            <a:ahLst/>
            <a:cxnLst/>
            <a:rect l="l" t="t" r="r" b="b"/>
            <a:pathLst>
              <a:path w="1" h="27142" fill="none" extrusionOk="0">
                <a:moveTo>
                  <a:pt x="0" y="1"/>
                </a:moveTo>
                <a:lnTo>
                  <a:pt x="0" y="27141"/>
                </a:lnTo>
              </a:path>
            </a:pathLst>
          </a:custGeom>
          <a:noFill/>
          <a:ln w="103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3" name="Google Shape;1873;p54"/>
          <p:cNvSpPr txBox="1"/>
          <p:nvPr/>
        </p:nvSpPr>
        <p:spPr>
          <a:xfrm>
            <a:off x="897475" y="3693950"/>
            <a:ext cx="19869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874" name="Google Shape;1874;p54"/>
          <p:cNvSpPr txBox="1"/>
          <p:nvPr/>
        </p:nvSpPr>
        <p:spPr>
          <a:xfrm>
            <a:off x="897475" y="3991875"/>
            <a:ext cx="20295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It's the fifth planet from the Sun and the largest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5" name="Google Shape;1875;p54"/>
          <p:cNvSpPr txBox="1"/>
          <p:nvPr/>
        </p:nvSpPr>
        <p:spPr>
          <a:xfrm>
            <a:off x="897475" y="1411775"/>
            <a:ext cx="19869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876" name="Google Shape;1876;p54"/>
          <p:cNvSpPr txBox="1"/>
          <p:nvPr/>
        </p:nvSpPr>
        <p:spPr>
          <a:xfrm>
            <a:off x="897475" y="1709700"/>
            <a:ext cx="20295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a gas giant and has several rings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7" name="Google Shape;1877;p54"/>
          <p:cNvSpPr txBox="1"/>
          <p:nvPr/>
        </p:nvSpPr>
        <p:spPr>
          <a:xfrm>
            <a:off x="6196762" y="3693950"/>
            <a:ext cx="19869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878" name="Google Shape;1878;p54"/>
          <p:cNvSpPr txBox="1"/>
          <p:nvPr/>
        </p:nvSpPr>
        <p:spPr>
          <a:xfrm>
            <a:off x="6196763" y="3991875"/>
            <a:ext cx="20295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farthest-known planet from the Sun 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9" name="Google Shape;1879;p54"/>
          <p:cNvSpPr txBox="1"/>
          <p:nvPr/>
        </p:nvSpPr>
        <p:spPr>
          <a:xfrm>
            <a:off x="6196762" y="1411775"/>
            <a:ext cx="19869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Venus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880" name="Google Shape;1880;p54"/>
          <p:cNvSpPr txBox="1"/>
          <p:nvPr/>
        </p:nvSpPr>
        <p:spPr>
          <a:xfrm>
            <a:off x="6196763" y="1709700"/>
            <a:ext cx="20295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1" name="Google Shape;1881;p54"/>
          <p:cNvSpPr txBox="1"/>
          <p:nvPr/>
        </p:nvSpPr>
        <p:spPr>
          <a:xfrm>
            <a:off x="3828475" y="2426150"/>
            <a:ext cx="14871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Title 1</a:t>
            </a:r>
            <a:endParaRPr sz="20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882" name="Google Shape;1882;p54"/>
          <p:cNvSpPr txBox="1"/>
          <p:nvPr/>
        </p:nvSpPr>
        <p:spPr>
          <a:xfrm>
            <a:off x="3828475" y="3049800"/>
            <a:ext cx="14871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Title 2</a:t>
            </a:r>
            <a:endParaRPr sz="20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p55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Post-it Board Infographics</a:t>
            </a:r>
            <a:endParaRPr sz="25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888" name="Google Shape;1888;p55"/>
          <p:cNvSpPr/>
          <p:nvPr/>
        </p:nvSpPr>
        <p:spPr>
          <a:xfrm>
            <a:off x="3120596" y="1360057"/>
            <a:ext cx="996753" cy="732626"/>
          </a:xfrm>
          <a:custGeom>
            <a:avLst/>
            <a:gdLst/>
            <a:ahLst/>
            <a:cxnLst/>
            <a:rect l="l" t="t" r="r" b="b"/>
            <a:pathLst>
              <a:path w="33145" h="24362" extrusionOk="0">
                <a:moveTo>
                  <a:pt x="16329" y="271"/>
                </a:moveTo>
                <a:cubicBezTo>
                  <a:pt x="16618" y="271"/>
                  <a:pt x="16908" y="286"/>
                  <a:pt x="17196" y="317"/>
                </a:cubicBezTo>
                <a:cubicBezTo>
                  <a:pt x="17228" y="412"/>
                  <a:pt x="17291" y="444"/>
                  <a:pt x="17386" y="476"/>
                </a:cubicBezTo>
                <a:cubicBezTo>
                  <a:pt x="21377" y="951"/>
                  <a:pt x="24100" y="4846"/>
                  <a:pt x="22802" y="8773"/>
                </a:cubicBezTo>
                <a:cubicBezTo>
                  <a:pt x="21825" y="11654"/>
                  <a:pt x="18925" y="13306"/>
                  <a:pt x="16016" y="13306"/>
                </a:cubicBezTo>
                <a:cubicBezTo>
                  <a:pt x="15247" y="13306"/>
                  <a:pt x="14479" y="13191"/>
                  <a:pt x="13745" y="12953"/>
                </a:cubicBezTo>
                <a:cubicBezTo>
                  <a:pt x="10419" y="11876"/>
                  <a:pt x="8519" y="8234"/>
                  <a:pt x="9596" y="4846"/>
                </a:cubicBezTo>
                <a:cubicBezTo>
                  <a:pt x="10519" y="1875"/>
                  <a:pt x="13385" y="271"/>
                  <a:pt x="16329" y="271"/>
                </a:cubicBezTo>
                <a:close/>
                <a:moveTo>
                  <a:pt x="15763" y="0"/>
                </a:moveTo>
                <a:cubicBezTo>
                  <a:pt x="12514" y="0"/>
                  <a:pt x="9813" y="2458"/>
                  <a:pt x="9121" y="5448"/>
                </a:cubicBezTo>
                <a:cubicBezTo>
                  <a:pt x="6746" y="4878"/>
                  <a:pt x="4307" y="4624"/>
                  <a:pt x="1837" y="4593"/>
                </a:cubicBezTo>
                <a:cubicBezTo>
                  <a:pt x="2154" y="4498"/>
                  <a:pt x="2470" y="4371"/>
                  <a:pt x="2819" y="4276"/>
                </a:cubicBezTo>
                <a:cubicBezTo>
                  <a:pt x="3084" y="4188"/>
                  <a:pt x="2993" y="3826"/>
                  <a:pt x="2750" y="3826"/>
                </a:cubicBezTo>
                <a:cubicBezTo>
                  <a:pt x="2732" y="3826"/>
                  <a:pt x="2712" y="3828"/>
                  <a:pt x="2692" y="3833"/>
                </a:cubicBezTo>
                <a:cubicBezTo>
                  <a:pt x="1837" y="4023"/>
                  <a:pt x="1077" y="4308"/>
                  <a:pt x="285" y="4624"/>
                </a:cubicBezTo>
                <a:cubicBezTo>
                  <a:pt x="95" y="4719"/>
                  <a:pt x="0" y="4973"/>
                  <a:pt x="222" y="5099"/>
                </a:cubicBezTo>
                <a:cubicBezTo>
                  <a:pt x="855" y="5448"/>
                  <a:pt x="1489" y="5796"/>
                  <a:pt x="2122" y="6113"/>
                </a:cubicBezTo>
                <a:cubicBezTo>
                  <a:pt x="2167" y="6137"/>
                  <a:pt x="2210" y="6148"/>
                  <a:pt x="2250" y="6148"/>
                </a:cubicBezTo>
                <a:cubicBezTo>
                  <a:pt x="2465" y="6148"/>
                  <a:pt x="2589" y="5835"/>
                  <a:pt x="2375" y="5701"/>
                </a:cubicBezTo>
                <a:cubicBezTo>
                  <a:pt x="2090" y="5479"/>
                  <a:pt x="1774" y="5289"/>
                  <a:pt x="1489" y="5068"/>
                </a:cubicBezTo>
                <a:cubicBezTo>
                  <a:pt x="1617" y="5066"/>
                  <a:pt x="1746" y="5065"/>
                  <a:pt x="1874" y="5065"/>
                </a:cubicBezTo>
                <a:cubicBezTo>
                  <a:pt x="4276" y="5065"/>
                  <a:pt x="6653" y="5342"/>
                  <a:pt x="9058" y="5733"/>
                </a:cubicBezTo>
                <a:cubicBezTo>
                  <a:pt x="8741" y="7348"/>
                  <a:pt x="9026" y="9090"/>
                  <a:pt x="10071" y="10705"/>
                </a:cubicBezTo>
                <a:cubicBezTo>
                  <a:pt x="11453" y="12770"/>
                  <a:pt x="13658" y="13696"/>
                  <a:pt x="15886" y="13696"/>
                </a:cubicBezTo>
                <a:cubicBezTo>
                  <a:pt x="17894" y="13696"/>
                  <a:pt x="19920" y="12943"/>
                  <a:pt x="21377" y="11591"/>
                </a:cubicBezTo>
                <a:cubicBezTo>
                  <a:pt x="21408" y="11655"/>
                  <a:pt x="21440" y="11718"/>
                  <a:pt x="21503" y="11750"/>
                </a:cubicBezTo>
                <a:cubicBezTo>
                  <a:pt x="26824" y="14473"/>
                  <a:pt x="30497" y="18907"/>
                  <a:pt x="32999" y="24291"/>
                </a:cubicBezTo>
                <a:cubicBezTo>
                  <a:pt x="33012" y="24341"/>
                  <a:pt x="33040" y="24362"/>
                  <a:pt x="33067" y="24362"/>
                </a:cubicBezTo>
                <a:cubicBezTo>
                  <a:pt x="33107" y="24362"/>
                  <a:pt x="33145" y="24316"/>
                  <a:pt x="33126" y="24259"/>
                </a:cubicBezTo>
                <a:cubicBezTo>
                  <a:pt x="31321" y="18654"/>
                  <a:pt x="26887" y="13998"/>
                  <a:pt x="21725" y="11306"/>
                </a:cubicBezTo>
                <a:lnTo>
                  <a:pt x="21693" y="11306"/>
                </a:lnTo>
                <a:cubicBezTo>
                  <a:pt x="22739" y="10198"/>
                  <a:pt x="23467" y="8741"/>
                  <a:pt x="23530" y="6999"/>
                </a:cubicBezTo>
                <a:cubicBezTo>
                  <a:pt x="23689" y="3389"/>
                  <a:pt x="20902" y="444"/>
                  <a:pt x="17386" y="64"/>
                </a:cubicBezTo>
                <a:cubicBezTo>
                  <a:pt x="17363" y="58"/>
                  <a:pt x="17343" y="55"/>
                  <a:pt x="17326" y="55"/>
                </a:cubicBezTo>
                <a:cubicBezTo>
                  <a:pt x="17248" y="55"/>
                  <a:pt x="17222" y="107"/>
                  <a:pt x="17196" y="159"/>
                </a:cubicBezTo>
                <a:cubicBezTo>
                  <a:pt x="16710" y="51"/>
                  <a:pt x="16231" y="0"/>
                  <a:pt x="1576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9" name="Google Shape;1889;p55"/>
          <p:cNvSpPr/>
          <p:nvPr/>
        </p:nvSpPr>
        <p:spPr>
          <a:xfrm>
            <a:off x="4692365" y="1184825"/>
            <a:ext cx="1356781" cy="830663"/>
          </a:xfrm>
          <a:custGeom>
            <a:avLst/>
            <a:gdLst/>
            <a:ahLst/>
            <a:cxnLst/>
            <a:rect l="l" t="t" r="r" b="b"/>
            <a:pathLst>
              <a:path w="45117" h="27622" extrusionOk="0">
                <a:moveTo>
                  <a:pt x="28351" y="271"/>
                </a:moveTo>
                <a:cubicBezTo>
                  <a:pt x="28640" y="271"/>
                  <a:pt x="28930" y="286"/>
                  <a:pt x="29219" y="317"/>
                </a:cubicBezTo>
                <a:cubicBezTo>
                  <a:pt x="29250" y="381"/>
                  <a:pt x="29282" y="444"/>
                  <a:pt x="29377" y="476"/>
                </a:cubicBezTo>
                <a:cubicBezTo>
                  <a:pt x="33367" y="951"/>
                  <a:pt x="36123" y="4846"/>
                  <a:pt x="34824" y="8773"/>
                </a:cubicBezTo>
                <a:cubicBezTo>
                  <a:pt x="33847" y="11654"/>
                  <a:pt x="30947" y="13306"/>
                  <a:pt x="28038" y="13306"/>
                </a:cubicBezTo>
                <a:cubicBezTo>
                  <a:pt x="27270" y="13306"/>
                  <a:pt x="26501" y="13191"/>
                  <a:pt x="25767" y="12953"/>
                </a:cubicBezTo>
                <a:cubicBezTo>
                  <a:pt x="22410" y="11845"/>
                  <a:pt x="20541" y="8203"/>
                  <a:pt x="21586" y="4846"/>
                </a:cubicBezTo>
                <a:cubicBezTo>
                  <a:pt x="22538" y="1875"/>
                  <a:pt x="25407" y="271"/>
                  <a:pt x="28351" y="271"/>
                </a:cubicBezTo>
                <a:close/>
                <a:moveTo>
                  <a:pt x="27756" y="0"/>
                </a:moveTo>
                <a:cubicBezTo>
                  <a:pt x="23960" y="0"/>
                  <a:pt x="20925" y="3365"/>
                  <a:pt x="20953" y="7031"/>
                </a:cubicBezTo>
                <a:lnTo>
                  <a:pt x="20890" y="7031"/>
                </a:lnTo>
                <a:cubicBezTo>
                  <a:pt x="11072" y="9374"/>
                  <a:pt x="2427" y="17672"/>
                  <a:pt x="20" y="27489"/>
                </a:cubicBezTo>
                <a:cubicBezTo>
                  <a:pt x="0" y="27567"/>
                  <a:pt x="53" y="27621"/>
                  <a:pt x="112" y="27621"/>
                </a:cubicBezTo>
                <a:cubicBezTo>
                  <a:pt x="148" y="27621"/>
                  <a:pt x="186" y="27601"/>
                  <a:pt x="210" y="27552"/>
                </a:cubicBezTo>
                <a:cubicBezTo>
                  <a:pt x="3345" y="17672"/>
                  <a:pt x="10914" y="10103"/>
                  <a:pt x="20953" y="7348"/>
                </a:cubicBezTo>
                <a:cubicBezTo>
                  <a:pt x="21016" y="8456"/>
                  <a:pt x="21365" y="9628"/>
                  <a:pt x="22093" y="10705"/>
                </a:cubicBezTo>
                <a:cubicBezTo>
                  <a:pt x="23464" y="12766"/>
                  <a:pt x="25668" y="13693"/>
                  <a:pt x="27899" y="13693"/>
                </a:cubicBezTo>
                <a:cubicBezTo>
                  <a:pt x="31595" y="13693"/>
                  <a:pt x="35363" y="11147"/>
                  <a:pt x="35521" y="6999"/>
                </a:cubicBezTo>
                <a:cubicBezTo>
                  <a:pt x="35552" y="6809"/>
                  <a:pt x="35552" y="6619"/>
                  <a:pt x="35521" y="6429"/>
                </a:cubicBezTo>
                <a:cubicBezTo>
                  <a:pt x="37058" y="6296"/>
                  <a:pt x="38595" y="6215"/>
                  <a:pt x="40127" y="6215"/>
                </a:cubicBezTo>
                <a:cubicBezTo>
                  <a:pt x="41500" y="6215"/>
                  <a:pt x="42868" y="6280"/>
                  <a:pt x="44230" y="6429"/>
                </a:cubicBezTo>
                <a:cubicBezTo>
                  <a:pt x="43565" y="6683"/>
                  <a:pt x="42963" y="7031"/>
                  <a:pt x="42393" y="7538"/>
                </a:cubicBezTo>
                <a:cubicBezTo>
                  <a:pt x="42194" y="7712"/>
                  <a:pt x="42387" y="7985"/>
                  <a:pt x="42586" y="7985"/>
                </a:cubicBezTo>
                <a:cubicBezTo>
                  <a:pt x="42640" y="7985"/>
                  <a:pt x="42694" y="7965"/>
                  <a:pt x="42741" y="7918"/>
                </a:cubicBezTo>
                <a:cubicBezTo>
                  <a:pt x="43406" y="7348"/>
                  <a:pt x="44040" y="6968"/>
                  <a:pt x="44863" y="6746"/>
                </a:cubicBezTo>
                <a:cubicBezTo>
                  <a:pt x="45053" y="6714"/>
                  <a:pt x="45117" y="6461"/>
                  <a:pt x="44990" y="6334"/>
                </a:cubicBezTo>
                <a:cubicBezTo>
                  <a:pt x="44388" y="5764"/>
                  <a:pt x="43755" y="5258"/>
                  <a:pt x="43026" y="4782"/>
                </a:cubicBezTo>
                <a:cubicBezTo>
                  <a:pt x="42992" y="4758"/>
                  <a:pt x="42956" y="4747"/>
                  <a:pt x="42922" y="4747"/>
                </a:cubicBezTo>
                <a:cubicBezTo>
                  <a:pt x="42738" y="4747"/>
                  <a:pt x="42591" y="5061"/>
                  <a:pt x="42805" y="5194"/>
                </a:cubicBezTo>
                <a:cubicBezTo>
                  <a:pt x="43121" y="5384"/>
                  <a:pt x="43406" y="5606"/>
                  <a:pt x="43691" y="5828"/>
                </a:cubicBezTo>
                <a:cubicBezTo>
                  <a:pt x="43723" y="5891"/>
                  <a:pt x="43755" y="5954"/>
                  <a:pt x="43723" y="6018"/>
                </a:cubicBezTo>
                <a:cubicBezTo>
                  <a:pt x="43720" y="6021"/>
                  <a:pt x="43702" y="6023"/>
                  <a:pt x="43673" y="6023"/>
                </a:cubicBezTo>
                <a:cubicBezTo>
                  <a:pt x="43444" y="6023"/>
                  <a:pt x="42502" y="5923"/>
                  <a:pt x="42361" y="5923"/>
                </a:cubicBezTo>
                <a:cubicBezTo>
                  <a:pt x="41538" y="5891"/>
                  <a:pt x="40715" y="5859"/>
                  <a:pt x="39891" y="5859"/>
                </a:cubicBezTo>
                <a:cubicBezTo>
                  <a:pt x="38403" y="5891"/>
                  <a:pt x="36978" y="6018"/>
                  <a:pt x="35521" y="6239"/>
                </a:cubicBezTo>
                <a:cubicBezTo>
                  <a:pt x="35267" y="2977"/>
                  <a:pt x="32671" y="412"/>
                  <a:pt x="29377" y="64"/>
                </a:cubicBezTo>
                <a:cubicBezTo>
                  <a:pt x="29360" y="58"/>
                  <a:pt x="29343" y="55"/>
                  <a:pt x="29328" y="55"/>
                </a:cubicBezTo>
                <a:cubicBezTo>
                  <a:pt x="29260" y="55"/>
                  <a:pt x="29213" y="107"/>
                  <a:pt x="29187" y="159"/>
                </a:cubicBezTo>
                <a:cubicBezTo>
                  <a:pt x="28701" y="51"/>
                  <a:pt x="28223" y="0"/>
                  <a:pt x="2775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0" name="Google Shape;1890;p55"/>
          <p:cNvSpPr/>
          <p:nvPr/>
        </p:nvSpPr>
        <p:spPr>
          <a:xfrm>
            <a:off x="3005358" y="4098820"/>
            <a:ext cx="1256188" cy="559770"/>
          </a:xfrm>
          <a:custGeom>
            <a:avLst/>
            <a:gdLst/>
            <a:ahLst/>
            <a:cxnLst/>
            <a:rect l="l" t="t" r="r" b="b"/>
            <a:pathLst>
              <a:path w="41772" h="18614" extrusionOk="0">
                <a:moveTo>
                  <a:pt x="13226" y="5187"/>
                </a:moveTo>
                <a:cubicBezTo>
                  <a:pt x="13515" y="5187"/>
                  <a:pt x="13804" y="5203"/>
                  <a:pt x="14093" y="5234"/>
                </a:cubicBezTo>
                <a:cubicBezTo>
                  <a:pt x="14125" y="5329"/>
                  <a:pt x="14188" y="5360"/>
                  <a:pt x="14283" y="5392"/>
                </a:cubicBezTo>
                <a:cubicBezTo>
                  <a:pt x="18242" y="5867"/>
                  <a:pt x="20997" y="9762"/>
                  <a:pt x="19698" y="13689"/>
                </a:cubicBezTo>
                <a:cubicBezTo>
                  <a:pt x="18721" y="16571"/>
                  <a:pt x="15821" y="18223"/>
                  <a:pt x="12912" y="18223"/>
                </a:cubicBezTo>
                <a:cubicBezTo>
                  <a:pt x="12144" y="18223"/>
                  <a:pt x="11375" y="18108"/>
                  <a:pt x="10641" y="17870"/>
                </a:cubicBezTo>
                <a:cubicBezTo>
                  <a:pt x="7316" y="16793"/>
                  <a:pt x="5416" y="13151"/>
                  <a:pt x="6492" y="9762"/>
                </a:cubicBezTo>
                <a:cubicBezTo>
                  <a:pt x="7415" y="6792"/>
                  <a:pt x="10281" y="5187"/>
                  <a:pt x="13226" y="5187"/>
                </a:cubicBezTo>
                <a:close/>
                <a:moveTo>
                  <a:pt x="41676" y="1"/>
                </a:moveTo>
                <a:cubicBezTo>
                  <a:pt x="41642" y="1"/>
                  <a:pt x="41607" y="21"/>
                  <a:pt x="41582" y="72"/>
                </a:cubicBezTo>
                <a:cubicBezTo>
                  <a:pt x="40157" y="4284"/>
                  <a:pt x="36990" y="7102"/>
                  <a:pt x="33094" y="9129"/>
                </a:cubicBezTo>
                <a:cubicBezTo>
                  <a:pt x="29167" y="11219"/>
                  <a:pt x="24765" y="13088"/>
                  <a:pt x="20237" y="13183"/>
                </a:cubicBezTo>
                <a:cubicBezTo>
                  <a:pt x="20332" y="12771"/>
                  <a:pt x="20395" y="12359"/>
                  <a:pt x="20427" y="11916"/>
                </a:cubicBezTo>
                <a:cubicBezTo>
                  <a:pt x="20553" y="8306"/>
                  <a:pt x="17798" y="5360"/>
                  <a:pt x="14251" y="4980"/>
                </a:cubicBezTo>
                <a:cubicBezTo>
                  <a:pt x="14234" y="4975"/>
                  <a:pt x="14217" y="4972"/>
                  <a:pt x="14202" y="4972"/>
                </a:cubicBezTo>
                <a:cubicBezTo>
                  <a:pt x="14135" y="4972"/>
                  <a:pt x="14093" y="5024"/>
                  <a:pt x="14093" y="5075"/>
                </a:cubicBezTo>
                <a:cubicBezTo>
                  <a:pt x="13607" y="4969"/>
                  <a:pt x="13129" y="4918"/>
                  <a:pt x="12663" y="4918"/>
                </a:cubicBezTo>
                <a:cubicBezTo>
                  <a:pt x="8968" y="4918"/>
                  <a:pt x="6024" y="8084"/>
                  <a:pt x="5827" y="11599"/>
                </a:cubicBezTo>
                <a:cubicBezTo>
                  <a:pt x="5827" y="11567"/>
                  <a:pt x="5796" y="11567"/>
                  <a:pt x="5764" y="11567"/>
                </a:cubicBezTo>
                <a:cubicBezTo>
                  <a:pt x="5519" y="11577"/>
                  <a:pt x="5276" y="11582"/>
                  <a:pt x="5034" y="11582"/>
                </a:cubicBezTo>
                <a:cubicBezTo>
                  <a:pt x="3711" y="11582"/>
                  <a:pt x="2430" y="11426"/>
                  <a:pt x="1172" y="10997"/>
                </a:cubicBezTo>
                <a:cubicBezTo>
                  <a:pt x="1710" y="10871"/>
                  <a:pt x="2249" y="10681"/>
                  <a:pt x="2787" y="10427"/>
                </a:cubicBezTo>
                <a:cubicBezTo>
                  <a:pt x="3035" y="10317"/>
                  <a:pt x="2876" y="9992"/>
                  <a:pt x="2643" y="9992"/>
                </a:cubicBezTo>
                <a:cubicBezTo>
                  <a:pt x="2608" y="9992"/>
                  <a:pt x="2571" y="9999"/>
                  <a:pt x="2534" y="10016"/>
                </a:cubicBezTo>
                <a:cubicBezTo>
                  <a:pt x="1774" y="10364"/>
                  <a:pt x="1045" y="10586"/>
                  <a:pt x="222" y="10681"/>
                </a:cubicBezTo>
                <a:cubicBezTo>
                  <a:pt x="32" y="10712"/>
                  <a:pt x="0" y="10966"/>
                  <a:pt x="127" y="11092"/>
                </a:cubicBezTo>
                <a:cubicBezTo>
                  <a:pt x="634" y="11694"/>
                  <a:pt x="1204" y="12201"/>
                  <a:pt x="1869" y="12676"/>
                </a:cubicBezTo>
                <a:cubicBezTo>
                  <a:pt x="1903" y="12704"/>
                  <a:pt x="1938" y="12716"/>
                  <a:pt x="1973" y="12716"/>
                </a:cubicBezTo>
                <a:cubicBezTo>
                  <a:pt x="2135" y="12716"/>
                  <a:pt x="2278" y="12458"/>
                  <a:pt x="2122" y="12327"/>
                </a:cubicBezTo>
                <a:cubicBezTo>
                  <a:pt x="1869" y="12042"/>
                  <a:pt x="1584" y="11757"/>
                  <a:pt x="1299" y="11472"/>
                </a:cubicBezTo>
                <a:lnTo>
                  <a:pt x="1299" y="11472"/>
                </a:lnTo>
                <a:cubicBezTo>
                  <a:pt x="2299" y="11749"/>
                  <a:pt x="3299" y="11897"/>
                  <a:pt x="4309" y="11897"/>
                </a:cubicBezTo>
                <a:cubicBezTo>
                  <a:pt x="4802" y="11897"/>
                  <a:pt x="5297" y="11862"/>
                  <a:pt x="5796" y="11789"/>
                </a:cubicBezTo>
                <a:lnTo>
                  <a:pt x="5827" y="11789"/>
                </a:lnTo>
                <a:cubicBezTo>
                  <a:pt x="5796" y="13056"/>
                  <a:pt x="6144" y="14386"/>
                  <a:pt x="6967" y="15621"/>
                </a:cubicBezTo>
                <a:cubicBezTo>
                  <a:pt x="8348" y="17685"/>
                  <a:pt x="10557" y="18614"/>
                  <a:pt x="12790" y="18614"/>
                </a:cubicBezTo>
                <a:cubicBezTo>
                  <a:pt x="15936" y="18614"/>
                  <a:pt x="19128" y="16769"/>
                  <a:pt x="20110" y="13658"/>
                </a:cubicBezTo>
                <a:lnTo>
                  <a:pt x="20173" y="13658"/>
                </a:lnTo>
                <a:cubicBezTo>
                  <a:pt x="24924" y="13594"/>
                  <a:pt x="29674" y="11567"/>
                  <a:pt x="33759" y="9256"/>
                </a:cubicBezTo>
                <a:cubicBezTo>
                  <a:pt x="37338" y="7292"/>
                  <a:pt x="40885" y="4284"/>
                  <a:pt x="41772" y="103"/>
                </a:cubicBezTo>
                <a:cubicBezTo>
                  <a:pt x="41772" y="46"/>
                  <a:pt x="41726" y="1"/>
                  <a:pt x="4167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1" name="Google Shape;1891;p55"/>
          <p:cNvGrpSpPr/>
          <p:nvPr/>
        </p:nvGrpSpPr>
        <p:grpSpPr>
          <a:xfrm>
            <a:off x="5611020" y="2784952"/>
            <a:ext cx="994317" cy="484618"/>
            <a:chOff x="5611020" y="2784952"/>
            <a:chExt cx="994317" cy="484618"/>
          </a:xfrm>
        </p:grpSpPr>
        <p:sp>
          <p:nvSpPr>
            <p:cNvPr id="1892" name="Google Shape;1892;p55"/>
            <p:cNvSpPr/>
            <p:nvPr/>
          </p:nvSpPr>
          <p:spPr>
            <a:xfrm>
              <a:off x="5611020" y="2784952"/>
              <a:ext cx="888582" cy="442607"/>
            </a:xfrm>
            <a:custGeom>
              <a:avLst/>
              <a:gdLst/>
              <a:ahLst/>
              <a:cxnLst/>
              <a:rect l="l" t="t" r="r" b="b"/>
              <a:pathLst>
                <a:path w="29548" h="14718" extrusionOk="0">
                  <a:moveTo>
                    <a:pt x="21765" y="1310"/>
                  </a:moveTo>
                  <a:cubicBezTo>
                    <a:pt x="22058" y="1310"/>
                    <a:pt x="22351" y="1325"/>
                    <a:pt x="22644" y="1357"/>
                  </a:cubicBezTo>
                  <a:cubicBezTo>
                    <a:pt x="22676" y="1420"/>
                    <a:pt x="22707" y="1484"/>
                    <a:pt x="22803" y="1484"/>
                  </a:cubicBezTo>
                  <a:cubicBezTo>
                    <a:pt x="26793" y="1959"/>
                    <a:pt x="29548" y="5854"/>
                    <a:pt x="28218" y="9781"/>
                  </a:cubicBezTo>
                  <a:cubicBezTo>
                    <a:pt x="27266" y="12662"/>
                    <a:pt x="24371" y="14314"/>
                    <a:pt x="21463" y="14314"/>
                  </a:cubicBezTo>
                  <a:cubicBezTo>
                    <a:pt x="20695" y="14314"/>
                    <a:pt x="19926" y="14199"/>
                    <a:pt x="19192" y="13961"/>
                  </a:cubicBezTo>
                  <a:cubicBezTo>
                    <a:pt x="15835" y="12884"/>
                    <a:pt x="13967" y="9243"/>
                    <a:pt x="15012" y="5886"/>
                  </a:cubicBezTo>
                  <a:cubicBezTo>
                    <a:pt x="15962" y="2891"/>
                    <a:pt x="18824" y="1310"/>
                    <a:pt x="21765" y="1310"/>
                  </a:cubicBezTo>
                  <a:close/>
                  <a:moveTo>
                    <a:pt x="5434" y="0"/>
                  </a:moveTo>
                  <a:cubicBezTo>
                    <a:pt x="3655" y="0"/>
                    <a:pt x="1878" y="210"/>
                    <a:pt x="127" y="692"/>
                  </a:cubicBezTo>
                  <a:cubicBezTo>
                    <a:pt x="1" y="724"/>
                    <a:pt x="64" y="914"/>
                    <a:pt x="191" y="914"/>
                  </a:cubicBezTo>
                  <a:cubicBezTo>
                    <a:pt x="1859" y="559"/>
                    <a:pt x="3519" y="397"/>
                    <a:pt x="5167" y="397"/>
                  </a:cubicBezTo>
                  <a:cubicBezTo>
                    <a:pt x="9119" y="397"/>
                    <a:pt x="12999" y="1329"/>
                    <a:pt x="16754" y="2782"/>
                  </a:cubicBezTo>
                  <a:cubicBezTo>
                    <a:pt x="14410" y="4904"/>
                    <a:pt x="13428" y="8609"/>
                    <a:pt x="15519" y="11713"/>
                  </a:cubicBezTo>
                  <a:cubicBezTo>
                    <a:pt x="16890" y="13787"/>
                    <a:pt x="19096" y="14717"/>
                    <a:pt x="21327" y="14717"/>
                  </a:cubicBezTo>
                  <a:cubicBezTo>
                    <a:pt x="25023" y="14717"/>
                    <a:pt x="28788" y="12166"/>
                    <a:pt x="28946" y="8039"/>
                  </a:cubicBezTo>
                  <a:cubicBezTo>
                    <a:pt x="29105" y="4397"/>
                    <a:pt x="26349" y="1452"/>
                    <a:pt x="22803" y="1072"/>
                  </a:cubicBezTo>
                  <a:cubicBezTo>
                    <a:pt x="22707" y="1072"/>
                    <a:pt x="22644" y="1104"/>
                    <a:pt x="22612" y="1199"/>
                  </a:cubicBezTo>
                  <a:cubicBezTo>
                    <a:pt x="22125" y="1088"/>
                    <a:pt x="21644" y="1036"/>
                    <a:pt x="21174" y="1036"/>
                  </a:cubicBezTo>
                  <a:cubicBezTo>
                    <a:pt x="19632" y="1036"/>
                    <a:pt x="18211" y="1599"/>
                    <a:pt x="17070" y="2497"/>
                  </a:cubicBezTo>
                  <a:cubicBezTo>
                    <a:pt x="17039" y="2465"/>
                    <a:pt x="17039" y="2465"/>
                    <a:pt x="17007" y="2434"/>
                  </a:cubicBezTo>
                  <a:cubicBezTo>
                    <a:pt x="13339" y="1036"/>
                    <a:pt x="9384" y="0"/>
                    <a:pt x="54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55"/>
            <p:cNvSpPr/>
            <p:nvPr/>
          </p:nvSpPr>
          <p:spPr>
            <a:xfrm>
              <a:off x="6444780" y="3130185"/>
              <a:ext cx="160557" cy="139386"/>
            </a:xfrm>
            <a:custGeom>
              <a:avLst/>
              <a:gdLst/>
              <a:ahLst/>
              <a:cxnLst/>
              <a:rect l="l" t="t" r="r" b="b"/>
              <a:pathLst>
                <a:path w="5339" h="4635" extrusionOk="0">
                  <a:moveTo>
                    <a:pt x="190" y="1"/>
                  </a:moveTo>
                  <a:cubicBezTo>
                    <a:pt x="63" y="1"/>
                    <a:pt x="0" y="208"/>
                    <a:pt x="113" y="264"/>
                  </a:cubicBezTo>
                  <a:cubicBezTo>
                    <a:pt x="1823" y="1119"/>
                    <a:pt x="3216" y="2355"/>
                    <a:pt x="4040" y="4065"/>
                  </a:cubicBezTo>
                  <a:cubicBezTo>
                    <a:pt x="3913" y="4065"/>
                    <a:pt x="3755" y="4065"/>
                    <a:pt x="3596" y="4033"/>
                  </a:cubicBezTo>
                  <a:cubicBezTo>
                    <a:pt x="3343" y="4001"/>
                    <a:pt x="3090" y="3970"/>
                    <a:pt x="2836" y="3906"/>
                  </a:cubicBezTo>
                  <a:cubicBezTo>
                    <a:pt x="2646" y="3875"/>
                    <a:pt x="2488" y="3843"/>
                    <a:pt x="2330" y="3843"/>
                  </a:cubicBezTo>
                  <a:cubicBezTo>
                    <a:pt x="2322" y="3842"/>
                    <a:pt x="2314" y="3841"/>
                    <a:pt x="2306" y="3841"/>
                  </a:cubicBezTo>
                  <a:cubicBezTo>
                    <a:pt x="2073" y="3841"/>
                    <a:pt x="2021" y="4287"/>
                    <a:pt x="2266" y="4318"/>
                  </a:cubicBezTo>
                  <a:cubicBezTo>
                    <a:pt x="2995" y="4413"/>
                    <a:pt x="3691" y="4540"/>
                    <a:pt x="4388" y="4635"/>
                  </a:cubicBezTo>
                  <a:cubicBezTo>
                    <a:pt x="4515" y="4635"/>
                    <a:pt x="4578" y="4603"/>
                    <a:pt x="4642" y="4540"/>
                  </a:cubicBezTo>
                  <a:cubicBezTo>
                    <a:pt x="4705" y="4540"/>
                    <a:pt x="4800" y="4508"/>
                    <a:pt x="4863" y="4445"/>
                  </a:cubicBezTo>
                  <a:cubicBezTo>
                    <a:pt x="5338" y="4160"/>
                    <a:pt x="5275" y="3083"/>
                    <a:pt x="5307" y="2640"/>
                  </a:cubicBezTo>
                  <a:cubicBezTo>
                    <a:pt x="5324" y="2497"/>
                    <a:pt x="5182" y="2415"/>
                    <a:pt x="5049" y="2415"/>
                  </a:cubicBezTo>
                  <a:cubicBezTo>
                    <a:pt x="4945" y="2415"/>
                    <a:pt x="4845" y="2465"/>
                    <a:pt x="4832" y="2576"/>
                  </a:cubicBezTo>
                  <a:cubicBezTo>
                    <a:pt x="4768" y="3020"/>
                    <a:pt x="4768" y="3621"/>
                    <a:pt x="4452" y="3906"/>
                  </a:cubicBezTo>
                  <a:cubicBezTo>
                    <a:pt x="3565" y="2133"/>
                    <a:pt x="2108" y="708"/>
                    <a:pt x="240" y="11"/>
                  </a:cubicBezTo>
                  <a:cubicBezTo>
                    <a:pt x="222" y="4"/>
                    <a:pt x="206" y="1"/>
                    <a:pt x="1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4" name="Google Shape;1894;p55"/>
          <p:cNvGrpSpPr/>
          <p:nvPr/>
        </p:nvGrpSpPr>
        <p:grpSpPr>
          <a:xfrm>
            <a:off x="6137680" y="1090457"/>
            <a:ext cx="2270474" cy="459147"/>
            <a:chOff x="6137680" y="1090457"/>
            <a:chExt cx="2270474" cy="459147"/>
          </a:xfrm>
        </p:grpSpPr>
        <p:sp>
          <p:nvSpPr>
            <p:cNvPr id="1895" name="Google Shape;1895;p55"/>
            <p:cNvSpPr/>
            <p:nvPr/>
          </p:nvSpPr>
          <p:spPr>
            <a:xfrm>
              <a:off x="6154821" y="1097674"/>
              <a:ext cx="2253332" cy="451930"/>
            </a:xfrm>
            <a:custGeom>
              <a:avLst/>
              <a:gdLst/>
              <a:ahLst/>
              <a:cxnLst/>
              <a:rect l="l" t="t" r="r" b="b"/>
              <a:pathLst>
                <a:path w="74930" h="15028" extrusionOk="0">
                  <a:moveTo>
                    <a:pt x="73885" y="1"/>
                  </a:moveTo>
                  <a:cubicBezTo>
                    <a:pt x="73513" y="1"/>
                    <a:pt x="73141" y="238"/>
                    <a:pt x="73125" y="713"/>
                  </a:cubicBezTo>
                  <a:cubicBezTo>
                    <a:pt x="73061" y="2518"/>
                    <a:pt x="73125" y="4292"/>
                    <a:pt x="73093" y="6097"/>
                  </a:cubicBezTo>
                  <a:cubicBezTo>
                    <a:pt x="73061" y="7712"/>
                    <a:pt x="73125" y="9454"/>
                    <a:pt x="72903" y="11069"/>
                  </a:cubicBezTo>
                  <a:cubicBezTo>
                    <a:pt x="70211" y="11386"/>
                    <a:pt x="67519" y="11987"/>
                    <a:pt x="64827" y="12304"/>
                  </a:cubicBezTo>
                  <a:cubicBezTo>
                    <a:pt x="61819" y="12684"/>
                    <a:pt x="58810" y="12938"/>
                    <a:pt x="55770" y="13096"/>
                  </a:cubicBezTo>
                  <a:cubicBezTo>
                    <a:pt x="50379" y="13403"/>
                    <a:pt x="16314" y="13513"/>
                    <a:pt x="4155" y="13513"/>
                  </a:cubicBezTo>
                  <a:cubicBezTo>
                    <a:pt x="2527" y="13513"/>
                    <a:pt x="1292" y="13511"/>
                    <a:pt x="571" y="13508"/>
                  </a:cubicBezTo>
                  <a:cubicBezTo>
                    <a:pt x="1" y="13508"/>
                    <a:pt x="1" y="14426"/>
                    <a:pt x="571" y="14426"/>
                  </a:cubicBezTo>
                  <a:cubicBezTo>
                    <a:pt x="5686" y="14609"/>
                    <a:pt x="35819" y="15028"/>
                    <a:pt x="49750" y="15028"/>
                  </a:cubicBezTo>
                  <a:cubicBezTo>
                    <a:pt x="52723" y="15028"/>
                    <a:pt x="54958" y="15009"/>
                    <a:pt x="56055" y="14964"/>
                  </a:cubicBezTo>
                  <a:cubicBezTo>
                    <a:pt x="59064" y="14869"/>
                    <a:pt x="62104" y="14648"/>
                    <a:pt x="65112" y="14331"/>
                  </a:cubicBezTo>
                  <a:cubicBezTo>
                    <a:pt x="68058" y="14014"/>
                    <a:pt x="71225" y="13824"/>
                    <a:pt x="74106" y="13064"/>
                  </a:cubicBezTo>
                  <a:cubicBezTo>
                    <a:pt x="74676" y="12906"/>
                    <a:pt x="74930" y="12336"/>
                    <a:pt x="74835" y="11766"/>
                  </a:cubicBezTo>
                  <a:cubicBezTo>
                    <a:pt x="74486" y="9961"/>
                    <a:pt x="74645" y="7934"/>
                    <a:pt x="74613" y="6097"/>
                  </a:cubicBezTo>
                  <a:cubicBezTo>
                    <a:pt x="74613" y="4324"/>
                    <a:pt x="74676" y="2518"/>
                    <a:pt x="74645" y="713"/>
                  </a:cubicBezTo>
                  <a:cubicBezTo>
                    <a:pt x="74629" y="238"/>
                    <a:pt x="74257" y="1"/>
                    <a:pt x="73885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55"/>
            <p:cNvSpPr/>
            <p:nvPr/>
          </p:nvSpPr>
          <p:spPr>
            <a:xfrm>
              <a:off x="6151964" y="1102907"/>
              <a:ext cx="2222869" cy="410520"/>
            </a:xfrm>
            <a:custGeom>
              <a:avLst/>
              <a:gdLst/>
              <a:ahLst/>
              <a:cxnLst/>
              <a:rect l="l" t="t" r="r" b="b"/>
              <a:pathLst>
                <a:path w="73917" h="13651" extrusionOk="0">
                  <a:moveTo>
                    <a:pt x="73790" y="1"/>
                  </a:moveTo>
                  <a:lnTo>
                    <a:pt x="73790" y="1"/>
                  </a:lnTo>
                  <a:cubicBezTo>
                    <a:pt x="62174" y="2088"/>
                    <a:pt x="16724" y="3366"/>
                    <a:pt x="1881" y="3366"/>
                  </a:cubicBezTo>
                  <a:cubicBezTo>
                    <a:pt x="1185" y="3366"/>
                    <a:pt x="556" y="3364"/>
                    <a:pt x="1" y="3358"/>
                  </a:cubicBezTo>
                  <a:lnTo>
                    <a:pt x="1" y="3358"/>
                  </a:lnTo>
                  <a:cubicBezTo>
                    <a:pt x="1" y="6778"/>
                    <a:pt x="286" y="10229"/>
                    <a:pt x="223" y="13648"/>
                  </a:cubicBezTo>
                  <a:lnTo>
                    <a:pt x="223" y="13648"/>
                  </a:lnTo>
                  <a:cubicBezTo>
                    <a:pt x="224" y="13617"/>
                    <a:pt x="255" y="13587"/>
                    <a:pt x="286" y="13587"/>
                  </a:cubicBezTo>
                  <a:cubicBezTo>
                    <a:pt x="2201" y="13507"/>
                    <a:pt x="7771" y="13487"/>
                    <a:pt x="14695" y="13487"/>
                  </a:cubicBezTo>
                  <a:cubicBezTo>
                    <a:pt x="21735" y="13487"/>
                    <a:pt x="30172" y="13508"/>
                    <a:pt x="37589" y="13508"/>
                  </a:cubicBezTo>
                  <a:cubicBezTo>
                    <a:pt x="46043" y="13508"/>
                    <a:pt x="53171" y="13481"/>
                    <a:pt x="55390" y="13365"/>
                  </a:cubicBezTo>
                  <a:cubicBezTo>
                    <a:pt x="61629" y="13017"/>
                    <a:pt x="67709" y="12067"/>
                    <a:pt x="73790" y="10610"/>
                  </a:cubicBezTo>
                  <a:cubicBezTo>
                    <a:pt x="73821" y="10610"/>
                    <a:pt x="73885" y="10610"/>
                    <a:pt x="73916" y="10642"/>
                  </a:cubicBezTo>
                  <a:cubicBezTo>
                    <a:pt x="73631" y="7126"/>
                    <a:pt x="73790" y="3548"/>
                    <a:pt x="73790" y="1"/>
                  </a:cubicBezTo>
                  <a:close/>
                  <a:moveTo>
                    <a:pt x="223" y="13648"/>
                  </a:moveTo>
                  <a:lnTo>
                    <a:pt x="223" y="13648"/>
                  </a:lnTo>
                  <a:cubicBezTo>
                    <a:pt x="222" y="13649"/>
                    <a:pt x="222" y="13650"/>
                    <a:pt x="222" y="13650"/>
                  </a:cubicBezTo>
                  <a:cubicBezTo>
                    <a:pt x="222" y="13650"/>
                    <a:pt x="223" y="13649"/>
                    <a:pt x="223" y="13648"/>
                  </a:cubicBezTo>
                  <a:close/>
                </a:path>
              </a:pathLst>
            </a:custGeom>
            <a:solidFill>
              <a:srgbClr val="58E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55"/>
            <p:cNvSpPr/>
            <p:nvPr/>
          </p:nvSpPr>
          <p:spPr>
            <a:xfrm>
              <a:off x="6137680" y="1090457"/>
              <a:ext cx="2249543" cy="429044"/>
            </a:xfrm>
            <a:custGeom>
              <a:avLst/>
              <a:gdLst/>
              <a:ahLst/>
              <a:cxnLst/>
              <a:rect l="l" t="t" r="r" b="b"/>
              <a:pathLst>
                <a:path w="74804" h="14267" extrusionOk="0">
                  <a:moveTo>
                    <a:pt x="74396" y="0"/>
                  </a:moveTo>
                  <a:cubicBezTo>
                    <a:pt x="74384" y="0"/>
                    <a:pt x="74372" y="1"/>
                    <a:pt x="74360" y="3"/>
                  </a:cubicBezTo>
                  <a:cubicBezTo>
                    <a:pt x="62104" y="2220"/>
                    <a:pt x="12922" y="3233"/>
                    <a:pt x="476" y="3582"/>
                  </a:cubicBezTo>
                  <a:lnTo>
                    <a:pt x="476" y="3550"/>
                  </a:lnTo>
                  <a:cubicBezTo>
                    <a:pt x="476" y="3455"/>
                    <a:pt x="397" y="3408"/>
                    <a:pt x="317" y="3408"/>
                  </a:cubicBezTo>
                  <a:cubicBezTo>
                    <a:pt x="238" y="3408"/>
                    <a:pt x="159" y="3455"/>
                    <a:pt x="159" y="3550"/>
                  </a:cubicBezTo>
                  <a:cubicBezTo>
                    <a:pt x="96" y="7034"/>
                    <a:pt x="1" y="10676"/>
                    <a:pt x="476" y="14159"/>
                  </a:cubicBezTo>
                  <a:cubicBezTo>
                    <a:pt x="476" y="14226"/>
                    <a:pt x="537" y="14266"/>
                    <a:pt x="596" y="14266"/>
                  </a:cubicBezTo>
                  <a:cubicBezTo>
                    <a:pt x="648" y="14266"/>
                    <a:pt x="697" y="14234"/>
                    <a:pt x="697" y="14159"/>
                  </a:cubicBezTo>
                  <a:lnTo>
                    <a:pt x="697" y="14064"/>
                  </a:lnTo>
                  <a:cubicBezTo>
                    <a:pt x="761" y="10644"/>
                    <a:pt x="476" y="7192"/>
                    <a:pt x="476" y="3772"/>
                  </a:cubicBezTo>
                  <a:lnTo>
                    <a:pt x="476" y="3772"/>
                  </a:lnTo>
                  <a:cubicBezTo>
                    <a:pt x="1031" y="3778"/>
                    <a:pt x="1661" y="3780"/>
                    <a:pt x="2358" y="3780"/>
                  </a:cubicBezTo>
                  <a:cubicBezTo>
                    <a:pt x="17201" y="3780"/>
                    <a:pt x="62649" y="2504"/>
                    <a:pt x="74265" y="447"/>
                  </a:cubicBezTo>
                  <a:lnTo>
                    <a:pt x="74265" y="447"/>
                  </a:lnTo>
                  <a:cubicBezTo>
                    <a:pt x="74265" y="3962"/>
                    <a:pt x="74106" y="7540"/>
                    <a:pt x="74391" y="11056"/>
                  </a:cubicBezTo>
                  <a:lnTo>
                    <a:pt x="74518" y="11056"/>
                  </a:lnTo>
                  <a:cubicBezTo>
                    <a:pt x="74803" y="7540"/>
                    <a:pt x="74613" y="3930"/>
                    <a:pt x="74613" y="415"/>
                  </a:cubicBezTo>
                  <a:cubicBezTo>
                    <a:pt x="74613" y="383"/>
                    <a:pt x="74581" y="352"/>
                    <a:pt x="74581" y="320"/>
                  </a:cubicBezTo>
                  <a:cubicBezTo>
                    <a:pt x="74670" y="202"/>
                    <a:pt x="74565" y="0"/>
                    <a:pt x="743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55"/>
            <p:cNvSpPr/>
            <p:nvPr/>
          </p:nvSpPr>
          <p:spPr>
            <a:xfrm>
              <a:off x="6158640" y="1421976"/>
              <a:ext cx="2220012" cy="101615"/>
            </a:xfrm>
            <a:custGeom>
              <a:avLst/>
              <a:gdLst/>
              <a:ahLst/>
              <a:cxnLst/>
              <a:rect l="l" t="t" r="r" b="b"/>
              <a:pathLst>
                <a:path w="73822" h="3379" extrusionOk="0">
                  <a:moveTo>
                    <a:pt x="73568" y="0"/>
                  </a:moveTo>
                  <a:cubicBezTo>
                    <a:pt x="67487" y="1488"/>
                    <a:pt x="61407" y="2407"/>
                    <a:pt x="55168" y="2755"/>
                  </a:cubicBezTo>
                  <a:cubicBezTo>
                    <a:pt x="52974" y="2881"/>
                    <a:pt x="45980" y="2912"/>
                    <a:pt x="37650" y="2912"/>
                  </a:cubicBezTo>
                  <a:cubicBezTo>
                    <a:pt x="29615" y="2912"/>
                    <a:pt x="20337" y="2883"/>
                    <a:pt x="12926" y="2883"/>
                  </a:cubicBezTo>
                  <a:cubicBezTo>
                    <a:pt x="6727" y="2883"/>
                    <a:pt x="1834" y="2903"/>
                    <a:pt x="64" y="2977"/>
                  </a:cubicBezTo>
                  <a:cubicBezTo>
                    <a:pt x="32" y="2977"/>
                    <a:pt x="0" y="3009"/>
                    <a:pt x="0" y="3040"/>
                  </a:cubicBezTo>
                  <a:cubicBezTo>
                    <a:pt x="0" y="3072"/>
                    <a:pt x="32" y="3104"/>
                    <a:pt x="64" y="3104"/>
                  </a:cubicBezTo>
                  <a:cubicBezTo>
                    <a:pt x="2642" y="3301"/>
                    <a:pt x="11610" y="3378"/>
                    <a:pt x="21659" y="3378"/>
                  </a:cubicBezTo>
                  <a:cubicBezTo>
                    <a:pt x="35799" y="3378"/>
                    <a:pt x="52078" y="3225"/>
                    <a:pt x="55706" y="3040"/>
                  </a:cubicBezTo>
                  <a:cubicBezTo>
                    <a:pt x="61692" y="2692"/>
                    <a:pt x="67867" y="2027"/>
                    <a:pt x="73663" y="317"/>
                  </a:cubicBezTo>
                  <a:cubicBezTo>
                    <a:pt x="73726" y="285"/>
                    <a:pt x="73758" y="222"/>
                    <a:pt x="73758" y="158"/>
                  </a:cubicBezTo>
                  <a:cubicBezTo>
                    <a:pt x="73789" y="158"/>
                    <a:pt x="73821" y="158"/>
                    <a:pt x="73821" y="95"/>
                  </a:cubicBezTo>
                  <a:cubicBezTo>
                    <a:pt x="73821" y="95"/>
                    <a:pt x="73821" y="63"/>
                    <a:pt x="73821" y="32"/>
                  </a:cubicBezTo>
                  <a:lnTo>
                    <a:pt x="73694" y="32"/>
                  </a:lnTo>
                  <a:cubicBezTo>
                    <a:pt x="73663" y="0"/>
                    <a:pt x="73599" y="0"/>
                    <a:pt x="735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9" name="Google Shape;1899;p55"/>
          <p:cNvGrpSpPr/>
          <p:nvPr/>
        </p:nvGrpSpPr>
        <p:grpSpPr>
          <a:xfrm>
            <a:off x="6110073" y="1624214"/>
            <a:ext cx="2320003" cy="833971"/>
            <a:chOff x="6110073" y="1624214"/>
            <a:chExt cx="2320003" cy="833971"/>
          </a:xfrm>
        </p:grpSpPr>
        <p:sp>
          <p:nvSpPr>
            <p:cNvPr id="1900" name="Google Shape;1900;p55"/>
            <p:cNvSpPr/>
            <p:nvPr/>
          </p:nvSpPr>
          <p:spPr>
            <a:xfrm>
              <a:off x="6136447" y="1631852"/>
              <a:ext cx="2293630" cy="826332"/>
            </a:xfrm>
            <a:custGeom>
              <a:avLst/>
              <a:gdLst/>
              <a:ahLst/>
              <a:cxnLst/>
              <a:rect l="l" t="t" r="r" b="b"/>
              <a:pathLst>
                <a:path w="76270" h="27478" extrusionOk="0">
                  <a:moveTo>
                    <a:pt x="73265" y="0"/>
                  </a:moveTo>
                  <a:cubicBezTo>
                    <a:pt x="72989" y="0"/>
                    <a:pt x="72707" y="190"/>
                    <a:pt x="72659" y="558"/>
                  </a:cubicBezTo>
                  <a:cubicBezTo>
                    <a:pt x="72216" y="4168"/>
                    <a:pt x="72311" y="7937"/>
                    <a:pt x="72342" y="11579"/>
                  </a:cubicBezTo>
                  <a:cubicBezTo>
                    <a:pt x="72342" y="15253"/>
                    <a:pt x="72406" y="18926"/>
                    <a:pt x="72532" y="22600"/>
                  </a:cubicBezTo>
                  <a:cubicBezTo>
                    <a:pt x="72548" y="23142"/>
                    <a:pt x="72990" y="23419"/>
                    <a:pt x="73420" y="23419"/>
                  </a:cubicBezTo>
                  <a:cubicBezTo>
                    <a:pt x="73845" y="23419"/>
                    <a:pt x="74258" y="23150"/>
                    <a:pt x="74242" y="22600"/>
                  </a:cubicBezTo>
                  <a:cubicBezTo>
                    <a:pt x="74337" y="22600"/>
                    <a:pt x="74432" y="22631"/>
                    <a:pt x="74527" y="22631"/>
                  </a:cubicBezTo>
                  <a:cubicBezTo>
                    <a:pt x="74464" y="24595"/>
                    <a:pt x="72026" y="24912"/>
                    <a:pt x="70537" y="25038"/>
                  </a:cubicBezTo>
                  <a:cubicBezTo>
                    <a:pt x="68985" y="25165"/>
                    <a:pt x="67434" y="25197"/>
                    <a:pt x="65850" y="25228"/>
                  </a:cubicBezTo>
                  <a:cubicBezTo>
                    <a:pt x="62557" y="25323"/>
                    <a:pt x="59263" y="25323"/>
                    <a:pt x="55938" y="25355"/>
                  </a:cubicBezTo>
                  <a:cubicBezTo>
                    <a:pt x="52771" y="25387"/>
                    <a:pt x="12741" y="25387"/>
                    <a:pt x="9574" y="25387"/>
                  </a:cubicBezTo>
                  <a:cubicBezTo>
                    <a:pt x="8086" y="25387"/>
                    <a:pt x="6566" y="25387"/>
                    <a:pt x="5077" y="25292"/>
                  </a:cubicBezTo>
                  <a:cubicBezTo>
                    <a:pt x="3367" y="25228"/>
                    <a:pt x="1594" y="25292"/>
                    <a:pt x="485" y="23835"/>
                  </a:cubicBezTo>
                  <a:cubicBezTo>
                    <a:pt x="429" y="23757"/>
                    <a:pt x="350" y="23722"/>
                    <a:pt x="274" y="23722"/>
                  </a:cubicBezTo>
                  <a:cubicBezTo>
                    <a:pt x="133" y="23722"/>
                    <a:pt x="1" y="23840"/>
                    <a:pt x="42" y="24025"/>
                  </a:cubicBezTo>
                  <a:cubicBezTo>
                    <a:pt x="675" y="26843"/>
                    <a:pt x="5204" y="27065"/>
                    <a:pt x="7452" y="27255"/>
                  </a:cubicBezTo>
                  <a:cubicBezTo>
                    <a:pt x="9352" y="27431"/>
                    <a:pt x="19125" y="27478"/>
                    <a:pt x="29504" y="27478"/>
                  </a:cubicBezTo>
                  <a:cubicBezTo>
                    <a:pt x="41612" y="27478"/>
                    <a:pt x="54544" y="27413"/>
                    <a:pt x="56761" y="27413"/>
                  </a:cubicBezTo>
                  <a:cubicBezTo>
                    <a:pt x="57269" y="27417"/>
                    <a:pt x="57776" y="27419"/>
                    <a:pt x="58283" y="27419"/>
                  </a:cubicBezTo>
                  <a:cubicBezTo>
                    <a:pt x="62013" y="27419"/>
                    <a:pt x="65721" y="27312"/>
                    <a:pt x="69429" y="27033"/>
                  </a:cubicBezTo>
                  <a:cubicBezTo>
                    <a:pt x="72247" y="26812"/>
                    <a:pt x="76269" y="26337"/>
                    <a:pt x="76143" y="22631"/>
                  </a:cubicBezTo>
                  <a:cubicBezTo>
                    <a:pt x="76116" y="22131"/>
                    <a:pt x="75739" y="21871"/>
                    <a:pt x="75358" y="21871"/>
                  </a:cubicBezTo>
                  <a:cubicBezTo>
                    <a:pt x="75281" y="21871"/>
                    <a:pt x="75204" y="21882"/>
                    <a:pt x="75129" y="21903"/>
                  </a:cubicBezTo>
                  <a:cubicBezTo>
                    <a:pt x="74812" y="21871"/>
                    <a:pt x="74527" y="21871"/>
                    <a:pt x="74211" y="21871"/>
                  </a:cubicBezTo>
                  <a:cubicBezTo>
                    <a:pt x="74084" y="18419"/>
                    <a:pt x="74021" y="14999"/>
                    <a:pt x="73989" y="11579"/>
                  </a:cubicBezTo>
                  <a:cubicBezTo>
                    <a:pt x="73989" y="7905"/>
                    <a:pt x="74116" y="4200"/>
                    <a:pt x="73831" y="558"/>
                  </a:cubicBezTo>
                  <a:cubicBezTo>
                    <a:pt x="73799" y="182"/>
                    <a:pt x="73536" y="0"/>
                    <a:pt x="73265" y="0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55"/>
            <p:cNvSpPr/>
            <p:nvPr/>
          </p:nvSpPr>
          <p:spPr>
            <a:xfrm>
              <a:off x="6124357" y="1634348"/>
              <a:ext cx="2203803" cy="753346"/>
            </a:xfrm>
            <a:custGeom>
              <a:avLst/>
              <a:gdLst/>
              <a:ahLst/>
              <a:cxnLst/>
              <a:rect l="l" t="t" r="r" b="b"/>
              <a:pathLst>
                <a:path w="73283" h="25051" extrusionOk="0">
                  <a:moveTo>
                    <a:pt x="0" y="0"/>
                  </a:moveTo>
                  <a:cubicBezTo>
                    <a:pt x="159" y="4751"/>
                    <a:pt x="32" y="9501"/>
                    <a:pt x="32" y="14251"/>
                  </a:cubicBezTo>
                  <a:cubicBezTo>
                    <a:pt x="32" y="16595"/>
                    <a:pt x="0" y="18938"/>
                    <a:pt x="32" y="21313"/>
                  </a:cubicBezTo>
                  <a:cubicBezTo>
                    <a:pt x="64" y="22802"/>
                    <a:pt x="380" y="24354"/>
                    <a:pt x="2027" y="24924"/>
                  </a:cubicBezTo>
                  <a:cubicBezTo>
                    <a:pt x="2217" y="24987"/>
                    <a:pt x="2407" y="25019"/>
                    <a:pt x="2597" y="25050"/>
                  </a:cubicBezTo>
                  <a:cubicBezTo>
                    <a:pt x="2597" y="25050"/>
                    <a:pt x="2629" y="25019"/>
                    <a:pt x="2629" y="25019"/>
                  </a:cubicBezTo>
                  <a:lnTo>
                    <a:pt x="3326" y="25019"/>
                  </a:lnTo>
                  <a:cubicBezTo>
                    <a:pt x="4624" y="24797"/>
                    <a:pt x="5606" y="23594"/>
                    <a:pt x="5701" y="22200"/>
                  </a:cubicBezTo>
                  <a:cubicBezTo>
                    <a:pt x="5718" y="22149"/>
                    <a:pt x="5762" y="22117"/>
                    <a:pt x="5799" y="22117"/>
                  </a:cubicBezTo>
                  <a:cubicBezTo>
                    <a:pt x="5832" y="22117"/>
                    <a:pt x="5859" y="22141"/>
                    <a:pt x="5859" y="22200"/>
                  </a:cubicBezTo>
                  <a:cubicBezTo>
                    <a:pt x="7548" y="22190"/>
                    <a:pt x="10259" y="22186"/>
                    <a:pt x="13650" y="22186"/>
                  </a:cubicBezTo>
                  <a:cubicBezTo>
                    <a:pt x="20432" y="22186"/>
                    <a:pt x="29937" y="22200"/>
                    <a:pt x="39440" y="22200"/>
                  </a:cubicBezTo>
                  <a:cubicBezTo>
                    <a:pt x="53695" y="22200"/>
                    <a:pt x="67946" y="22168"/>
                    <a:pt x="72998" y="22010"/>
                  </a:cubicBezTo>
                  <a:cubicBezTo>
                    <a:pt x="72966" y="18432"/>
                    <a:pt x="73061" y="14821"/>
                    <a:pt x="73093" y="11211"/>
                  </a:cubicBezTo>
                  <a:cubicBezTo>
                    <a:pt x="73124" y="7601"/>
                    <a:pt x="72934" y="3895"/>
                    <a:pt x="73251" y="285"/>
                  </a:cubicBezTo>
                  <a:cubicBezTo>
                    <a:pt x="73251" y="254"/>
                    <a:pt x="73251" y="222"/>
                    <a:pt x="73283" y="222"/>
                  </a:cubicBezTo>
                  <a:lnTo>
                    <a:pt x="73251" y="222"/>
                  </a:lnTo>
                  <a:cubicBezTo>
                    <a:pt x="73219" y="254"/>
                    <a:pt x="73188" y="285"/>
                    <a:pt x="73124" y="285"/>
                  </a:cubicBezTo>
                  <a:cubicBezTo>
                    <a:pt x="67044" y="285"/>
                    <a:pt x="24164" y="222"/>
                    <a:pt x="18083" y="190"/>
                  </a:cubicBezTo>
                  <a:cubicBezTo>
                    <a:pt x="16880" y="184"/>
                    <a:pt x="15675" y="183"/>
                    <a:pt x="14470" y="183"/>
                  </a:cubicBezTo>
                  <a:cubicBezTo>
                    <a:pt x="13666" y="183"/>
                    <a:pt x="12862" y="183"/>
                    <a:pt x="12058" y="183"/>
                  </a:cubicBezTo>
                  <a:cubicBezTo>
                    <a:pt x="8037" y="183"/>
                    <a:pt x="4012" y="169"/>
                    <a:pt x="0" y="0"/>
                  </a:cubicBezTo>
                  <a:close/>
                </a:path>
              </a:pathLst>
            </a:custGeom>
            <a:solidFill>
              <a:srgbClr val="84F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55"/>
            <p:cNvSpPr/>
            <p:nvPr/>
          </p:nvSpPr>
          <p:spPr>
            <a:xfrm>
              <a:off x="6135965" y="2261901"/>
              <a:ext cx="2282292" cy="138153"/>
            </a:xfrm>
            <a:custGeom>
              <a:avLst/>
              <a:gdLst/>
              <a:ahLst/>
              <a:cxnLst/>
              <a:rect l="l" t="t" r="r" b="b"/>
              <a:pathLst>
                <a:path w="75893" h="4594" extrusionOk="0">
                  <a:moveTo>
                    <a:pt x="70984" y="1"/>
                  </a:moveTo>
                  <a:cubicBezTo>
                    <a:pt x="60390" y="1"/>
                    <a:pt x="21408" y="487"/>
                    <a:pt x="7940" y="487"/>
                  </a:cubicBezTo>
                  <a:cubicBezTo>
                    <a:pt x="6844" y="487"/>
                    <a:pt x="5917" y="484"/>
                    <a:pt x="5188" y="477"/>
                  </a:cubicBezTo>
                  <a:cubicBezTo>
                    <a:pt x="4745" y="477"/>
                    <a:pt x="4491" y="825"/>
                    <a:pt x="4428" y="1205"/>
                  </a:cubicBezTo>
                  <a:cubicBezTo>
                    <a:pt x="4333" y="2060"/>
                    <a:pt x="3795" y="2884"/>
                    <a:pt x="3003" y="3296"/>
                  </a:cubicBezTo>
                  <a:cubicBezTo>
                    <a:pt x="2680" y="3457"/>
                    <a:pt x="2361" y="3520"/>
                    <a:pt x="2044" y="3520"/>
                  </a:cubicBezTo>
                  <a:cubicBezTo>
                    <a:pt x="1429" y="3520"/>
                    <a:pt x="822" y="3283"/>
                    <a:pt x="216" y="3074"/>
                  </a:cubicBezTo>
                  <a:cubicBezTo>
                    <a:pt x="205" y="3071"/>
                    <a:pt x="194" y="3070"/>
                    <a:pt x="183" y="3070"/>
                  </a:cubicBezTo>
                  <a:cubicBezTo>
                    <a:pt x="74" y="3070"/>
                    <a:pt x="0" y="3209"/>
                    <a:pt x="58" y="3296"/>
                  </a:cubicBezTo>
                  <a:cubicBezTo>
                    <a:pt x="553" y="4121"/>
                    <a:pt x="1539" y="4507"/>
                    <a:pt x="2507" y="4507"/>
                  </a:cubicBezTo>
                  <a:cubicBezTo>
                    <a:pt x="2840" y="4507"/>
                    <a:pt x="3170" y="4461"/>
                    <a:pt x="3478" y="4372"/>
                  </a:cubicBezTo>
                  <a:cubicBezTo>
                    <a:pt x="3636" y="4341"/>
                    <a:pt x="3826" y="4277"/>
                    <a:pt x="3985" y="4182"/>
                  </a:cubicBezTo>
                  <a:cubicBezTo>
                    <a:pt x="4048" y="4214"/>
                    <a:pt x="4080" y="4246"/>
                    <a:pt x="4175" y="4246"/>
                  </a:cubicBezTo>
                  <a:cubicBezTo>
                    <a:pt x="6479" y="4531"/>
                    <a:pt x="8818" y="4566"/>
                    <a:pt x="11153" y="4566"/>
                  </a:cubicBezTo>
                  <a:cubicBezTo>
                    <a:pt x="11932" y="4566"/>
                    <a:pt x="12710" y="4562"/>
                    <a:pt x="13485" y="4562"/>
                  </a:cubicBezTo>
                  <a:cubicBezTo>
                    <a:pt x="16621" y="4594"/>
                    <a:pt x="56555" y="4594"/>
                    <a:pt x="59659" y="4594"/>
                  </a:cubicBezTo>
                  <a:cubicBezTo>
                    <a:pt x="60403" y="4586"/>
                    <a:pt x="61147" y="4584"/>
                    <a:pt x="61892" y="4584"/>
                  </a:cubicBezTo>
                  <a:cubicBezTo>
                    <a:pt x="62636" y="4584"/>
                    <a:pt x="63380" y="4586"/>
                    <a:pt x="64124" y="4586"/>
                  </a:cubicBezTo>
                  <a:cubicBezTo>
                    <a:pt x="65613" y="4586"/>
                    <a:pt x="67101" y="4578"/>
                    <a:pt x="68590" y="4531"/>
                  </a:cubicBezTo>
                  <a:cubicBezTo>
                    <a:pt x="70901" y="4467"/>
                    <a:pt x="73340" y="4214"/>
                    <a:pt x="75240" y="2757"/>
                  </a:cubicBezTo>
                  <a:cubicBezTo>
                    <a:pt x="75893" y="2261"/>
                    <a:pt x="75491" y="1205"/>
                    <a:pt x="74850" y="1205"/>
                  </a:cubicBezTo>
                  <a:cubicBezTo>
                    <a:pt x="74714" y="1205"/>
                    <a:pt x="74567" y="1253"/>
                    <a:pt x="74417" y="1364"/>
                  </a:cubicBezTo>
                  <a:cubicBezTo>
                    <a:pt x="74322" y="1427"/>
                    <a:pt x="74258" y="1459"/>
                    <a:pt x="74163" y="1522"/>
                  </a:cubicBezTo>
                  <a:cubicBezTo>
                    <a:pt x="73688" y="1459"/>
                    <a:pt x="73213" y="1364"/>
                    <a:pt x="72707" y="1300"/>
                  </a:cubicBezTo>
                  <a:cubicBezTo>
                    <a:pt x="72928" y="730"/>
                    <a:pt x="72643" y="2"/>
                    <a:pt x="71820" y="2"/>
                  </a:cubicBezTo>
                  <a:cubicBezTo>
                    <a:pt x="71565" y="1"/>
                    <a:pt x="71286" y="1"/>
                    <a:pt x="70984" y="1"/>
                  </a:cubicBezTo>
                  <a:close/>
                </a:path>
              </a:pathLst>
            </a:custGeom>
            <a:solidFill>
              <a:srgbClr val="58E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55"/>
            <p:cNvSpPr/>
            <p:nvPr/>
          </p:nvSpPr>
          <p:spPr>
            <a:xfrm>
              <a:off x="6253880" y="2303852"/>
              <a:ext cx="2149522" cy="91962"/>
            </a:xfrm>
            <a:custGeom>
              <a:avLst/>
              <a:gdLst/>
              <a:ahLst/>
              <a:cxnLst/>
              <a:rect l="l" t="t" r="r" b="b"/>
              <a:pathLst>
                <a:path w="71478" h="3058" extrusionOk="0">
                  <a:moveTo>
                    <a:pt x="71477" y="0"/>
                  </a:moveTo>
                  <a:cubicBezTo>
                    <a:pt x="71446" y="32"/>
                    <a:pt x="71446" y="32"/>
                    <a:pt x="71414" y="32"/>
                  </a:cubicBezTo>
                  <a:cubicBezTo>
                    <a:pt x="64879" y="297"/>
                    <a:pt x="45184" y="550"/>
                    <a:pt x="28028" y="550"/>
                  </a:cubicBezTo>
                  <a:cubicBezTo>
                    <a:pt x="16420" y="550"/>
                    <a:pt x="5974" y="434"/>
                    <a:pt x="1552" y="127"/>
                  </a:cubicBezTo>
                  <a:cubicBezTo>
                    <a:pt x="1489" y="1236"/>
                    <a:pt x="887" y="2249"/>
                    <a:pt x="0" y="2756"/>
                  </a:cubicBezTo>
                  <a:cubicBezTo>
                    <a:pt x="5542" y="2787"/>
                    <a:pt x="47916" y="3041"/>
                    <a:pt x="53458" y="3041"/>
                  </a:cubicBezTo>
                  <a:cubicBezTo>
                    <a:pt x="56403" y="3041"/>
                    <a:pt x="59348" y="3041"/>
                    <a:pt x="62293" y="3009"/>
                  </a:cubicBezTo>
                  <a:cubicBezTo>
                    <a:pt x="62349" y="3008"/>
                    <a:pt x="62406" y="3008"/>
                    <a:pt x="62464" y="3008"/>
                  </a:cubicBezTo>
                  <a:cubicBezTo>
                    <a:pt x="63211" y="3008"/>
                    <a:pt x="64174" y="3058"/>
                    <a:pt x="65192" y="3058"/>
                  </a:cubicBezTo>
                  <a:cubicBezTo>
                    <a:pt x="67941" y="3058"/>
                    <a:pt x="71093" y="2694"/>
                    <a:pt x="71477" y="0"/>
                  </a:cubicBezTo>
                  <a:close/>
                </a:path>
              </a:pathLst>
            </a:custGeom>
            <a:solidFill>
              <a:srgbClr val="84F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55"/>
            <p:cNvSpPr/>
            <p:nvPr/>
          </p:nvSpPr>
          <p:spPr>
            <a:xfrm>
              <a:off x="6110073" y="1624214"/>
              <a:ext cx="2302621" cy="784892"/>
            </a:xfrm>
            <a:custGeom>
              <a:avLst/>
              <a:gdLst/>
              <a:ahLst/>
              <a:cxnLst/>
              <a:rect l="l" t="t" r="r" b="b"/>
              <a:pathLst>
                <a:path w="76569" h="26100" extrusionOk="0">
                  <a:moveTo>
                    <a:pt x="76259" y="22600"/>
                  </a:moveTo>
                  <a:cubicBezTo>
                    <a:pt x="75875" y="25294"/>
                    <a:pt x="72723" y="25658"/>
                    <a:pt x="69974" y="25658"/>
                  </a:cubicBezTo>
                  <a:cubicBezTo>
                    <a:pt x="68956" y="25658"/>
                    <a:pt x="67993" y="25608"/>
                    <a:pt x="67246" y="25608"/>
                  </a:cubicBezTo>
                  <a:cubicBezTo>
                    <a:pt x="67188" y="25608"/>
                    <a:pt x="67131" y="25608"/>
                    <a:pt x="67075" y="25609"/>
                  </a:cubicBezTo>
                  <a:cubicBezTo>
                    <a:pt x="64130" y="25641"/>
                    <a:pt x="61185" y="25641"/>
                    <a:pt x="58240" y="25641"/>
                  </a:cubicBezTo>
                  <a:cubicBezTo>
                    <a:pt x="52698" y="25641"/>
                    <a:pt x="10324" y="25387"/>
                    <a:pt x="4751" y="25356"/>
                  </a:cubicBezTo>
                  <a:cubicBezTo>
                    <a:pt x="5669" y="24849"/>
                    <a:pt x="6239" y="23836"/>
                    <a:pt x="6334" y="22759"/>
                  </a:cubicBezTo>
                  <a:cubicBezTo>
                    <a:pt x="10655" y="23047"/>
                    <a:pt x="20771" y="23157"/>
                    <a:pt x="32100" y="23157"/>
                  </a:cubicBezTo>
                  <a:cubicBezTo>
                    <a:pt x="49418" y="23157"/>
                    <a:pt x="69572" y="22900"/>
                    <a:pt x="76196" y="22632"/>
                  </a:cubicBezTo>
                  <a:cubicBezTo>
                    <a:pt x="76228" y="22632"/>
                    <a:pt x="76228" y="22600"/>
                    <a:pt x="76259" y="22600"/>
                  </a:cubicBezTo>
                  <a:close/>
                  <a:moveTo>
                    <a:pt x="6280" y="1"/>
                  </a:moveTo>
                  <a:cubicBezTo>
                    <a:pt x="4311" y="1"/>
                    <a:pt x="2344" y="22"/>
                    <a:pt x="380" y="84"/>
                  </a:cubicBezTo>
                  <a:cubicBezTo>
                    <a:pt x="254" y="84"/>
                    <a:pt x="222" y="211"/>
                    <a:pt x="285" y="274"/>
                  </a:cubicBezTo>
                  <a:cubicBezTo>
                    <a:pt x="254" y="306"/>
                    <a:pt x="254" y="306"/>
                    <a:pt x="254" y="337"/>
                  </a:cubicBezTo>
                  <a:cubicBezTo>
                    <a:pt x="127" y="3947"/>
                    <a:pt x="159" y="7558"/>
                    <a:pt x="159" y="11168"/>
                  </a:cubicBezTo>
                  <a:cubicBezTo>
                    <a:pt x="127" y="14747"/>
                    <a:pt x="0" y="18325"/>
                    <a:pt x="127" y="21904"/>
                  </a:cubicBezTo>
                  <a:cubicBezTo>
                    <a:pt x="190" y="23677"/>
                    <a:pt x="887" y="25356"/>
                    <a:pt x="2819" y="25704"/>
                  </a:cubicBezTo>
                  <a:cubicBezTo>
                    <a:pt x="3009" y="25740"/>
                    <a:pt x="3194" y="25757"/>
                    <a:pt x="3374" y="25757"/>
                  </a:cubicBezTo>
                  <a:cubicBezTo>
                    <a:pt x="3673" y="25757"/>
                    <a:pt x="3955" y="25708"/>
                    <a:pt x="4212" y="25609"/>
                  </a:cubicBezTo>
                  <a:cubicBezTo>
                    <a:pt x="9490" y="25993"/>
                    <a:pt x="35954" y="26068"/>
                    <a:pt x="51508" y="26068"/>
                  </a:cubicBezTo>
                  <a:cubicBezTo>
                    <a:pt x="56488" y="26068"/>
                    <a:pt x="60350" y="26060"/>
                    <a:pt x="62040" y="26052"/>
                  </a:cubicBezTo>
                  <a:cubicBezTo>
                    <a:pt x="63750" y="26052"/>
                    <a:pt x="65484" y="26100"/>
                    <a:pt x="67218" y="26100"/>
                  </a:cubicBezTo>
                  <a:cubicBezTo>
                    <a:pt x="68952" y="26100"/>
                    <a:pt x="70686" y="26052"/>
                    <a:pt x="72396" y="25862"/>
                  </a:cubicBezTo>
                  <a:cubicBezTo>
                    <a:pt x="74359" y="25672"/>
                    <a:pt x="76291" y="24722"/>
                    <a:pt x="76545" y="22569"/>
                  </a:cubicBezTo>
                  <a:cubicBezTo>
                    <a:pt x="76569" y="22472"/>
                    <a:pt x="76500" y="22431"/>
                    <a:pt x="76439" y="22431"/>
                  </a:cubicBezTo>
                  <a:cubicBezTo>
                    <a:pt x="76420" y="22431"/>
                    <a:pt x="76401" y="22435"/>
                    <a:pt x="76386" y="22442"/>
                  </a:cubicBezTo>
                  <a:cubicBezTo>
                    <a:pt x="76386" y="22347"/>
                    <a:pt x="76323" y="22252"/>
                    <a:pt x="76196" y="22252"/>
                  </a:cubicBezTo>
                  <a:cubicBezTo>
                    <a:pt x="75436" y="22284"/>
                    <a:pt x="74644" y="22315"/>
                    <a:pt x="73853" y="22347"/>
                  </a:cubicBezTo>
                  <a:cubicBezTo>
                    <a:pt x="73948" y="18737"/>
                    <a:pt x="73884" y="15158"/>
                    <a:pt x="73916" y="11548"/>
                  </a:cubicBezTo>
                  <a:cubicBezTo>
                    <a:pt x="73916" y="7938"/>
                    <a:pt x="74169" y="4232"/>
                    <a:pt x="73884" y="622"/>
                  </a:cubicBezTo>
                  <a:cubicBezTo>
                    <a:pt x="73884" y="561"/>
                    <a:pt x="73845" y="526"/>
                    <a:pt x="73808" y="526"/>
                  </a:cubicBezTo>
                  <a:cubicBezTo>
                    <a:pt x="73788" y="526"/>
                    <a:pt x="73769" y="536"/>
                    <a:pt x="73758" y="559"/>
                  </a:cubicBezTo>
                  <a:cubicBezTo>
                    <a:pt x="73726" y="559"/>
                    <a:pt x="73726" y="591"/>
                    <a:pt x="73726" y="622"/>
                  </a:cubicBezTo>
                  <a:cubicBezTo>
                    <a:pt x="73409" y="4201"/>
                    <a:pt x="73599" y="7938"/>
                    <a:pt x="73568" y="11548"/>
                  </a:cubicBezTo>
                  <a:cubicBezTo>
                    <a:pt x="73536" y="15158"/>
                    <a:pt x="73441" y="18737"/>
                    <a:pt x="73473" y="22347"/>
                  </a:cubicBezTo>
                  <a:cubicBezTo>
                    <a:pt x="68743" y="22495"/>
                    <a:pt x="55946" y="22526"/>
                    <a:pt x="42637" y="22526"/>
                  </a:cubicBezTo>
                  <a:cubicBezTo>
                    <a:pt x="33458" y="22526"/>
                    <a:pt x="24035" y="22511"/>
                    <a:pt x="16846" y="22511"/>
                  </a:cubicBezTo>
                  <a:cubicBezTo>
                    <a:pt x="12194" y="22511"/>
                    <a:pt x="8477" y="22517"/>
                    <a:pt x="6366" y="22537"/>
                  </a:cubicBezTo>
                  <a:lnTo>
                    <a:pt x="6366" y="22505"/>
                  </a:lnTo>
                  <a:cubicBezTo>
                    <a:pt x="6366" y="22458"/>
                    <a:pt x="6326" y="22434"/>
                    <a:pt x="6287" y="22434"/>
                  </a:cubicBezTo>
                  <a:cubicBezTo>
                    <a:pt x="6247" y="22434"/>
                    <a:pt x="6208" y="22458"/>
                    <a:pt x="6208" y="22505"/>
                  </a:cubicBezTo>
                  <a:cubicBezTo>
                    <a:pt x="6081" y="23931"/>
                    <a:pt x="5099" y="25134"/>
                    <a:pt x="3801" y="25356"/>
                  </a:cubicBezTo>
                  <a:lnTo>
                    <a:pt x="3136" y="25356"/>
                  </a:lnTo>
                  <a:cubicBezTo>
                    <a:pt x="3104" y="25356"/>
                    <a:pt x="3104" y="25356"/>
                    <a:pt x="3072" y="25387"/>
                  </a:cubicBezTo>
                  <a:cubicBezTo>
                    <a:pt x="2882" y="25356"/>
                    <a:pt x="2692" y="25324"/>
                    <a:pt x="2502" y="25261"/>
                  </a:cubicBezTo>
                  <a:cubicBezTo>
                    <a:pt x="887" y="24691"/>
                    <a:pt x="539" y="23139"/>
                    <a:pt x="507" y="21650"/>
                  </a:cubicBezTo>
                  <a:cubicBezTo>
                    <a:pt x="475" y="19275"/>
                    <a:pt x="507" y="16932"/>
                    <a:pt x="507" y="14557"/>
                  </a:cubicBezTo>
                  <a:cubicBezTo>
                    <a:pt x="539" y="9838"/>
                    <a:pt x="634" y="5088"/>
                    <a:pt x="475" y="337"/>
                  </a:cubicBezTo>
                  <a:lnTo>
                    <a:pt x="475" y="337"/>
                  </a:lnTo>
                  <a:cubicBezTo>
                    <a:pt x="3722" y="474"/>
                    <a:pt x="6977" y="500"/>
                    <a:pt x="10232" y="500"/>
                  </a:cubicBezTo>
                  <a:cubicBezTo>
                    <a:pt x="12239" y="500"/>
                    <a:pt x="14247" y="490"/>
                    <a:pt x="16251" y="490"/>
                  </a:cubicBezTo>
                  <a:cubicBezTo>
                    <a:pt x="17021" y="490"/>
                    <a:pt x="17790" y="492"/>
                    <a:pt x="18558" y="496"/>
                  </a:cubicBezTo>
                  <a:cubicBezTo>
                    <a:pt x="24639" y="527"/>
                    <a:pt x="67519" y="591"/>
                    <a:pt x="73599" y="591"/>
                  </a:cubicBezTo>
                  <a:cubicBezTo>
                    <a:pt x="73663" y="591"/>
                    <a:pt x="73694" y="591"/>
                    <a:pt x="73726" y="559"/>
                  </a:cubicBezTo>
                  <a:cubicBezTo>
                    <a:pt x="73853" y="432"/>
                    <a:pt x="73789" y="211"/>
                    <a:pt x="73599" y="211"/>
                  </a:cubicBezTo>
                  <a:cubicBezTo>
                    <a:pt x="67519" y="147"/>
                    <a:pt x="24639" y="147"/>
                    <a:pt x="18558" y="116"/>
                  </a:cubicBezTo>
                  <a:cubicBezTo>
                    <a:pt x="14473" y="94"/>
                    <a:pt x="10374" y="1"/>
                    <a:pt x="62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5" name="Google Shape;1905;p55"/>
          <p:cNvGrpSpPr/>
          <p:nvPr/>
        </p:nvGrpSpPr>
        <p:grpSpPr>
          <a:xfrm>
            <a:off x="711097" y="3874298"/>
            <a:ext cx="2286653" cy="862329"/>
            <a:chOff x="711097" y="3874298"/>
            <a:chExt cx="2286653" cy="862329"/>
          </a:xfrm>
        </p:grpSpPr>
        <p:sp>
          <p:nvSpPr>
            <p:cNvPr id="1906" name="Google Shape;1906;p55"/>
            <p:cNvSpPr/>
            <p:nvPr/>
          </p:nvSpPr>
          <p:spPr>
            <a:xfrm>
              <a:off x="712059" y="3877637"/>
              <a:ext cx="2285690" cy="858991"/>
            </a:xfrm>
            <a:custGeom>
              <a:avLst/>
              <a:gdLst/>
              <a:ahLst/>
              <a:cxnLst/>
              <a:rect l="l" t="t" r="r" b="b"/>
              <a:pathLst>
                <a:path w="76006" h="28564" extrusionOk="0">
                  <a:moveTo>
                    <a:pt x="74435" y="0"/>
                  </a:moveTo>
                  <a:cubicBezTo>
                    <a:pt x="73989" y="0"/>
                    <a:pt x="73584" y="249"/>
                    <a:pt x="73504" y="840"/>
                  </a:cubicBezTo>
                  <a:cubicBezTo>
                    <a:pt x="73156" y="3151"/>
                    <a:pt x="73156" y="5495"/>
                    <a:pt x="72934" y="7807"/>
                  </a:cubicBezTo>
                  <a:cubicBezTo>
                    <a:pt x="72681" y="10087"/>
                    <a:pt x="72364" y="12335"/>
                    <a:pt x="71921" y="14584"/>
                  </a:cubicBezTo>
                  <a:cubicBezTo>
                    <a:pt x="71731" y="15629"/>
                    <a:pt x="71541" y="16737"/>
                    <a:pt x="71255" y="17846"/>
                  </a:cubicBezTo>
                  <a:cubicBezTo>
                    <a:pt x="71097" y="17846"/>
                    <a:pt x="70939" y="17877"/>
                    <a:pt x="70780" y="17972"/>
                  </a:cubicBezTo>
                  <a:cubicBezTo>
                    <a:pt x="70210" y="18226"/>
                    <a:pt x="70084" y="18796"/>
                    <a:pt x="69830" y="19334"/>
                  </a:cubicBezTo>
                  <a:cubicBezTo>
                    <a:pt x="69545" y="19999"/>
                    <a:pt x="69229" y="20633"/>
                    <a:pt x="68849" y="21266"/>
                  </a:cubicBezTo>
                  <a:cubicBezTo>
                    <a:pt x="67994" y="22596"/>
                    <a:pt x="66695" y="23451"/>
                    <a:pt x="65555" y="24528"/>
                  </a:cubicBezTo>
                  <a:cubicBezTo>
                    <a:pt x="65492" y="24591"/>
                    <a:pt x="65460" y="24623"/>
                    <a:pt x="65428" y="24686"/>
                  </a:cubicBezTo>
                  <a:cubicBezTo>
                    <a:pt x="61090" y="25605"/>
                    <a:pt x="56624" y="25858"/>
                    <a:pt x="52222" y="26111"/>
                  </a:cubicBezTo>
                  <a:cubicBezTo>
                    <a:pt x="47472" y="26333"/>
                    <a:pt x="5796" y="26491"/>
                    <a:pt x="1045" y="26523"/>
                  </a:cubicBezTo>
                  <a:cubicBezTo>
                    <a:pt x="0" y="26555"/>
                    <a:pt x="0" y="28106"/>
                    <a:pt x="1045" y="28170"/>
                  </a:cubicBezTo>
                  <a:cubicBezTo>
                    <a:pt x="5165" y="28347"/>
                    <a:pt x="32728" y="28564"/>
                    <a:pt x="46312" y="28564"/>
                  </a:cubicBezTo>
                  <a:cubicBezTo>
                    <a:pt x="49747" y="28564"/>
                    <a:pt x="52289" y="28550"/>
                    <a:pt x="53331" y="28518"/>
                  </a:cubicBezTo>
                  <a:cubicBezTo>
                    <a:pt x="55896" y="28423"/>
                    <a:pt x="58461" y="28233"/>
                    <a:pt x="60995" y="27916"/>
                  </a:cubicBezTo>
                  <a:cubicBezTo>
                    <a:pt x="63307" y="27663"/>
                    <a:pt x="65840" y="27473"/>
                    <a:pt x="67994" y="26618"/>
                  </a:cubicBezTo>
                  <a:cubicBezTo>
                    <a:pt x="72206" y="24971"/>
                    <a:pt x="73409" y="20316"/>
                    <a:pt x="74169" y="16326"/>
                  </a:cubicBezTo>
                  <a:cubicBezTo>
                    <a:pt x="74612" y="13950"/>
                    <a:pt x="74992" y="11544"/>
                    <a:pt x="75277" y="9168"/>
                  </a:cubicBezTo>
                  <a:cubicBezTo>
                    <a:pt x="75594" y="6572"/>
                    <a:pt x="76006" y="3753"/>
                    <a:pt x="75784" y="1156"/>
                  </a:cubicBezTo>
                  <a:cubicBezTo>
                    <a:pt x="75729" y="462"/>
                    <a:pt x="75043" y="0"/>
                    <a:pt x="74435" y="0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55"/>
            <p:cNvSpPr/>
            <p:nvPr/>
          </p:nvSpPr>
          <p:spPr>
            <a:xfrm>
              <a:off x="714916" y="3884764"/>
              <a:ext cx="2251408" cy="813792"/>
            </a:xfrm>
            <a:custGeom>
              <a:avLst/>
              <a:gdLst/>
              <a:ahLst/>
              <a:cxnLst/>
              <a:rect l="l" t="t" r="r" b="b"/>
              <a:pathLst>
                <a:path w="74866" h="27061" extrusionOk="0">
                  <a:moveTo>
                    <a:pt x="127" y="1"/>
                  </a:moveTo>
                  <a:lnTo>
                    <a:pt x="0" y="127"/>
                  </a:lnTo>
                  <a:cubicBezTo>
                    <a:pt x="32" y="127"/>
                    <a:pt x="95" y="159"/>
                    <a:pt x="95" y="191"/>
                  </a:cubicBezTo>
                  <a:cubicBezTo>
                    <a:pt x="760" y="8963"/>
                    <a:pt x="538" y="17925"/>
                    <a:pt x="380" y="26729"/>
                  </a:cubicBezTo>
                  <a:cubicBezTo>
                    <a:pt x="4870" y="26918"/>
                    <a:pt x="35885" y="27060"/>
                    <a:pt x="48386" y="27060"/>
                  </a:cubicBezTo>
                  <a:cubicBezTo>
                    <a:pt x="50610" y="27060"/>
                    <a:pt x="52247" y="27056"/>
                    <a:pt x="53046" y="27046"/>
                  </a:cubicBezTo>
                  <a:cubicBezTo>
                    <a:pt x="53320" y="27043"/>
                    <a:pt x="53596" y="27041"/>
                    <a:pt x="53874" y="27041"/>
                  </a:cubicBezTo>
                  <a:cubicBezTo>
                    <a:pt x="54632" y="27041"/>
                    <a:pt x="55400" y="27051"/>
                    <a:pt x="56170" y="27051"/>
                  </a:cubicBezTo>
                  <a:cubicBezTo>
                    <a:pt x="57786" y="27051"/>
                    <a:pt x="59409" y="27010"/>
                    <a:pt x="60963" y="26761"/>
                  </a:cubicBezTo>
                  <a:cubicBezTo>
                    <a:pt x="61660" y="26634"/>
                    <a:pt x="62356" y="26381"/>
                    <a:pt x="62990" y="26064"/>
                  </a:cubicBezTo>
                  <a:cubicBezTo>
                    <a:pt x="64257" y="24703"/>
                    <a:pt x="64383" y="22739"/>
                    <a:pt x="63275" y="21219"/>
                  </a:cubicBezTo>
                  <a:cubicBezTo>
                    <a:pt x="63212" y="21156"/>
                    <a:pt x="63243" y="21029"/>
                    <a:pt x="63338" y="20966"/>
                  </a:cubicBezTo>
                  <a:cubicBezTo>
                    <a:pt x="67645" y="18274"/>
                    <a:pt x="71731" y="15297"/>
                    <a:pt x="73916" y="10673"/>
                  </a:cubicBezTo>
                  <a:cubicBezTo>
                    <a:pt x="74739" y="7253"/>
                    <a:pt x="74866" y="3643"/>
                    <a:pt x="74201" y="159"/>
                  </a:cubicBezTo>
                  <a:cubicBezTo>
                    <a:pt x="74169" y="96"/>
                    <a:pt x="74201" y="32"/>
                    <a:pt x="74232" y="1"/>
                  </a:cubicBezTo>
                  <a:lnTo>
                    <a:pt x="74232" y="1"/>
                  </a:lnTo>
                  <a:cubicBezTo>
                    <a:pt x="65850" y="22"/>
                    <a:pt x="40575" y="102"/>
                    <a:pt x="21278" y="102"/>
                  </a:cubicBezTo>
                  <a:cubicBezTo>
                    <a:pt x="12069" y="102"/>
                    <a:pt x="4222" y="84"/>
                    <a:pt x="222" y="32"/>
                  </a:cubicBezTo>
                  <a:cubicBezTo>
                    <a:pt x="190" y="32"/>
                    <a:pt x="158" y="32"/>
                    <a:pt x="127" y="1"/>
                  </a:cubicBezTo>
                  <a:close/>
                </a:path>
              </a:pathLst>
            </a:custGeom>
            <a:solidFill>
              <a:srgbClr val="F7DE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55"/>
            <p:cNvSpPr/>
            <p:nvPr/>
          </p:nvSpPr>
          <p:spPr>
            <a:xfrm>
              <a:off x="2573246" y="4208434"/>
              <a:ext cx="377771" cy="476529"/>
            </a:xfrm>
            <a:custGeom>
              <a:avLst/>
              <a:gdLst/>
              <a:ahLst/>
              <a:cxnLst/>
              <a:rect l="l" t="t" r="r" b="b"/>
              <a:pathLst>
                <a:path w="12562" h="15846" extrusionOk="0">
                  <a:moveTo>
                    <a:pt x="11956" y="0"/>
                  </a:moveTo>
                  <a:cubicBezTo>
                    <a:pt x="11819" y="0"/>
                    <a:pt x="11680" y="59"/>
                    <a:pt x="11582" y="195"/>
                  </a:cubicBezTo>
                  <a:cubicBezTo>
                    <a:pt x="10062" y="2222"/>
                    <a:pt x="8542" y="4122"/>
                    <a:pt x="6642" y="5801"/>
                  </a:cubicBezTo>
                  <a:cubicBezTo>
                    <a:pt x="5724" y="6624"/>
                    <a:pt x="4742" y="7416"/>
                    <a:pt x="3697" y="8112"/>
                  </a:cubicBezTo>
                  <a:cubicBezTo>
                    <a:pt x="2810" y="8746"/>
                    <a:pt x="1733" y="9221"/>
                    <a:pt x="1005" y="10013"/>
                  </a:cubicBezTo>
                  <a:cubicBezTo>
                    <a:pt x="783" y="10139"/>
                    <a:pt x="625" y="10393"/>
                    <a:pt x="752" y="10741"/>
                  </a:cubicBezTo>
                  <a:cubicBezTo>
                    <a:pt x="1100" y="11564"/>
                    <a:pt x="1543" y="12229"/>
                    <a:pt x="1448" y="13179"/>
                  </a:cubicBezTo>
                  <a:cubicBezTo>
                    <a:pt x="1353" y="14130"/>
                    <a:pt x="752" y="15048"/>
                    <a:pt x="55" y="15713"/>
                  </a:cubicBezTo>
                  <a:cubicBezTo>
                    <a:pt x="0" y="15768"/>
                    <a:pt x="40" y="15846"/>
                    <a:pt x="92" y="15846"/>
                  </a:cubicBezTo>
                  <a:cubicBezTo>
                    <a:pt x="101" y="15846"/>
                    <a:pt x="109" y="15844"/>
                    <a:pt x="118" y="15840"/>
                  </a:cubicBezTo>
                  <a:cubicBezTo>
                    <a:pt x="847" y="15745"/>
                    <a:pt x="1448" y="15365"/>
                    <a:pt x="1923" y="14826"/>
                  </a:cubicBezTo>
                  <a:cubicBezTo>
                    <a:pt x="1955" y="14858"/>
                    <a:pt x="1995" y="14874"/>
                    <a:pt x="2038" y="14874"/>
                  </a:cubicBezTo>
                  <a:cubicBezTo>
                    <a:pt x="2082" y="14874"/>
                    <a:pt x="2129" y="14858"/>
                    <a:pt x="2177" y="14826"/>
                  </a:cubicBezTo>
                  <a:cubicBezTo>
                    <a:pt x="6547" y="11976"/>
                    <a:pt x="9809" y="7131"/>
                    <a:pt x="11551" y="2285"/>
                  </a:cubicBezTo>
                  <a:cubicBezTo>
                    <a:pt x="11582" y="2190"/>
                    <a:pt x="11582" y="2095"/>
                    <a:pt x="11519" y="2000"/>
                  </a:cubicBezTo>
                  <a:cubicBezTo>
                    <a:pt x="11804" y="1589"/>
                    <a:pt x="12089" y="1145"/>
                    <a:pt x="12342" y="670"/>
                  </a:cubicBezTo>
                  <a:cubicBezTo>
                    <a:pt x="12562" y="297"/>
                    <a:pt x="12265" y="0"/>
                    <a:pt x="11956" y="0"/>
                  </a:cubicBezTo>
                  <a:close/>
                </a:path>
              </a:pathLst>
            </a:custGeom>
            <a:solidFill>
              <a:srgbClr val="F2C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55"/>
            <p:cNvSpPr/>
            <p:nvPr/>
          </p:nvSpPr>
          <p:spPr>
            <a:xfrm>
              <a:off x="2631076" y="4249513"/>
              <a:ext cx="294289" cy="406700"/>
            </a:xfrm>
            <a:custGeom>
              <a:avLst/>
              <a:gdLst/>
              <a:ahLst/>
              <a:cxnLst/>
              <a:rect l="l" t="t" r="r" b="b"/>
              <a:pathLst>
                <a:path w="9786" h="13524" extrusionOk="0">
                  <a:moveTo>
                    <a:pt x="9786" y="1"/>
                  </a:moveTo>
                  <a:lnTo>
                    <a:pt x="9786" y="1"/>
                  </a:lnTo>
                  <a:cubicBezTo>
                    <a:pt x="8361" y="2693"/>
                    <a:pt x="6017" y="4878"/>
                    <a:pt x="3547" y="6683"/>
                  </a:cubicBezTo>
                  <a:cubicBezTo>
                    <a:pt x="3104" y="7031"/>
                    <a:pt x="2629" y="7348"/>
                    <a:pt x="2154" y="7665"/>
                  </a:cubicBezTo>
                  <a:cubicBezTo>
                    <a:pt x="1774" y="7918"/>
                    <a:pt x="444" y="8457"/>
                    <a:pt x="285" y="8868"/>
                  </a:cubicBezTo>
                  <a:cubicBezTo>
                    <a:pt x="0" y="9438"/>
                    <a:pt x="570" y="10072"/>
                    <a:pt x="665" y="10737"/>
                  </a:cubicBezTo>
                  <a:cubicBezTo>
                    <a:pt x="792" y="11750"/>
                    <a:pt x="570" y="12700"/>
                    <a:pt x="32" y="13524"/>
                  </a:cubicBezTo>
                  <a:cubicBezTo>
                    <a:pt x="1172" y="12827"/>
                    <a:pt x="2217" y="11877"/>
                    <a:pt x="3167" y="10990"/>
                  </a:cubicBezTo>
                  <a:cubicBezTo>
                    <a:pt x="6302" y="7950"/>
                    <a:pt x="8551" y="4118"/>
                    <a:pt x="9786" y="1"/>
                  </a:cubicBezTo>
                  <a:close/>
                </a:path>
              </a:pathLst>
            </a:custGeom>
            <a:solidFill>
              <a:srgbClr val="F7DE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55"/>
            <p:cNvSpPr/>
            <p:nvPr/>
          </p:nvSpPr>
          <p:spPr>
            <a:xfrm>
              <a:off x="711097" y="3874298"/>
              <a:ext cx="2262865" cy="835023"/>
            </a:xfrm>
            <a:custGeom>
              <a:avLst/>
              <a:gdLst/>
              <a:ahLst/>
              <a:cxnLst/>
              <a:rect l="l" t="t" r="r" b="b"/>
              <a:pathLst>
                <a:path w="75247" h="27767" extrusionOk="0">
                  <a:moveTo>
                    <a:pt x="73631" y="12478"/>
                  </a:moveTo>
                  <a:cubicBezTo>
                    <a:pt x="72396" y="16595"/>
                    <a:pt x="70147" y="20427"/>
                    <a:pt x="67012" y="23435"/>
                  </a:cubicBezTo>
                  <a:cubicBezTo>
                    <a:pt x="66062" y="24354"/>
                    <a:pt x="65017" y="25272"/>
                    <a:pt x="63877" y="26001"/>
                  </a:cubicBezTo>
                  <a:cubicBezTo>
                    <a:pt x="64415" y="25177"/>
                    <a:pt x="64637" y="24227"/>
                    <a:pt x="64510" y="23214"/>
                  </a:cubicBezTo>
                  <a:cubicBezTo>
                    <a:pt x="64415" y="22549"/>
                    <a:pt x="63845" y="21915"/>
                    <a:pt x="64130" y="21345"/>
                  </a:cubicBezTo>
                  <a:cubicBezTo>
                    <a:pt x="64320" y="20934"/>
                    <a:pt x="65619" y="20395"/>
                    <a:pt x="65999" y="20142"/>
                  </a:cubicBezTo>
                  <a:cubicBezTo>
                    <a:pt x="66474" y="19825"/>
                    <a:pt x="66949" y="19508"/>
                    <a:pt x="67392" y="19160"/>
                  </a:cubicBezTo>
                  <a:cubicBezTo>
                    <a:pt x="69862" y="17355"/>
                    <a:pt x="72206" y="15170"/>
                    <a:pt x="73631" y="12478"/>
                  </a:cubicBezTo>
                  <a:close/>
                  <a:moveTo>
                    <a:pt x="74454" y="0"/>
                  </a:moveTo>
                  <a:cubicBezTo>
                    <a:pt x="72161" y="6"/>
                    <a:pt x="68611" y="8"/>
                    <a:pt x="64268" y="8"/>
                  </a:cubicBezTo>
                  <a:cubicBezTo>
                    <a:pt x="59517" y="8"/>
                    <a:pt x="53817" y="6"/>
                    <a:pt x="47776" y="6"/>
                  </a:cubicBezTo>
                  <a:cubicBezTo>
                    <a:pt x="29440" y="6"/>
                    <a:pt x="7962" y="23"/>
                    <a:pt x="349" y="159"/>
                  </a:cubicBezTo>
                  <a:cubicBezTo>
                    <a:pt x="254" y="159"/>
                    <a:pt x="222" y="285"/>
                    <a:pt x="254" y="349"/>
                  </a:cubicBezTo>
                  <a:cubicBezTo>
                    <a:pt x="285" y="380"/>
                    <a:pt x="317" y="412"/>
                    <a:pt x="349" y="412"/>
                  </a:cubicBezTo>
                  <a:cubicBezTo>
                    <a:pt x="3792" y="447"/>
                    <a:pt x="10085" y="461"/>
                    <a:pt x="17644" y="461"/>
                  </a:cubicBezTo>
                  <a:cubicBezTo>
                    <a:pt x="37268" y="461"/>
                    <a:pt x="65420" y="372"/>
                    <a:pt x="74359" y="349"/>
                  </a:cubicBezTo>
                  <a:lnTo>
                    <a:pt x="74359" y="349"/>
                  </a:lnTo>
                  <a:cubicBezTo>
                    <a:pt x="74328" y="380"/>
                    <a:pt x="74296" y="444"/>
                    <a:pt x="74328" y="507"/>
                  </a:cubicBezTo>
                  <a:cubicBezTo>
                    <a:pt x="74993" y="3991"/>
                    <a:pt x="74866" y="7601"/>
                    <a:pt x="74043" y="11021"/>
                  </a:cubicBezTo>
                  <a:cubicBezTo>
                    <a:pt x="71858" y="15645"/>
                    <a:pt x="67772" y="18622"/>
                    <a:pt x="63465" y="21314"/>
                  </a:cubicBezTo>
                  <a:cubicBezTo>
                    <a:pt x="63370" y="21377"/>
                    <a:pt x="63339" y="21504"/>
                    <a:pt x="63402" y="21567"/>
                  </a:cubicBezTo>
                  <a:cubicBezTo>
                    <a:pt x="64510" y="23087"/>
                    <a:pt x="64384" y="25082"/>
                    <a:pt x="63117" y="26412"/>
                  </a:cubicBezTo>
                  <a:cubicBezTo>
                    <a:pt x="62483" y="26729"/>
                    <a:pt x="61818" y="26982"/>
                    <a:pt x="61090" y="27109"/>
                  </a:cubicBezTo>
                  <a:cubicBezTo>
                    <a:pt x="59536" y="27358"/>
                    <a:pt x="57913" y="27399"/>
                    <a:pt x="56297" y="27399"/>
                  </a:cubicBezTo>
                  <a:cubicBezTo>
                    <a:pt x="55527" y="27399"/>
                    <a:pt x="54759" y="27389"/>
                    <a:pt x="54001" y="27389"/>
                  </a:cubicBezTo>
                  <a:cubicBezTo>
                    <a:pt x="53723" y="27389"/>
                    <a:pt x="53447" y="27391"/>
                    <a:pt x="53173" y="27394"/>
                  </a:cubicBezTo>
                  <a:cubicBezTo>
                    <a:pt x="52379" y="27404"/>
                    <a:pt x="50745" y="27408"/>
                    <a:pt x="48524" y="27408"/>
                  </a:cubicBezTo>
                  <a:cubicBezTo>
                    <a:pt x="36035" y="27408"/>
                    <a:pt x="4997" y="27266"/>
                    <a:pt x="507" y="27077"/>
                  </a:cubicBezTo>
                  <a:cubicBezTo>
                    <a:pt x="665" y="18273"/>
                    <a:pt x="887" y="9343"/>
                    <a:pt x="222" y="539"/>
                  </a:cubicBezTo>
                  <a:cubicBezTo>
                    <a:pt x="222" y="507"/>
                    <a:pt x="159" y="475"/>
                    <a:pt x="127" y="475"/>
                  </a:cubicBezTo>
                  <a:cubicBezTo>
                    <a:pt x="95" y="475"/>
                    <a:pt x="64" y="507"/>
                    <a:pt x="64" y="539"/>
                  </a:cubicBezTo>
                  <a:cubicBezTo>
                    <a:pt x="0" y="9438"/>
                    <a:pt x="349" y="18337"/>
                    <a:pt x="190" y="27204"/>
                  </a:cubicBezTo>
                  <a:cubicBezTo>
                    <a:pt x="190" y="27312"/>
                    <a:pt x="272" y="27369"/>
                    <a:pt x="354" y="27369"/>
                  </a:cubicBezTo>
                  <a:cubicBezTo>
                    <a:pt x="417" y="27369"/>
                    <a:pt x="480" y="27336"/>
                    <a:pt x="507" y="27267"/>
                  </a:cubicBezTo>
                  <a:cubicBezTo>
                    <a:pt x="4812" y="27632"/>
                    <a:pt x="28202" y="27767"/>
                    <a:pt x="43224" y="27767"/>
                  </a:cubicBezTo>
                  <a:cubicBezTo>
                    <a:pt x="49088" y="27767"/>
                    <a:pt x="53677" y="27746"/>
                    <a:pt x="55358" y="27711"/>
                  </a:cubicBezTo>
                  <a:cubicBezTo>
                    <a:pt x="55515" y="27709"/>
                    <a:pt x="55674" y="27708"/>
                    <a:pt x="55834" y="27708"/>
                  </a:cubicBezTo>
                  <a:cubicBezTo>
                    <a:pt x="56449" y="27708"/>
                    <a:pt x="57085" y="27720"/>
                    <a:pt x="57728" y="27720"/>
                  </a:cubicBezTo>
                  <a:cubicBezTo>
                    <a:pt x="59418" y="27720"/>
                    <a:pt x="61154" y="27635"/>
                    <a:pt x="62674" y="27014"/>
                  </a:cubicBezTo>
                  <a:cubicBezTo>
                    <a:pt x="62737" y="26982"/>
                    <a:pt x="62832" y="26951"/>
                    <a:pt x="62927" y="26887"/>
                  </a:cubicBezTo>
                  <a:cubicBezTo>
                    <a:pt x="62943" y="26903"/>
                    <a:pt x="62966" y="26911"/>
                    <a:pt x="62994" y="26911"/>
                  </a:cubicBezTo>
                  <a:cubicBezTo>
                    <a:pt x="63022" y="26911"/>
                    <a:pt x="63054" y="26903"/>
                    <a:pt x="63085" y="26887"/>
                  </a:cubicBezTo>
                  <a:cubicBezTo>
                    <a:pt x="63117" y="26856"/>
                    <a:pt x="63149" y="26824"/>
                    <a:pt x="63180" y="26792"/>
                  </a:cubicBezTo>
                  <a:cubicBezTo>
                    <a:pt x="64827" y="25969"/>
                    <a:pt x="66315" y="24639"/>
                    <a:pt x="67582" y="23372"/>
                  </a:cubicBezTo>
                  <a:cubicBezTo>
                    <a:pt x="71129" y="19825"/>
                    <a:pt x="73536" y="15265"/>
                    <a:pt x="74549" y="10388"/>
                  </a:cubicBezTo>
                  <a:cubicBezTo>
                    <a:pt x="74644" y="10071"/>
                    <a:pt x="74739" y="9786"/>
                    <a:pt x="74803" y="9438"/>
                  </a:cubicBezTo>
                  <a:cubicBezTo>
                    <a:pt x="74834" y="9406"/>
                    <a:pt x="74771" y="9374"/>
                    <a:pt x="74739" y="9374"/>
                  </a:cubicBezTo>
                  <a:cubicBezTo>
                    <a:pt x="75246" y="6429"/>
                    <a:pt x="75214" y="3389"/>
                    <a:pt x="74676" y="412"/>
                  </a:cubicBezTo>
                  <a:cubicBezTo>
                    <a:pt x="74644" y="349"/>
                    <a:pt x="74613" y="317"/>
                    <a:pt x="74581" y="285"/>
                  </a:cubicBezTo>
                  <a:cubicBezTo>
                    <a:pt x="74644" y="190"/>
                    <a:pt x="74613" y="0"/>
                    <a:pt x="744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1" name="Google Shape;1911;p55"/>
          <p:cNvGrpSpPr/>
          <p:nvPr/>
        </p:nvGrpSpPr>
        <p:grpSpPr>
          <a:xfrm>
            <a:off x="716811" y="3307552"/>
            <a:ext cx="2288577" cy="478453"/>
            <a:chOff x="716811" y="3307552"/>
            <a:chExt cx="2288577" cy="478453"/>
          </a:xfrm>
        </p:grpSpPr>
        <p:sp>
          <p:nvSpPr>
            <p:cNvPr id="1912" name="Google Shape;1912;p55"/>
            <p:cNvSpPr/>
            <p:nvPr/>
          </p:nvSpPr>
          <p:spPr>
            <a:xfrm>
              <a:off x="735847" y="3308124"/>
              <a:ext cx="2269542" cy="477882"/>
            </a:xfrm>
            <a:custGeom>
              <a:avLst/>
              <a:gdLst/>
              <a:ahLst/>
              <a:cxnLst/>
              <a:rect l="l" t="t" r="r" b="b"/>
              <a:pathLst>
                <a:path w="75469" h="15891" extrusionOk="0">
                  <a:moveTo>
                    <a:pt x="74021" y="0"/>
                  </a:moveTo>
                  <a:cubicBezTo>
                    <a:pt x="73477" y="0"/>
                    <a:pt x="72950" y="357"/>
                    <a:pt x="72935" y="1093"/>
                  </a:cubicBezTo>
                  <a:cubicBezTo>
                    <a:pt x="72903" y="3088"/>
                    <a:pt x="73030" y="5115"/>
                    <a:pt x="72998" y="7110"/>
                  </a:cubicBezTo>
                  <a:cubicBezTo>
                    <a:pt x="72966" y="8123"/>
                    <a:pt x="72935" y="9137"/>
                    <a:pt x="72903" y="10118"/>
                  </a:cubicBezTo>
                  <a:cubicBezTo>
                    <a:pt x="72871" y="10562"/>
                    <a:pt x="72808" y="11037"/>
                    <a:pt x="72808" y="11480"/>
                  </a:cubicBezTo>
                  <a:cubicBezTo>
                    <a:pt x="72808" y="11544"/>
                    <a:pt x="72808" y="11575"/>
                    <a:pt x="72776" y="11639"/>
                  </a:cubicBezTo>
                  <a:cubicBezTo>
                    <a:pt x="72713" y="11670"/>
                    <a:pt x="72555" y="11702"/>
                    <a:pt x="72396" y="11797"/>
                  </a:cubicBezTo>
                  <a:cubicBezTo>
                    <a:pt x="70338" y="11892"/>
                    <a:pt x="68216" y="12494"/>
                    <a:pt x="66157" y="12747"/>
                  </a:cubicBezTo>
                  <a:cubicBezTo>
                    <a:pt x="64162" y="12969"/>
                    <a:pt x="62136" y="13159"/>
                    <a:pt x="60109" y="13317"/>
                  </a:cubicBezTo>
                  <a:cubicBezTo>
                    <a:pt x="56055" y="13570"/>
                    <a:pt x="15139" y="13665"/>
                    <a:pt x="11085" y="13665"/>
                  </a:cubicBezTo>
                  <a:cubicBezTo>
                    <a:pt x="10103" y="13681"/>
                    <a:pt x="9129" y="13689"/>
                    <a:pt x="8160" y="13689"/>
                  </a:cubicBezTo>
                  <a:cubicBezTo>
                    <a:pt x="7190" y="13689"/>
                    <a:pt x="6224" y="13681"/>
                    <a:pt x="5258" y="13665"/>
                  </a:cubicBezTo>
                  <a:cubicBezTo>
                    <a:pt x="4244" y="13665"/>
                    <a:pt x="3231" y="13634"/>
                    <a:pt x="2186" y="13634"/>
                  </a:cubicBezTo>
                  <a:cubicBezTo>
                    <a:pt x="1927" y="13634"/>
                    <a:pt x="1694" y="13619"/>
                    <a:pt x="1479" y="13619"/>
                  </a:cubicBezTo>
                  <a:cubicBezTo>
                    <a:pt x="985" y="13619"/>
                    <a:pt x="588" y="13696"/>
                    <a:pt x="191" y="14204"/>
                  </a:cubicBezTo>
                  <a:cubicBezTo>
                    <a:pt x="64" y="14362"/>
                    <a:pt x="1" y="14584"/>
                    <a:pt x="127" y="14774"/>
                  </a:cubicBezTo>
                  <a:cubicBezTo>
                    <a:pt x="634" y="15502"/>
                    <a:pt x="1046" y="15471"/>
                    <a:pt x="1933" y="15502"/>
                  </a:cubicBezTo>
                  <a:cubicBezTo>
                    <a:pt x="3041" y="15566"/>
                    <a:pt x="4149" y="15597"/>
                    <a:pt x="5258" y="15629"/>
                  </a:cubicBezTo>
                  <a:cubicBezTo>
                    <a:pt x="7570" y="15724"/>
                    <a:pt x="9882" y="15819"/>
                    <a:pt x="12193" y="15851"/>
                  </a:cubicBezTo>
                  <a:cubicBezTo>
                    <a:pt x="13419" y="15876"/>
                    <a:pt x="17344" y="15890"/>
                    <a:pt x="22506" y="15890"/>
                  </a:cubicBezTo>
                  <a:cubicBezTo>
                    <a:pt x="36412" y="15890"/>
                    <a:pt x="59299" y="15788"/>
                    <a:pt x="62579" y="15534"/>
                  </a:cubicBezTo>
                  <a:cubicBezTo>
                    <a:pt x="64796" y="15376"/>
                    <a:pt x="67013" y="15122"/>
                    <a:pt x="69229" y="14805"/>
                  </a:cubicBezTo>
                  <a:cubicBezTo>
                    <a:pt x="70338" y="14647"/>
                    <a:pt x="71415" y="14489"/>
                    <a:pt x="72491" y="14299"/>
                  </a:cubicBezTo>
                  <a:cubicBezTo>
                    <a:pt x="73251" y="14140"/>
                    <a:pt x="74170" y="14109"/>
                    <a:pt x="74708" y="13507"/>
                  </a:cubicBezTo>
                  <a:cubicBezTo>
                    <a:pt x="75215" y="12969"/>
                    <a:pt x="75247" y="12209"/>
                    <a:pt x="75278" y="11480"/>
                  </a:cubicBezTo>
                  <a:cubicBezTo>
                    <a:pt x="75310" y="10404"/>
                    <a:pt x="75342" y="9295"/>
                    <a:pt x="75373" y="8218"/>
                  </a:cubicBezTo>
                  <a:cubicBezTo>
                    <a:pt x="75405" y="5843"/>
                    <a:pt x="75468" y="3436"/>
                    <a:pt x="75215" y="1093"/>
                  </a:cubicBezTo>
                  <a:cubicBezTo>
                    <a:pt x="75151" y="373"/>
                    <a:pt x="74577" y="0"/>
                    <a:pt x="74021" y="0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55"/>
            <p:cNvSpPr/>
            <p:nvPr/>
          </p:nvSpPr>
          <p:spPr>
            <a:xfrm>
              <a:off x="730133" y="3320032"/>
              <a:ext cx="2222869" cy="410490"/>
            </a:xfrm>
            <a:custGeom>
              <a:avLst/>
              <a:gdLst/>
              <a:ahLst/>
              <a:cxnLst/>
              <a:rect l="l" t="t" r="r" b="b"/>
              <a:pathLst>
                <a:path w="73917" h="13650" extrusionOk="0">
                  <a:moveTo>
                    <a:pt x="73790" y="0"/>
                  </a:moveTo>
                  <a:lnTo>
                    <a:pt x="73790" y="0"/>
                  </a:lnTo>
                  <a:cubicBezTo>
                    <a:pt x="62174" y="2087"/>
                    <a:pt x="16724" y="3366"/>
                    <a:pt x="1881" y="3366"/>
                  </a:cubicBezTo>
                  <a:cubicBezTo>
                    <a:pt x="1185" y="3366"/>
                    <a:pt x="556" y="3363"/>
                    <a:pt x="1" y="3357"/>
                  </a:cubicBezTo>
                  <a:lnTo>
                    <a:pt x="1" y="3357"/>
                  </a:lnTo>
                  <a:cubicBezTo>
                    <a:pt x="32" y="6769"/>
                    <a:pt x="285" y="10212"/>
                    <a:pt x="254" y="13625"/>
                  </a:cubicBezTo>
                  <a:lnTo>
                    <a:pt x="254" y="13625"/>
                  </a:lnTo>
                  <a:cubicBezTo>
                    <a:pt x="256" y="13585"/>
                    <a:pt x="264" y="13581"/>
                    <a:pt x="317" y="13554"/>
                  </a:cubicBezTo>
                  <a:cubicBezTo>
                    <a:pt x="2055" y="13482"/>
                    <a:pt x="6799" y="13461"/>
                    <a:pt x="12831" y="13461"/>
                  </a:cubicBezTo>
                  <a:cubicBezTo>
                    <a:pt x="20874" y="13461"/>
                    <a:pt x="31208" y="13498"/>
                    <a:pt x="39761" y="13498"/>
                  </a:cubicBezTo>
                  <a:cubicBezTo>
                    <a:pt x="47244" y="13498"/>
                    <a:pt x="53363" y="13470"/>
                    <a:pt x="55390" y="13364"/>
                  </a:cubicBezTo>
                  <a:cubicBezTo>
                    <a:pt x="61629" y="13016"/>
                    <a:pt x="67709" y="12066"/>
                    <a:pt x="73790" y="10609"/>
                  </a:cubicBezTo>
                  <a:cubicBezTo>
                    <a:pt x="73811" y="10599"/>
                    <a:pt x="73828" y="10595"/>
                    <a:pt x="73844" y="10595"/>
                  </a:cubicBezTo>
                  <a:cubicBezTo>
                    <a:pt x="73874" y="10595"/>
                    <a:pt x="73895" y="10609"/>
                    <a:pt x="73916" y="10609"/>
                  </a:cubicBezTo>
                  <a:cubicBezTo>
                    <a:pt x="73631" y="7126"/>
                    <a:pt x="73790" y="3515"/>
                    <a:pt x="73790" y="0"/>
                  </a:cubicBezTo>
                  <a:close/>
                  <a:moveTo>
                    <a:pt x="254" y="13625"/>
                  </a:moveTo>
                  <a:cubicBezTo>
                    <a:pt x="254" y="13632"/>
                    <a:pt x="254" y="13640"/>
                    <a:pt x="254" y="13649"/>
                  </a:cubicBezTo>
                  <a:cubicBezTo>
                    <a:pt x="254" y="13641"/>
                    <a:pt x="254" y="13633"/>
                    <a:pt x="254" y="13625"/>
                  </a:cubicBezTo>
                  <a:close/>
                </a:path>
              </a:pathLst>
            </a:custGeom>
            <a:solidFill>
              <a:srgbClr val="F2C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55"/>
            <p:cNvSpPr/>
            <p:nvPr/>
          </p:nvSpPr>
          <p:spPr>
            <a:xfrm>
              <a:off x="716811" y="3307552"/>
              <a:ext cx="2249513" cy="428443"/>
            </a:xfrm>
            <a:custGeom>
              <a:avLst/>
              <a:gdLst/>
              <a:ahLst/>
              <a:cxnLst/>
              <a:rect l="l" t="t" r="r" b="b"/>
              <a:pathLst>
                <a:path w="74803" h="14247" extrusionOk="0">
                  <a:moveTo>
                    <a:pt x="74370" y="0"/>
                  </a:moveTo>
                  <a:cubicBezTo>
                    <a:pt x="74356" y="0"/>
                    <a:pt x="74342" y="1"/>
                    <a:pt x="74328" y="3"/>
                  </a:cubicBezTo>
                  <a:cubicBezTo>
                    <a:pt x="62072" y="2189"/>
                    <a:pt x="12890" y="3202"/>
                    <a:pt x="444" y="3550"/>
                  </a:cubicBezTo>
                  <a:lnTo>
                    <a:pt x="444" y="3519"/>
                  </a:lnTo>
                  <a:cubicBezTo>
                    <a:pt x="444" y="3424"/>
                    <a:pt x="365" y="3376"/>
                    <a:pt x="285" y="3376"/>
                  </a:cubicBezTo>
                  <a:cubicBezTo>
                    <a:pt x="206" y="3376"/>
                    <a:pt x="127" y="3424"/>
                    <a:pt x="127" y="3519"/>
                  </a:cubicBezTo>
                  <a:cubicBezTo>
                    <a:pt x="95" y="7034"/>
                    <a:pt x="0" y="10644"/>
                    <a:pt x="444" y="14128"/>
                  </a:cubicBezTo>
                  <a:cubicBezTo>
                    <a:pt x="460" y="14207"/>
                    <a:pt x="515" y="14247"/>
                    <a:pt x="570" y="14247"/>
                  </a:cubicBezTo>
                  <a:cubicBezTo>
                    <a:pt x="626" y="14247"/>
                    <a:pt x="681" y="14207"/>
                    <a:pt x="697" y="14128"/>
                  </a:cubicBezTo>
                  <a:lnTo>
                    <a:pt x="697" y="14064"/>
                  </a:lnTo>
                  <a:cubicBezTo>
                    <a:pt x="729" y="10644"/>
                    <a:pt x="475" y="7192"/>
                    <a:pt x="444" y="3772"/>
                  </a:cubicBezTo>
                  <a:lnTo>
                    <a:pt x="444" y="3772"/>
                  </a:lnTo>
                  <a:cubicBezTo>
                    <a:pt x="999" y="3778"/>
                    <a:pt x="1628" y="3781"/>
                    <a:pt x="2324" y="3781"/>
                  </a:cubicBezTo>
                  <a:cubicBezTo>
                    <a:pt x="17167" y="3781"/>
                    <a:pt x="62618" y="2502"/>
                    <a:pt x="74264" y="415"/>
                  </a:cubicBezTo>
                  <a:lnTo>
                    <a:pt x="74264" y="415"/>
                  </a:lnTo>
                  <a:cubicBezTo>
                    <a:pt x="74233" y="3930"/>
                    <a:pt x="74074" y="7541"/>
                    <a:pt x="74359" y="11024"/>
                  </a:cubicBezTo>
                  <a:lnTo>
                    <a:pt x="74518" y="11056"/>
                  </a:lnTo>
                  <a:cubicBezTo>
                    <a:pt x="74803" y="7541"/>
                    <a:pt x="74613" y="3930"/>
                    <a:pt x="74581" y="383"/>
                  </a:cubicBezTo>
                  <a:cubicBezTo>
                    <a:pt x="74581" y="352"/>
                    <a:pt x="74581" y="320"/>
                    <a:pt x="74549" y="320"/>
                  </a:cubicBezTo>
                  <a:cubicBezTo>
                    <a:pt x="74638" y="202"/>
                    <a:pt x="74561" y="0"/>
                    <a:pt x="743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55"/>
            <p:cNvSpPr/>
            <p:nvPr/>
          </p:nvSpPr>
          <p:spPr>
            <a:xfrm>
              <a:off x="737771" y="3638650"/>
              <a:ext cx="2219982" cy="101555"/>
            </a:xfrm>
            <a:custGeom>
              <a:avLst/>
              <a:gdLst/>
              <a:ahLst/>
              <a:cxnLst/>
              <a:rect l="l" t="t" r="r" b="b"/>
              <a:pathLst>
                <a:path w="73821" h="3377" extrusionOk="0">
                  <a:moveTo>
                    <a:pt x="73590" y="0"/>
                  </a:moveTo>
                  <a:cubicBezTo>
                    <a:pt x="73574" y="0"/>
                    <a:pt x="73557" y="4"/>
                    <a:pt x="73536" y="14"/>
                  </a:cubicBezTo>
                  <a:cubicBezTo>
                    <a:pt x="67455" y="1471"/>
                    <a:pt x="61375" y="2421"/>
                    <a:pt x="55136" y="2738"/>
                  </a:cubicBezTo>
                  <a:cubicBezTo>
                    <a:pt x="52942" y="2863"/>
                    <a:pt x="45952" y="2894"/>
                    <a:pt x="37627" y="2894"/>
                  </a:cubicBezTo>
                  <a:cubicBezTo>
                    <a:pt x="29597" y="2894"/>
                    <a:pt x="20326" y="2866"/>
                    <a:pt x="12919" y="2866"/>
                  </a:cubicBezTo>
                  <a:cubicBezTo>
                    <a:pt x="6724" y="2866"/>
                    <a:pt x="1833" y="2886"/>
                    <a:pt x="63" y="2959"/>
                  </a:cubicBezTo>
                  <a:cubicBezTo>
                    <a:pt x="0" y="2959"/>
                    <a:pt x="0" y="3023"/>
                    <a:pt x="0" y="3054"/>
                  </a:cubicBezTo>
                  <a:cubicBezTo>
                    <a:pt x="0" y="3086"/>
                    <a:pt x="0" y="3118"/>
                    <a:pt x="63" y="3118"/>
                  </a:cubicBezTo>
                  <a:cubicBezTo>
                    <a:pt x="2623" y="3302"/>
                    <a:pt x="11545" y="3376"/>
                    <a:pt x="21558" y="3376"/>
                  </a:cubicBezTo>
                  <a:cubicBezTo>
                    <a:pt x="35709" y="3376"/>
                    <a:pt x="52039" y="3227"/>
                    <a:pt x="55674" y="3023"/>
                  </a:cubicBezTo>
                  <a:cubicBezTo>
                    <a:pt x="61691" y="2706"/>
                    <a:pt x="67835" y="2041"/>
                    <a:pt x="73631" y="331"/>
                  </a:cubicBezTo>
                  <a:cubicBezTo>
                    <a:pt x="73726" y="299"/>
                    <a:pt x="73757" y="236"/>
                    <a:pt x="73757" y="173"/>
                  </a:cubicBezTo>
                  <a:cubicBezTo>
                    <a:pt x="73757" y="173"/>
                    <a:pt x="73789" y="141"/>
                    <a:pt x="73821" y="109"/>
                  </a:cubicBezTo>
                  <a:cubicBezTo>
                    <a:pt x="73821" y="78"/>
                    <a:pt x="73821" y="46"/>
                    <a:pt x="73821" y="46"/>
                  </a:cubicBezTo>
                  <a:lnTo>
                    <a:pt x="73662" y="14"/>
                  </a:lnTo>
                  <a:cubicBezTo>
                    <a:pt x="73641" y="14"/>
                    <a:pt x="73620" y="0"/>
                    <a:pt x="73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6" name="Google Shape;1916;p55"/>
          <p:cNvGrpSpPr/>
          <p:nvPr/>
        </p:nvGrpSpPr>
        <p:grpSpPr>
          <a:xfrm>
            <a:off x="711097" y="1364207"/>
            <a:ext cx="2283796" cy="407302"/>
            <a:chOff x="711097" y="1364207"/>
            <a:chExt cx="2283796" cy="407302"/>
          </a:xfrm>
        </p:grpSpPr>
        <p:sp>
          <p:nvSpPr>
            <p:cNvPr id="1917" name="Google Shape;1917;p55"/>
            <p:cNvSpPr/>
            <p:nvPr/>
          </p:nvSpPr>
          <p:spPr>
            <a:xfrm>
              <a:off x="723487" y="1364207"/>
              <a:ext cx="2271406" cy="407302"/>
            </a:xfrm>
            <a:custGeom>
              <a:avLst/>
              <a:gdLst/>
              <a:ahLst/>
              <a:cxnLst/>
              <a:rect l="l" t="t" r="r" b="b"/>
              <a:pathLst>
                <a:path w="75531" h="13544" extrusionOk="0">
                  <a:moveTo>
                    <a:pt x="74154" y="0"/>
                  </a:moveTo>
                  <a:cubicBezTo>
                    <a:pt x="73584" y="0"/>
                    <a:pt x="72990" y="378"/>
                    <a:pt x="73061" y="1034"/>
                  </a:cubicBezTo>
                  <a:cubicBezTo>
                    <a:pt x="73282" y="2776"/>
                    <a:pt x="73346" y="4550"/>
                    <a:pt x="73156" y="6323"/>
                  </a:cubicBezTo>
                  <a:cubicBezTo>
                    <a:pt x="72966" y="7970"/>
                    <a:pt x="72776" y="9490"/>
                    <a:pt x="70939" y="9902"/>
                  </a:cubicBezTo>
                  <a:cubicBezTo>
                    <a:pt x="69355" y="10282"/>
                    <a:pt x="67614" y="10313"/>
                    <a:pt x="65967" y="10472"/>
                  </a:cubicBezTo>
                  <a:cubicBezTo>
                    <a:pt x="64098" y="10630"/>
                    <a:pt x="62230" y="10788"/>
                    <a:pt x="60361" y="10883"/>
                  </a:cubicBezTo>
                  <a:cubicBezTo>
                    <a:pt x="56783" y="11105"/>
                    <a:pt x="15708" y="11263"/>
                    <a:pt x="12129" y="11327"/>
                  </a:cubicBezTo>
                  <a:cubicBezTo>
                    <a:pt x="11801" y="11332"/>
                    <a:pt x="11471" y="11335"/>
                    <a:pt x="11142" y="11335"/>
                  </a:cubicBezTo>
                  <a:cubicBezTo>
                    <a:pt x="9165" y="11335"/>
                    <a:pt x="7167" y="11249"/>
                    <a:pt x="5181" y="11249"/>
                  </a:cubicBezTo>
                  <a:cubicBezTo>
                    <a:pt x="3729" y="11249"/>
                    <a:pt x="2283" y="11295"/>
                    <a:pt x="855" y="11453"/>
                  </a:cubicBezTo>
                  <a:cubicBezTo>
                    <a:pt x="253" y="11517"/>
                    <a:pt x="0" y="12467"/>
                    <a:pt x="697" y="12625"/>
                  </a:cubicBezTo>
                  <a:cubicBezTo>
                    <a:pt x="4719" y="13544"/>
                    <a:pt x="9152" y="13385"/>
                    <a:pt x="13269" y="13417"/>
                  </a:cubicBezTo>
                  <a:cubicBezTo>
                    <a:pt x="13633" y="13420"/>
                    <a:pt x="14266" y="13421"/>
                    <a:pt x="15121" y="13421"/>
                  </a:cubicBezTo>
                  <a:cubicBezTo>
                    <a:pt x="24381" y="13421"/>
                    <a:pt x="59778" y="13266"/>
                    <a:pt x="63750" y="13005"/>
                  </a:cubicBezTo>
                  <a:cubicBezTo>
                    <a:pt x="65808" y="12847"/>
                    <a:pt x="67867" y="12688"/>
                    <a:pt x="69925" y="12435"/>
                  </a:cubicBezTo>
                  <a:cubicBezTo>
                    <a:pt x="71351" y="12277"/>
                    <a:pt x="72902" y="12055"/>
                    <a:pt x="73979" y="10978"/>
                  </a:cubicBezTo>
                  <a:cubicBezTo>
                    <a:pt x="75056" y="9902"/>
                    <a:pt x="75214" y="8286"/>
                    <a:pt x="75341" y="6830"/>
                  </a:cubicBezTo>
                  <a:cubicBezTo>
                    <a:pt x="75531" y="4803"/>
                    <a:pt x="75436" y="2776"/>
                    <a:pt x="75119" y="749"/>
                  </a:cubicBezTo>
                  <a:cubicBezTo>
                    <a:pt x="75036" y="234"/>
                    <a:pt x="74602" y="0"/>
                    <a:pt x="74154" y="0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55"/>
            <p:cNvSpPr/>
            <p:nvPr/>
          </p:nvSpPr>
          <p:spPr>
            <a:xfrm>
              <a:off x="718705" y="1375304"/>
              <a:ext cx="2220012" cy="346104"/>
            </a:xfrm>
            <a:custGeom>
              <a:avLst/>
              <a:gdLst/>
              <a:ahLst/>
              <a:cxnLst/>
              <a:rect l="l" t="t" r="r" b="b"/>
              <a:pathLst>
                <a:path w="73822" h="11509" extrusionOk="0">
                  <a:moveTo>
                    <a:pt x="73726" y="0"/>
                  </a:moveTo>
                  <a:cubicBezTo>
                    <a:pt x="67237" y="326"/>
                    <a:pt x="49671" y="522"/>
                    <a:pt x="33039" y="522"/>
                  </a:cubicBezTo>
                  <a:cubicBezTo>
                    <a:pt x="18991" y="522"/>
                    <a:pt x="5609" y="383"/>
                    <a:pt x="127" y="64"/>
                  </a:cubicBezTo>
                  <a:cubicBezTo>
                    <a:pt x="127" y="64"/>
                    <a:pt x="96" y="32"/>
                    <a:pt x="96" y="32"/>
                  </a:cubicBezTo>
                  <a:lnTo>
                    <a:pt x="1" y="190"/>
                  </a:lnTo>
                  <a:cubicBezTo>
                    <a:pt x="64" y="190"/>
                    <a:pt x="127" y="254"/>
                    <a:pt x="127" y="349"/>
                  </a:cubicBezTo>
                  <a:cubicBezTo>
                    <a:pt x="96" y="2154"/>
                    <a:pt x="96" y="3991"/>
                    <a:pt x="127" y="5796"/>
                  </a:cubicBezTo>
                  <a:cubicBezTo>
                    <a:pt x="159" y="6714"/>
                    <a:pt x="191" y="7632"/>
                    <a:pt x="254" y="8551"/>
                  </a:cubicBezTo>
                  <a:cubicBezTo>
                    <a:pt x="286" y="9216"/>
                    <a:pt x="127" y="10894"/>
                    <a:pt x="729" y="11401"/>
                  </a:cubicBezTo>
                  <a:cubicBezTo>
                    <a:pt x="729" y="11401"/>
                    <a:pt x="729" y="11433"/>
                    <a:pt x="761" y="11433"/>
                  </a:cubicBezTo>
                  <a:cubicBezTo>
                    <a:pt x="2547" y="11486"/>
                    <a:pt x="6533" y="11509"/>
                    <a:pt x="11652" y="11509"/>
                  </a:cubicBezTo>
                  <a:cubicBezTo>
                    <a:pt x="27682" y="11509"/>
                    <a:pt x="54833" y="11292"/>
                    <a:pt x="60425" y="11148"/>
                  </a:cubicBezTo>
                  <a:cubicBezTo>
                    <a:pt x="62294" y="11084"/>
                    <a:pt x="64194" y="11053"/>
                    <a:pt x="66062" y="10989"/>
                  </a:cubicBezTo>
                  <a:cubicBezTo>
                    <a:pt x="66601" y="10989"/>
                    <a:pt x="67171" y="10958"/>
                    <a:pt x="67709" y="10926"/>
                  </a:cubicBezTo>
                  <a:cubicBezTo>
                    <a:pt x="68754" y="10293"/>
                    <a:pt x="68881" y="9026"/>
                    <a:pt x="68913" y="7854"/>
                  </a:cubicBezTo>
                  <a:cubicBezTo>
                    <a:pt x="68913" y="7791"/>
                    <a:pt x="68976" y="7696"/>
                    <a:pt x="69039" y="7696"/>
                  </a:cubicBezTo>
                  <a:cubicBezTo>
                    <a:pt x="69207" y="7719"/>
                    <a:pt x="69368" y="7730"/>
                    <a:pt x="69525" y="7730"/>
                  </a:cubicBezTo>
                  <a:cubicBezTo>
                    <a:pt x="71529" y="7730"/>
                    <a:pt x="72662" y="5925"/>
                    <a:pt x="73631" y="4339"/>
                  </a:cubicBezTo>
                  <a:cubicBezTo>
                    <a:pt x="73790" y="2819"/>
                    <a:pt x="73758" y="1299"/>
                    <a:pt x="73790" y="95"/>
                  </a:cubicBezTo>
                  <a:cubicBezTo>
                    <a:pt x="73790" y="64"/>
                    <a:pt x="73790" y="32"/>
                    <a:pt x="73821" y="0"/>
                  </a:cubicBezTo>
                  <a:close/>
                </a:path>
              </a:pathLst>
            </a:custGeom>
            <a:solidFill>
              <a:srgbClr val="B0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55"/>
            <p:cNvSpPr/>
            <p:nvPr/>
          </p:nvSpPr>
          <p:spPr>
            <a:xfrm>
              <a:off x="2722496" y="1506721"/>
              <a:ext cx="216101" cy="209665"/>
            </a:xfrm>
            <a:custGeom>
              <a:avLst/>
              <a:gdLst/>
              <a:ahLst/>
              <a:cxnLst/>
              <a:rect l="l" t="t" r="r" b="b"/>
              <a:pathLst>
                <a:path w="7186" h="6972" extrusionOk="0">
                  <a:moveTo>
                    <a:pt x="6667" y="0"/>
                  </a:moveTo>
                  <a:cubicBezTo>
                    <a:pt x="6555" y="0"/>
                    <a:pt x="6443" y="56"/>
                    <a:pt x="6366" y="191"/>
                  </a:cubicBezTo>
                  <a:cubicBezTo>
                    <a:pt x="5448" y="1742"/>
                    <a:pt x="3864" y="2851"/>
                    <a:pt x="2122" y="3167"/>
                  </a:cubicBezTo>
                  <a:cubicBezTo>
                    <a:pt x="1869" y="3199"/>
                    <a:pt x="1711" y="3452"/>
                    <a:pt x="1711" y="3674"/>
                  </a:cubicBezTo>
                  <a:cubicBezTo>
                    <a:pt x="1679" y="4909"/>
                    <a:pt x="1426" y="5954"/>
                    <a:pt x="222" y="6524"/>
                  </a:cubicBezTo>
                  <a:cubicBezTo>
                    <a:pt x="0" y="6619"/>
                    <a:pt x="127" y="6968"/>
                    <a:pt x="349" y="6968"/>
                  </a:cubicBezTo>
                  <a:cubicBezTo>
                    <a:pt x="394" y="6970"/>
                    <a:pt x="439" y="6972"/>
                    <a:pt x="483" y="6972"/>
                  </a:cubicBezTo>
                  <a:cubicBezTo>
                    <a:pt x="956" y="6972"/>
                    <a:pt x="1328" y="6817"/>
                    <a:pt x="1647" y="6556"/>
                  </a:cubicBezTo>
                  <a:cubicBezTo>
                    <a:pt x="1711" y="6651"/>
                    <a:pt x="1806" y="6683"/>
                    <a:pt x="1901" y="6683"/>
                  </a:cubicBezTo>
                  <a:cubicBezTo>
                    <a:pt x="3072" y="6651"/>
                    <a:pt x="4434" y="6144"/>
                    <a:pt x="5258" y="5258"/>
                  </a:cubicBezTo>
                  <a:cubicBezTo>
                    <a:pt x="5701" y="4783"/>
                    <a:pt x="6018" y="4149"/>
                    <a:pt x="6239" y="3484"/>
                  </a:cubicBezTo>
                  <a:cubicBezTo>
                    <a:pt x="6366" y="3326"/>
                    <a:pt x="6429" y="3136"/>
                    <a:pt x="6429" y="2977"/>
                  </a:cubicBezTo>
                  <a:cubicBezTo>
                    <a:pt x="6588" y="2376"/>
                    <a:pt x="6714" y="1806"/>
                    <a:pt x="6809" y="1299"/>
                  </a:cubicBezTo>
                  <a:cubicBezTo>
                    <a:pt x="6841" y="1204"/>
                    <a:pt x="6809" y="1141"/>
                    <a:pt x="6778" y="1077"/>
                  </a:cubicBezTo>
                  <a:cubicBezTo>
                    <a:pt x="6873" y="919"/>
                    <a:pt x="6968" y="761"/>
                    <a:pt x="7031" y="602"/>
                  </a:cubicBezTo>
                  <a:cubicBezTo>
                    <a:pt x="7185" y="294"/>
                    <a:pt x="6925" y="0"/>
                    <a:pt x="6667" y="0"/>
                  </a:cubicBezTo>
                  <a:close/>
                </a:path>
              </a:pathLst>
            </a:custGeom>
            <a:solidFill>
              <a:srgbClr val="A4A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55"/>
            <p:cNvSpPr/>
            <p:nvPr/>
          </p:nvSpPr>
          <p:spPr>
            <a:xfrm>
              <a:off x="2766312" y="1523862"/>
              <a:ext cx="163835" cy="179082"/>
            </a:xfrm>
            <a:custGeom>
              <a:avLst/>
              <a:gdLst/>
              <a:ahLst/>
              <a:cxnLst/>
              <a:rect l="l" t="t" r="r" b="b"/>
              <a:pathLst>
                <a:path w="5448" h="5955" extrusionOk="0">
                  <a:moveTo>
                    <a:pt x="5447" y="1"/>
                  </a:moveTo>
                  <a:lnTo>
                    <a:pt x="5447" y="1"/>
                  </a:lnTo>
                  <a:cubicBezTo>
                    <a:pt x="4592" y="1521"/>
                    <a:pt x="3547" y="2692"/>
                    <a:pt x="1742" y="3073"/>
                  </a:cubicBezTo>
                  <a:cubicBezTo>
                    <a:pt x="1045" y="3231"/>
                    <a:pt x="1109" y="3358"/>
                    <a:pt x="1014" y="3991"/>
                  </a:cubicBezTo>
                  <a:cubicBezTo>
                    <a:pt x="950" y="4403"/>
                    <a:pt x="855" y="4814"/>
                    <a:pt x="665" y="5194"/>
                  </a:cubicBezTo>
                  <a:cubicBezTo>
                    <a:pt x="475" y="5511"/>
                    <a:pt x="254" y="5764"/>
                    <a:pt x="0" y="5954"/>
                  </a:cubicBezTo>
                  <a:cubicBezTo>
                    <a:pt x="919" y="5859"/>
                    <a:pt x="1837" y="5701"/>
                    <a:pt x="2629" y="5258"/>
                  </a:cubicBezTo>
                  <a:cubicBezTo>
                    <a:pt x="4434" y="4276"/>
                    <a:pt x="5162" y="2186"/>
                    <a:pt x="5447" y="1"/>
                  </a:cubicBezTo>
                  <a:close/>
                </a:path>
              </a:pathLst>
            </a:custGeom>
            <a:solidFill>
              <a:srgbClr val="B0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55"/>
            <p:cNvSpPr/>
            <p:nvPr/>
          </p:nvSpPr>
          <p:spPr>
            <a:xfrm>
              <a:off x="711097" y="1372507"/>
              <a:ext cx="2240010" cy="360930"/>
            </a:xfrm>
            <a:custGeom>
              <a:avLst/>
              <a:gdLst/>
              <a:ahLst/>
              <a:cxnLst/>
              <a:rect l="l" t="t" r="r" b="b"/>
              <a:pathLst>
                <a:path w="74487" h="12002" extrusionOk="0">
                  <a:moveTo>
                    <a:pt x="73789" y="5034"/>
                  </a:moveTo>
                  <a:cubicBezTo>
                    <a:pt x="73504" y="7219"/>
                    <a:pt x="72776" y="9309"/>
                    <a:pt x="70971" y="10291"/>
                  </a:cubicBezTo>
                  <a:cubicBezTo>
                    <a:pt x="70179" y="10734"/>
                    <a:pt x="69261" y="10892"/>
                    <a:pt x="68342" y="10987"/>
                  </a:cubicBezTo>
                  <a:cubicBezTo>
                    <a:pt x="68596" y="10797"/>
                    <a:pt x="68817" y="10544"/>
                    <a:pt x="69007" y="10227"/>
                  </a:cubicBezTo>
                  <a:cubicBezTo>
                    <a:pt x="69197" y="9847"/>
                    <a:pt x="69292" y="9436"/>
                    <a:pt x="69356" y="9024"/>
                  </a:cubicBezTo>
                  <a:cubicBezTo>
                    <a:pt x="69451" y="8391"/>
                    <a:pt x="69387" y="8264"/>
                    <a:pt x="70084" y="8106"/>
                  </a:cubicBezTo>
                  <a:cubicBezTo>
                    <a:pt x="71889" y="7725"/>
                    <a:pt x="72934" y="6554"/>
                    <a:pt x="73789" y="5034"/>
                  </a:cubicBezTo>
                  <a:close/>
                  <a:moveTo>
                    <a:pt x="74242" y="0"/>
                  </a:moveTo>
                  <a:cubicBezTo>
                    <a:pt x="74204" y="0"/>
                    <a:pt x="74166" y="11"/>
                    <a:pt x="74138" y="30"/>
                  </a:cubicBezTo>
                  <a:lnTo>
                    <a:pt x="74074" y="93"/>
                  </a:lnTo>
                  <a:cubicBezTo>
                    <a:pt x="74043" y="93"/>
                    <a:pt x="74043" y="125"/>
                    <a:pt x="74043" y="157"/>
                  </a:cubicBezTo>
                  <a:cubicBezTo>
                    <a:pt x="74011" y="1392"/>
                    <a:pt x="74043" y="2912"/>
                    <a:pt x="73884" y="4432"/>
                  </a:cubicBezTo>
                  <a:cubicBezTo>
                    <a:pt x="72915" y="6018"/>
                    <a:pt x="71782" y="7823"/>
                    <a:pt x="69778" y="7823"/>
                  </a:cubicBezTo>
                  <a:cubicBezTo>
                    <a:pt x="69621" y="7823"/>
                    <a:pt x="69460" y="7812"/>
                    <a:pt x="69292" y="7789"/>
                  </a:cubicBezTo>
                  <a:cubicBezTo>
                    <a:pt x="69229" y="7789"/>
                    <a:pt x="69166" y="7884"/>
                    <a:pt x="69166" y="7947"/>
                  </a:cubicBezTo>
                  <a:cubicBezTo>
                    <a:pt x="69134" y="9119"/>
                    <a:pt x="69007" y="10386"/>
                    <a:pt x="67962" y="11019"/>
                  </a:cubicBezTo>
                  <a:cubicBezTo>
                    <a:pt x="67424" y="11051"/>
                    <a:pt x="66854" y="11051"/>
                    <a:pt x="66315" y="11082"/>
                  </a:cubicBezTo>
                  <a:cubicBezTo>
                    <a:pt x="64447" y="11146"/>
                    <a:pt x="62547" y="11177"/>
                    <a:pt x="60678" y="11241"/>
                  </a:cubicBezTo>
                  <a:cubicBezTo>
                    <a:pt x="55086" y="11385"/>
                    <a:pt x="27935" y="11602"/>
                    <a:pt x="11905" y="11602"/>
                  </a:cubicBezTo>
                  <a:cubicBezTo>
                    <a:pt x="6786" y="11602"/>
                    <a:pt x="2800" y="11579"/>
                    <a:pt x="1014" y="11526"/>
                  </a:cubicBezTo>
                  <a:cubicBezTo>
                    <a:pt x="982" y="11526"/>
                    <a:pt x="982" y="11494"/>
                    <a:pt x="982" y="11494"/>
                  </a:cubicBezTo>
                  <a:cubicBezTo>
                    <a:pt x="380" y="10987"/>
                    <a:pt x="539" y="9277"/>
                    <a:pt x="507" y="8612"/>
                  </a:cubicBezTo>
                  <a:cubicBezTo>
                    <a:pt x="444" y="7725"/>
                    <a:pt x="412" y="6807"/>
                    <a:pt x="380" y="5889"/>
                  </a:cubicBezTo>
                  <a:cubicBezTo>
                    <a:pt x="349" y="4084"/>
                    <a:pt x="349" y="2247"/>
                    <a:pt x="380" y="442"/>
                  </a:cubicBezTo>
                  <a:cubicBezTo>
                    <a:pt x="380" y="347"/>
                    <a:pt x="317" y="283"/>
                    <a:pt x="254" y="283"/>
                  </a:cubicBezTo>
                  <a:cubicBezTo>
                    <a:pt x="159" y="283"/>
                    <a:pt x="95" y="347"/>
                    <a:pt x="95" y="442"/>
                  </a:cubicBezTo>
                  <a:cubicBezTo>
                    <a:pt x="0" y="2785"/>
                    <a:pt x="32" y="5160"/>
                    <a:pt x="127" y="7535"/>
                  </a:cubicBezTo>
                  <a:cubicBezTo>
                    <a:pt x="190" y="8581"/>
                    <a:pt x="127" y="9752"/>
                    <a:pt x="349" y="10797"/>
                  </a:cubicBezTo>
                  <a:cubicBezTo>
                    <a:pt x="444" y="11146"/>
                    <a:pt x="444" y="11367"/>
                    <a:pt x="697" y="11557"/>
                  </a:cubicBezTo>
                  <a:cubicBezTo>
                    <a:pt x="665" y="11589"/>
                    <a:pt x="665" y="11684"/>
                    <a:pt x="760" y="11684"/>
                  </a:cubicBezTo>
                  <a:cubicBezTo>
                    <a:pt x="3620" y="11918"/>
                    <a:pt x="10730" y="12002"/>
                    <a:pt x="19238" y="12002"/>
                  </a:cubicBezTo>
                  <a:cubicBezTo>
                    <a:pt x="36075" y="12002"/>
                    <a:pt x="58387" y="11673"/>
                    <a:pt x="64067" y="11526"/>
                  </a:cubicBezTo>
                  <a:cubicBezTo>
                    <a:pt x="64339" y="11519"/>
                    <a:pt x="64621" y="11518"/>
                    <a:pt x="64911" y="11518"/>
                  </a:cubicBezTo>
                  <a:cubicBezTo>
                    <a:pt x="65200" y="11518"/>
                    <a:pt x="65496" y="11519"/>
                    <a:pt x="65797" y="11519"/>
                  </a:cubicBezTo>
                  <a:cubicBezTo>
                    <a:pt x="68204" y="11519"/>
                    <a:pt x="70895" y="11418"/>
                    <a:pt x="72491" y="9594"/>
                  </a:cubicBezTo>
                  <a:cubicBezTo>
                    <a:pt x="74486" y="7282"/>
                    <a:pt x="74359" y="3007"/>
                    <a:pt x="74423" y="188"/>
                  </a:cubicBezTo>
                  <a:cubicBezTo>
                    <a:pt x="74423" y="56"/>
                    <a:pt x="74330" y="0"/>
                    <a:pt x="742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55"/>
            <p:cNvSpPr/>
            <p:nvPr/>
          </p:nvSpPr>
          <p:spPr>
            <a:xfrm>
              <a:off x="718735" y="1364808"/>
              <a:ext cx="2223801" cy="26223"/>
            </a:xfrm>
            <a:custGeom>
              <a:avLst/>
              <a:gdLst/>
              <a:ahLst/>
              <a:cxnLst/>
              <a:rect l="l" t="t" r="r" b="b"/>
              <a:pathLst>
                <a:path w="73948" h="872" extrusionOk="0">
                  <a:moveTo>
                    <a:pt x="73725" y="1"/>
                  </a:moveTo>
                  <a:cubicBezTo>
                    <a:pt x="67708" y="159"/>
                    <a:pt x="24195" y="349"/>
                    <a:pt x="18178" y="349"/>
                  </a:cubicBezTo>
                  <a:cubicBezTo>
                    <a:pt x="17636" y="352"/>
                    <a:pt x="17094" y="353"/>
                    <a:pt x="16551" y="353"/>
                  </a:cubicBezTo>
                  <a:cubicBezTo>
                    <a:pt x="11076" y="353"/>
                    <a:pt x="5601" y="220"/>
                    <a:pt x="126" y="191"/>
                  </a:cubicBezTo>
                  <a:cubicBezTo>
                    <a:pt x="117" y="189"/>
                    <a:pt x="108" y="187"/>
                    <a:pt x="100" y="187"/>
                  </a:cubicBezTo>
                  <a:cubicBezTo>
                    <a:pt x="0" y="187"/>
                    <a:pt x="7" y="352"/>
                    <a:pt x="95" y="381"/>
                  </a:cubicBezTo>
                  <a:cubicBezTo>
                    <a:pt x="95" y="381"/>
                    <a:pt x="126" y="413"/>
                    <a:pt x="126" y="413"/>
                  </a:cubicBezTo>
                  <a:cubicBezTo>
                    <a:pt x="5608" y="732"/>
                    <a:pt x="18990" y="871"/>
                    <a:pt x="33038" y="871"/>
                  </a:cubicBezTo>
                  <a:cubicBezTo>
                    <a:pt x="49670" y="871"/>
                    <a:pt x="67236" y="675"/>
                    <a:pt x="73725" y="349"/>
                  </a:cubicBezTo>
                  <a:lnTo>
                    <a:pt x="73820" y="349"/>
                  </a:lnTo>
                  <a:lnTo>
                    <a:pt x="73884" y="286"/>
                  </a:lnTo>
                  <a:cubicBezTo>
                    <a:pt x="73947" y="159"/>
                    <a:pt x="73915" y="1"/>
                    <a:pt x="737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3" name="Google Shape;1923;p55"/>
          <p:cNvGrpSpPr/>
          <p:nvPr/>
        </p:nvGrpSpPr>
        <p:grpSpPr>
          <a:xfrm>
            <a:off x="710135" y="1845157"/>
            <a:ext cx="2355188" cy="833489"/>
            <a:chOff x="710135" y="1845157"/>
            <a:chExt cx="2355188" cy="833489"/>
          </a:xfrm>
        </p:grpSpPr>
        <p:sp>
          <p:nvSpPr>
            <p:cNvPr id="1924" name="Google Shape;1924;p55"/>
            <p:cNvSpPr/>
            <p:nvPr/>
          </p:nvSpPr>
          <p:spPr>
            <a:xfrm>
              <a:off x="727396" y="1853036"/>
              <a:ext cx="2337926" cy="825610"/>
            </a:xfrm>
            <a:custGeom>
              <a:avLst/>
              <a:gdLst/>
              <a:ahLst/>
              <a:cxnLst/>
              <a:rect l="l" t="t" r="r" b="b"/>
              <a:pathLst>
                <a:path w="77743" h="27454" extrusionOk="0">
                  <a:moveTo>
                    <a:pt x="73999" y="1"/>
                  </a:moveTo>
                  <a:cubicBezTo>
                    <a:pt x="73705" y="1"/>
                    <a:pt x="73418" y="191"/>
                    <a:pt x="73437" y="550"/>
                  </a:cubicBezTo>
                  <a:cubicBezTo>
                    <a:pt x="73564" y="4066"/>
                    <a:pt x="73374" y="7613"/>
                    <a:pt x="73469" y="11128"/>
                  </a:cubicBezTo>
                  <a:cubicBezTo>
                    <a:pt x="73596" y="14833"/>
                    <a:pt x="73691" y="18538"/>
                    <a:pt x="73786" y="22244"/>
                  </a:cubicBezTo>
                  <a:cubicBezTo>
                    <a:pt x="73809" y="22860"/>
                    <a:pt x="74294" y="23174"/>
                    <a:pt x="74789" y="23174"/>
                  </a:cubicBezTo>
                  <a:cubicBezTo>
                    <a:pt x="74955" y="23174"/>
                    <a:pt x="75123" y="23139"/>
                    <a:pt x="75274" y="23067"/>
                  </a:cubicBezTo>
                  <a:lnTo>
                    <a:pt x="75274" y="23067"/>
                  </a:lnTo>
                  <a:cubicBezTo>
                    <a:pt x="73891" y="24495"/>
                    <a:pt x="71580" y="24650"/>
                    <a:pt x="69450" y="24650"/>
                  </a:cubicBezTo>
                  <a:cubicBezTo>
                    <a:pt x="68860" y="24650"/>
                    <a:pt x="68284" y="24638"/>
                    <a:pt x="67745" y="24638"/>
                  </a:cubicBezTo>
                  <a:cubicBezTo>
                    <a:pt x="67468" y="24638"/>
                    <a:pt x="67200" y="24641"/>
                    <a:pt x="66945" y="24650"/>
                  </a:cubicBezTo>
                  <a:cubicBezTo>
                    <a:pt x="63462" y="24777"/>
                    <a:pt x="59978" y="24872"/>
                    <a:pt x="56494" y="24967"/>
                  </a:cubicBezTo>
                  <a:cubicBezTo>
                    <a:pt x="53106" y="25062"/>
                    <a:pt x="12189" y="25094"/>
                    <a:pt x="8801" y="25125"/>
                  </a:cubicBezTo>
                  <a:cubicBezTo>
                    <a:pt x="8136" y="25133"/>
                    <a:pt x="7455" y="25152"/>
                    <a:pt x="6771" y="25152"/>
                  </a:cubicBezTo>
                  <a:cubicBezTo>
                    <a:pt x="4651" y="25152"/>
                    <a:pt x="2505" y="24969"/>
                    <a:pt x="757" y="23700"/>
                  </a:cubicBezTo>
                  <a:cubicBezTo>
                    <a:pt x="685" y="23653"/>
                    <a:pt x="613" y="23632"/>
                    <a:pt x="543" y="23632"/>
                  </a:cubicBezTo>
                  <a:cubicBezTo>
                    <a:pt x="243" y="23632"/>
                    <a:pt x="1" y="24019"/>
                    <a:pt x="155" y="24302"/>
                  </a:cubicBezTo>
                  <a:cubicBezTo>
                    <a:pt x="1549" y="26772"/>
                    <a:pt x="4494" y="27152"/>
                    <a:pt x="7091" y="27279"/>
                  </a:cubicBezTo>
                  <a:cubicBezTo>
                    <a:pt x="10104" y="27414"/>
                    <a:pt x="32041" y="27453"/>
                    <a:pt x="46026" y="27453"/>
                  </a:cubicBezTo>
                  <a:cubicBezTo>
                    <a:pt x="51735" y="27453"/>
                    <a:pt x="56119" y="27446"/>
                    <a:pt x="57349" y="27437"/>
                  </a:cubicBezTo>
                  <a:cubicBezTo>
                    <a:pt x="61466" y="27406"/>
                    <a:pt x="65615" y="27247"/>
                    <a:pt x="69764" y="27057"/>
                  </a:cubicBezTo>
                  <a:cubicBezTo>
                    <a:pt x="72677" y="26899"/>
                    <a:pt x="76636" y="26646"/>
                    <a:pt x="77554" y="23257"/>
                  </a:cubicBezTo>
                  <a:cubicBezTo>
                    <a:pt x="77742" y="22526"/>
                    <a:pt x="77159" y="22016"/>
                    <a:pt x="76568" y="22016"/>
                  </a:cubicBezTo>
                  <a:cubicBezTo>
                    <a:pt x="76262" y="22016"/>
                    <a:pt x="75954" y="22152"/>
                    <a:pt x="75749" y="22465"/>
                  </a:cubicBezTo>
                  <a:cubicBezTo>
                    <a:pt x="75749" y="22402"/>
                    <a:pt x="75781" y="22307"/>
                    <a:pt x="75749" y="22244"/>
                  </a:cubicBezTo>
                  <a:cubicBezTo>
                    <a:pt x="75623" y="18348"/>
                    <a:pt x="75496" y="14453"/>
                    <a:pt x="75369" y="10558"/>
                  </a:cubicBezTo>
                  <a:cubicBezTo>
                    <a:pt x="75306" y="8721"/>
                    <a:pt x="75211" y="6853"/>
                    <a:pt x="75116" y="5016"/>
                  </a:cubicBezTo>
                  <a:cubicBezTo>
                    <a:pt x="75021" y="3622"/>
                    <a:pt x="75338" y="1469"/>
                    <a:pt x="74514" y="265"/>
                  </a:cubicBezTo>
                  <a:cubicBezTo>
                    <a:pt x="74399" y="87"/>
                    <a:pt x="74198" y="1"/>
                    <a:pt x="73999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55"/>
            <p:cNvSpPr/>
            <p:nvPr/>
          </p:nvSpPr>
          <p:spPr>
            <a:xfrm>
              <a:off x="724419" y="1855291"/>
              <a:ext cx="2223831" cy="753346"/>
            </a:xfrm>
            <a:custGeom>
              <a:avLst/>
              <a:gdLst/>
              <a:ahLst/>
              <a:cxnLst/>
              <a:rect l="l" t="t" r="r" b="b"/>
              <a:pathLst>
                <a:path w="73949" h="25051" extrusionOk="0">
                  <a:moveTo>
                    <a:pt x="1" y="0"/>
                  </a:moveTo>
                  <a:lnTo>
                    <a:pt x="1" y="0"/>
                  </a:lnTo>
                  <a:cubicBezTo>
                    <a:pt x="159" y="4751"/>
                    <a:pt x="32" y="9501"/>
                    <a:pt x="32" y="14251"/>
                  </a:cubicBezTo>
                  <a:cubicBezTo>
                    <a:pt x="32" y="16595"/>
                    <a:pt x="1" y="18938"/>
                    <a:pt x="32" y="21314"/>
                  </a:cubicBezTo>
                  <a:cubicBezTo>
                    <a:pt x="64" y="22802"/>
                    <a:pt x="381" y="24354"/>
                    <a:pt x="2028" y="24924"/>
                  </a:cubicBezTo>
                  <a:cubicBezTo>
                    <a:pt x="2218" y="24987"/>
                    <a:pt x="2408" y="25019"/>
                    <a:pt x="2598" y="25050"/>
                  </a:cubicBezTo>
                  <a:cubicBezTo>
                    <a:pt x="2598" y="25050"/>
                    <a:pt x="2629" y="25019"/>
                    <a:pt x="2629" y="25019"/>
                  </a:cubicBezTo>
                  <a:lnTo>
                    <a:pt x="3326" y="25019"/>
                  </a:lnTo>
                  <a:cubicBezTo>
                    <a:pt x="4624" y="24797"/>
                    <a:pt x="5606" y="23594"/>
                    <a:pt x="5701" y="22200"/>
                  </a:cubicBezTo>
                  <a:cubicBezTo>
                    <a:pt x="5717" y="22153"/>
                    <a:pt x="5757" y="22129"/>
                    <a:pt x="5792" y="22129"/>
                  </a:cubicBezTo>
                  <a:cubicBezTo>
                    <a:pt x="5828" y="22129"/>
                    <a:pt x="5860" y="22153"/>
                    <a:pt x="5860" y="22200"/>
                  </a:cubicBezTo>
                  <a:cubicBezTo>
                    <a:pt x="7543" y="22190"/>
                    <a:pt x="10269" y="22186"/>
                    <a:pt x="13691" y="22186"/>
                  </a:cubicBezTo>
                  <a:cubicBezTo>
                    <a:pt x="20533" y="22186"/>
                    <a:pt x="30155" y="22200"/>
                    <a:pt x="39777" y="22200"/>
                  </a:cubicBezTo>
                  <a:cubicBezTo>
                    <a:pt x="54210" y="22200"/>
                    <a:pt x="68643" y="22169"/>
                    <a:pt x="73695" y="22010"/>
                  </a:cubicBezTo>
                  <a:cubicBezTo>
                    <a:pt x="73663" y="18432"/>
                    <a:pt x="73758" y="14821"/>
                    <a:pt x="73790" y="11211"/>
                  </a:cubicBezTo>
                  <a:cubicBezTo>
                    <a:pt x="73821" y="7601"/>
                    <a:pt x="73600" y="3896"/>
                    <a:pt x="73916" y="285"/>
                  </a:cubicBezTo>
                  <a:cubicBezTo>
                    <a:pt x="73916" y="254"/>
                    <a:pt x="73948" y="223"/>
                    <a:pt x="73948" y="222"/>
                  </a:cubicBezTo>
                  <a:lnTo>
                    <a:pt x="73948" y="222"/>
                  </a:lnTo>
                  <a:cubicBezTo>
                    <a:pt x="73916" y="254"/>
                    <a:pt x="73853" y="285"/>
                    <a:pt x="73790" y="285"/>
                  </a:cubicBezTo>
                  <a:cubicBezTo>
                    <a:pt x="67741" y="285"/>
                    <a:pt x="24164" y="222"/>
                    <a:pt x="18084" y="190"/>
                  </a:cubicBezTo>
                  <a:cubicBezTo>
                    <a:pt x="12067" y="127"/>
                    <a:pt x="6018" y="254"/>
                    <a:pt x="1" y="0"/>
                  </a:cubicBezTo>
                  <a:close/>
                </a:path>
              </a:pathLst>
            </a:custGeom>
            <a:solidFill>
              <a:srgbClr val="C7C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55"/>
            <p:cNvSpPr/>
            <p:nvPr/>
          </p:nvSpPr>
          <p:spPr>
            <a:xfrm>
              <a:off x="719938" y="2477341"/>
              <a:ext cx="2297810" cy="142754"/>
            </a:xfrm>
            <a:custGeom>
              <a:avLst/>
              <a:gdLst/>
              <a:ahLst/>
              <a:cxnLst/>
              <a:rect l="l" t="t" r="r" b="b"/>
              <a:pathLst>
                <a:path w="76409" h="4747" extrusionOk="0">
                  <a:moveTo>
                    <a:pt x="63510" y="1"/>
                  </a:moveTo>
                  <a:cubicBezTo>
                    <a:pt x="61764" y="1"/>
                    <a:pt x="60015" y="16"/>
                    <a:pt x="58263" y="27"/>
                  </a:cubicBezTo>
                  <a:cubicBezTo>
                    <a:pt x="53259" y="27"/>
                    <a:pt x="10727" y="154"/>
                    <a:pt x="5724" y="470"/>
                  </a:cubicBezTo>
                  <a:cubicBezTo>
                    <a:pt x="5502" y="502"/>
                    <a:pt x="5248" y="629"/>
                    <a:pt x="5185" y="882"/>
                  </a:cubicBezTo>
                  <a:cubicBezTo>
                    <a:pt x="4932" y="2022"/>
                    <a:pt x="4045" y="2940"/>
                    <a:pt x="2810" y="3004"/>
                  </a:cubicBezTo>
                  <a:cubicBezTo>
                    <a:pt x="2786" y="3004"/>
                    <a:pt x="2762" y="3005"/>
                    <a:pt x="2738" y="3005"/>
                  </a:cubicBezTo>
                  <a:cubicBezTo>
                    <a:pt x="1671" y="3005"/>
                    <a:pt x="990" y="2321"/>
                    <a:pt x="308" y="1547"/>
                  </a:cubicBezTo>
                  <a:cubicBezTo>
                    <a:pt x="271" y="1501"/>
                    <a:pt x="228" y="1481"/>
                    <a:pt x="188" y="1481"/>
                  </a:cubicBezTo>
                  <a:cubicBezTo>
                    <a:pt x="89" y="1481"/>
                    <a:pt x="1" y="1593"/>
                    <a:pt x="23" y="1705"/>
                  </a:cubicBezTo>
                  <a:cubicBezTo>
                    <a:pt x="150" y="2212"/>
                    <a:pt x="435" y="2655"/>
                    <a:pt x="815" y="3004"/>
                  </a:cubicBezTo>
                  <a:cubicBezTo>
                    <a:pt x="751" y="3099"/>
                    <a:pt x="751" y="3225"/>
                    <a:pt x="878" y="3320"/>
                  </a:cubicBezTo>
                  <a:cubicBezTo>
                    <a:pt x="2164" y="4388"/>
                    <a:pt x="3915" y="4571"/>
                    <a:pt x="5614" y="4571"/>
                  </a:cubicBezTo>
                  <a:cubicBezTo>
                    <a:pt x="6384" y="4571"/>
                    <a:pt x="7144" y="4534"/>
                    <a:pt x="7845" y="4524"/>
                  </a:cubicBezTo>
                  <a:cubicBezTo>
                    <a:pt x="8702" y="4515"/>
                    <a:pt x="9559" y="4511"/>
                    <a:pt x="10417" y="4511"/>
                  </a:cubicBezTo>
                  <a:cubicBezTo>
                    <a:pt x="12758" y="4511"/>
                    <a:pt x="15100" y="4541"/>
                    <a:pt x="17441" y="4587"/>
                  </a:cubicBezTo>
                  <a:cubicBezTo>
                    <a:pt x="20795" y="4654"/>
                    <a:pt x="34453" y="4746"/>
                    <a:pt x="47612" y="4746"/>
                  </a:cubicBezTo>
                  <a:cubicBezTo>
                    <a:pt x="59554" y="4746"/>
                    <a:pt x="71085" y="4670"/>
                    <a:pt x="74129" y="4429"/>
                  </a:cubicBezTo>
                  <a:cubicBezTo>
                    <a:pt x="74477" y="4397"/>
                    <a:pt x="74730" y="4144"/>
                    <a:pt x="74825" y="3890"/>
                  </a:cubicBezTo>
                  <a:cubicBezTo>
                    <a:pt x="75681" y="3605"/>
                    <a:pt x="76409" y="3035"/>
                    <a:pt x="76409" y="2022"/>
                  </a:cubicBezTo>
                  <a:cubicBezTo>
                    <a:pt x="76409" y="1864"/>
                    <a:pt x="76282" y="1674"/>
                    <a:pt x="76124" y="1642"/>
                  </a:cubicBezTo>
                  <a:cubicBezTo>
                    <a:pt x="75862" y="1603"/>
                    <a:pt x="75588" y="1580"/>
                    <a:pt x="75315" y="1580"/>
                  </a:cubicBezTo>
                  <a:cubicBezTo>
                    <a:pt x="74930" y="1580"/>
                    <a:pt x="74545" y="1626"/>
                    <a:pt x="74192" y="1737"/>
                  </a:cubicBezTo>
                  <a:cubicBezTo>
                    <a:pt x="74002" y="1737"/>
                    <a:pt x="73812" y="1705"/>
                    <a:pt x="73590" y="1674"/>
                  </a:cubicBezTo>
                  <a:cubicBezTo>
                    <a:pt x="74224" y="1389"/>
                    <a:pt x="74129" y="312"/>
                    <a:pt x="73305" y="280"/>
                  </a:cubicBezTo>
                  <a:cubicBezTo>
                    <a:pt x="70043" y="53"/>
                    <a:pt x="66781" y="1"/>
                    <a:pt x="63510" y="1"/>
                  </a:cubicBezTo>
                  <a:close/>
                </a:path>
              </a:pathLst>
            </a:custGeom>
            <a:solidFill>
              <a:srgbClr val="B0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55"/>
            <p:cNvSpPr/>
            <p:nvPr/>
          </p:nvSpPr>
          <p:spPr>
            <a:xfrm>
              <a:off x="853941" y="2524795"/>
              <a:ext cx="2169520" cy="91992"/>
            </a:xfrm>
            <a:custGeom>
              <a:avLst/>
              <a:gdLst/>
              <a:ahLst/>
              <a:cxnLst/>
              <a:rect l="l" t="t" r="r" b="b"/>
              <a:pathLst>
                <a:path w="72143" h="3059" extrusionOk="0">
                  <a:moveTo>
                    <a:pt x="72143" y="1"/>
                  </a:moveTo>
                  <a:cubicBezTo>
                    <a:pt x="72142" y="4"/>
                    <a:pt x="72142" y="8"/>
                    <a:pt x="72141" y="12"/>
                  </a:cubicBezTo>
                  <a:lnTo>
                    <a:pt x="72141" y="12"/>
                  </a:lnTo>
                  <a:cubicBezTo>
                    <a:pt x="72142" y="9"/>
                    <a:pt x="72143" y="5"/>
                    <a:pt x="72143" y="1"/>
                  </a:cubicBezTo>
                  <a:close/>
                  <a:moveTo>
                    <a:pt x="72141" y="12"/>
                  </a:moveTo>
                  <a:cubicBezTo>
                    <a:pt x="72135" y="32"/>
                    <a:pt x="72111" y="32"/>
                    <a:pt x="72111" y="32"/>
                  </a:cubicBezTo>
                  <a:cubicBezTo>
                    <a:pt x="65576" y="297"/>
                    <a:pt x="45622" y="550"/>
                    <a:pt x="28263" y="550"/>
                  </a:cubicBezTo>
                  <a:cubicBezTo>
                    <a:pt x="16518" y="550"/>
                    <a:pt x="5962" y="434"/>
                    <a:pt x="1553" y="127"/>
                  </a:cubicBezTo>
                  <a:cubicBezTo>
                    <a:pt x="1458" y="1236"/>
                    <a:pt x="888" y="2249"/>
                    <a:pt x="1" y="2756"/>
                  </a:cubicBezTo>
                  <a:cubicBezTo>
                    <a:pt x="5543" y="2787"/>
                    <a:pt x="48613" y="3041"/>
                    <a:pt x="54155" y="3041"/>
                  </a:cubicBezTo>
                  <a:cubicBezTo>
                    <a:pt x="57100" y="3041"/>
                    <a:pt x="60045" y="3041"/>
                    <a:pt x="62991" y="3009"/>
                  </a:cubicBezTo>
                  <a:cubicBezTo>
                    <a:pt x="63046" y="3009"/>
                    <a:pt x="63103" y="3008"/>
                    <a:pt x="63161" y="3008"/>
                  </a:cubicBezTo>
                  <a:cubicBezTo>
                    <a:pt x="63908" y="3008"/>
                    <a:pt x="64868" y="3058"/>
                    <a:pt x="65883" y="3058"/>
                  </a:cubicBezTo>
                  <a:cubicBezTo>
                    <a:pt x="68619" y="3058"/>
                    <a:pt x="71749" y="2695"/>
                    <a:pt x="72141" y="12"/>
                  </a:cubicBezTo>
                  <a:close/>
                </a:path>
              </a:pathLst>
            </a:custGeom>
            <a:solidFill>
              <a:srgbClr val="C7C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55"/>
            <p:cNvSpPr/>
            <p:nvPr/>
          </p:nvSpPr>
          <p:spPr>
            <a:xfrm>
              <a:off x="710135" y="1845157"/>
              <a:ext cx="2322860" cy="784922"/>
            </a:xfrm>
            <a:custGeom>
              <a:avLst/>
              <a:gdLst/>
              <a:ahLst/>
              <a:cxnLst/>
              <a:rect l="l" t="t" r="r" b="b"/>
              <a:pathLst>
                <a:path w="77242" h="26101" extrusionOk="0">
                  <a:moveTo>
                    <a:pt x="76925" y="22601"/>
                  </a:moveTo>
                  <a:lnTo>
                    <a:pt x="76925" y="22601"/>
                  </a:lnTo>
                  <a:cubicBezTo>
                    <a:pt x="76540" y="25294"/>
                    <a:pt x="73405" y="25658"/>
                    <a:pt x="70665" y="25658"/>
                  </a:cubicBezTo>
                  <a:cubicBezTo>
                    <a:pt x="69650" y="25658"/>
                    <a:pt x="68690" y="25608"/>
                    <a:pt x="67943" y="25608"/>
                  </a:cubicBezTo>
                  <a:cubicBezTo>
                    <a:pt x="67885" y="25608"/>
                    <a:pt x="67828" y="25609"/>
                    <a:pt x="67773" y="25609"/>
                  </a:cubicBezTo>
                  <a:cubicBezTo>
                    <a:pt x="64827" y="25641"/>
                    <a:pt x="61882" y="25641"/>
                    <a:pt x="58937" y="25641"/>
                  </a:cubicBezTo>
                  <a:cubicBezTo>
                    <a:pt x="53395" y="25641"/>
                    <a:pt x="10325" y="25387"/>
                    <a:pt x="4783" y="25356"/>
                  </a:cubicBezTo>
                  <a:cubicBezTo>
                    <a:pt x="5670" y="24849"/>
                    <a:pt x="6240" y="23836"/>
                    <a:pt x="6335" y="22759"/>
                  </a:cubicBezTo>
                  <a:cubicBezTo>
                    <a:pt x="10655" y="23047"/>
                    <a:pt x="20880" y="23157"/>
                    <a:pt x="32341" y="23157"/>
                  </a:cubicBezTo>
                  <a:cubicBezTo>
                    <a:pt x="49861" y="23157"/>
                    <a:pt x="70269" y="22900"/>
                    <a:pt x="76893" y="22632"/>
                  </a:cubicBezTo>
                  <a:cubicBezTo>
                    <a:pt x="76893" y="22632"/>
                    <a:pt x="76925" y="22601"/>
                    <a:pt x="76925" y="22601"/>
                  </a:cubicBezTo>
                  <a:close/>
                  <a:moveTo>
                    <a:pt x="6280" y="1"/>
                  </a:moveTo>
                  <a:cubicBezTo>
                    <a:pt x="4312" y="1"/>
                    <a:pt x="2345" y="22"/>
                    <a:pt x="381" y="84"/>
                  </a:cubicBezTo>
                  <a:cubicBezTo>
                    <a:pt x="254" y="84"/>
                    <a:pt x="222" y="211"/>
                    <a:pt x="254" y="274"/>
                  </a:cubicBezTo>
                  <a:cubicBezTo>
                    <a:pt x="254" y="306"/>
                    <a:pt x="254" y="306"/>
                    <a:pt x="254" y="337"/>
                  </a:cubicBezTo>
                  <a:cubicBezTo>
                    <a:pt x="127" y="3948"/>
                    <a:pt x="159" y="7558"/>
                    <a:pt x="159" y="11168"/>
                  </a:cubicBezTo>
                  <a:cubicBezTo>
                    <a:pt x="127" y="14747"/>
                    <a:pt x="1" y="18325"/>
                    <a:pt x="127" y="21904"/>
                  </a:cubicBezTo>
                  <a:cubicBezTo>
                    <a:pt x="191" y="23677"/>
                    <a:pt x="887" y="25356"/>
                    <a:pt x="2819" y="25704"/>
                  </a:cubicBezTo>
                  <a:cubicBezTo>
                    <a:pt x="3009" y="25740"/>
                    <a:pt x="3195" y="25758"/>
                    <a:pt x="3374" y="25758"/>
                  </a:cubicBezTo>
                  <a:cubicBezTo>
                    <a:pt x="3673" y="25758"/>
                    <a:pt x="3955" y="25708"/>
                    <a:pt x="4213" y="25609"/>
                  </a:cubicBezTo>
                  <a:cubicBezTo>
                    <a:pt x="9490" y="25993"/>
                    <a:pt x="36336" y="26068"/>
                    <a:pt x="52075" y="26068"/>
                  </a:cubicBezTo>
                  <a:cubicBezTo>
                    <a:pt x="57115" y="26068"/>
                    <a:pt x="61016" y="26060"/>
                    <a:pt x="62706" y="26053"/>
                  </a:cubicBezTo>
                  <a:cubicBezTo>
                    <a:pt x="64416" y="26053"/>
                    <a:pt x="66157" y="26100"/>
                    <a:pt x="67895" y="26100"/>
                  </a:cubicBezTo>
                  <a:cubicBezTo>
                    <a:pt x="69633" y="26100"/>
                    <a:pt x="71367" y="26053"/>
                    <a:pt x="73061" y="25863"/>
                  </a:cubicBezTo>
                  <a:cubicBezTo>
                    <a:pt x="75056" y="25673"/>
                    <a:pt x="76988" y="24722"/>
                    <a:pt x="77242" y="22569"/>
                  </a:cubicBezTo>
                  <a:cubicBezTo>
                    <a:pt x="77242" y="22472"/>
                    <a:pt x="77186" y="22431"/>
                    <a:pt x="77118" y="22431"/>
                  </a:cubicBezTo>
                  <a:cubicBezTo>
                    <a:pt x="77096" y="22431"/>
                    <a:pt x="77074" y="22435"/>
                    <a:pt x="77052" y="22442"/>
                  </a:cubicBezTo>
                  <a:cubicBezTo>
                    <a:pt x="77052" y="22347"/>
                    <a:pt x="76988" y="22252"/>
                    <a:pt x="76893" y="22252"/>
                  </a:cubicBezTo>
                  <a:cubicBezTo>
                    <a:pt x="76102" y="22284"/>
                    <a:pt x="75310" y="22316"/>
                    <a:pt x="74550" y="22347"/>
                  </a:cubicBezTo>
                  <a:cubicBezTo>
                    <a:pt x="74613" y="18737"/>
                    <a:pt x="74581" y="15158"/>
                    <a:pt x="74581" y="11548"/>
                  </a:cubicBezTo>
                  <a:cubicBezTo>
                    <a:pt x="74613" y="7938"/>
                    <a:pt x="74835" y="4233"/>
                    <a:pt x="74581" y="622"/>
                  </a:cubicBezTo>
                  <a:cubicBezTo>
                    <a:pt x="74561" y="561"/>
                    <a:pt x="74527" y="526"/>
                    <a:pt x="74489" y="526"/>
                  </a:cubicBezTo>
                  <a:cubicBezTo>
                    <a:pt x="74468" y="526"/>
                    <a:pt x="74445" y="537"/>
                    <a:pt x="74423" y="559"/>
                  </a:cubicBezTo>
                  <a:cubicBezTo>
                    <a:pt x="74423" y="559"/>
                    <a:pt x="74391" y="591"/>
                    <a:pt x="74391" y="622"/>
                  </a:cubicBezTo>
                  <a:cubicBezTo>
                    <a:pt x="74075" y="4201"/>
                    <a:pt x="74296" y="7938"/>
                    <a:pt x="74265" y="11548"/>
                  </a:cubicBezTo>
                  <a:cubicBezTo>
                    <a:pt x="74233" y="15158"/>
                    <a:pt x="74138" y="18737"/>
                    <a:pt x="74170" y="22347"/>
                  </a:cubicBezTo>
                  <a:cubicBezTo>
                    <a:pt x="69657" y="22489"/>
                    <a:pt x="57655" y="22523"/>
                    <a:pt x="44854" y="22523"/>
                  </a:cubicBezTo>
                  <a:cubicBezTo>
                    <a:pt x="32985" y="22523"/>
                    <a:pt x="20429" y="22494"/>
                    <a:pt x="12523" y="22494"/>
                  </a:cubicBezTo>
                  <a:cubicBezTo>
                    <a:pt x="9869" y="22494"/>
                    <a:pt x="7739" y="22497"/>
                    <a:pt x="6335" y="22506"/>
                  </a:cubicBezTo>
                  <a:cubicBezTo>
                    <a:pt x="6335" y="22458"/>
                    <a:pt x="6303" y="22434"/>
                    <a:pt x="6267" y="22434"/>
                  </a:cubicBezTo>
                  <a:cubicBezTo>
                    <a:pt x="6232" y="22434"/>
                    <a:pt x="6192" y="22458"/>
                    <a:pt x="6176" y="22506"/>
                  </a:cubicBezTo>
                  <a:cubicBezTo>
                    <a:pt x="6081" y="23931"/>
                    <a:pt x="5099" y="25134"/>
                    <a:pt x="3801" y="25356"/>
                  </a:cubicBezTo>
                  <a:lnTo>
                    <a:pt x="3104" y="25356"/>
                  </a:lnTo>
                  <a:cubicBezTo>
                    <a:pt x="3104" y="25356"/>
                    <a:pt x="3073" y="25356"/>
                    <a:pt x="3073" y="25387"/>
                  </a:cubicBezTo>
                  <a:cubicBezTo>
                    <a:pt x="2883" y="25356"/>
                    <a:pt x="2693" y="25324"/>
                    <a:pt x="2503" y="25261"/>
                  </a:cubicBezTo>
                  <a:cubicBezTo>
                    <a:pt x="856" y="24691"/>
                    <a:pt x="539" y="23139"/>
                    <a:pt x="507" y="21619"/>
                  </a:cubicBezTo>
                  <a:cubicBezTo>
                    <a:pt x="476" y="19275"/>
                    <a:pt x="507" y="16932"/>
                    <a:pt x="507" y="14557"/>
                  </a:cubicBezTo>
                  <a:cubicBezTo>
                    <a:pt x="507" y="9838"/>
                    <a:pt x="634" y="5088"/>
                    <a:pt x="476" y="337"/>
                  </a:cubicBezTo>
                  <a:lnTo>
                    <a:pt x="476" y="337"/>
                  </a:lnTo>
                  <a:cubicBezTo>
                    <a:pt x="3722" y="474"/>
                    <a:pt x="6978" y="500"/>
                    <a:pt x="10232" y="500"/>
                  </a:cubicBezTo>
                  <a:cubicBezTo>
                    <a:pt x="12240" y="500"/>
                    <a:pt x="14247" y="490"/>
                    <a:pt x="16252" y="490"/>
                  </a:cubicBezTo>
                  <a:cubicBezTo>
                    <a:pt x="17021" y="490"/>
                    <a:pt x="17790" y="492"/>
                    <a:pt x="18559" y="496"/>
                  </a:cubicBezTo>
                  <a:cubicBezTo>
                    <a:pt x="24639" y="527"/>
                    <a:pt x="68216" y="591"/>
                    <a:pt x="74265" y="591"/>
                  </a:cubicBezTo>
                  <a:cubicBezTo>
                    <a:pt x="74328" y="591"/>
                    <a:pt x="74391" y="591"/>
                    <a:pt x="74423" y="527"/>
                  </a:cubicBezTo>
                  <a:cubicBezTo>
                    <a:pt x="74518" y="432"/>
                    <a:pt x="74486" y="211"/>
                    <a:pt x="74265" y="211"/>
                  </a:cubicBezTo>
                  <a:cubicBezTo>
                    <a:pt x="68216" y="147"/>
                    <a:pt x="24639" y="147"/>
                    <a:pt x="18559" y="116"/>
                  </a:cubicBezTo>
                  <a:cubicBezTo>
                    <a:pt x="14474" y="94"/>
                    <a:pt x="10374" y="1"/>
                    <a:pt x="62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9" name="Google Shape;1929;p55"/>
          <p:cNvGrpSpPr/>
          <p:nvPr/>
        </p:nvGrpSpPr>
        <p:grpSpPr>
          <a:xfrm>
            <a:off x="6070077" y="3339068"/>
            <a:ext cx="2346647" cy="395153"/>
            <a:chOff x="6070077" y="3339068"/>
            <a:chExt cx="2346647" cy="395153"/>
          </a:xfrm>
        </p:grpSpPr>
        <p:sp>
          <p:nvSpPr>
            <p:cNvPr id="1930" name="Google Shape;1930;p55"/>
            <p:cNvSpPr/>
            <p:nvPr/>
          </p:nvSpPr>
          <p:spPr>
            <a:xfrm>
              <a:off x="6079580" y="3340722"/>
              <a:ext cx="2337144" cy="393499"/>
            </a:xfrm>
            <a:custGeom>
              <a:avLst/>
              <a:gdLst/>
              <a:ahLst/>
              <a:cxnLst/>
              <a:rect l="l" t="t" r="r" b="b"/>
              <a:pathLst>
                <a:path w="77717" h="13085" extrusionOk="0">
                  <a:moveTo>
                    <a:pt x="76270" y="1"/>
                  </a:moveTo>
                  <a:cubicBezTo>
                    <a:pt x="75908" y="1"/>
                    <a:pt x="75563" y="239"/>
                    <a:pt x="75563" y="737"/>
                  </a:cubicBezTo>
                  <a:cubicBezTo>
                    <a:pt x="75563" y="3461"/>
                    <a:pt x="76102" y="8433"/>
                    <a:pt x="73157" y="9890"/>
                  </a:cubicBezTo>
                  <a:cubicBezTo>
                    <a:pt x="71700" y="10650"/>
                    <a:pt x="69800" y="10555"/>
                    <a:pt x="68184" y="10650"/>
                  </a:cubicBezTo>
                  <a:cubicBezTo>
                    <a:pt x="66411" y="10776"/>
                    <a:pt x="64606" y="10871"/>
                    <a:pt x="62832" y="10935"/>
                  </a:cubicBezTo>
                  <a:cubicBezTo>
                    <a:pt x="59254" y="11125"/>
                    <a:pt x="15455" y="11251"/>
                    <a:pt x="11877" y="11251"/>
                  </a:cubicBezTo>
                  <a:cubicBezTo>
                    <a:pt x="9216" y="11228"/>
                    <a:pt x="6539" y="11073"/>
                    <a:pt x="3882" y="11073"/>
                  </a:cubicBezTo>
                  <a:cubicBezTo>
                    <a:pt x="2870" y="11073"/>
                    <a:pt x="1860" y="11095"/>
                    <a:pt x="856" y="11156"/>
                  </a:cubicBezTo>
                  <a:cubicBezTo>
                    <a:pt x="223" y="11188"/>
                    <a:pt x="1" y="12170"/>
                    <a:pt x="698" y="12296"/>
                  </a:cubicBezTo>
                  <a:cubicBezTo>
                    <a:pt x="4688" y="13025"/>
                    <a:pt x="8932" y="13025"/>
                    <a:pt x="12985" y="13056"/>
                  </a:cubicBezTo>
                  <a:cubicBezTo>
                    <a:pt x="14177" y="13074"/>
                    <a:pt x="18539" y="13085"/>
                    <a:pt x="24292" y="13085"/>
                  </a:cubicBezTo>
                  <a:cubicBezTo>
                    <a:pt x="39027" y="13085"/>
                    <a:pt x="62884" y="13017"/>
                    <a:pt x="65936" y="12835"/>
                  </a:cubicBezTo>
                  <a:cubicBezTo>
                    <a:pt x="68881" y="12645"/>
                    <a:pt x="73062" y="12898"/>
                    <a:pt x="75342" y="10650"/>
                  </a:cubicBezTo>
                  <a:cubicBezTo>
                    <a:pt x="77717" y="8274"/>
                    <a:pt x="77432" y="3746"/>
                    <a:pt x="77083" y="737"/>
                  </a:cubicBezTo>
                  <a:cubicBezTo>
                    <a:pt x="77035" y="255"/>
                    <a:pt x="76644" y="1"/>
                    <a:pt x="76270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55"/>
            <p:cNvSpPr/>
            <p:nvPr/>
          </p:nvSpPr>
          <p:spPr>
            <a:xfrm>
              <a:off x="6076723" y="3349533"/>
              <a:ext cx="2300967" cy="346676"/>
            </a:xfrm>
            <a:custGeom>
              <a:avLst/>
              <a:gdLst/>
              <a:ahLst/>
              <a:cxnLst/>
              <a:rect l="l" t="t" r="r" b="b"/>
              <a:pathLst>
                <a:path w="76514" h="11528" extrusionOk="0">
                  <a:moveTo>
                    <a:pt x="76513" y="1"/>
                  </a:moveTo>
                  <a:cubicBezTo>
                    <a:pt x="76482" y="33"/>
                    <a:pt x="76450" y="33"/>
                    <a:pt x="76450" y="33"/>
                  </a:cubicBezTo>
                  <a:cubicBezTo>
                    <a:pt x="70103" y="352"/>
                    <a:pt x="52394" y="537"/>
                    <a:pt x="35377" y="537"/>
                  </a:cubicBezTo>
                  <a:cubicBezTo>
                    <a:pt x="20301" y="537"/>
                    <a:pt x="5768" y="392"/>
                    <a:pt x="159" y="64"/>
                  </a:cubicBezTo>
                  <a:lnTo>
                    <a:pt x="96" y="64"/>
                  </a:lnTo>
                  <a:lnTo>
                    <a:pt x="1" y="223"/>
                  </a:lnTo>
                  <a:cubicBezTo>
                    <a:pt x="96" y="223"/>
                    <a:pt x="159" y="254"/>
                    <a:pt x="159" y="349"/>
                  </a:cubicBezTo>
                  <a:cubicBezTo>
                    <a:pt x="128" y="2186"/>
                    <a:pt x="96" y="3991"/>
                    <a:pt x="159" y="5828"/>
                  </a:cubicBezTo>
                  <a:cubicBezTo>
                    <a:pt x="159" y="6715"/>
                    <a:pt x="223" y="7633"/>
                    <a:pt x="254" y="8551"/>
                  </a:cubicBezTo>
                  <a:cubicBezTo>
                    <a:pt x="286" y="9217"/>
                    <a:pt x="128" y="10927"/>
                    <a:pt x="729" y="11402"/>
                  </a:cubicBezTo>
                  <a:cubicBezTo>
                    <a:pt x="761" y="11433"/>
                    <a:pt x="761" y="11433"/>
                    <a:pt x="761" y="11465"/>
                  </a:cubicBezTo>
                  <a:cubicBezTo>
                    <a:pt x="2458" y="11509"/>
                    <a:pt x="6282" y="11527"/>
                    <a:pt x="11255" y="11527"/>
                  </a:cubicBezTo>
                  <a:cubicBezTo>
                    <a:pt x="27905" y="11527"/>
                    <a:pt x="57435" y="11319"/>
                    <a:pt x="63117" y="11148"/>
                  </a:cubicBezTo>
                  <a:cubicBezTo>
                    <a:pt x="65018" y="11117"/>
                    <a:pt x="66886" y="11053"/>
                    <a:pt x="68786" y="11022"/>
                  </a:cubicBezTo>
                  <a:cubicBezTo>
                    <a:pt x="69325" y="10990"/>
                    <a:pt x="69863" y="10990"/>
                    <a:pt x="70433" y="10958"/>
                  </a:cubicBezTo>
                  <a:cubicBezTo>
                    <a:pt x="71446" y="10325"/>
                    <a:pt x="71605" y="9058"/>
                    <a:pt x="71605" y="7855"/>
                  </a:cubicBezTo>
                  <a:cubicBezTo>
                    <a:pt x="71605" y="7791"/>
                    <a:pt x="71668" y="7728"/>
                    <a:pt x="71763" y="7728"/>
                  </a:cubicBezTo>
                  <a:cubicBezTo>
                    <a:pt x="71915" y="7747"/>
                    <a:pt x="72063" y="7756"/>
                    <a:pt x="72206" y="7756"/>
                  </a:cubicBezTo>
                  <a:cubicBezTo>
                    <a:pt x="74207" y="7756"/>
                    <a:pt x="75348" y="5967"/>
                    <a:pt x="76323" y="4371"/>
                  </a:cubicBezTo>
                  <a:cubicBezTo>
                    <a:pt x="76482" y="2851"/>
                    <a:pt x="76450" y="1331"/>
                    <a:pt x="76482" y="96"/>
                  </a:cubicBezTo>
                  <a:cubicBezTo>
                    <a:pt x="76482" y="64"/>
                    <a:pt x="76482" y="33"/>
                    <a:pt x="76513" y="1"/>
                  </a:cubicBezTo>
                  <a:close/>
                </a:path>
              </a:pathLst>
            </a:custGeom>
            <a:solidFill>
              <a:srgbClr val="95D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55"/>
            <p:cNvSpPr/>
            <p:nvPr/>
          </p:nvSpPr>
          <p:spPr>
            <a:xfrm>
              <a:off x="8188143" y="3486965"/>
              <a:ext cx="184134" cy="192374"/>
            </a:xfrm>
            <a:custGeom>
              <a:avLst/>
              <a:gdLst/>
              <a:ahLst/>
              <a:cxnLst/>
              <a:rect l="l" t="t" r="r" b="b"/>
              <a:pathLst>
                <a:path w="6123" h="6397" extrusionOk="0">
                  <a:moveTo>
                    <a:pt x="5723" y="1"/>
                  </a:moveTo>
                  <a:cubicBezTo>
                    <a:pt x="5625" y="1"/>
                    <a:pt x="5532" y="53"/>
                    <a:pt x="5479" y="181"/>
                  </a:cubicBezTo>
                  <a:cubicBezTo>
                    <a:pt x="4719" y="1701"/>
                    <a:pt x="3136" y="2651"/>
                    <a:pt x="1457" y="2746"/>
                  </a:cubicBezTo>
                  <a:cubicBezTo>
                    <a:pt x="1267" y="2778"/>
                    <a:pt x="982" y="2905"/>
                    <a:pt x="950" y="3158"/>
                  </a:cubicBezTo>
                  <a:cubicBezTo>
                    <a:pt x="824" y="4076"/>
                    <a:pt x="887" y="5280"/>
                    <a:pt x="159" y="5977"/>
                  </a:cubicBezTo>
                  <a:cubicBezTo>
                    <a:pt x="0" y="6135"/>
                    <a:pt x="127" y="6357"/>
                    <a:pt x="349" y="6388"/>
                  </a:cubicBezTo>
                  <a:cubicBezTo>
                    <a:pt x="388" y="6394"/>
                    <a:pt x="427" y="6397"/>
                    <a:pt x="466" y="6397"/>
                  </a:cubicBezTo>
                  <a:cubicBezTo>
                    <a:pt x="647" y="6397"/>
                    <a:pt x="820" y="6340"/>
                    <a:pt x="950" y="6262"/>
                  </a:cubicBezTo>
                  <a:cubicBezTo>
                    <a:pt x="1014" y="6293"/>
                    <a:pt x="1109" y="6325"/>
                    <a:pt x="1172" y="6325"/>
                  </a:cubicBezTo>
                  <a:cubicBezTo>
                    <a:pt x="1236" y="6328"/>
                    <a:pt x="1299" y="6329"/>
                    <a:pt x="1363" y="6329"/>
                  </a:cubicBezTo>
                  <a:cubicBezTo>
                    <a:pt x="2678" y="6329"/>
                    <a:pt x="3840" y="5706"/>
                    <a:pt x="4656" y="4678"/>
                  </a:cubicBezTo>
                  <a:cubicBezTo>
                    <a:pt x="5669" y="3443"/>
                    <a:pt x="5827" y="1986"/>
                    <a:pt x="6081" y="435"/>
                  </a:cubicBezTo>
                  <a:cubicBezTo>
                    <a:pt x="6123" y="204"/>
                    <a:pt x="5914" y="1"/>
                    <a:pt x="5723" y="1"/>
                  </a:cubicBezTo>
                  <a:close/>
                </a:path>
              </a:pathLst>
            </a:custGeom>
            <a:solidFill>
              <a:srgbClr val="89C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55"/>
            <p:cNvSpPr/>
            <p:nvPr/>
          </p:nvSpPr>
          <p:spPr>
            <a:xfrm>
              <a:off x="8206217" y="3498122"/>
              <a:ext cx="163865" cy="180014"/>
            </a:xfrm>
            <a:custGeom>
              <a:avLst/>
              <a:gdLst/>
              <a:ahLst/>
              <a:cxnLst/>
              <a:rect l="l" t="t" r="r" b="b"/>
              <a:pathLst>
                <a:path w="5449" h="5986" extrusionOk="0">
                  <a:moveTo>
                    <a:pt x="5448" y="0"/>
                  </a:moveTo>
                  <a:lnTo>
                    <a:pt x="5448" y="0"/>
                  </a:lnTo>
                  <a:cubicBezTo>
                    <a:pt x="4561" y="1520"/>
                    <a:pt x="3516" y="2692"/>
                    <a:pt x="1711" y="3104"/>
                  </a:cubicBezTo>
                  <a:cubicBezTo>
                    <a:pt x="1014" y="3262"/>
                    <a:pt x="1078" y="3357"/>
                    <a:pt x="1014" y="4022"/>
                  </a:cubicBezTo>
                  <a:cubicBezTo>
                    <a:pt x="951" y="4434"/>
                    <a:pt x="824" y="4846"/>
                    <a:pt x="634" y="5194"/>
                  </a:cubicBezTo>
                  <a:cubicBezTo>
                    <a:pt x="476" y="5511"/>
                    <a:pt x="254" y="5764"/>
                    <a:pt x="1" y="5986"/>
                  </a:cubicBezTo>
                  <a:cubicBezTo>
                    <a:pt x="919" y="5891"/>
                    <a:pt x="1806" y="5701"/>
                    <a:pt x="2598" y="5257"/>
                  </a:cubicBezTo>
                  <a:cubicBezTo>
                    <a:pt x="4435" y="4276"/>
                    <a:pt x="5131" y="2217"/>
                    <a:pt x="5448" y="0"/>
                  </a:cubicBezTo>
                  <a:close/>
                </a:path>
              </a:pathLst>
            </a:custGeom>
            <a:solidFill>
              <a:srgbClr val="95D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55"/>
            <p:cNvSpPr/>
            <p:nvPr/>
          </p:nvSpPr>
          <p:spPr>
            <a:xfrm>
              <a:off x="6070077" y="3346917"/>
              <a:ext cx="2320935" cy="361471"/>
            </a:xfrm>
            <a:custGeom>
              <a:avLst/>
              <a:gdLst/>
              <a:ahLst/>
              <a:cxnLst/>
              <a:rect l="l" t="t" r="r" b="b"/>
              <a:pathLst>
                <a:path w="77178" h="12020" extrusionOk="0">
                  <a:moveTo>
                    <a:pt x="76481" y="5028"/>
                  </a:moveTo>
                  <a:cubicBezTo>
                    <a:pt x="76164" y="7245"/>
                    <a:pt x="75468" y="9304"/>
                    <a:pt x="73631" y="10285"/>
                  </a:cubicBezTo>
                  <a:cubicBezTo>
                    <a:pt x="72839" y="10729"/>
                    <a:pt x="71952" y="10919"/>
                    <a:pt x="71034" y="11014"/>
                  </a:cubicBezTo>
                  <a:cubicBezTo>
                    <a:pt x="71287" y="10792"/>
                    <a:pt x="71509" y="10539"/>
                    <a:pt x="71667" y="10222"/>
                  </a:cubicBezTo>
                  <a:cubicBezTo>
                    <a:pt x="71857" y="9874"/>
                    <a:pt x="71984" y="9462"/>
                    <a:pt x="72047" y="9050"/>
                  </a:cubicBezTo>
                  <a:cubicBezTo>
                    <a:pt x="72111" y="8385"/>
                    <a:pt x="72079" y="8290"/>
                    <a:pt x="72744" y="8132"/>
                  </a:cubicBezTo>
                  <a:cubicBezTo>
                    <a:pt x="74549" y="7720"/>
                    <a:pt x="75594" y="6548"/>
                    <a:pt x="76481" y="5028"/>
                  </a:cubicBezTo>
                  <a:close/>
                  <a:moveTo>
                    <a:pt x="76899" y="0"/>
                  </a:moveTo>
                  <a:cubicBezTo>
                    <a:pt x="76865" y="0"/>
                    <a:pt x="76830" y="8"/>
                    <a:pt x="76798" y="25"/>
                  </a:cubicBezTo>
                  <a:lnTo>
                    <a:pt x="76734" y="88"/>
                  </a:lnTo>
                  <a:cubicBezTo>
                    <a:pt x="76703" y="120"/>
                    <a:pt x="76703" y="151"/>
                    <a:pt x="76703" y="183"/>
                  </a:cubicBezTo>
                  <a:cubicBezTo>
                    <a:pt x="76671" y="1386"/>
                    <a:pt x="76703" y="2906"/>
                    <a:pt x="76544" y="4427"/>
                  </a:cubicBezTo>
                  <a:cubicBezTo>
                    <a:pt x="75568" y="6024"/>
                    <a:pt x="74426" y="7843"/>
                    <a:pt x="72421" y="7843"/>
                  </a:cubicBezTo>
                  <a:cubicBezTo>
                    <a:pt x="72280" y="7843"/>
                    <a:pt x="72134" y="7834"/>
                    <a:pt x="71984" y="7815"/>
                  </a:cubicBezTo>
                  <a:cubicBezTo>
                    <a:pt x="71889" y="7815"/>
                    <a:pt x="71826" y="7878"/>
                    <a:pt x="71826" y="7942"/>
                  </a:cubicBezTo>
                  <a:cubicBezTo>
                    <a:pt x="71826" y="9114"/>
                    <a:pt x="71667" y="10380"/>
                    <a:pt x="70654" y="11014"/>
                  </a:cubicBezTo>
                  <a:cubicBezTo>
                    <a:pt x="70084" y="11077"/>
                    <a:pt x="69546" y="11077"/>
                    <a:pt x="69007" y="11077"/>
                  </a:cubicBezTo>
                  <a:cubicBezTo>
                    <a:pt x="67107" y="11140"/>
                    <a:pt x="65239" y="11172"/>
                    <a:pt x="63338" y="11235"/>
                  </a:cubicBezTo>
                  <a:cubicBezTo>
                    <a:pt x="57560" y="11384"/>
                    <a:pt x="27117" y="11611"/>
                    <a:pt x="10639" y="11611"/>
                  </a:cubicBezTo>
                  <a:cubicBezTo>
                    <a:pt x="6075" y="11611"/>
                    <a:pt x="2583" y="11593"/>
                    <a:pt x="982" y="11552"/>
                  </a:cubicBezTo>
                  <a:cubicBezTo>
                    <a:pt x="982" y="11520"/>
                    <a:pt x="982" y="11520"/>
                    <a:pt x="950" y="11489"/>
                  </a:cubicBezTo>
                  <a:cubicBezTo>
                    <a:pt x="349" y="11014"/>
                    <a:pt x="507" y="9304"/>
                    <a:pt x="475" y="8638"/>
                  </a:cubicBezTo>
                  <a:cubicBezTo>
                    <a:pt x="444" y="7720"/>
                    <a:pt x="380" y="6802"/>
                    <a:pt x="380" y="5915"/>
                  </a:cubicBezTo>
                  <a:cubicBezTo>
                    <a:pt x="317" y="4078"/>
                    <a:pt x="349" y="2273"/>
                    <a:pt x="380" y="436"/>
                  </a:cubicBezTo>
                  <a:cubicBezTo>
                    <a:pt x="380" y="341"/>
                    <a:pt x="317" y="310"/>
                    <a:pt x="222" y="310"/>
                  </a:cubicBezTo>
                  <a:cubicBezTo>
                    <a:pt x="159" y="310"/>
                    <a:pt x="95" y="341"/>
                    <a:pt x="64" y="436"/>
                  </a:cubicBezTo>
                  <a:cubicBezTo>
                    <a:pt x="0" y="2811"/>
                    <a:pt x="0" y="5187"/>
                    <a:pt x="127" y="7530"/>
                  </a:cubicBezTo>
                  <a:cubicBezTo>
                    <a:pt x="159" y="8607"/>
                    <a:pt x="95" y="9779"/>
                    <a:pt x="317" y="10824"/>
                  </a:cubicBezTo>
                  <a:cubicBezTo>
                    <a:pt x="412" y="11172"/>
                    <a:pt x="444" y="11362"/>
                    <a:pt x="665" y="11552"/>
                  </a:cubicBezTo>
                  <a:cubicBezTo>
                    <a:pt x="634" y="11584"/>
                    <a:pt x="665" y="11679"/>
                    <a:pt x="729" y="11679"/>
                  </a:cubicBezTo>
                  <a:cubicBezTo>
                    <a:pt x="3678" y="11930"/>
                    <a:pt x="11426" y="12019"/>
                    <a:pt x="20664" y="12019"/>
                  </a:cubicBezTo>
                  <a:cubicBezTo>
                    <a:pt x="38209" y="12019"/>
                    <a:pt x="61125" y="11697"/>
                    <a:pt x="66727" y="11552"/>
                  </a:cubicBezTo>
                  <a:cubicBezTo>
                    <a:pt x="69451" y="11457"/>
                    <a:pt x="73187" y="11900"/>
                    <a:pt x="75151" y="9589"/>
                  </a:cubicBezTo>
                  <a:cubicBezTo>
                    <a:pt x="77178" y="7277"/>
                    <a:pt x="77051" y="3033"/>
                    <a:pt x="77083" y="183"/>
                  </a:cubicBezTo>
                  <a:cubicBezTo>
                    <a:pt x="77083" y="65"/>
                    <a:pt x="76996" y="0"/>
                    <a:pt x="768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55"/>
            <p:cNvSpPr/>
            <p:nvPr/>
          </p:nvSpPr>
          <p:spPr>
            <a:xfrm>
              <a:off x="6076723" y="3339068"/>
              <a:ext cx="2304786" cy="26313"/>
            </a:xfrm>
            <a:custGeom>
              <a:avLst/>
              <a:gdLst/>
              <a:ahLst/>
              <a:cxnLst/>
              <a:rect l="l" t="t" r="r" b="b"/>
              <a:pathLst>
                <a:path w="76641" h="875" extrusionOk="0">
                  <a:moveTo>
                    <a:pt x="76450" y="1"/>
                  </a:moveTo>
                  <a:cubicBezTo>
                    <a:pt x="70433" y="159"/>
                    <a:pt x="24196" y="349"/>
                    <a:pt x="18179" y="381"/>
                  </a:cubicBezTo>
                  <a:cubicBezTo>
                    <a:pt x="12162" y="381"/>
                    <a:pt x="6176" y="222"/>
                    <a:pt x="159" y="191"/>
                  </a:cubicBezTo>
                  <a:cubicBezTo>
                    <a:pt x="33" y="191"/>
                    <a:pt x="1" y="349"/>
                    <a:pt x="96" y="412"/>
                  </a:cubicBezTo>
                  <a:lnTo>
                    <a:pt x="159" y="412"/>
                  </a:lnTo>
                  <a:cubicBezTo>
                    <a:pt x="5687" y="735"/>
                    <a:pt x="19883" y="874"/>
                    <a:pt x="34724" y="874"/>
                  </a:cubicBezTo>
                  <a:cubicBezTo>
                    <a:pt x="51939" y="874"/>
                    <a:pt x="70021" y="687"/>
                    <a:pt x="76450" y="381"/>
                  </a:cubicBezTo>
                  <a:cubicBezTo>
                    <a:pt x="76450" y="381"/>
                    <a:pt x="76482" y="381"/>
                    <a:pt x="76513" y="349"/>
                  </a:cubicBezTo>
                  <a:lnTo>
                    <a:pt x="76577" y="286"/>
                  </a:lnTo>
                  <a:cubicBezTo>
                    <a:pt x="76640" y="191"/>
                    <a:pt x="76608" y="1"/>
                    <a:pt x="764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6" name="Google Shape;1936;p55"/>
          <p:cNvGrpSpPr/>
          <p:nvPr/>
        </p:nvGrpSpPr>
        <p:grpSpPr>
          <a:xfrm>
            <a:off x="6031975" y="3792381"/>
            <a:ext cx="2401891" cy="862780"/>
            <a:chOff x="6031975" y="3792381"/>
            <a:chExt cx="2401891" cy="862780"/>
          </a:xfrm>
        </p:grpSpPr>
        <p:sp>
          <p:nvSpPr>
            <p:cNvPr id="1937" name="Google Shape;1937;p55"/>
            <p:cNvSpPr/>
            <p:nvPr/>
          </p:nvSpPr>
          <p:spPr>
            <a:xfrm>
              <a:off x="6031975" y="3803598"/>
              <a:ext cx="2401891" cy="851563"/>
            </a:xfrm>
            <a:custGeom>
              <a:avLst/>
              <a:gdLst/>
              <a:ahLst/>
              <a:cxnLst/>
              <a:rect l="l" t="t" r="r" b="b"/>
              <a:pathLst>
                <a:path w="79870" h="28317" extrusionOk="0">
                  <a:moveTo>
                    <a:pt x="78401" y="0"/>
                  </a:moveTo>
                  <a:cubicBezTo>
                    <a:pt x="77875" y="0"/>
                    <a:pt x="77368" y="340"/>
                    <a:pt x="77400" y="1021"/>
                  </a:cubicBezTo>
                  <a:cubicBezTo>
                    <a:pt x="77653" y="5550"/>
                    <a:pt x="77210" y="9952"/>
                    <a:pt x="75816" y="14291"/>
                  </a:cubicBezTo>
                  <a:cubicBezTo>
                    <a:pt x="74676" y="17901"/>
                    <a:pt x="72903" y="22271"/>
                    <a:pt x="69356" y="24140"/>
                  </a:cubicBezTo>
                  <a:cubicBezTo>
                    <a:pt x="67392" y="25153"/>
                    <a:pt x="65112" y="25185"/>
                    <a:pt x="62990" y="25375"/>
                  </a:cubicBezTo>
                  <a:cubicBezTo>
                    <a:pt x="60647" y="25533"/>
                    <a:pt x="18084" y="25691"/>
                    <a:pt x="15740" y="25850"/>
                  </a:cubicBezTo>
                  <a:cubicBezTo>
                    <a:pt x="10863" y="26135"/>
                    <a:pt x="5954" y="26166"/>
                    <a:pt x="1077" y="26546"/>
                  </a:cubicBezTo>
                  <a:cubicBezTo>
                    <a:pt x="1" y="26641"/>
                    <a:pt x="1" y="28193"/>
                    <a:pt x="1077" y="28225"/>
                  </a:cubicBezTo>
                  <a:cubicBezTo>
                    <a:pt x="2456" y="28289"/>
                    <a:pt x="3841" y="28317"/>
                    <a:pt x="5230" y="28317"/>
                  </a:cubicBezTo>
                  <a:cubicBezTo>
                    <a:pt x="9293" y="28317"/>
                    <a:pt x="13382" y="28081"/>
                    <a:pt x="17418" y="27845"/>
                  </a:cubicBezTo>
                  <a:cubicBezTo>
                    <a:pt x="19984" y="27718"/>
                    <a:pt x="62800" y="27560"/>
                    <a:pt x="65365" y="27338"/>
                  </a:cubicBezTo>
                  <a:cubicBezTo>
                    <a:pt x="67392" y="27148"/>
                    <a:pt x="69419" y="26768"/>
                    <a:pt x="71193" y="25596"/>
                  </a:cubicBezTo>
                  <a:cubicBezTo>
                    <a:pt x="74613" y="23348"/>
                    <a:pt x="76418" y="19358"/>
                    <a:pt x="77653" y="15589"/>
                  </a:cubicBezTo>
                  <a:cubicBezTo>
                    <a:pt x="79173" y="10965"/>
                    <a:pt x="79870" y="5898"/>
                    <a:pt x="79522" y="1021"/>
                  </a:cubicBezTo>
                  <a:cubicBezTo>
                    <a:pt x="79474" y="340"/>
                    <a:pt x="78928" y="0"/>
                    <a:pt x="78401" y="0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55"/>
            <p:cNvSpPr/>
            <p:nvPr/>
          </p:nvSpPr>
          <p:spPr>
            <a:xfrm>
              <a:off x="6052935" y="3804771"/>
              <a:ext cx="2352361" cy="813762"/>
            </a:xfrm>
            <a:custGeom>
              <a:avLst/>
              <a:gdLst/>
              <a:ahLst/>
              <a:cxnLst/>
              <a:rect l="l" t="t" r="r" b="b"/>
              <a:pathLst>
                <a:path w="78223" h="27060" extrusionOk="0">
                  <a:moveTo>
                    <a:pt x="127" y="1"/>
                  </a:moveTo>
                  <a:lnTo>
                    <a:pt x="0" y="127"/>
                  </a:lnTo>
                  <a:cubicBezTo>
                    <a:pt x="32" y="127"/>
                    <a:pt x="64" y="159"/>
                    <a:pt x="95" y="191"/>
                  </a:cubicBezTo>
                  <a:cubicBezTo>
                    <a:pt x="760" y="8995"/>
                    <a:pt x="539" y="17925"/>
                    <a:pt x="380" y="26729"/>
                  </a:cubicBezTo>
                  <a:cubicBezTo>
                    <a:pt x="4843" y="26917"/>
                    <a:pt x="9330" y="27060"/>
                    <a:pt x="13819" y="27060"/>
                  </a:cubicBezTo>
                  <a:cubicBezTo>
                    <a:pt x="14618" y="27060"/>
                    <a:pt x="15416" y="27055"/>
                    <a:pt x="16215" y="27046"/>
                  </a:cubicBezTo>
                  <a:cubicBezTo>
                    <a:pt x="16490" y="27042"/>
                    <a:pt x="17231" y="27041"/>
                    <a:pt x="18338" y="27041"/>
                  </a:cubicBezTo>
                  <a:cubicBezTo>
                    <a:pt x="21073" y="27041"/>
                    <a:pt x="26042" y="27049"/>
                    <a:pt x="31736" y="27049"/>
                  </a:cubicBezTo>
                  <a:cubicBezTo>
                    <a:pt x="45198" y="27049"/>
                    <a:pt x="62711" y="27007"/>
                    <a:pt x="64320" y="26729"/>
                  </a:cubicBezTo>
                  <a:cubicBezTo>
                    <a:pt x="65048" y="26634"/>
                    <a:pt x="65714" y="26381"/>
                    <a:pt x="66379" y="26064"/>
                  </a:cubicBezTo>
                  <a:cubicBezTo>
                    <a:pt x="67614" y="24702"/>
                    <a:pt x="67772" y="22739"/>
                    <a:pt x="66632" y="21219"/>
                  </a:cubicBezTo>
                  <a:cubicBezTo>
                    <a:pt x="66569" y="21155"/>
                    <a:pt x="66632" y="21029"/>
                    <a:pt x="66695" y="20965"/>
                  </a:cubicBezTo>
                  <a:cubicBezTo>
                    <a:pt x="71034" y="18274"/>
                    <a:pt x="75119" y="15297"/>
                    <a:pt x="77273" y="10673"/>
                  </a:cubicBezTo>
                  <a:cubicBezTo>
                    <a:pt x="78096" y="7253"/>
                    <a:pt x="78223" y="3643"/>
                    <a:pt x="77558" y="159"/>
                  </a:cubicBezTo>
                  <a:cubicBezTo>
                    <a:pt x="77558" y="64"/>
                    <a:pt x="77558" y="32"/>
                    <a:pt x="77589" y="1"/>
                  </a:cubicBezTo>
                  <a:lnTo>
                    <a:pt x="77589" y="1"/>
                  </a:lnTo>
                  <a:cubicBezTo>
                    <a:pt x="69207" y="22"/>
                    <a:pt x="42394" y="102"/>
                    <a:pt x="22103" y="102"/>
                  </a:cubicBezTo>
                  <a:cubicBezTo>
                    <a:pt x="12420" y="102"/>
                    <a:pt x="4222" y="83"/>
                    <a:pt x="222" y="32"/>
                  </a:cubicBezTo>
                  <a:cubicBezTo>
                    <a:pt x="159" y="32"/>
                    <a:pt x="159" y="32"/>
                    <a:pt x="127" y="1"/>
                  </a:cubicBezTo>
                  <a:close/>
                </a:path>
              </a:pathLst>
            </a:custGeom>
            <a:solidFill>
              <a:srgbClr val="A3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55"/>
            <p:cNvSpPr/>
            <p:nvPr/>
          </p:nvSpPr>
          <p:spPr>
            <a:xfrm>
              <a:off x="8015767" y="4120171"/>
              <a:ext cx="369230" cy="478604"/>
            </a:xfrm>
            <a:custGeom>
              <a:avLst/>
              <a:gdLst/>
              <a:ahLst/>
              <a:cxnLst/>
              <a:rect l="l" t="t" r="r" b="b"/>
              <a:pathLst>
                <a:path w="12278" h="15915" extrusionOk="0">
                  <a:moveTo>
                    <a:pt x="2407" y="13359"/>
                  </a:moveTo>
                  <a:cubicBezTo>
                    <a:pt x="2439" y="13391"/>
                    <a:pt x="2439" y="13391"/>
                    <a:pt x="2439" y="13391"/>
                  </a:cubicBezTo>
                  <a:cubicBezTo>
                    <a:pt x="2565" y="13454"/>
                    <a:pt x="2629" y="13486"/>
                    <a:pt x="2724" y="13518"/>
                  </a:cubicBezTo>
                  <a:cubicBezTo>
                    <a:pt x="2597" y="13644"/>
                    <a:pt x="2470" y="13771"/>
                    <a:pt x="2344" y="13929"/>
                  </a:cubicBezTo>
                  <a:cubicBezTo>
                    <a:pt x="2375" y="13739"/>
                    <a:pt x="2407" y="13549"/>
                    <a:pt x="2407" y="13359"/>
                  </a:cubicBezTo>
                  <a:close/>
                  <a:moveTo>
                    <a:pt x="12100" y="1"/>
                  </a:moveTo>
                  <a:cubicBezTo>
                    <a:pt x="12057" y="1"/>
                    <a:pt x="12011" y="19"/>
                    <a:pt x="11971" y="58"/>
                  </a:cubicBezTo>
                  <a:cubicBezTo>
                    <a:pt x="11749" y="217"/>
                    <a:pt x="11591" y="438"/>
                    <a:pt x="11464" y="660"/>
                  </a:cubicBezTo>
                  <a:cubicBezTo>
                    <a:pt x="11369" y="660"/>
                    <a:pt x="11274" y="723"/>
                    <a:pt x="11243" y="818"/>
                  </a:cubicBezTo>
                  <a:cubicBezTo>
                    <a:pt x="9944" y="2782"/>
                    <a:pt x="8646" y="4714"/>
                    <a:pt x="6872" y="6297"/>
                  </a:cubicBezTo>
                  <a:cubicBezTo>
                    <a:pt x="5099" y="7849"/>
                    <a:pt x="3009" y="8894"/>
                    <a:pt x="887" y="9907"/>
                  </a:cubicBezTo>
                  <a:cubicBezTo>
                    <a:pt x="665" y="10034"/>
                    <a:pt x="539" y="10351"/>
                    <a:pt x="634" y="10604"/>
                  </a:cubicBezTo>
                  <a:cubicBezTo>
                    <a:pt x="950" y="11491"/>
                    <a:pt x="1362" y="12473"/>
                    <a:pt x="1267" y="13454"/>
                  </a:cubicBezTo>
                  <a:cubicBezTo>
                    <a:pt x="1204" y="14436"/>
                    <a:pt x="665" y="15006"/>
                    <a:pt x="64" y="15703"/>
                  </a:cubicBezTo>
                  <a:cubicBezTo>
                    <a:pt x="0" y="15766"/>
                    <a:pt x="32" y="15893"/>
                    <a:pt x="95" y="15893"/>
                  </a:cubicBezTo>
                  <a:cubicBezTo>
                    <a:pt x="184" y="15908"/>
                    <a:pt x="271" y="15915"/>
                    <a:pt x="355" y="15915"/>
                  </a:cubicBezTo>
                  <a:cubicBezTo>
                    <a:pt x="811" y="15915"/>
                    <a:pt x="1200" y="15707"/>
                    <a:pt x="1520" y="15386"/>
                  </a:cubicBezTo>
                  <a:cubicBezTo>
                    <a:pt x="1584" y="15386"/>
                    <a:pt x="1647" y="15386"/>
                    <a:pt x="1710" y="15354"/>
                  </a:cubicBezTo>
                  <a:cubicBezTo>
                    <a:pt x="4117" y="14151"/>
                    <a:pt x="6112" y="11808"/>
                    <a:pt x="7696" y="9717"/>
                  </a:cubicBezTo>
                  <a:cubicBezTo>
                    <a:pt x="9501" y="7374"/>
                    <a:pt x="10831" y="4935"/>
                    <a:pt x="11718" y="2117"/>
                  </a:cubicBezTo>
                  <a:cubicBezTo>
                    <a:pt x="11749" y="1958"/>
                    <a:pt x="11654" y="1863"/>
                    <a:pt x="11559" y="1768"/>
                  </a:cubicBezTo>
                  <a:cubicBezTo>
                    <a:pt x="11623" y="1610"/>
                    <a:pt x="11686" y="1420"/>
                    <a:pt x="11749" y="1262"/>
                  </a:cubicBezTo>
                  <a:cubicBezTo>
                    <a:pt x="12003" y="945"/>
                    <a:pt x="12193" y="628"/>
                    <a:pt x="12256" y="217"/>
                  </a:cubicBezTo>
                  <a:cubicBezTo>
                    <a:pt x="12278" y="86"/>
                    <a:pt x="12195" y="1"/>
                    <a:pt x="12100" y="1"/>
                  </a:cubicBezTo>
                  <a:close/>
                </a:path>
              </a:pathLst>
            </a:custGeom>
            <a:solidFill>
              <a:srgbClr val="95D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55"/>
            <p:cNvSpPr/>
            <p:nvPr/>
          </p:nvSpPr>
          <p:spPr>
            <a:xfrm>
              <a:off x="8070980" y="4169520"/>
              <a:ext cx="294320" cy="405738"/>
            </a:xfrm>
            <a:custGeom>
              <a:avLst/>
              <a:gdLst/>
              <a:ahLst/>
              <a:cxnLst/>
              <a:rect l="l" t="t" r="r" b="b"/>
              <a:pathLst>
                <a:path w="9787" h="13492" extrusionOk="0">
                  <a:moveTo>
                    <a:pt x="9787" y="1"/>
                  </a:moveTo>
                  <a:lnTo>
                    <a:pt x="9787" y="1"/>
                  </a:lnTo>
                  <a:cubicBezTo>
                    <a:pt x="8330" y="2693"/>
                    <a:pt x="5986" y="4878"/>
                    <a:pt x="3548" y="6683"/>
                  </a:cubicBezTo>
                  <a:cubicBezTo>
                    <a:pt x="3073" y="7000"/>
                    <a:pt x="2630" y="7316"/>
                    <a:pt x="2154" y="7633"/>
                  </a:cubicBezTo>
                  <a:cubicBezTo>
                    <a:pt x="1774" y="7886"/>
                    <a:pt x="444" y="8456"/>
                    <a:pt x="254" y="8868"/>
                  </a:cubicBezTo>
                  <a:cubicBezTo>
                    <a:pt x="1" y="9438"/>
                    <a:pt x="539" y="10072"/>
                    <a:pt x="634" y="10737"/>
                  </a:cubicBezTo>
                  <a:cubicBezTo>
                    <a:pt x="793" y="11718"/>
                    <a:pt x="539" y="12700"/>
                    <a:pt x="1" y="13492"/>
                  </a:cubicBezTo>
                  <a:cubicBezTo>
                    <a:pt x="1173" y="12795"/>
                    <a:pt x="2186" y="11877"/>
                    <a:pt x="3136" y="10958"/>
                  </a:cubicBezTo>
                  <a:cubicBezTo>
                    <a:pt x="6271" y="7950"/>
                    <a:pt x="8552" y="4118"/>
                    <a:pt x="9787" y="1"/>
                  </a:cubicBezTo>
                  <a:close/>
                </a:path>
              </a:pathLst>
            </a:custGeom>
            <a:solidFill>
              <a:srgbClr val="A3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55"/>
            <p:cNvSpPr/>
            <p:nvPr/>
          </p:nvSpPr>
          <p:spPr>
            <a:xfrm>
              <a:off x="6048154" y="3792381"/>
              <a:ext cx="2364781" cy="836797"/>
            </a:xfrm>
            <a:custGeom>
              <a:avLst/>
              <a:gdLst/>
              <a:ahLst/>
              <a:cxnLst/>
              <a:rect l="l" t="t" r="r" b="b"/>
              <a:pathLst>
                <a:path w="78636" h="27826" extrusionOk="0">
                  <a:moveTo>
                    <a:pt x="77052" y="12542"/>
                  </a:moveTo>
                  <a:lnTo>
                    <a:pt x="77052" y="12542"/>
                  </a:lnTo>
                  <a:cubicBezTo>
                    <a:pt x="75817" y="16659"/>
                    <a:pt x="73536" y="20491"/>
                    <a:pt x="70401" y="23499"/>
                  </a:cubicBezTo>
                  <a:cubicBezTo>
                    <a:pt x="69483" y="24418"/>
                    <a:pt x="68438" y="25336"/>
                    <a:pt x="67298" y="26033"/>
                  </a:cubicBezTo>
                  <a:cubicBezTo>
                    <a:pt x="67804" y="25241"/>
                    <a:pt x="68058" y="24259"/>
                    <a:pt x="67899" y="23278"/>
                  </a:cubicBezTo>
                  <a:cubicBezTo>
                    <a:pt x="67804" y="22613"/>
                    <a:pt x="67266" y="21979"/>
                    <a:pt x="67519" y="21409"/>
                  </a:cubicBezTo>
                  <a:cubicBezTo>
                    <a:pt x="67709" y="20997"/>
                    <a:pt x="69039" y="20427"/>
                    <a:pt x="69419" y="20174"/>
                  </a:cubicBezTo>
                  <a:cubicBezTo>
                    <a:pt x="69895" y="19857"/>
                    <a:pt x="70338" y="19541"/>
                    <a:pt x="70813" y="19224"/>
                  </a:cubicBezTo>
                  <a:cubicBezTo>
                    <a:pt x="73251" y="17419"/>
                    <a:pt x="75595" y="15234"/>
                    <a:pt x="77052" y="12542"/>
                  </a:cubicBezTo>
                  <a:close/>
                  <a:moveTo>
                    <a:pt x="77843" y="33"/>
                  </a:moveTo>
                  <a:cubicBezTo>
                    <a:pt x="65429" y="64"/>
                    <a:pt x="12795" y="1"/>
                    <a:pt x="381" y="191"/>
                  </a:cubicBezTo>
                  <a:cubicBezTo>
                    <a:pt x="286" y="191"/>
                    <a:pt x="254" y="349"/>
                    <a:pt x="286" y="413"/>
                  </a:cubicBezTo>
                  <a:cubicBezTo>
                    <a:pt x="318" y="413"/>
                    <a:pt x="349" y="444"/>
                    <a:pt x="381" y="444"/>
                  </a:cubicBezTo>
                  <a:cubicBezTo>
                    <a:pt x="3824" y="480"/>
                    <a:pt x="10379" y="493"/>
                    <a:pt x="18316" y="493"/>
                  </a:cubicBezTo>
                  <a:cubicBezTo>
                    <a:pt x="38923" y="493"/>
                    <a:pt x="68841" y="404"/>
                    <a:pt x="77780" y="381"/>
                  </a:cubicBezTo>
                  <a:lnTo>
                    <a:pt x="77780" y="381"/>
                  </a:lnTo>
                  <a:cubicBezTo>
                    <a:pt x="77748" y="444"/>
                    <a:pt x="77717" y="476"/>
                    <a:pt x="77717" y="539"/>
                  </a:cubicBezTo>
                  <a:cubicBezTo>
                    <a:pt x="78382" y="4055"/>
                    <a:pt x="78255" y="7633"/>
                    <a:pt x="77432" y="11085"/>
                  </a:cubicBezTo>
                  <a:cubicBezTo>
                    <a:pt x="75278" y="15677"/>
                    <a:pt x="71193" y="18686"/>
                    <a:pt x="66854" y="21377"/>
                  </a:cubicBezTo>
                  <a:cubicBezTo>
                    <a:pt x="66791" y="21409"/>
                    <a:pt x="66728" y="21536"/>
                    <a:pt x="66791" y="21631"/>
                  </a:cubicBezTo>
                  <a:cubicBezTo>
                    <a:pt x="67931" y="23119"/>
                    <a:pt x="67773" y="25114"/>
                    <a:pt x="66538" y="26444"/>
                  </a:cubicBezTo>
                  <a:cubicBezTo>
                    <a:pt x="65873" y="26793"/>
                    <a:pt x="65207" y="27014"/>
                    <a:pt x="64479" y="27141"/>
                  </a:cubicBezTo>
                  <a:cubicBezTo>
                    <a:pt x="62890" y="27419"/>
                    <a:pt x="45372" y="27461"/>
                    <a:pt x="31903" y="27461"/>
                  </a:cubicBezTo>
                  <a:cubicBezTo>
                    <a:pt x="26207" y="27461"/>
                    <a:pt x="21234" y="27453"/>
                    <a:pt x="18497" y="27453"/>
                  </a:cubicBezTo>
                  <a:cubicBezTo>
                    <a:pt x="17390" y="27453"/>
                    <a:pt x="16649" y="27454"/>
                    <a:pt x="16374" y="27458"/>
                  </a:cubicBezTo>
                  <a:cubicBezTo>
                    <a:pt x="15672" y="27466"/>
                    <a:pt x="14971" y="27470"/>
                    <a:pt x="14270" y="27470"/>
                  </a:cubicBezTo>
                  <a:cubicBezTo>
                    <a:pt x="9689" y="27470"/>
                    <a:pt x="5126" y="27302"/>
                    <a:pt x="539" y="27109"/>
                  </a:cubicBezTo>
                  <a:cubicBezTo>
                    <a:pt x="698" y="18337"/>
                    <a:pt x="919" y="9375"/>
                    <a:pt x="254" y="603"/>
                  </a:cubicBezTo>
                  <a:cubicBezTo>
                    <a:pt x="254" y="539"/>
                    <a:pt x="191" y="508"/>
                    <a:pt x="159" y="508"/>
                  </a:cubicBezTo>
                  <a:cubicBezTo>
                    <a:pt x="128" y="508"/>
                    <a:pt x="64" y="539"/>
                    <a:pt x="64" y="603"/>
                  </a:cubicBezTo>
                  <a:cubicBezTo>
                    <a:pt x="1" y="9502"/>
                    <a:pt x="381" y="18369"/>
                    <a:pt x="223" y="27268"/>
                  </a:cubicBezTo>
                  <a:cubicBezTo>
                    <a:pt x="223" y="27376"/>
                    <a:pt x="304" y="27433"/>
                    <a:pt x="386" y="27433"/>
                  </a:cubicBezTo>
                  <a:cubicBezTo>
                    <a:pt x="449" y="27433"/>
                    <a:pt x="512" y="27400"/>
                    <a:pt x="539" y="27331"/>
                  </a:cubicBezTo>
                  <a:cubicBezTo>
                    <a:pt x="4961" y="27682"/>
                    <a:pt x="9399" y="27826"/>
                    <a:pt x="13829" y="27826"/>
                  </a:cubicBezTo>
                  <a:cubicBezTo>
                    <a:pt x="15397" y="27826"/>
                    <a:pt x="16963" y="27808"/>
                    <a:pt x="18527" y="27775"/>
                  </a:cubicBezTo>
                  <a:cubicBezTo>
                    <a:pt x="18898" y="27765"/>
                    <a:pt x="20254" y="27762"/>
                    <a:pt x="22288" y="27762"/>
                  </a:cubicBezTo>
                  <a:cubicBezTo>
                    <a:pt x="23893" y="27762"/>
                    <a:pt x="25919" y="27764"/>
                    <a:pt x="28217" y="27764"/>
                  </a:cubicBezTo>
                  <a:cubicBezTo>
                    <a:pt x="41687" y="27764"/>
                    <a:pt x="64464" y="27717"/>
                    <a:pt x="66063" y="27078"/>
                  </a:cubicBezTo>
                  <a:cubicBezTo>
                    <a:pt x="66158" y="27046"/>
                    <a:pt x="66253" y="26983"/>
                    <a:pt x="66316" y="26951"/>
                  </a:cubicBezTo>
                  <a:cubicBezTo>
                    <a:pt x="66342" y="26964"/>
                    <a:pt x="66368" y="26972"/>
                    <a:pt x="66392" y="26972"/>
                  </a:cubicBezTo>
                  <a:cubicBezTo>
                    <a:pt x="66426" y="26972"/>
                    <a:pt x="66456" y="26957"/>
                    <a:pt x="66474" y="26919"/>
                  </a:cubicBezTo>
                  <a:cubicBezTo>
                    <a:pt x="66506" y="26888"/>
                    <a:pt x="66538" y="26856"/>
                    <a:pt x="66569" y="26824"/>
                  </a:cubicBezTo>
                  <a:cubicBezTo>
                    <a:pt x="68216" y="26033"/>
                    <a:pt x="69736" y="24703"/>
                    <a:pt x="70971" y="23436"/>
                  </a:cubicBezTo>
                  <a:cubicBezTo>
                    <a:pt x="74518" y="19889"/>
                    <a:pt x="76925" y="15297"/>
                    <a:pt x="77938" y="10452"/>
                  </a:cubicBezTo>
                  <a:cubicBezTo>
                    <a:pt x="78033" y="10135"/>
                    <a:pt x="78128" y="9818"/>
                    <a:pt x="78223" y="9502"/>
                  </a:cubicBezTo>
                  <a:cubicBezTo>
                    <a:pt x="78223" y="9455"/>
                    <a:pt x="78190" y="9426"/>
                    <a:pt x="78159" y="9426"/>
                  </a:cubicBezTo>
                  <a:cubicBezTo>
                    <a:pt x="78148" y="9426"/>
                    <a:pt x="78137" y="9430"/>
                    <a:pt x="78128" y="9438"/>
                  </a:cubicBezTo>
                  <a:cubicBezTo>
                    <a:pt x="78635" y="6493"/>
                    <a:pt x="78635" y="3421"/>
                    <a:pt x="78065" y="476"/>
                  </a:cubicBezTo>
                  <a:cubicBezTo>
                    <a:pt x="78065" y="413"/>
                    <a:pt x="78002" y="349"/>
                    <a:pt x="77970" y="349"/>
                  </a:cubicBezTo>
                  <a:cubicBezTo>
                    <a:pt x="78065" y="223"/>
                    <a:pt x="78033" y="33"/>
                    <a:pt x="77843" y="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2" name="Google Shape;1942;p55"/>
          <p:cNvGrpSpPr/>
          <p:nvPr/>
        </p:nvGrpSpPr>
        <p:grpSpPr>
          <a:xfrm>
            <a:off x="3573518" y="2013863"/>
            <a:ext cx="2022315" cy="2048118"/>
            <a:chOff x="3573518" y="2013863"/>
            <a:chExt cx="2022315" cy="2048118"/>
          </a:xfrm>
        </p:grpSpPr>
        <p:sp>
          <p:nvSpPr>
            <p:cNvPr id="1943" name="Google Shape;1943;p55"/>
            <p:cNvSpPr/>
            <p:nvPr/>
          </p:nvSpPr>
          <p:spPr>
            <a:xfrm>
              <a:off x="3786281" y="2013863"/>
              <a:ext cx="1809553" cy="2048118"/>
            </a:xfrm>
            <a:custGeom>
              <a:avLst/>
              <a:gdLst/>
              <a:ahLst/>
              <a:cxnLst/>
              <a:rect l="l" t="t" r="r" b="b"/>
              <a:pathLst>
                <a:path w="60173" h="68106" extrusionOk="0">
                  <a:moveTo>
                    <a:pt x="54044" y="0"/>
                  </a:moveTo>
                  <a:cubicBezTo>
                    <a:pt x="53419" y="0"/>
                    <a:pt x="52809" y="396"/>
                    <a:pt x="52857" y="1188"/>
                  </a:cubicBezTo>
                  <a:cubicBezTo>
                    <a:pt x="52983" y="3151"/>
                    <a:pt x="53205" y="5083"/>
                    <a:pt x="53522" y="7015"/>
                  </a:cubicBezTo>
                  <a:cubicBezTo>
                    <a:pt x="53648" y="7712"/>
                    <a:pt x="53743" y="8535"/>
                    <a:pt x="53902" y="9358"/>
                  </a:cubicBezTo>
                  <a:cubicBezTo>
                    <a:pt x="53648" y="9643"/>
                    <a:pt x="53490" y="10023"/>
                    <a:pt x="53585" y="10498"/>
                  </a:cubicBezTo>
                  <a:cubicBezTo>
                    <a:pt x="55073" y="17371"/>
                    <a:pt x="56182" y="24306"/>
                    <a:pt x="56878" y="31273"/>
                  </a:cubicBezTo>
                  <a:cubicBezTo>
                    <a:pt x="57354" y="35929"/>
                    <a:pt x="57924" y="40996"/>
                    <a:pt x="56783" y="45619"/>
                  </a:cubicBezTo>
                  <a:cubicBezTo>
                    <a:pt x="56753" y="45617"/>
                    <a:pt x="56722" y="45616"/>
                    <a:pt x="56691" y="45616"/>
                  </a:cubicBezTo>
                  <a:cubicBezTo>
                    <a:pt x="54900" y="45616"/>
                    <a:pt x="53542" y="49217"/>
                    <a:pt x="52857" y="50338"/>
                  </a:cubicBezTo>
                  <a:cubicBezTo>
                    <a:pt x="52065" y="51636"/>
                    <a:pt x="50735" y="52365"/>
                    <a:pt x="49563" y="53315"/>
                  </a:cubicBezTo>
                  <a:cubicBezTo>
                    <a:pt x="48391" y="54265"/>
                    <a:pt x="47219" y="55373"/>
                    <a:pt x="46459" y="56703"/>
                  </a:cubicBezTo>
                  <a:cubicBezTo>
                    <a:pt x="46333" y="56925"/>
                    <a:pt x="46396" y="57178"/>
                    <a:pt x="46554" y="57368"/>
                  </a:cubicBezTo>
                  <a:cubicBezTo>
                    <a:pt x="45193" y="58034"/>
                    <a:pt x="43799" y="58604"/>
                    <a:pt x="42406" y="59110"/>
                  </a:cubicBezTo>
                  <a:cubicBezTo>
                    <a:pt x="36104" y="61359"/>
                    <a:pt x="29516" y="62752"/>
                    <a:pt x="22929" y="63766"/>
                  </a:cubicBezTo>
                  <a:cubicBezTo>
                    <a:pt x="19256" y="64336"/>
                    <a:pt x="15519" y="64779"/>
                    <a:pt x="11813" y="65222"/>
                  </a:cubicBezTo>
                  <a:cubicBezTo>
                    <a:pt x="9945" y="65444"/>
                    <a:pt x="8076" y="65697"/>
                    <a:pt x="6208" y="65919"/>
                  </a:cubicBezTo>
                  <a:cubicBezTo>
                    <a:pt x="4371" y="66141"/>
                    <a:pt x="2439" y="66204"/>
                    <a:pt x="666" y="66742"/>
                  </a:cubicBezTo>
                  <a:cubicBezTo>
                    <a:pt x="128" y="66932"/>
                    <a:pt x="1" y="67883"/>
                    <a:pt x="666" y="67978"/>
                  </a:cubicBezTo>
                  <a:cubicBezTo>
                    <a:pt x="1299" y="68073"/>
                    <a:pt x="1927" y="68106"/>
                    <a:pt x="2555" y="68106"/>
                  </a:cubicBezTo>
                  <a:cubicBezTo>
                    <a:pt x="3591" y="68106"/>
                    <a:pt x="4624" y="68017"/>
                    <a:pt x="5670" y="67978"/>
                  </a:cubicBezTo>
                  <a:cubicBezTo>
                    <a:pt x="7443" y="67883"/>
                    <a:pt x="9217" y="67819"/>
                    <a:pt x="11022" y="67661"/>
                  </a:cubicBezTo>
                  <a:cubicBezTo>
                    <a:pt x="14505" y="67376"/>
                    <a:pt x="18021" y="67027"/>
                    <a:pt x="21504" y="66552"/>
                  </a:cubicBezTo>
                  <a:cubicBezTo>
                    <a:pt x="28598" y="65571"/>
                    <a:pt x="35660" y="64114"/>
                    <a:pt x="42469" y="61770"/>
                  </a:cubicBezTo>
                  <a:cubicBezTo>
                    <a:pt x="47821" y="59934"/>
                    <a:pt x="53205" y="57273"/>
                    <a:pt x="56530" y="52523"/>
                  </a:cubicBezTo>
                  <a:cubicBezTo>
                    <a:pt x="60172" y="47234"/>
                    <a:pt x="60140" y="40394"/>
                    <a:pt x="59665" y="34250"/>
                  </a:cubicBezTo>
                  <a:cubicBezTo>
                    <a:pt x="59222" y="29120"/>
                    <a:pt x="58589" y="24021"/>
                    <a:pt x="57734" y="18922"/>
                  </a:cubicBezTo>
                  <a:cubicBezTo>
                    <a:pt x="57639" y="17941"/>
                    <a:pt x="57480" y="16959"/>
                    <a:pt x="57385" y="16009"/>
                  </a:cubicBezTo>
                  <a:cubicBezTo>
                    <a:pt x="57227" y="14267"/>
                    <a:pt x="57005" y="12525"/>
                    <a:pt x="56783" y="10752"/>
                  </a:cubicBezTo>
                  <a:cubicBezTo>
                    <a:pt x="56403" y="7933"/>
                    <a:pt x="56118" y="4988"/>
                    <a:pt x="55390" y="2233"/>
                  </a:cubicBezTo>
                  <a:cubicBezTo>
                    <a:pt x="55358" y="1885"/>
                    <a:pt x="55358" y="1536"/>
                    <a:pt x="55327" y="1188"/>
                  </a:cubicBezTo>
                  <a:cubicBezTo>
                    <a:pt x="55311" y="396"/>
                    <a:pt x="54670" y="0"/>
                    <a:pt x="54044" y="0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55"/>
            <p:cNvSpPr/>
            <p:nvPr/>
          </p:nvSpPr>
          <p:spPr>
            <a:xfrm>
              <a:off x="3580585" y="2028629"/>
              <a:ext cx="1988574" cy="1994258"/>
            </a:xfrm>
            <a:custGeom>
              <a:avLst/>
              <a:gdLst/>
              <a:ahLst/>
              <a:cxnLst/>
              <a:rect l="l" t="t" r="r" b="b"/>
              <a:pathLst>
                <a:path w="66126" h="66315" extrusionOk="0">
                  <a:moveTo>
                    <a:pt x="60267" y="0"/>
                  </a:moveTo>
                  <a:cubicBezTo>
                    <a:pt x="40220" y="1995"/>
                    <a:pt x="20269" y="4624"/>
                    <a:pt x="222" y="6524"/>
                  </a:cubicBezTo>
                  <a:cubicBezTo>
                    <a:pt x="159" y="6524"/>
                    <a:pt x="127" y="6492"/>
                    <a:pt x="95" y="6461"/>
                  </a:cubicBezTo>
                  <a:lnTo>
                    <a:pt x="0" y="6492"/>
                  </a:lnTo>
                  <a:cubicBezTo>
                    <a:pt x="982" y="8139"/>
                    <a:pt x="1077" y="10039"/>
                    <a:pt x="1267" y="11908"/>
                  </a:cubicBezTo>
                  <a:cubicBezTo>
                    <a:pt x="1520" y="14504"/>
                    <a:pt x="1805" y="17070"/>
                    <a:pt x="2059" y="19667"/>
                  </a:cubicBezTo>
                  <a:cubicBezTo>
                    <a:pt x="2597" y="24829"/>
                    <a:pt x="3136" y="29991"/>
                    <a:pt x="3737" y="35153"/>
                  </a:cubicBezTo>
                  <a:cubicBezTo>
                    <a:pt x="4877" y="45540"/>
                    <a:pt x="6081" y="55927"/>
                    <a:pt x="7253" y="66315"/>
                  </a:cubicBezTo>
                  <a:cubicBezTo>
                    <a:pt x="15582" y="65491"/>
                    <a:pt x="23942" y="64668"/>
                    <a:pt x="32208" y="63433"/>
                  </a:cubicBezTo>
                  <a:cubicBezTo>
                    <a:pt x="34520" y="63053"/>
                    <a:pt x="36895" y="62610"/>
                    <a:pt x="39270" y="62039"/>
                  </a:cubicBezTo>
                  <a:cubicBezTo>
                    <a:pt x="45920" y="59063"/>
                    <a:pt x="50798" y="53014"/>
                    <a:pt x="51684" y="45667"/>
                  </a:cubicBezTo>
                  <a:cubicBezTo>
                    <a:pt x="51709" y="45568"/>
                    <a:pt x="51772" y="45488"/>
                    <a:pt x="51859" y="45488"/>
                  </a:cubicBezTo>
                  <a:cubicBezTo>
                    <a:pt x="51884" y="45488"/>
                    <a:pt x="51910" y="45494"/>
                    <a:pt x="51938" y="45508"/>
                  </a:cubicBezTo>
                  <a:cubicBezTo>
                    <a:pt x="54025" y="46631"/>
                    <a:pt x="56248" y="47166"/>
                    <a:pt x="58499" y="47166"/>
                  </a:cubicBezTo>
                  <a:cubicBezTo>
                    <a:pt x="59867" y="47166"/>
                    <a:pt x="61245" y="46968"/>
                    <a:pt x="62610" y="46585"/>
                  </a:cubicBezTo>
                  <a:cubicBezTo>
                    <a:pt x="62990" y="45793"/>
                    <a:pt x="63338" y="45002"/>
                    <a:pt x="63655" y="44147"/>
                  </a:cubicBezTo>
                  <a:cubicBezTo>
                    <a:pt x="66125" y="37433"/>
                    <a:pt x="64225" y="29927"/>
                    <a:pt x="63307" y="23055"/>
                  </a:cubicBezTo>
                  <a:cubicBezTo>
                    <a:pt x="62293" y="15391"/>
                    <a:pt x="61312" y="7696"/>
                    <a:pt x="60267" y="32"/>
                  </a:cubicBezTo>
                  <a:cubicBezTo>
                    <a:pt x="60267" y="32"/>
                    <a:pt x="60267" y="0"/>
                    <a:pt x="60267" y="0"/>
                  </a:cubicBezTo>
                  <a:close/>
                </a:path>
              </a:pathLst>
            </a:custGeom>
            <a:solidFill>
              <a:srgbClr val="D3BC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55"/>
            <p:cNvSpPr/>
            <p:nvPr/>
          </p:nvSpPr>
          <p:spPr>
            <a:xfrm>
              <a:off x="4682471" y="3370223"/>
              <a:ext cx="796380" cy="540283"/>
            </a:xfrm>
            <a:custGeom>
              <a:avLst/>
              <a:gdLst/>
              <a:ahLst/>
              <a:cxnLst/>
              <a:rect l="l" t="t" r="r" b="b"/>
              <a:pathLst>
                <a:path w="26482" h="17966" extrusionOk="0">
                  <a:moveTo>
                    <a:pt x="24291" y="3113"/>
                  </a:moveTo>
                  <a:cubicBezTo>
                    <a:pt x="24259" y="3176"/>
                    <a:pt x="24196" y="3240"/>
                    <a:pt x="24132" y="3303"/>
                  </a:cubicBezTo>
                  <a:cubicBezTo>
                    <a:pt x="24101" y="3240"/>
                    <a:pt x="24069" y="3208"/>
                    <a:pt x="24037" y="3145"/>
                  </a:cubicBezTo>
                  <a:cubicBezTo>
                    <a:pt x="24132" y="3145"/>
                    <a:pt x="24196" y="3113"/>
                    <a:pt x="24291" y="3113"/>
                  </a:cubicBezTo>
                  <a:close/>
                  <a:moveTo>
                    <a:pt x="15166" y="0"/>
                  </a:moveTo>
                  <a:cubicBezTo>
                    <a:pt x="14805" y="0"/>
                    <a:pt x="14461" y="224"/>
                    <a:pt x="14347" y="611"/>
                  </a:cubicBezTo>
                  <a:cubicBezTo>
                    <a:pt x="13301" y="4317"/>
                    <a:pt x="11148" y="7673"/>
                    <a:pt x="9026" y="10840"/>
                  </a:cubicBezTo>
                  <a:cubicBezTo>
                    <a:pt x="7949" y="12519"/>
                    <a:pt x="6651" y="14039"/>
                    <a:pt x="5036" y="15211"/>
                  </a:cubicBezTo>
                  <a:cubicBezTo>
                    <a:pt x="3484" y="16319"/>
                    <a:pt x="1869" y="16826"/>
                    <a:pt x="159" y="17617"/>
                  </a:cubicBezTo>
                  <a:cubicBezTo>
                    <a:pt x="0" y="17681"/>
                    <a:pt x="95" y="17903"/>
                    <a:pt x="254" y="17903"/>
                  </a:cubicBezTo>
                  <a:cubicBezTo>
                    <a:pt x="553" y="17945"/>
                    <a:pt x="852" y="17966"/>
                    <a:pt x="1148" y="17966"/>
                  </a:cubicBezTo>
                  <a:cubicBezTo>
                    <a:pt x="2388" y="17966"/>
                    <a:pt x="3595" y="17610"/>
                    <a:pt x="4719" y="17047"/>
                  </a:cubicBezTo>
                  <a:cubicBezTo>
                    <a:pt x="9153" y="16446"/>
                    <a:pt x="13745" y="14261"/>
                    <a:pt x="17387" y="11759"/>
                  </a:cubicBezTo>
                  <a:cubicBezTo>
                    <a:pt x="20997" y="9257"/>
                    <a:pt x="24006" y="5932"/>
                    <a:pt x="26222" y="2195"/>
                  </a:cubicBezTo>
                  <a:cubicBezTo>
                    <a:pt x="26482" y="1780"/>
                    <a:pt x="26104" y="1408"/>
                    <a:pt x="25733" y="1408"/>
                  </a:cubicBezTo>
                  <a:cubicBezTo>
                    <a:pt x="25651" y="1408"/>
                    <a:pt x="25569" y="1426"/>
                    <a:pt x="25494" y="1466"/>
                  </a:cubicBezTo>
                  <a:cubicBezTo>
                    <a:pt x="25404" y="1444"/>
                    <a:pt x="25315" y="1422"/>
                    <a:pt x="25214" y="1422"/>
                  </a:cubicBezTo>
                  <a:cubicBezTo>
                    <a:pt x="25172" y="1422"/>
                    <a:pt x="25129" y="1425"/>
                    <a:pt x="25082" y="1435"/>
                  </a:cubicBezTo>
                  <a:cubicBezTo>
                    <a:pt x="24058" y="1620"/>
                    <a:pt x="23046" y="1718"/>
                    <a:pt x="22049" y="1718"/>
                  </a:cubicBezTo>
                  <a:cubicBezTo>
                    <a:pt x="19808" y="1718"/>
                    <a:pt x="17642" y="1222"/>
                    <a:pt x="15582" y="105"/>
                  </a:cubicBezTo>
                  <a:cubicBezTo>
                    <a:pt x="15449" y="34"/>
                    <a:pt x="15306" y="0"/>
                    <a:pt x="15166" y="0"/>
                  </a:cubicBezTo>
                  <a:close/>
                </a:path>
              </a:pathLst>
            </a:custGeom>
            <a:solidFill>
              <a:srgbClr val="C397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55"/>
            <p:cNvSpPr/>
            <p:nvPr/>
          </p:nvSpPr>
          <p:spPr>
            <a:xfrm>
              <a:off x="4800566" y="3414490"/>
              <a:ext cx="656212" cy="470304"/>
            </a:xfrm>
            <a:custGeom>
              <a:avLst/>
              <a:gdLst/>
              <a:ahLst/>
              <a:cxnLst/>
              <a:rect l="l" t="t" r="r" b="b"/>
              <a:pathLst>
                <a:path w="21821" h="15639" extrusionOk="0">
                  <a:moveTo>
                    <a:pt x="11653" y="1"/>
                  </a:moveTo>
                  <a:cubicBezTo>
                    <a:pt x="11605" y="1"/>
                    <a:pt x="11563" y="9"/>
                    <a:pt x="11528" y="26"/>
                  </a:cubicBezTo>
                  <a:cubicBezTo>
                    <a:pt x="11180" y="153"/>
                    <a:pt x="11211" y="1261"/>
                    <a:pt x="11116" y="1673"/>
                  </a:cubicBezTo>
                  <a:cubicBezTo>
                    <a:pt x="10831" y="2940"/>
                    <a:pt x="10388" y="4206"/>
                    <a:pt x="9849" y="5410"/>
                  </a:cubicBezTo>
                  <a:cubicBezTo>
                    <a:pt x="7886" y="9780"/>
                    <a:pt x="4339" y="13580"/>
                    <a:pt x="0" y="15639"/>
                  </a:cubicBezTo>
                  <a:cubicBezTo>
                    <a:pt x="8868" y="13295"/>
                    <a:pt x="17482" y="9052"/>
                    <a:pt x="21820" y="913"/>
                  </a:cubicBezTo>
                  <a:lnTo>
                    <a:pt x="21820" y="913"/>
                  </a:lnTo>
                  <a:cubicBezTo>
                    <a:pt x="20566" y="1293"/>
                    <a:pt x="19261" y="1479"/>
                    <a:pt x="17954" y="1479"/>
                  </a:cubicBezTo>
                  <a:cubicBezTo>
                    <a:pt x="16324" y="1479"/>
                    <a:pt x="14690" y="1190"/>
                    <a:pt x="13143" y="628"/>
                  </a:cubicBezTo>
                  <a:cubicBezTo>
                    <a:pt x="12805" y="515"/>
                    <a:pt x="12040" y="1"/>
                    <a:pt x="11653" y="1"/>
                  </a:cubicBezTo>
                  <a:close/>
                </a:path>
              </a:pathLst>
            </a:custGeom>
            <a:solidFill>
              <a:srgbClr val="D3BC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55"/>
            <p:cNvSpPr/>
            <p:nvPr/>
          </p:nvSpPr>
          <p:spPr>
            <a:xfrm>
              <a:off x="3573518" y="2016089"/>
              <a:ext cx="1999430" cy="2016481"/>
            </a:xfrm>
            <a:custGeom>
              <a:avLst/>
              <a:gdLst/>
              <a:ahLst/>
              <a:cxnLst/>
              <a:rect l="l" t="t" r="r" b="b"/>
              <a:pathLst>
                <a:path w="66487" h="67054" extrusionOk="0">
                  <a:moveTo>
                    <a:pt x="52456" y="46502"/>
                  </a:moveTo>
                  <a:cubicBezTo>
                    <a:pt x="52843" y="46502"/>
                    <a:pt x="53608" y="47016"/>
                    <a:pt x="53946" y="47129"/>
                  </a:cubicBezTo>
                  <a:cubicBezTo>
                    <a:pt x="55493" y="47691"/>
                    <a:pt x="57127" y="47980"/>
                    <a:pt x="58757" y="47980"/>
                  </a:cubicBezTo>
                  <a:cubicBezTo>
                    <a:pt x="60064" y="47980"/>
                    <a:pt x="61369" y="47794"/>
                    <a:pt x="62623" y="47414"/>
                  </a:cubicBezTo>
                  <a:lnTo>
                    <a:pt x="62623" y="47414"/>
                  </a:lnTo>
                  <a:cubicBezTo>
                    <a:pt x="58285" y="55553"/>
                    <a:pt x="49671" y="59796"/>
                    <a:pt x="40803" y="62140"/>
                  </a:cubicBezTo>
                  <a:cubicBezTo>
                    <a:pt x="45174" y="60081"/>
                    <a:pt x="48689" y="56281"/>
                    <a:pt x="50652" y="51911"/>
                  </a:cubicBezTo>
                  <a:cubicBezTo>
                    <a:pt x="51191" y="50707"/>
                    <a:pt x="51634" y="49441"/>
                    <a:pt x="51919" y="48174"/>
                  </a:cubicBezTo>
                  <a:cubicBezTo>
                    <a:pt x="52014" y="47762"/>
                    <a:pt x="52014" y="46654"/>
                    <a:pt x="52331" y="46527"/>
                  </a:cubicBezTo>
                  <a:cubicBezTo>
                    <a:pt x="52366" y="46510"/>
                    <a:pt x="52408" y="46502"/>
                    <a:pt x="52456" y="46502"/>
                  </a:cubicBezTo>
                  <a:close/>
                  <a:moveTo>
                    <a:pt x="60667" y="0"/>
                  </a:moveTo>
                  <a:cubicBezTo>
                    <a:pt x="60655" y="0"/>
                    <a:pt x="60642" y="2"/>
                    <a:pt x="60628" y="5"/>
                  </a:cubicBezTo>
                  <a:cubicBezTo>
                    <a:pt x="50526" y="987"/>
                    <a:pt x="40487" y="2159"/>
                    <a:pt x="30416" y="3236"/>
                  </a:cubicBezTo>
                  <a:cubicBezTo>
                    <a:pt x="20409" y="4344"/>
                    <a:pt x="10369" y="5262"/>
                    <a:pt x="425" y="6624"/>
                  </a:cubicBezTo>
                  <a:cubicBezTo>
                    <a:pt x="299" y="6656"/>
                    <a:pt x="299" y="6783"/>
                    <a:pt x="330" y="6846"/>
                  </a:cubicBezTo>
                  <a:cubicBezTo>
                    <a:pt x="362" y="6909"/>
                    <a:pt x="394" y="6941"/>
                    <a:pt x="457" y="6941"/>
                  </a:cubicBezTo>
                  <a:cubicBezTo>
                    <a:pt x="20471" y="5041"/>
                    <a:pt x="40453" y="2381"/>
                    <a:pt x="60498" y="418"/>
                  </a:cubicBezTo>
                  <a:lnTo>
                    <a:pt x="60498" y="418"/>
                  </a:lnTo>
                  <a:cubicBezTo>
                    <a:pt x="60490" y="419"/>
                    <a:pt x="60477" y="424"/>
                    <a:pt x="60502" y="449"/>
                  </a:cubicBezTo>
                  <a:cubicBezTo>
                    <a:pt x="61515" y="8113"/>
                    <a:pt x="62528" y="15808"/>
                    <a:pt x="63542" y="23472"/>
                  </a:cubicBezTo>
                  <a:cubicBezTo>
                    <a:pt x="64460" y="30313"/>
                    <a:pt x="66360" y="37850"/>
                    <a:pt x="63890" y="44564"/>
                  </a:cubicBezTo>
                  <a:cubicBezTo>
                    <a:pt x="63573" y="45419"/>
                    <a:pt x="63225" y="46210"/>
                    <a:pt x="62845" y="47002"/>
                  </a:cubicBezTo>
                  <a:cubicBezTo>
                    <a:pt x="61468" y="47385"/>
                    <a:pt x="60087" y="47583"/>
                    <a:pt x="58720" y="47583"/>
                  </a:cubicBezTo>
                  <a:cubicBezTo>
                    <a:pt x="56471" y="47583"/>
                    <a:pt x="54260" y="47048"/>
                    <a:pt x="52173" y="45925"/>
                  </a:cubicBezTo>
                  <a:cubicBezTo>
                    <a:pt x="52145" y="45911"/>
                    <a:pt x="52119" y="45905"/>
                    <a:pt x="52094" y="45905"/>
                  </a:cubicBezTo>
                  <a:cubicBezTo>
                    <a:pt x="52007" y="45905"/>
                    <a:pt x="51944" y="45985"/>
                    <a:pt x="51919" y="46084"/>
                  </a:cubicBezTo>
                  <a:cubicBezTo>
                    <a:pt x="51001" y="53431"/>
                    <a:pt x="46124" y="59480"/>
                    <a:pt x="39505" y="62456"/>
                  </a:cubicBezTo>
                  <a:cubicBezTo>
                    <a:pt x="37130" y="63027"/>
                    <a:pt x="34755" y="63470"/>
                    <a:pt x="32443" y="63818"/>
                  </a:cubicBezTo>
                  <a:cubicBezTo>
                    <a:pt x="24177" y="65085"/>
                    <a:pt x="15817" y="65908"/>
                    <a:pt x="7488" y="66732"/>
                  </a:cubicBezTo>
                  <a:cubicBezTo>
                    <a:pt x="6316" y="56344"/>
                    <a:pt x="5112" y="45957"/>
                    <a:pt x="3972" y="35538"/>
                  </a:cubicBezTo>
                  <a:cubicBezTo>
                    <a:pt x="3402" y="30376"/>
                    <a:pt x="2832" y="25214"/>
                    <a:pt x="2294" y="20052"/>
                  </a:cubicBezTo>
                  <a:cubicBezTo>
                    <a:pt x="2040" y="17487"/>
                    <a:pt x="1755" y="14890"/>
                    <a:pt x="1502" y="12325"/>
                  </a:cubicBezTo>
                  <a:cubicBezTo>
                    <a:pt x="1312" y="10456"/>
                    <a:pt x="1217" y="8556"/>
                    <a:pt x="235" y="6909"/>
                  </a:cubicBezTo>
                  <a:cubicBezTo>
                    <a:pt x="235" y="6909"/>
                    <a:pt x="204" y="6878"/>
                    <a:pt x="204" y="6846"/>
                  </a:cubicBezTo>
                  <a:cubicBezTo>
                    <a:pt x="185" y="6818"/>
                    <a:pt x="158" y="6807"/>
                    <a:pt x="132" y="6807"/>
                  </a:cubicBezTo>
                  <a:cubicBezTo>
                    <a:pt x="67" y="6807"/>
                    <a:pt x="1" y="6874"/>
                    <a:pt x="45" y="6941"/>
                  </a:cubicBezTo>
                  <a:cubicBezTo>
                    <a:pt x="1185" y="9094"/>
                    <a:pt x="1122" y="11786"/>
                    <a:pt x="1312" y="14161"/>
                  </a:cubicBezTo>
                  <a:cubicBezTo>
                    <a:pt x="1565" y="16663"/>
                    <a:pt x="1819" y="19133"/>
                    <a:pt x="2072" y="21604"/>
                  </a:cubicBezTo>
                  <a:cubicBezTo>
                    <a:pt x="2579" y="26671"/>
                    <a:pt x="3149" y="31738"/>
                    <a:pt x="3687" y="36773"/>
                  </a:cubicBezTo>
                  <a:cubicBezTo>
                    <a:pt x="4827" y="46780"/>
                    <a:pt x="5967" y="56756"/>
                    <a:pt x="7108" y="66763"/>
                  </a:cubicBezTo>
                  <a:cubicBezTo>
                    <a:pt x="7108" y="66795"/>
                    <a:pt x="7139" y="66827"/>
                    <a:pt x="7139" y="66858"/>
                  </a:cubicBezTo>
                  <a:cubicBezTo>
                    <a:pt x="7139" y="66943"/>
                    <a:pt x="7164" y="67053"/>
                    <a:pt x="7260" y="67053"/>
                  </a:cubicBezTo>
                  <a:cubicBezTo>
                    <a:pt x="7272" y="67053"/>
                    <a:pt x="7284" y="67052"/>
                    <a:pt x="7298" y="67048"/>
                  </a:cubicBezTo>
                  <a:cubicBezTo>
                    <a:pt x="14993" y="66510"/>
                    <a:pt x="22657" y="65592"/>
                    <a:pt x="30321" y="64547"/>
                  </a:cubicBezTo>
                  <a:cubicBezTo>
                    <a:pt x="37383" y="63597"/>
                    <a:pt x="44540" y="62235"/>
                    <a:pt x="50937" y="58941"/>
                  </a:cubicBezTo>
                  <a:cubicBezTo>
                    <a:pt x="56005" y="56344"/>
                    <a:pt x="60533" y="52322"/>
                    <a:pt x="63193" y="47255"/>
                  </a:cubicBezTo>
                  <a:cubicBezTo>
                    <a:pt x="63193" y="47224"/>
                    <a:pt x="63225" y="47224"/>
                    <a:pt x="63225" y="47192"/>
                  </a:cubicBezTo>
                  <a:lnTo>
                    <a:pt x="63257" y="47192"/>
                  </a:lnTo>
                  <a:cubicBezTo>
                    <a:pt x="63383" y="47160"/>
                    <a:pt x="63383" y="47034"/>
                    <a:pt x="63352" y="46939"/>
                  </a:cubicBezTo>
                  <a:cubicBezTo>
                    <a:pt x="66487" y="40732"/>
                    <a:pt x="65442" y="34176"/>
                    <a:pt x="64555" y="27494"/>
                  </a:cubicBezTo>
                  <a:cubicBezTo>
                    <a:pt x="63352" y="18468"/>
                    <a:pt x="62117" y="9411"/>
                    <a:pt x="60945" y="385"/>
                  </a:cubicBezTo>
                  <a:cubicBezTo>
                    <a:pt x="60913" y="290"/>
                    <a:pt x="60882" y="227"/>
                    <a:pt x="60818" y="195"/>
                  </a:cubicBezTo>
                  <a:cubicBezTo>
                    <a:pt x="60818" y="111"/>
                    <a:pt x="60768" y="0"/>
                    <a:pt x="606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8" name="Google Shape;1948;p55"/>
          <p:cNvSpPr txBox="1"/>
          <p:nvPr/>
        </p:nvSpPr>
        <p:spPr>
          <a:xfrm>
            <a:off x="838250" y="3433250"/>
            <a:ext cx="19869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949" name="Google Shape;1949;p55"/>
          <p:cNvSpPr txBox="1"/>
          <p:nvPr/>
        </p:nvSpPr>
        <p:spPr>
          <a:xfrm>
            <a:off x="838250" y="4068163"/>
            <a:ext cx="20295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It's the fifth planet from the Sun and the largest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0" name="Google Shape;1950;p55"/>
          <p:cNvSpPr txBox="1"/>
          <p:nvPr/>
        </p:nvSpPr>
        <p:spPr>
          <a:xfrm>
            <a:off x="838250" y="1411775"/>
            <a:ext cx="19869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951" name="Google Shape;1951;p55"/>
          <p:cNvSpPr txBox="1"/>
          <p:nvPr/>
        </p:nvSpPr>
        <p:spPr>
          <a:xfrm>
            <a:off x="838250" y="1950050"/>
            <a:ext cx="20295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a gas giant and has several rings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2" name="Google Shape;1952;p55"/>
          <p:cNvSpPr txBox="1"/>
          <p:nvPr/>
        </p:nvSpPr>
        <p:spPr>
          <a:xfrm>
            <a:off x="6196762" y="3383475"/>
            <a:ext cx="19869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953" name="Google Shape;1953;p55"/>
          <p:cNvSpPr txBox="1"/>
          <p:nvPr/>
        </p:nvSpPr>
        <p:spPr>
          <a:xfrm>
            <a:off x="6196763" y="3986463"/>
            <a:ext cx="20295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farthest-known planet from the Sun 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4" name="Google Shape;1954;p55"/>
          <p:cNvSpPr txBox="1"/>
          <p:nvPr/>
        </p:nvSpPr>
        <p:spPr>
          <a:xfrm>
            <a:off x="6196750" y="1189675"/>
            <a:ext cx="19869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Venus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955" name="Google Shape;1955;p55"/>
          <p:cNvSpPr txBox="1"/>
          <p:nvPr/>
        </p:nvSpPr>
        <p:spPr>
          <a:xfrm>
            <a:off x="6196763" y="1730300"/>
            <a:ext cx="20295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6" name="Google Shape;1956;p55"/>
          <p:cNvSpPr txBox="1"/>
          <p:nvPr/>
        </p:nvSpPr>
        <p:spPr>
          <a:xfrm>
            <a:off x="3667125" y="2922404"/>
            <a:ext cx="1835100" cy="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fourth planet from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Sun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and a very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7" name="Google Shape;1957;p55"/>
          <p:cNvSpPr txBox="1"/>
          <p:nvPr/>
        </p:nvSpPr>
        <p:spPr>
          <a:xfrm>
            <a:off x="3667125" y="2458163"/>
            <a:ext cx="18351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Title</a:t>
            </a:r>
            <a:endParaRPr sz="25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958" name="Google Shape;1958;p55"/>
          <p:cNvSpPr txBox="1"/>
          <p:nvPr/>
        </p:nvSpPr>
        <p:spPr>
          <a:xfrm>
            <a:off x="3399225" y="1365525"/>
            <a:ext cx="4119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Fira Sans"/>
                <a:ea typeface="Fira Sans"/>
                <a:cs typeface="Fira Sans"/>
                <a:sym typeface="Fira Sans"/>
              </a:rPr>
              <a:t>4</a:t>
            </a:r>
            <a:endParaRPr sz="20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59" name="Google Shape;1959;p55"/>
          <p:cNvSpPr txBox="1"/>
          <p:nvPr/>
        </p:nvSpPr>
        <p:spPr>
          <a:xfrm>
            <a:off x="3200075" y="4251200"/>
            <a:ext cx="4119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Fira Sans"/>
                <a:ea typeface="Fira Sans"/>
                <a:cs typeface="Fira Sans"/>
                <a:sym typeface="Fira Sans"/>
              </a:rPr>
              <a:t>3</a:t>
            </a:r>
            <a:endParaRPr sz="20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60" name="Google Shape;1960;p55"/>
          <p:cNvSpPr txBox="1"/>
          <p:nvPr/>
        </p:nvSpPr>
        <p:spPr>
          <a:xfrm>
            <a:off x="6070075" y="2827875"/>
            <a:ext cx="4119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Fira Sans"/>
                <a:ea typeface="Fira Sans"/>
                <a:cs typeface="Fira Sans"/>
                <a:sym typeface="Fira Sans"/>
              </a:rPr>
              <a:t>2</a:t>
            </a:r>
            <a:endParaRPr sz="20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61" name="Google Shape;1961;p55"/>
          <p:cNvSpPr txBox="1"/>
          <p:nvPr/>
        </p:nvSpPr>
        <p:spPr>
          <a:xfrm>
            <a:off x="5342150" y="1184825"/>
            <a:ext cx="4119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Fira Sans"/>
                <a:ea typeface="Fira Sans"/>
                <a:cs typeface="Fira Sans"/>
                <a:sym typeface="Fira Sans"/>
              </a:rPr>
              <a:t>1</a:t>
            </a:r>
            <a:endParaRPr sz="20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6" name="Google Shape;1966;p56"/>
          <p:cNvGrpSpPr/>
          <p:nvPr/>
        </p:nvGrpSpPr>
        <p:grpSpPr>
          <a:xfrm>
            <a:off x="6664350" y="2555225"/>
            <a:ext cx="1682523" cy="992784"/>
            <a:chOff x="6664350" y="2555225"/>
            <a:chExt cx="1682523" cy="992784"/>
          </a:xfrm>
        </p:grpSpPr>
        <p:sp>
          <p:nvSpPr>
            <p:cNvPr id="1967" name="Google Shape;1967;p56"/>
            <p:cNvSpPr/>
            <p:nvPr/>
          </p:nvSpPr>
          <p:spPr>
            <a:xfrm>
              <a:off x="6664350" y="2555225"/>
              <a:ext cx="1682523" cy="992784"/>
            </a:xfrm>
            <a:custGeom>
              <a:avLst/>
              <a:gdLst/>
              <a:ahLst/>
              <a:cxnLst/>
              <a:rect l="l" t="t" r="r" b="b"/>
              <a:pathLst>
                <a:path w="44242" h="33728" extrusionOk="0">
                  <a:moveTo>
                    <a:pt x="42690" y="0"/>
                  </a:moveTo>
                  <a:lnTo>
                    <a:pt x="0" y="1172"/>
                  </a:lnTo>
                  <a:lnTo>
                    <a:pt x="1552" y="33727"/>
                  </a:lnTo>
                  <a:lnTo>
                    <a:pt x="44242" y="32556"/>
                  </a:lnTo>
                  <a:lnTo>
                    <a:pt x="42690" y="0"/>
                  </a:lnTo>
                  <a:close/>
                </a:path>
              </a:pathLst>
            </a:custGeom>
            <a:solidFill>
              <a:srgbClr val="C7C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56"/>
            <p:cNvSpPr/>
            <p:nvPr/>
          </p:nvSpPr>
          <p:spPr>
            <a:xfrm>
              <a:off x="6664350" y="2555225"/>
              <a:ext cx="1634377" cy="196714"/>
            </a:xfrm>
            <a:custGeom>
              <a:avLst/>
              <a:gdLst/>
              <a:ahLst/>
              <a:cxnLst/>
              <a:rect l="l" t="t" r="r" b="b"/>
              <a:pathLst>
                <a:path w="42976" h="6683" extrusionOk="0">
                  <a:moveTo>
                    <a:pt x="42690" y="0"/>
                  </a:moveTo>
                  <a:lnTo>
                    <a:pt x="0" y="1172"/>
                  </a:lnTo>
                  <a:lnTo>
                    <a:pt x="285" y="6682"/>
                  </a:lnTo>
                  <a:lnTo>
                    <a:pt x="42975" y="5479"/>
                  </a:lnTo>
                  <a:lnTo>
                    <a:pt x="42690" y="0"/>
                  </a:lnTo>
                  <a:close/>
                </a:path>
              </a:pathLst>
            </a:custGeom>
            <a:solidFill>
              <a:srgbClr val="A4A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9" name="Google Shape;1969;p56"/>
          <p:cNvGrpSpPr/>
          <p:nvPr/>
        </p:nvGrpSpPr>
        <p:grpSpPr>
          <a:xfrm>
            <a:off x="797144" y="4187107"/>
            <a:ext cx="1682591" cy="509610"/>
            <a:chOff x="5072116" y="3155518"/>
            <a:chExt cx="1318129" cy="277808"/>
          </a:xfrm>
        </p:grpSpPr>
        <p:sp>
          <p:nvSpPr>
            <p:cNvPr id="1970" name="Google Shape;1970;p56"/>
            <p:cNvSpPr/>
            <p:nvPr/>
          </p:nvSpPr>
          <p:spPr>
            <a:xfrm>
              <a:off x="5072116" y="3155518"/>
              <a:ext cx="1318129" cy="277808"/>
            </a:xfrm>
            <a:custGeom>
              <a:avLst/>
              <a:gdLst/>
              <a:ahLst/>
              <a:cxnLst/>
              <a:rect l="l" t="t" r="r" b="b"/>
              <a:pathLst>
                <a:path w="44781" h="9438" extrusionOk="0">
                  <a:moveTo>
                    <a:pt x="0" y="0"/>
                  </a:moveTo>
                  <a:lnTo>
                    <a:pt x="0" y="9438"/>
                  </a:lnTo>
                  <a:lnTo>
                    <a:pt x="44780" y="9438"/>
                  </a:lnTo>
                  <a:lnTo>
                    <a:pt x="44780" y="0"/>
                  </a:lnTo>
                  <a:close/>
                </a:path>
              </a:pathLst>
            </a:custGeom>
            <a:solidFill>
              <a:srgbClr val="F7DE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56"/>
            <p:cNvSpPr/>
            <p:nvPr/>
          </p:nvSpPr>
          <p:spPr>
            <a:xfrm>
              <a:off x="5072116" y="3155518"/>
              <a:ext cx="202307" cy="277808"/>
            </a:xfrm>
            <a:custGeom>
              <a:avLst/>
              <a:gdLst/>
              <a:ahLst/>
              <a:cxnLst/>
              <a:rect l="l" t="t" r="r" b="b"/>
              <a:pathLst>
                <a:path w="6873" h="9438" extrusionOk="0">
                  <a:moveTo>
                    <a:pt x="0" y="0"/>
                  </a:moveTo>
                  <a:lnTo>
                    <a:pt x="0" y="9438"/>
                  </a:lnTo>
                  <a:lnTo>
                    <a:pt x="6872" y="9438"/>
                  </a:lnTo>
                  <a:lnTo>
                    <a:pt x="6872" y="0"/>
                  </a:lnTo>
                  <a:close/>
                </a:path>
              </a:pathLst>
            </a:custGeom>
            <a:solidFill>
              <a:srgbClr val="F2C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2" name="Google Shape;1972;p56"/>
          <p:cNvGrpSpPr/>
          <p:nvPr/>
        </p:nvGrpSpPr>
        <p:grpSpPr>
          <a:xfrm>
            <a:off x="2707751" y="1556604"/>
            <a:ext cx="1505077" cy="1147694"/>
            <a:chOff x="2707751" y="1556604"/>
            <a:chExt cx="1505077" cy="1147694"/>
          </a:xfrm>
        </p:grpSpPr>
        <p:sp>
          <p:nvSpPr>
            <p:cNvPr id="1973" name="Google Shape;1973;p56"/>
            <p:cNvSpPr/>
            <p:nvPr/>
          </p:nvSpPr>
          <p:spPr>
            <a:xfrm>
              <a:off x="2707751" y="1556604"/>
              <a:ext cx="1505077" cy="1147694"/>
            </a:xfrm>
            <a:custGeom>
              <a:avLst/>
              <a:gdLst/>
              <a:ahLst/>
              <a:cxnLst/>
              <a:rect l="l" t="t" r="r" b="b"/>
              <a:pathLst>
                <a:path w="44148" h="33665" extrusionOk="0">
                  <a:moveTo>
                    <a:pt x="1457" y="1"/>
                  </a:moveTo>
                  <a:lnTo>
                    <a:pt x="1" y="32556"/>
                  </a:lnTo>
                  <a:lnTo>
                    <a:pt x="42691" y="33665"/>
                  </a:lnTo>
                  <a:lnTo>
                    <a:pt x="44147" y="1109"/>
                  </a:lnTo>
                  <a:lnTo>
                    <a:pt x="1457" y="1"/>
                  </a:lnTo>
                  <a:close/>
                </a:path>
              </a:pathLst>
            </a:custGeom>
            <a:solidFill>
              <a:srgbClr val="A3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56"/>
            <p:cNvSpPr/>
            <p:nvPr/>
          </p:nvSpPr>
          <p:spPr>
            <a:xfrm>
              <a:off x="2748797" y="1556604"/>
              <a:ext cx="1464030" cy="225687"/>
            </a:xfrm>
            <a:custGeom>
              <a:avLst/>
              <a:gdLst/>
              <a:ahLst/>
              <a:cxnLst/>
              <a:rect l="l" t="t" r="r" b="b"/>
              <a:pathLst>
                <a:path w="42944" h="6620" extrusionOk="0">
                  <a:moveTo>
                    <a:pt x="253" y="1"/>
                  </a:moveTo>
                  <a:lnTo>
                    <a:pt x="0" y="5511"/>
                  </a:lnTo>
                  <a:lnTo>
                    <a:pt x="42690" y="6619"/>
                  </a:lnTo>
                  <a:lnTo>
                    <a:pt x="42943" y="1109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rgbClr val="95D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5" name="Google Shape;1975;p56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Post-it Board Infographics</a:t>
            </a:r>
            <a:endParaRPr sz="25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976" name="Google Shape;1976;p56"/>
          <p:cNvSpPr/>
          <p:nvPr/>
        </p:nvSpPr>
        <p:spPr>
          <a:xfrm>
            <a:off x="797124" y="1085148"/>
            <a:ext cx="1682622" cy="287138"/>
          </a:xfrm>
          <a:custGeom>
            <a:avLst/>
            <a:gdLst/>
            <a:ahLst/>
            <a:cxnLst/>
            <a:rect l="l" t="t" r="r" b="b"/>
            <a:pathLst>
              <a:path w="57164" h="9755" extrusionOk="0">
                <a:moveTo>
                  <a:pt x="1" y="1"/>
                </a:moveTo>
                <a:lnTo>
                  <a:pt x="1" y="9755"/>
                </a:lnTo>
                <a:lnTo>
                  <a:pt x="57163" y="9755"/>
                </a:lnTo>
                <a:lnTo>
                  <a:pt x="57163" y="1"/>
                </a:ln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Subtitle 1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977" name="Google Shape;1977;p56"/>
          <p:cNvSpPr/>
          <p:nvPr/>
        </p:nvSpPr>
        <p:spPr>
          <a:xfrm>
            <a:off x="6663343" y="1085148"/>
            <a:ext cx="1683535" cy="287138"/>
          </a:xfrm>
          <a:custGeom>
            <a:avLst/>
            <a:gdLst/>
            <a:ahLst/>
            <a:cxnLst/>
            <a:rect l="l" t="t" r="r" b="b"/>
            <a:pathLst>
              <a:path w="57195" h="9755" extrusionOk="0">
                <a:moveTo>
                  <a:pt x="0" y="1"/>
                </a:moveTo>
                <a:lnTo>
                  <a:pt x="0" y="9755"/>
                </a:lnTo>
                <a:lnTo>
                  <a:pt x="57195" y="9755"/>
                </a:lnTo>
                <a:lnTo>
                  <a:pt x="57195" y="1"/>
                </a:ln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Subtitle 3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978" name="Google Shape;1978;p56"/>
          <p:cNvSpPr/>
          <p:nvPr/>
        </p:nvSpPr>
        <p:spPr>
          <a:xfrm>
            <a:off x="2691325" y="1085148"/>
            <a:ext cx="3766032" cy="287138"/>
          </a:xfrm>
          <a:custGeom>
            <a:avLst/>
            <a:gdLst/>
            <a:ahLst/>
            <a:cxnLst/>
            <a:rect l="l" t="t" r="r" b="b"/>
            <a:pathLst>
              <a:path w="127944" h="9755" extrusionOk="0">
                <a:moveTo>
                  <a:pt x="0" y="1"/>
                </a:moveTo>
                <a:lnTo>
                  <a:pt x="0" y="9755"/>
                </a:lnTo>
                <a:lnTo>
                  <a:pt x="127943" y="9755"/>
                </a:lnTo>
                <a:lnTo>
                  <a:pt x="127943" y="1"/>
                </a:ln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Subtitle 2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979" name="Google Shape;1979;p56"/>
          <p:cNvSpPr/>
          <p:nvPr/>
        </p:nvSpPr>
        <p:spPr>
          <a:xfrm>
            <a:off x="797124" y="3606668"/>
            <a:ext cx="7549754" cy="23342"/>
          </a:xfrm>
          <a:custGeom>
            <a:avLst/>
            <a:gdLst/>
            <a:ahLst/>
            <a:cxnLst/>
            <a:rect l="l" t="t" r="r" b="b"/>
            <a:pathLst>
              <a:path w="256489" h="793" extrusionOk="0">
                <a:moveTo>
                  <a:pt x="1" y="1"/>
                </a:moveTo>
                <a:lnTo>
                  <a:pt x="1" y="793"/>
                </a:lnTo>
                <a:lnTo>
                  <a:pt x="256489" y="793"/>
                </a:lnTo>
                <a:lnTo>
                  <a:pt x="256489" y="1"/>
                </a:ln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0" name="Google Shape;1980;p56"/>
          <p:cNvSpPr/>
          <p:nvPr/>
        </p:nvSpPr>
        <p:spPr>
          <a:xfrm>
            <a:off x="797124" y="3778215"/>
            <a:ext cx="1682622" cy="287138"/>
          </a:xfrm>
          <a:custGeom>
            <a:avLst/>
            <a:gdLst/>
            <a:ahLst/>
            <a:cxnLst/>
            <a:rect l="l" t="t" r="r" b="b"/>
            <a:pathLst>
              <a:path w="57164" h="9755" extrusionOk="0">
                <a:moveTo>
                  <a:pt x="1" y="0"/>
                </a:moveTo>
                <a:lnTo>
                  <a:pt x="1" y="9754"/>
                </a:lnTo>
                <a:lnTo>
                  <a:pt x="57163" y="9754"/>
                </a:lnTo>
                <a:lnTo>
                  <a:pt x="57163" y="0"/>
                </a:ln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Subtitle 4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1981" name="Google Shape;1981;p56"/>
          <p:cNvGrpSpPr/>
          <p:nvPr/>
        </p:nvGrpSpPr>
        <p:grpSpPr>
          <a:xfrm>
            <a:off x="1127120" y="2523489"/>
            <a:ext cx="1299496" cy="990929"/>
            <a:chOff x="1127120" y="2523489"/>
            <a:chExt cx="1299496" cy="990929"/>
          </a:xfrm>
        </p:grpSpPr>
        <p:sp>
          <p:nvSpPr>
            <p:cNvPr id="1982" name="Google Shape;1982;p56"/>
            <p:cNvSpPr/>
            <p:nvPr/>
          </p:nvSpPr>
          <p:spPr>
            <a:xfrm>
              <a:off x="1127120" y="2523489"/>
              <a:ext cx="1299496" cy="990929"/>
            </a:xfrm>
            <a:custGeom>
              <a:avLst/>
              <a:gdLst/>
              <a:ahLst/>
              <a:cxnLst/>
              <a:rect l="l" t="t" r="r" b="b"/>
              <a:pathLst>
                <a:path w="44148" h="33665" extrusionOk="0">
                  <a:moveTo>
                    <a:pt x="1457" y="1"/>
                  </a:moveTo>
                  <a:lnTo>
                    <a:pt x="1" y="32556"/>
                  </a:lnTo>
                  <a:lnTo>
                    <a:pt x="42691" y="33665"/>
                  </a:lnTo>
                  <a:lnTo>
                    <a:pt x="44147" y="1109"/>
                  </a:lnTo>
                  <a:lnTo>
                    <a:pt x="1457" y="1"/>
                  </a:lnTo>
                  <a:close/>
                </a:path>
              </a:pathLst>
            </a:custGeom>
            <a:solidFill>
              <a:srgbClr val="D3BC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56"/>
            <p:cNvSpPr/>
            <p:nvPr/>
          </p:nvSpPr>
          <p:spPr>
            <a:xfrm>
              <a:off x="1162559" y="2523489"/>
              <a:ext cx="1264057" cy="194860"/>
            </a:xfrm>
            <a:custGeom>
              <a:avLst/>
              <a:gdLst/>
              <a:ahLst/>
              <a:cxnLst/>
              <a:rect l="l" t="t" r="r" b="b"/>
              <a:pathLst>
                <a:path w="42944" h="6620" extrusionOk="0">
                  <a:moveTo>
                    <a:pt x="253" y="1"/>
                  </a:moveTo>
                  <a:lnTo>
                    <a:pt x="0" y="5511"/>
                  </a:lnTo>
                  <a:lnTo>
                    <a:pt x="42690" y="6619"/>
                  </a:lnTo>
                  <a:lnTo>
                    <a:pt x="42943" y="1109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rgbClr val="C397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4" name="Google Shape;1984;p56"/>
          <p:cNvGrpSpPr/>
          <p:nvPr/>
        </p:nvGrpSpPr>
        <p:grpSpPr>
          <a:xfrm>
            <a:off x="967729" y="1562437"/>
            <a:ext cx="1302263" cy="992784"/>
            <a:chOff x="967729" y="1562437"/>
            <a:chExt cx="1302263" cy="992784"/>
          </a:xfrm>
        </p:grpSpPr>
        <p:sp>
          <p:nvSpPr>
            <p:cNvPr id="1985" name="Google Shape;1985;p56"/>
            <p:cNvSpPr/>
            <p:nvPr/>
          </p:nvSpPr>
          <p:spPr>
            <a:xfrm>
              <a:off x="967729" y="1562437"/>
              <a:ext cx="1302263" cy="992784"/>
            </a:xfrm>
            <a:custGeom>
              <a:avLst/>
              <a:gdLst/>
              <a:ahLst/>
              <a:cxnLst/>
              <a:rect l="l" t="t" r="r" b="b"/>
              <a:pathLst>
                <a:path w="44242" h="33728" extrusionOk="0">
                  <a:moveTo>
                    <a:pt x="42690" y="0"/>
                  </a:moveTo>
                  <a:lnTo>
                    <a:pt x="0" y="1172"/>
                  </a:lnTo>
                  <a:lnTo>
                    <a:pt x="1552" y="33727"/>
                  </a:lnTo>
                  <a:lnTo>
                    <a:pt x="44242" y="32556"/>
                  </a:lnTo>
                  <a:lnTo>
                    <a:pt x="42690" y="0"/>
                  </a:lnTo>
                  <a:close/>
                </a:path>
              </a:pathLst>
            </a:custGeom>
            <a:solidFill>
              <a:srgbClr val="F7DE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56"/>
            <p:cNvSpPr/>
            <p:nvPr/>
          </p:nvSpPr>
          <p:spPr>
            <a:xfrm>
              <a:off x="967729" y="1562437"/>
              <a:ext cx="1264999" cy="196714"/>
            </a:xfrm>
            <a:custGeom>
              <a:avLst/>
              <a:gdLst/>
              <a:ahLst/>
              <a:cxnLst/>
              <a:rect l="l" t="t" r="r" b="b"/>
              <a:pathLst>
                <a:path w="42976" h="6683" extrusionOk="0">
                  <a:moveTo>
                    <a:pt x="42690" y="0"/>
                  </a:moveTo>
                  <a:lnTo>
                    <a:pt x="0" y="1172"/>
                  </a:lnTo>
                  <a:lnTo>
                    <a:pt x="285" y="6682"/>
                  </a:lnTo>
                  <a:lnTo>
                    <a:pt x="42975" y="5479"/>
                  </a:lnTo>
                  <a:lnTo>
                    <a:pt x="42690" y="0"/>
                  </a:lnTo>
                  <a:close/>
                </a:path>
              </a:pathLst>
            </a:custGeom>
            <a:solidFill>
              <a:srgbClr val="F2C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56"/>
            <p:cNvSpPr/>
            <p:nvPr/>
          </p:nvSpPr>
          <p:spPr>
            <a:xfrm>
              <a:off x="1457115" y="1997162"/>
              <a:ext cx="278749" cy="181585"/>
            </a:xfrm>
            <a:custGeom>
              <a:avLst/>
              <a:gdLst/>
              <a:ahLst/>
              <a:cxnLst/>
              <a:rect l="l" t="t" r="r" b="b"/>
              <a:pathLst>
                <a:path w="9470" h="6169" extrusionOk="0">
                  <a:moveTo>
                    <a:pt x="4761" y="0"/>
                  </a:moveTo>
                  <a:cubicBezTo>
                    <a:pt x="4626" y="0"/>
                    <a:pt x="4487" y="18"/>
                    <a:pt x="4339" y="52"/>
                  </a:cubicBezTo>
                  <a:cubicBezTo>
                    <a:pt x="3896" y="147"/>
                    <a:pt x="3389" y="179"/>
                    <a:pt x="2946" y="369"/>
                  </a:cubicBezTo>
                  <a:cubicBezTo>
                    <a:pt x="2566" y="495"/>
                    <a:pt x="2186" y="717"/>
                    <a:pt x="1774" y="875"/>
                  </a:cubicBezTo>
                  <a:cubicBezTo>
                    <a:pt x="1457" y="1034"/>
                    <a:pt x="1141" y="1192"/>
                    <a:pt x="856" y="1414"/>
                  </a:cubicBezTo>
                  <a:cubicBezTo>
                    <a:pt x="380" y="1794"/>
                    <a:pt x="0" y="2459"/>
                    <a:pt x="0" y="3092"/>
                  </a:cubicBezTo>
                  <a:cubicBezTo>
                    <a:pt x="32" y="3852"/>
                    <a:pt x="729" y="4581"/>
                    <a:pt x="1299" y="5056"/>
                  </a:cubicBezTo>
                  <a:cubicBezTo>
                    <a:pt x="1932" y="5626"/>
                    <a:pt x="2724" y="5911"/>
                    <a:pt x="3547" y="6038"/>
                  </a:cubicBezTo>
                  <a:cubicBezTo>
                    <a:pt x="3978" y="6120"/>
                    <a:pt x="4425" y="6168"/>
                    <a:pt x="4872" y="6168"/>
                  </a:cubicBezTo>
                  <a:cubicBezTo>
                    <a:pt x="5280" y="6168"/>
                    <a:pt x="5688" y="6128"/>
                    <a:pt x="6081" y="6038"/>
                  </a:cubicBezTo>
                  <a:cubicBezTo>
                    <a:pt x="6841" y="5848"/>
                    <a:pt x="7633" y="5467"/>
                    <a:pt x="8203" y="4929"/>
                  </a:cubicBezTo>
                  <a:cubicBezTo>
                    <a:pt x="8519" y="4676"/>
                    <a:pt x="8741" y="4327"/>
                    <a:pt x="8931" y="3947"/>
                  </a:cubicBezTo>
                  <a:cubicBezTo>
                    <a:pt x="9089" y="3599"/>
                    <a:pt x="9343" y="3251"/>
                    <a:pt x="9406" y="2839"/>
                  </a:cubicBezTo>
                  <a:cubicBezTo>
                    <a:pt x="9470" y="2427"/>
                    <a:pt x="9470" y="1889"/>
                    <a:pt x="9248" y="1541"/>
                  </a:cubicBezTo>
                  <a:cubicBezTo>
                    <a:pt x="9026" y="1224"/>
                    <a:pt x="8646" y="1066"/>
                    <a:pt x="8329" y="875"/>
                  </a:cubicBezTo>
                  <a:cubicBezTo>
                    <a:pt x="7569" y="337"/>
                    <a:pt x="6873" y="20"/>
                    <a:pt x="5923" y="20"/>
                  </a:cubicBezTo>
                  <a:cubicBezTo>
                    <a:pt x="5543" y="20"/>
                    <a:pt x="5543" y="590"/>
                    <a:pt x="5923" y="590"/>
                  </a:cubicBezTo>
                  <a:cubicBezTo>
                    <a:pt x="6556" y="590"/>
                    <a:pt x="7094" y="749"/>
                    <a:pt x="7633" y="1097"/>
                  </a:cubicBezTo>
                  <a:cubicBezTo>
                    <a:pt x="7886" y="1224"/>
                    <a:pt x="8108" y="1414"/>
                    <a:pt x="8329" y="1541"/>
                  </a:cubicBezTo>
                  <a:cubicBezTo>
                    <a:pt x="8709" y="1762"/>
                    <a:pt x="8836" y="1952"/>
                    <a:pt x="8868" y="2396"/>
                  </a:cubicBezTo>
                  <a:cubicBezTo>
                    <a:pt x="8868" y="3029"/>
                    <a:pt x="8456" y="3757"/>
                    <a:pt x="8076" y="4264"/>
                  </a:cubicBezTo>
                  <a:cubicBezTo>
                    <a:pt x="7633" y="4802"/>
                    <a:pt x="6999" y="5151"/>
                    <a:pt x="6366" y="5372"/>
                  </a:cubicBezTo>
                  <a:cubicBezTo>
                    <a:pt x="5864" y="5536"/>
                    <a:pt x="5312" y="5614"/>
                    <a:pt x="4756" y="5614"/>
                  </a:cubicBezTo>
                  <a:cubicBezTo>
                    <a:pt x="3909" y="5614"/>
                    <a:pt x="3051" y="5432"/>
                    <a:pt x="2344" y="5087"/>
                  </a:cubicBezTo>
                  <a:cubicBezTo>
                    <a:pt x="1711" y="4802"/>
                    <a:pt x="1172" y="4232"/>
                    <a:pt x="824" y="3662"/>
                  </a:cubicBezTo>
                  <a:cubicBezTo>
                    <a:pt x="475" y="3124"/>
                    <a:pt x="602" y="2522"/>
                    <a:pt x="1014" y="2047"/>
                  </a:cubicBezTo>
                  <a:cubicBezTo>
                    <a:pt x="1457" y="1572"/>
                    <a:pt x="2091" y="1414"/>
                    <a:pt x="2661" y="1129"/>
                  </a:cubicBezTo>
                  <a:cubicBezTo>
                    <a:pt x="3041" y="939"/>
                    <a:pt x="3389" y="844"/>
                    <a:pt x="3864" y="780"/>
                  </a:cubicBezTo>
                  <a:cubicBezTo>
                    <a:pt x="4177" y="736"/>
                    <a:pt x="4475" y="596"/>
                    <a:pt x="4778" y="596"/>
                  </a:cubicBezTo>
                  <a:cubicBezTo>
                    <a:pt x="4905" y="596"/>
                    <a:pt x="5032" y="620"/>
                    <a:pt x="5163" y="685"/>
                  </a:cubicBezTo>
                  <a:cubicBezTo>
                    <a:pt x="5203" y="700"/>
                    <a:pt x="5242" y="707"/>
                    <a:pt x="5280" y="707"/>
                  </a:cubicBezTo>
                  <a:cubicBezTo>
                    <a:pt x="5568" y="707"/>
                    <a:pt x="5756" y="319"/>
                    <a:pt x="5448" y="179"/>
                  </a:cubicBezTo>
                  <a:cubicBezTo>
                    <a:pt x="5224" y="57"/>
                    <a:pt x="5001" y="0"/>
                    <a:pt x="47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56"/>
            <p:cNvSpPr/>
            <p:nvPr/>
          </p:nvSpPr>
          <p:spPr>
            <a:xfrm>
              <a:off x="1431949" y="2209948"/>
              <a:ext cx="418742" cy="267917"/>
            </a:xfrm>
            <a:custGeom>
              <a:avLst/>
              <a:gdLst/>
              <a:ahLst/>
              <a:cxnLst/>
              <a:rect l="l" t="t" r="r" b="b"/>
              <a:pathLst>
                <a:path w="14226" h="9102" extrusionOk="0">
                  <a:moveTo>
                    <a:pt x="7024" y="1"/>
                  </a:moveTo>
                  <a:cubicBezTo>
                    <a:pt x="6437" y="1"/>
                    <a:pt x="5846" y="118"/>
                    <a:pt x="5321" y="329"/>
                  </a:cubicBezTo>
                  <a:cubicBezTo>
                    <a:pt x="4972" y="455"/>
                    <a:pt x="4656" y="645"/>
                    <a:pt x="4339" y="772"/>
                  </a:cubicBezTo>
                  <a:cubicBezTo>
                    <a:pt x="3959" y="930"/>
                    <a:pt x="3642" y="1057"/>
                    <a:pt x="3326" y="1279"/>
                  </a:cubicBezTo>
                  <a:cubicBezTo>
                    <a:pt x="2756" y="1690"/>
                    <a:pt x="2407" y="2229"/>
                    <a:pt x="2091" y="2830"/>
                  </a:cubicBezTo>
                  <a:cubicBezTo>
                    <a:pt x="1679" y="3686"/>
                    <a:pt x="1267" y="4541"/>
                    <a:pt x="919" y="5427"/>
                  </a:cubicBezTo>
                  <a:cubicBezTo>
                    <a:pt x="697" y="5902"/>
                    <a:pt x="507" y="6377"/>
                    <a:pt x="317" y="6821"/>
                  </a:cubicBezTo>
                  <a:cubicBezTo>
                    <a:pt x="159" y="7201"/>
                    <a:pt x="0" y="7581"/>
                    <a:pt x="32" y="8024"/>
                  </a:cubicBezTo>
                  <a:cubicBezTo>
                    <a:pt x="32" y="8198"/>
                    <a:pt x="175" y="8285"/>
                    <a:pt x="317" y="8285"/>
                  </a:cubicBezTo>
                  <a:cubicBezTo>
                    <a:pt x="460" y="8285"/>
                    <a:pt x="602" y="8198"/>
                    <a:pt x="602" y="8024"/>
                  </a:cubicBezTo>
                  <a:cubicBezTo>
                    <a:pt x="602" y="7581"/>
                    <a:pt x="824" y="7106"/>
                    <a:pt x="982" y="6726"/>
                  </a:cubicBezTo>
                  <a:cubicBezTo>
                    <a:pt x="1172" y="6251"/>
                    <a:pt x="1394" y="5807"/>
                    <a:pt x="1584" y="5332"/>
                  </a:cubicBezTo>
                  <a:cubicBezTo>
                    <a:pt x="1964" y="4414"/>
                    <a:pt x="2344" y="3464"/>
                    <a:pt x="2851" y="2609"/>
                  </a:cubicBezTo>
                  <a:cubicBezTo>
                    <a:pt x="3357" y="1785"/>
                    <a:pt x="4086" y="1532"/>
                    <a:pt x="4909" y="1120"/>
                  </a:cubicBezTo>
                  <a:cubicBezTo>
                    <a:pt x="5627" y="787"/>
                    <a:pt x="6387" y="578"/>
                    <a:pt x="7172" y="578"/>
                  </a:cubicBezTo>
                  <a:cubicBezTo>
                    <a:pt x="7356" y="578"/>
                    <a:pt x="7541" y="590"/>
                    <a:pt x="7728" y="614"/>
                  </a:cubicBezTo>
                  <a:cubicBezTo>
                    <a:pt x="8646" y="740"/>
                    <a:pt x="9343" y="1595"/>
                    <a:pt x="9913" y="2229"/>
                  </a:cubicBezTo>
                  <a:cubicBezTo>
                    <a:pt x="10578" y="2989"/>
                    <a:pt x="10768" y="3812"/>
                    <a:pt x="11148" y="4731"/>
                  </a:cubicBezTo>
                  <a:cubicBezTo>
                    <a:pt x="11496" y="5554"/>
                    <a:pt x="11971" y="6346"/>
                    <a:pt x="12351" y="7169"/>
                  </a:cubicBezTo>
                  <a:cubicBezTo>
                    <a:pt x="12668" y="7834"/>
                    <a:pt x="13016" y="8563"/>
                    <a:pt x="13586" y="9038"/>
                  </a:cubicBezTo>
                  <a:cubicBezTo>
                    <a:pt x="13644" y="9082"/>
                    <a:pt x="13706" y="9101"/>
                    <a:pt x="13767" y="9101"/>
                  </a:cubicBezTo>
                  <a:cubicBezTo>
                    <a:pt x="14009" y="9101"/>
                    <a:pt x="14226" y="8803"/>
                    <a:pt x="13998" y="8626"/>
                  </a:cubicBezTo>
                  <a:cubicBezTo>
                    <a:pt x="13460" y="8214"/>
                    <a:pt x="13143" y="7486"/>
                    <a:pt x="12858" y="6884"/>
                  </a:cubicBezTo>
                  <a:cubicBezTo>
                    <a:pt x="12510" y="6124"/>
                    <a:pt x="12098" y="5427"/>
                    <a:pt x="11750" y="4667"/>
                  </a:cubicBezTo>
                  <a:cubicBezTo>
                    <a:pt x="11433" y="3971"/>
                    <a:pt x="11306" y="3179"/>
                    <a:pt x="10863" y="2514"/>
                  </a:cubicBezTo>
                  <a:cubicBezTo>
                    <a:pt x="10451" y="1880"/>
                    <a:pt x="9849" y="1279"/>
                    <a:pt x="9279" y="772"/>
                  </a:cubicBezTo>
                  <a:cubicBezTo>
                    <a:pt x="8668" y="235"/>
                    <a:pt x="7850" y="1"/>
                    <a:pt x="702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56"/>
            <p:cNvSpPr/>
            <p:nvPr/>
          </p:nvSpPr>
          <p:spPr>
            <a:xfrm>
              <a:off x="1537267" y="2076990"/>
              <a:ext cx="21488" cy="16807"/>
            </a:xfrm>
            <a:custGeom>
              <a:avLst/>
              <a:gdLst/>
              <a:ahLst/>
              <a:cxnLst/>
              <a:rect l="l" t="t" r="r" b="b"/>
              <a:pathLst>
                <a:path w="730" h="571" extrusionOk="0">
                  <a:moveTo>
                    <a:pt x="381" y="0"/>
                  </a:moveTo>
                  <a:cubicBezTo>
                    <a:pt x="1" y="0"/>
                    <a:pt x="1" y="570"/>
                    <a:pt x="381" y="570"/>
                  </a:cubicBezTo>
                  <a:cubicBezTo>
                    <a:pt x="729" y="570"/>
                    <a:pt x="729" y="0"/>
                    <a:pt x="381" y="0"/>
                  </a:cubicBez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56"/>
            <p:cNvSpPr/>
            <p:nvPr/>
          </p:nvSpPr>
          <p:spPr>
            <a:xfrm>
              <a:off x="1612797" y="2069513"/>
              <a:ext cx="21458" cy="17749"/>
            </a:xfrm>
            <a:custGeom>
              <a:avLst/>
              <a:gdLst/>
              <a:ahLst/>
              <a:cxnLst/>
              <a:rect l="l" t="t" r="r" b="b"/>
              <a:pathLst>
                <a:path w="729" h="603" extrusionOk="0">
                  <a:moveTo>
                    <a:pt x="380" y="1"/>
                  </a:moveTo>
                  <a:cubicBezTo>
                    <a:pt x="0" y="1"/>
                    <a:pt x="0" y="603"/>
                    <a:pt x="380" y="603"/>
                  </a:cubicBezTo>
                  <a:cubicBezTo>
                    <a:pt x="729" y="603"/>
                    <a:pt x="729" y="1"/>
                    <a:pt x="380" y="1"/>
                  </a:cubicBez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56"/>
            <p:cNvSpPr/>
            <p:nvPr/>
          </p:nvSpPr>
          <p:spPr>
            <a:xfrm>
              <a:off x="1580154" y="2107632"/>
              <a:ext cx="56898" cy="29965"/>
            </a:xfrm>
            <a:custGeom>
              <a:avLst/>
              <a:gdLst/>
              <a:ahLst/>
              <a:cxnLst/>
              <a:rect l="l" t="t" r="r" b="b"/>
              <a:pathLst>
                <a:path w="1933" h="1018" extrusionOk="0">
                  <a:moveTo>
                    <a:pt x="856" y="574"/>
                  </a:moveTo>
                  <a:cubicBezTo>
                    <a:pt x="856" y="585"/>
                    <a:pt x="859" y="588"/>
                    <a:pt x="864" y="588"/>
                  </a:cubicBezTo>
                  <a:cubicBezTo>
                    <a:pt x="867" y="588"/>
                    <a:pt x="870" y="587"/>
                    <a:pt x="872" y="586"/>
                  </a:cubicBezTo>
                  <a:lnTo>
                    <a:pt x="872" y="586"/>
                  </a:lnTo>
                  <a:cubicBezTo>
                    <a:pt x="877" y="588"/>
                    <a:pt x="881" y="588"/>
                    <a:pt x="884" y="588"/>
                  </a:cubicBezTo>
                  <a:cubicBezTo>
                    <a:pt x="894" y="588"/>
                    <a:pt x="897" y="582"/>
                    <a:pt x="884" y="578"/>
                  </a:cubicBezTo>
                  <a:lnTo>
                    <a:pt x="884" y="578"/>
                  </a:lnTo>
                  <a:cubicBezTo>
                    <a:pt x="881" y="580"/>
                    <a:pt x="877" y="584"/>
                    <a:pt x="872" y="586"/>
                  </a:cubicBezTo>
                  <a:lnTo>
                    <a:pt x="872" y="586"/>
                  </a:lnTo>
                  <a:cubicBezTo>
                    <a:pt x="867" y="584"/>
                    <a:pt x="862" y="580"/>
                    <a:pt x="856" y="574"/>
                  </a:cubicBezTo>
                  <a:close/>
                  <a:moveTo>
                    <a:pt x="1088" y="660"/>
                  </a:moveTo>
                  <a:cubicBezTo>
                    <a:pt x="1083" y="660"/>
                    <a:pt x="1100" y="672"/>
                    <a:pt x="1109" y="676"/>
                  </a:cubicBezTo>
                  <a:lnTo>
                    <a:pt x="1109" y="676"/>
                  </a:lnTo>
                  <a:cubicBezTo>
                    <a:pt x="1109" y="669"/>
                    <a:pt x="1109" y="669"/>
                    <a:pt x="1109" y="669"/>
                  </a:cubicBezTo>
                  <a:cubicBezTo>
                    <a:pt x="1096" y="663"/>
                    <a:pt x="1089" y="660"/>
                    <a:pt x="1088" y="660"/>
                  </a:cubicBezTo>
                  <a:close/>
                  <a:moveTo>
                    <a:pt x="900" y="0"/>
                  </a:moveTo>
                  <a:cubicBezTo>
                    <a:pt x="607" y="0"/>
                    <a:pt x="298" y="150"/>
                    <a:pt x="96" y="353"/>
                  </a:cubicBezTo>
                  <a:cubicBezTo>
                    <a:pt x="1" y="448"/>
                    <a:pt x="1" y="669"/>
                    <a:pt x="96" y="764"/>
                  </a:cubicBezTo>
                  <a:cubicBezTo>
                    <a:pt x="159" y="812"/>
                    <a:pt x="230" y="836"/>
                    <a:pt x="302" y="836"/>
                  </a:cubicBezTo>
                  <a:cubicBezTo>
                    <a:pt x="373" y="836"/>
                    <a:pt x="444" y="812"/>
                    <a:pt x="507" y="764"/>
                  </a:cubicBezTo>
                  <a:cubicBezTo>
                    <a:pt x="507" y="764"/>
                    <a:pt x="527" y="745"/>
                    <a:pt x="539" y="733"/>
                  </a:cubicBezTo>
                  <a:lnTo>
                    <a:pt x="539" y="733"/>
                  </a:lnTo>
                  <a:cubicBezTo>
                    <a:pt x="571" y="701"/>
                    <a:pt x="571" y="701"/>
                    <a:pt x="571" y="701"/>
                  </a:cubicBezTo>
                  <a:lnTo>
                    <a:pt x="666" y="669"/>
                  </a:lnTo>
                  <a:cubicBezTo>
                    <a:pt x="666" y="638"/>
                    <a:pt x="697" y="638"/>
                    <a:pt x="697" y="638"/>
                  </a:cubicBezTo>
                  <a:cubicBezTo>
                    <a:pt x="761" y="606"/>
                    <a:pt x="792" y="606"/>
                    <a:pt x="856" y="574"/>
                  </a:cubicBezTo>
                  <a:cubicBezTo>
                    <a:pt x="869" y="574"/>
                    <a:pt x="878" y="576"/>
                    <a:pt x="884" y="578"/>
                  </a:cubicBezTo>
                  <a:lnTo>
                    <a:pt x="884" y="578"/>
                  </a:lnTo>
                  <a:cubicBezTo>
                    <a:pt x="886" y="576"/>
                    <a:pt x="888" y="574"/>
                    <a:pt x="888" y="574"/>
                  </a:cubicBezTo>
                  <a:lnTo>
                    <a:pt x="919" y="574"/>
                  </a:lnTo>
                  <a:cubicBezTo>
                    <a:pt x="951" y="574"/>
                    <a:pt x="1014" y="606"/>
                    <a:pt x="983" y="606"/>
                  </a:cubicBezTo>
                  <a:lnTo>
                    <a:pt x="1014" y="606"/>
                  </a:lnTo>
                  <a:lnTo>
                    <a:pt x="1109" y="669"/>
                  </a:lnTo>
                  <a:cubicBezTo>
                    <a:pt x="1116" y="676"/>
                    <a:pt x="1117" y="679"/>
                    <a:pt x="1115" y="679"/>
                  </a:cubicBezTo>
                  <a:cubicBezTo>
                    <a:pt x="1114" y="679"/>
                    <a:pt x="1112" y="678"/>
                    <a:pt x="1109" y="676"/>
                  </a:cubicBezTo>
                  <a:lnTo>
                    <a:pt x="1109" y="676"/>
                  </a:lnTo>
                  <a:cubicBezTo>
                    <a:pt x="1109" y="681"/>
                    <a:pt x="1109" y="689"/>
                    <a:pt x="1109" y="701"/>
                  </a:cubicBezTo>
                  <a:cubicBezTo>
                    <a:pt x="1204" y="764"/>
                    <a:pt x="1299" y="859"/>
                    <a:pt x="1394" y="923"/>
                  </a:cubicBezTo>
                  <a:cubicBezTo>
                    <a:pt x="1458" y="954"/>
                    <a:pt x="1521" y="1018"/>
                    <a:pt x="1584" y="1018"/>
                  </a:cubicBezTo>
                  <a:cubicBezTo>
                    <a:pt x="1679" y="1018"/>
                    <a:pt x="1743" y="986"/>
                    <a:pt x="1806" y="923"/>
                  </a:cubicBezTo>
                  <a:cubicBezTo>
                    <a:pt x="1901" y="828"/>
                    <a:pt x="1933" y="606"/>
                    <a:pt x="1806" y="511"/>
                  </a:cubicBezTo>
                  <a:cubicBezTo>
                    <a:pt x="1553" y="321"/>
                    <a:pt x="1331" y="36"/>
                    <a:pt x="983" y="4"/>
                  </a:cubicBezTo>
                  <a:cubicBezTo>
                    <a:pt x="955" y="2"/>
                    <a:pt x="928" y="0"/>
                    <a:pt x="9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56"/>
            <p:cNvSpPr/>
            <p:nvPr/>
          </p:nvSpPr>
          <p:spPr>
            <a:xfrm>
              <a:off x="1734334" y="1863792"/>
              <a:ext cx="105937" cy="134282"/>
            </a:xfrm>
            <a:custGeom>
              <a:avLst/>
              <a:gdLst/>
              <a:ahLst/>
              <a:cxnLst/>
              <a:rect l="l" t="t" r="r" b="b"/>
              <a:pathLst>
                <a:path w="3599" h="4562" extrusionOk="0">
                  <a:moveTo>
                    <a:pt x="1510" y="3943"/>
                  </a:moveTo>
                  <a:cubicBezTo>
                    <a:pt x="1512" y="3943"/>
                    <a:pt x="1515" y="3949"/>
                    <a:pt x="1519" y="3956"/>
                  </a:cubicBezTo>
                  <a:lnTo>
                    <a:pt x="1519" y="3956"/>
                  </a:lnTo>
                  <a:cubicBezTo>
                    <a:pt x="1512" y="3952"/>
                    <a:pt x="1508" y="3950"/>
                    <a:pt x="1508" y="3950"/>
                  </a:cubicBezTo>
                  <a:cubicBezTo>
                    <a:pt x="1508" y="3945"/>
                    <a:pt x="1509" y="3943"/>
                    <a:pt x="1510" y="3943"/>
                  </a:cubicBezTo>
                  <a:close/>
                  <a:moveTo>
                    <a:pt x="1713" y="0"/>
                  </a:moveTo>
                  <a:cubicBezTo>
                    <a:pt x="1191" y="0"/>
                    <a:pt x="699" y="195"/>
                    <a:pt x="273" y="434"/>
                  </a:cubicBezTo>
                  <a:cubicBezTo>
                    <a:pt x="1" y="598"/>
                    <a:pt x="174" y="973"/>
                    <a:pt x="430" y="973"/>
                  </a:cubicBezTo>
                  <a:cubicBezTo>
                    <a:pt x="471" y="973"/>
                    <a:pt x="514" y="963"/>
                    <a:pt x="558" y="941"/>
                  </a:cubicBezTo>
                  <a:cubicBezTo>
                    <a:pt x="915" y="749"/>
                    <a:pt x="1320" y="580"/>
                    <a:pt x="1731" y="580"/>
                  </a:cubicBezTo>
                  <a:cubicBezTo>
                    <a:pt x="1794" y="580"/>
                    <a:pt x="1857" y="584"/>
                    <a:pt x="1920" y="593"/>
                  </a:cubicBezTo>
                  <a:cubicBezTo>
                    <a:pt x="2363" y="624"/>
                    <a:pt x="2743" y="910"/>
                    <a:pt x="2902" y="1321"/>
                  </a:cubicBezTo>
                  <a:cubicBezTo>
                    <a:pt x="2933" y="1480"/>
                    <a:pt x="2965" y="1670"/>
                    <a:pt x="2902" y="1860"/>
                  </a:cubicBezTo>
                  <a:cubicBezTo>
                    <a:pt x="2838" y="2050"/>
                    <a:pt x="2617" y="2176"/>
                    <a:pt x="2458" y="2303"/>
                  </a:cubicBezTo>
                  <a:cubicBezTo>
                    <a:pt x="2237" y="2461"/>
                    <a:pt x="1983" y="2493"/>
                    <a:pt x="1762" y="2620"/>
                  </a:cubicBezTo>
                  <a:cubicBezTo>
                    <a:pt x="1540" y="2715"/>
                    <a:pt x="1382" y="2841"/>
                    <a:pt x="1255" y="3063"/>
                  </a:cubicBezTo>
                  <a:cubicBezTo>
                    <a:pt x="1097" y="3316"/>
                    <a:pt x="1002" y="3633"/>
                    <a:pt x="970" y="3950"/>
                  </a:cubicBezTo>
                  <a:cubicBezTo>
                    <a:pt x="938" y="4235"/>
                    <a:pt x="1128" y="4393"/>
                    <a:pt x="1350" y="4520"/>
                  </a:cubicBezTo>
                  <a:cubicBezTo>
                    <a:pt x="1399" y="4549"/>
                    <a:pt x="1446" y="4562"/>
                    <a:pt x="1491" y="4562"/>
                  </a:cubicBezTo>
                  <a:cubicBezTo>
                    <a:pt x="1740" y="4562"/>
                    <a:pt x="1903" y="4174"/>
                    <a:pt x="1635" y="4013"/>
                  </a:cubicBezTo>
                  <a:cubicBezTo>
                    <a:pt x="1616" y="4013"/>
                    <a:pt x="1576" y="3991"/>
                    <a:pt x="1546" y="3973"/>
                  </a:cubicBezTo>
                  <a:lnTo>
                    <a:pt x="1546" y="3973"/>
                  </a:lnTo>
                  <a:cubicBezTo>
                    <a:pt x="1567" y="3940"/>
                    <a:pt x="1542" y="3881"/>
                    <a:pt x="1572" y="3823"/>
                  </a:cubicBezTo>
                  <a:cubicBezTo>
                    <a:pt x="1572" y="3760"/>
                    <a:pt x="1603" y="3665"/>
                    <a:pt x="1635" y="3601"/>
                  </a:cubicBezTo>
                  <a:cubicBezTo>
                    <a:pt x="1698" y="3380"/>
                    <a:pt x="1793" y="3221"/>
                    <a:pt x="2015" y="3126"/>
                  </a:cubicBezTo>
                  <a:cubicBezTo>
                    <a:pt x="2300" y="3000"/>
                    <a:pt x="2553" y="2936"/>
                    <a:pt x="2807" y="2746"/>
                  </a:cubicBezTo>
                  <a:cubicBezTo>
                    <a:pt x="2997" y="2588"/>
                    <a:pt x="3218" y="2430"/>
                    <a:pt x="3377" y="2208"/>
                  </a:cubicBezTo>
                  <a:cubicBezTo>
                    <a:pt x="3598" y="1796"/>
                    <a:pt x="3535" y="1226"/>
                    <a:pt x="3313" y="846"/>
                  </a:cubicBezTo>
                  <a:cubicBezTo>
                    <a:pt x="3028" y="371"/>
                    <a:pt x="2522" y="86"/>
                    <a:pt x="2015" y="23"/>
                  </a:cubicBezTo>
                  <a:cubicBezTo>
                    <a:pt x="1913" y="8"/>
                    <a:pt x="1813" y="0"/>
                    <a:pt x="17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56"/>
            <p:cNvSpPr/>
            <p:nvPr/>
          </p:nvSpPr>
          <p:spPr>
            <a:xfrm>
              <a:off x="1782431" y="2021976"/>
              <a:ext cx="22429" cy="16807"/>
            </a:xfrm>
            <a:custGeom>
              <a:avLst/>
              <a:gdLst/>
              <a:ahLst/>
              <a:cxnLst/>
              <a:rect l="l" t="t" r="r" b="b"/>
              <a:pathLst>
                <a:path w="762" h="571" extrusionOk="0">
                  <a:moveTo>
                    <a:pt x="381" y="1"/>
                  </a:moveTo>
                  <a:cubicBezTo>
                    <a:pt x="1" y="1"/>
                    <a:pt x="1" y="571"/>
                    <a:pt x="381" y="571"/>
                  </a:cubicBezTo>
                  <a:cubicBezTo>
                    <a:pt x="761" y="571"/>
                    <a:pt x="761" y="1"/>
                    <a:pt x="381" y="1"/>
                  </a:cubicBez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56"/>
            <p:cNvSpPr/>
            <p:nvPr/>
          </p:nvSpPr>
          <p:spPr>
            <a:xfrm>
              <a:off x="1447785" y="1824820"/>
              <a:ext cx="69938" cy="110734"/>
            </a:xfrm>
            <a:custGeom>
              <a:avLst/>
              <a:gdLst/>
              <a:ahLst/>
              <a:cxnLst/>
              <a:rect l="l" t="t" r="r" b="b"/>
              <a:pathLst>
                <a:path w="2376" h="3762" extrusionOk="0">
                  <a:moveTo>
                    <a:pt x="1096" y="0"/>
                  </a:moveTo>
                  <a:cubicBezTo>
                    <a:pt x="775" y="0"/>
                    <a:pt x="457" y="119"/>
                    <a:pt x="222" y="333"/>
                  </a:cubicBezTo>
                  <a:cubicBezTo>
                    <a:pt x="0" y="531"/>
                    <a:pt x="201" y="824"/>
                    <a:pt x="421" y="824"/>
                  </a:cubicBezTo>
                  <a:cubicBezTo>
                    <a:pt x="483" y="824"/>
                    <a:pt x="547" y="801"/>
                    <a:pt x="602" y="745"/>
                  </a:cubicBezTo>
                  <a:cubicBezTo>
                    <a:pt x="737" y="625"/>
                    <a:pt x="914" y="562"/>
                    <a:pt x="1083" y="562"/>
                  </a:cubicBezTo>
                  <a:cubicBezTo>
                    <a:pt x="1273" y="562"/>
                    <a:pt x="1452" y="641"/>
                    <a:pt x="1553" y="808"/>
                  </a:cubicBezTo>
                  <a:cubicBezTo>
                    <a:pt x="1648" y="935"/>
                    <a:pt x="1679" y="1157"/>
                    <a:pt x="1711" y="1347"/>
                  </a:cubicBezTo>
                  <a:cubicBezTo>
                    <a:pt x="1743" y="1505"/>
                    <a:pt x="1584" y="1663"/>
                    <a:pt x="1458" y="1790"/>
                  </a:cubicBezTo>
                  <a:cubicBezTo>
                    <a:pt x="1204" y="2107"/>
                    <a:pt x="792" y="2392"/>
                    <a:pt x="697" y="2835"/>
                  </a:cubicBezTo>
                  <a:cubicBezTo>
                    <a:pt x="602" y="3184"/>
                    <a:pt x="666" y="3690"/>
                    <a:pt x="1078" y="3754"/>
                  </a:cubicBezTo>
                  <a:cubicBezTo>
                    <a:pt x="1104" y="3759"/>
                    <a:pt x="1130" y="3762"/>
                    <a:pt x="1156" y="3762"/>
                  </a:cubicBezTo>
                  <a:cubicBezTo>
                    <a:pt x="1285" y="3762"/>
                    <a:pt x="1399" y="3696"/>
                    <a:pt x="1426" y="3564"/>
                  </a:cubicBezTo>
                  <a:cubicBezTo>
                    <a:pt x="1489" y="3405"/>
                    <a:pt x="1394" y="3215"/>
                    <a:pt x="1236" y="3184"/>
                  </a:cubicBezTo>
                  <a:lnTo>
                    <a:pt x="1236" y="3120"/>
                  </a:lnTo>
                  <a:cubicBezTo>
                    <a:pt x="1236" y="3105"/>
                    <a:pt x="1236" y="3089"/>
                    <a:pt x="1236" y="3078"/>
                  </a:cubicBezTo>
                  <a:cubicBezTo>
                    <a:pt x="1236" y="3078"/>
                    <a:pt x="1236" y="3062"/>
                    <a:pt x="1236" y="3025"/>
                  </a:cubicBezTo>
                  <a:cubicBezTo>
                    <a:pt x="1236" y="2994"/>
                    <a:pt x="1236" y="2962"/>
                    <a:pt x="1268" y="2930"/>
                  </a:cubicBezTo>
                  <a:cubicBezTo>
                    <a:pt x="1268" y="2930"/>
                    <a:pt x="1268" y="2899"/>
                    <a:pt x="1299" y="2899"/>
                  </a:cubicBezTo>
                  <a:cubicBezTo>
                    <a:pt x="1331" y="2772"/>
                    <a:pt x="1426" y="2709"/>
                    <a:pt x="1489" y="2614"/>
                  </a:cubicBezTo>
                  <a:cubicBezTo>
                    <a:pt x="1838" y="2234"/>
                    <a:pt x="2376" y="1853"/>
                    <a:pt x="2281" y="1315"/>
                  </a:cubicBezTo>
                  <a:cubicBezTo>
                    <a:pt x="2218" y="840"/>
                    <a:pt x="2091" y="397"/>
                    <a:pt x="1679" y="143"/>
                  </a:cubicBezTo>
                  <a:cubicBezTo>
                    <a:pt x="1497" y="46"/>
                    <a:pt x="1296" y="0"/>
                    <a:pt x="10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56"/>
            <p:cNvSpPr/>
            <p:nvPr/>
          </p:nvSpPr>
          <p:spPr>
            <a:xfrm>
              <a:off x="1471097" y="1964195"/>
              <a:ext cx="21458" cy="16807"/>
            </a:xfrm>
            <a:custGeom>
              <a:avLst/>
              <a:gdLst/>
              <a:ahLst/>
              <a:cxnLst/>
              <a:rect l="l" t="t" r="r" b="b"/>
              <a:pathLst>
                <a:path w="729" h="571" extrusionOk="0">
                  <a:moveTo>
                    <a:pt x="381" y="0"/>
                  </a:moveTo>
                  <a:cubicBezTo>
                    <a:pt x="0" y="0"/>
                    <a:pt x="0" y="570"/>
                    <a:pt x="381" y="570"/>
                  </a:cubicBezTo>
                  <a:cubicBezTo>
                    <a:pt x="729" y="570"/>
                    <a:pt x="729" y="0"/>
                    <a:pt x="381" y="0"/>
                  </a:cubicBez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56"/>
            <p:cNvSpPr/>
            <p:nvPr/>
          </p:nvSpPr>
          <p:spPr>
            <a:xfrm>
              <a:off x="1245507" y="1953922"/>
              <a:ext cx="121066" cy="127895"/>
            </a:xfrm>
            <a:custGeom>
              <a:avLst/>
              <a:gdLst/>
              <a:ahLst/>
              <a:cxnLst/>
              <a:rect l="l" t="t" r="r" b="b"/>
              <a:pathLst>
                <a:path w="4113" h="4345" extrusionOk="0">
                  <a:moveTo>
                    <a:pt x="3453" y="4086"/>
                  </a:moveTo>
                  <a:cubicBezTo>
                    <a:pt x="3468" y="4086"/>
                    <a:pt x="3475" y="4093"/>
                    <a:pt x="3480" y="4104"/>
                  </a:cubicBezTo>
                  <a:lnTo>
                    <a:pt x="3480" y="4104"/>
                  </a:lnTo>
                  <a:cubicBezTo>
                    <a:pt x="3471" y="4098"/>
                    <a:pt x="3462" y="4092"/>
                    <a:pt x="3453" y="4086"/>
                  </a:cubicBezTo>
                  <a:close/>
                  <a:moveTo>
                    <a:pt x="2608" y="1"/>
                  </a:moveTo>
                  <a:cubicBezTo>
                    <a:pt x="2284" y="1"/>
                    <a:pt x="1953" y="89"/>
                    <a:pt x="1647" y="191"/>
                  </a:cubicBezTo>
                  <a:cubicBezTo>
                    <a:pt x="1141" y="381"/>
                    <a:pt x="697" y="666"/>
                    <a:pt x="191" y="888"/>
                  </a:cubicBezTo>
                  <a:cubicBezTo>
                    <a:pt x="32" y="951"/>
                    <a:pt x="1" y="1141"/>
                    <a:pt x="96" y="1268"/>
                  </a:cubicBezTo>
                  <a:cubicBezTo>
                    <a:pt x="134" y="1365"/>
                    <a:pt x="221" y="1402"/>
                    <a:pt x="311" y="1402"/>
                  </a:cubicBezTo>
                  <a:cubicBezTo>
                    <a:pt x="368" y="1402"/>
                    <a:pt x="427" y="1387"/>
                    <a:pt x="476" y="1363"/>
                  </a:cubicBezTo>
                  <a:cubicBezTo>
                    <a:pt x="887" y="1204"/>
                    <a:pt x="1267" y="951"/>
                    <a:pt x="1679" y="793"/>
                  </a:cubicBezTo>
                  <a:cubicBezTo>
                    <a:pt x="1948" y="681"/>
                    <a:pt x="2264" y="569"/>
                    <a:pt x="2572" y="569"/>
                  </a:cubicBezTo>
                  <a:cubicBezTo>
                    <a:pt x="2699" y="569"/>
                    <a:pt x="2825" y="588"/>
                    <a:pt x="2946" y="634"/>
                  </a:cubicBezTo>
                  <a:cubicBezTo>
                    <a:pt x="3262" y="793"/>
                    <a:pt x="3357" y="1331"/>
                    <a:pt x="3231" y="1648"/>
                  </a:cubicBezTo>
                  <a:cubicBezTo>
                    <a:pt x="3136" y="1869"/>
                    <a:pt x="2914" y="2091"/>
                    <a:pt x="2787" y="2281"/>
                  </a:cubicBezTo>
                  <a:cubicBezTo>
                    <a:pt x="2629" y="2503"/>
                    <a:pt x="2502" y="2756"/>
                    <a:pt x="2534" y="3041"/>
                  </a:cubicBezTo>
                  <a:cubicBezTo>
                    <a:pt x="2566" y="3390"/>
                    <a:pt x="2787" y="3643"/>
                    <a:pt x="3041" y="3865"/>
                  </a:cubicBezTo>
                  <a:cubicBezTo>
                    <a:pt x="3136" y="3960"/>
                    <a:pt x="3199" y="4055"/>
                    <a:pt x="3294" y="4118"/>
                  </a:cubicBezTo>
                  <a:cubicBezTo>
                    <a:pt x="3367" y="4191"/>
                    <a:pt x="3450" y="4232"/>
                    <a:pt x="3537" y="4254"/>
                  </a:cubicBezTo>
                  <a:lnTo>
                    <a:pt x="3537" y="4254"/>
                  </a:lnTo>
                  <a:cubicBezTo>
                    <a:pt x="3590" y="4317"/>
                    <a:pt x="3667" y="4345"/>
                    <a:pt x="3746" y="4345"/>
                  </a:cubicBezTo>
                  <a:cubicBezTo>
                    <a:pt x="3924" y="4345"/>
                    <a:pt x="4112" y="4203"/>
                    <a:pt x="4054" y="3991"/>
                  </a:cubicBezTo>
                  <a:cubicBezTo>
                    <a:pt x="4023" y="3960"/>
                    <a:pt x="4023" y="3960"/>
                    <a:pt x="4023" y="3928"/>
                  </a:cubicBezTo>
                  <a:cubicBezTo>
                    <a:pt x="3991" y="3801"/>
                    <a:pt x="3864" y="3706"/>
                    <a:pt x="3738" y="3706"/>
                  </a:cubicBezTo>
                  <a:cubicBezTo>
                    <a:pt x="3674" y="3706"/>
                    <a:pt x="3674" y="3675"/>
                    <a:pt x="3579" y="3611"/>
                  </a:cubicBezTo>
                  <a:cubicBezTo>
                    <a:pt x="3516" y="3485"/>
                    <a:pt x="3389" y="3390"/>
                    <a:pt x="3262" y="3295"/>
                  </a:cubicBezTo>
                  <a:cubicBezTo>
                    <a:pt x="3104" y="3105"/>
                    <a:pt x="3041" y="2946"/>
                    <a:pt x="3199" y="2725"/>
                  </a:cubicBezTo>
                  <a:cubicBezTo>
                    <a:pt x="3326" y="2471"/>
                    <a:pt x="3516" y="2281"/>
                    <a:pt x="3674" y="2028"/>
                  </a:cubicBezTo>
                  <a:cubicBezTo>
                    <a:pt x="3801" y="1838"/>
                    <a:pt x="3864" y="1584"/>
                    <a:pt x="3864" y="1363"/>
                  </a:cubicBezTo>
                  <a:cubicBezTo>
                    <a:pt x="3864" y="824"/>
                    <a:pt x="3643" y="318"/>
                    <a:pt x="3136" y="96"/>
                  </a:cubicBezTo>
                  <a:cubicBezTo>
                    <a:pt x="2966" y="28"/>
                    <a:pt x="2788" y="1"/>
                    <a:pt x="26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56"/>
            <p:cNvSpPr/>
            <p:nvPr/>
          </p:nvSpPr>
          <p:spPr>
            <a:xfrm>
              <a:off x="1370429" y="2115197"/>
              <a:ext cx="21458" cy="17749"/>
            </a:xfrm>
            <a:custGeom>
              <a:avLst/>
              <a:gdLst/>
              <a:ahLst/>
              <a:cxnLst/>
              <a:rect l="l" t="t" r="r" b="b"/>
              <a:pathLst>
                <a:path w="729" h="603" extrusionOk="0">
                  <a:moveTo>
                    <a:pt x="380" y="1"/>
                  </a:moveTo>
                  <a:cubicBezTo>
                    <a:pt x="0" y="1"/>
                    <a:pt x="0" y="602"/>
                    <a:pt x="380" y="602"/>
                  </a:cubicBezTo>
                  <a:cubicBezTo>
                    <a:pt x="729" y="602"/>
                    <a:pt x="729" y="1"/>
                    <a:pt x="380" y="1"/>
                  </a:cubicBez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8" name="Google Shape;1998;p56"/>
          <p:cNvGrpSpPr/>
          <p:nvPr/>
        </p:nvGrpSpPr>
        <p:grpSpPr>
          <a:xfrm>
            <a:off x="6823675" y="3742775"/>
            <a:ext cx="1302263" cy="993726"/>
            <a:chOff x="6823675" y="3742775"/>
            <a:chExt cx="1302263" cy="993726"/>
          </a:xfrm>
        </p:grpSpPr>
        <p:sp>
          <p:nvSpPr>
            <p:cNvPr id="1999" name="Google Shape;1999;p56"/>
            <p:cNvSpPr/>
            <p:nvPr/>
          </p:nvSpPr>
          <p:spPr>
            <a:xfrm>
              <a:off x="6823675" y="3742775"/>
              <a:ext cx="1302263" cy="993726"/>
            </a:xfrm>
            <a:custGeom>
              <a:avLst/>
              <a:gdLst/>
              <a:ahLst/>
              <a:cxnLst/>
              <a:rect l="l" t="t" r="r" b="b"/>
              <a:pathLst>
                <a:path w="44242" h="33760" extrusionOk="0">
                  <a:moveTo>
                    <a:pt x="42690" y="1"/>
                  </a:moveTo>
                  <a:lnTo>
                    <a:pt x="0" y="1204"/>
                  </a:lnTo>
                  <a:lnTo>
                    <a:pt x="1552" y="33760"/>
                  </a:lnTo>
                  <a:lnTo>
                    <a:pt x="44242" y="32588"/>
                  </a:lnTo>
                  <a:lnTo>
                    <a:pt x="42690" y="1"/>
                  </a:lnTo>
                  <a:close/>
                </a:path>
              </a:pathLst>
            </a:custGeom>
            <a:solidFill>
              <a:srgbClr val="F7DE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56"/>
            <p:cNvSpPr/>
            <p:nvPr/>
          </p:nvSpPr>
          <p:spPr>
            <a:xfrm>
              <a:off x="6823675" y="3742775"/>
              <a:ext cx="1264057" cy="196714"/>
            </a:xfrm>
            <a:custGeom>
              <a:avLst/>
              <a:gdLst/>
              <a:ahLst/>
              <a:cxnLst/>
              <a:rect l="l" t="t" r="r" b="b"/>
              <a:pathLst>
                <a:path w="42944" h="6683" extrusionOk="0">
                  <a:moveTo>
                    <a:pt x="42690" y="1"/>
                  </a:moveTo>
                  <a:lnTo>
                    <a:pt x="0" y="1204"/>
                  </a:lnTo>
                  <a:lnTo>
                    <a:pt x="254" y="6683"/>
                  </a:lnTo>
                  <a:lnTo>
                    <a:pt x="42944" y="5511"/>
                  </a:lnTo>
                  <a:lnTo>
                    <a:pt x="42690" y="1"/>
                  </a:lnTo>
                  <a:close/>
                </a:path>
              </a:pathLst>
            </a:custGeom>
            <a:solidFill>
              <a:srgbClr val="F2C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56"/>
            <p:cNvSpPr/>
            <p:nvPr/>
          </p:nvSpPr>
          <p:spPr>
            <a:xfrm>
              <a:off x="7312120" y="4178384"/>
              <a:ext cx="278749" cy="181320"/>
            </a:xfrm>
            <a:custGeom>
              <a:avLst/>
              <a:gdLst/>
              <a:ahLst/>
              <a:cxnLst/>
              <a:rect l="l" t="t" r="r" b="b"/>
              <a:pathLst>
                <a:path w="9470" h="6160" extrusionOk="0">
                  <a:moveTo>
                    <a:pt x="4789" y="1"/>
                  </a:moveTo>
                  <a:cubicBezTo>
                    <a:pt x="4652" y="1"/>
                    <a:pt x="4514" y="19"/>
                    <a:pt x="4371" y="54"/>
                  </a:cubicBezTo>
                  <a:cubicBezTo>
                    <a:pt x="3896" y="149"/>
                    <a:pt x="3389" y="181"/>
                    <a:pt x="2978" y="339"/>
                  </a:cubicBezTo>
                  <a:cubicBezTo>
                    <a:pt x="2566" y="498"/>
                    <a:pt x="2186" y="719"/>
                    <a:pt x="1806" y="878"/>
                  </a:cubicBezTo>
                  <a:cubicBezTo>
                    <a:pt x="1458" y="1004"/>
                    <a:pt x="1141" y="1163"/>
                    <a:pt x="888" y="1384"/>
                  </a:cubicBezTo>
                  <a:cubicBezTo>
                    <a:pt x="413" y="1796"/>
                    <a:pt x="1" y="2429"/>
                    <a:pt x="33" y="3063"/>
                  </a:cubicBezTo>
                  <a:cubicBezTo>
                    <a:pt x="33" y="3855"/>
                    <a:pt x="761" y="4583"/>
                    <a:pt x="1299" y="5058"/>
                  </a:cubicBezTo>
                  <a:cubicBezTo>
                    <a:pt x="1933" y="5628"/>
                    <a:pt x="2724" y="5881"/>
                    <a:pt x="3548" y="6040"/>
                  </a:cubicBezTo>
                  <a:cubicBezTo>
                    <a:pt x="4017" y="6109"/>
                    <a:pt x="4486" y="6160"/>
                    <a:pt x="4955" y="6160"/>
                  </a:cubicBezTo>
                  <a:cubicBezTo>
                    <a:pt x="5341" y="6160"/>
                    <a:pt x="5727" y="6125"/>
                    <a:pt x="6113" y="6040"/>
                  </a:cubicBezTo>
                  <a:cubicBezTo>
                    <a:pt x="6873" y="5818"/>
                    <a:pt x="7633" y="5470"/>
                    <a:pt x="8235" y="4931"/>
                  </a:cubicBezTo>
                  <a:cubicBezTo>
                    <a:pt x="8520" y="4646"/>
                    <a:pt x="8742" y="4330"/>
                    <a:pt x="8932" y="3950"/>
                  </a:cubicBezTo>
                  <a:cubicBezTo>
                    <a:pt x="9122" y="3601"/>
                    <a:pt x="9343" y="3221"/>
                    <a:pt x="9407" y="2841"/>
                  </a:cubicBezTo>
                  <a:cubicBezTo>
                    <a:pt x="9470" y="2429"/>
                    <a:pt x="9470" y="1891"/>
                    <a:pt x="9248" y="1543"/>
                  </a:cubicBezTo>
                  <a:cubicBezTo>
                    <a:pt x="9027" y="1226"/>
                    <a:pt x="8647" y="1068"/>
                    <a:pt x="8362" y="846"/>
                  </a:cubicBezTo>
                  <a:cubicBezTo>
                    <a:pt x="7601" y="339"/>
                    <a:pt x="6873" y="23"/>
                    <a:pt x="5923" y="23"/>
                  </a:cubicBezTo>
                  <a:cubicBezTo>
                    <a:pt x="5914" y="22"/>
                    <a:pt x="5905" y="21"/>
                    <a:pt x="5897" y="21"/>
                  </a:cubicBezTo>
                  <a:cubicBezTo>
                    <a:pt x="5575" y="21"/>
                    <a:pt x="5584" y="593"/>
                    <a:pt x="5923" y="593"/>
                  </a:cubicBezTo>
                  <a:cubicBezTo>
                    <a:pt x="6556" y="593"/>
                    <a:pt x="7126" y="751"/>
                    <a:pt x="7665" y="1068"/>
                  </a:cubicBezTo>
                  <a:cubicBezTo>
                    <a:pt x="7886" y="1226"/>
                    <a:pt x="8108" y="1384"/>
                    <a:pt x="8330" y="1543"/>
                  </a:cubicBezTo>
                  <a:cubicBezTo>
                    <a:pt x="8710" y="1764"/>
                    <a:pt x="8868" y="1954"/>
                    <a:pt x="8868" y="2398"/>
                  </a:cubicBezTo>
                  <a:cubicBezTo>
                    <a:pt x="8868" y="3031"/>
                    <a:pt x="8457" y="3760"/>
                    <a:pt x="8076" y="4266"/>
                  </a:cubicBezTo>
                  <a:cubicBezTo>
                    <a:pt x="7665" y="4805"/>
                    <a:pt x="7000" y="5153"/>
                    <a:pt x="6366" y="5343"/>
                  </a:cubicBezTo>
                  <a:cubicBezTo>
                    <a:pt x="5863" y="5524"/>
                    <a:pt x="5302" y="5610"/>
                    <a:pt x="4733" y="5610"/>
                  </a:cubicBezTo>
                  <a:cubicBezTo>
                    <a:pt x="3904" y="5610"/>
                    <a:pt x="3058" y="5428"/>
                    <a:pt x="2344" y="5090"/>
                  </a:cubicBezTo>
                  <a:cubicBezTo>
                    <a:pt x="1743" y="4805"/>
                    <a:pt x="1204" y="4235"/>
                    <a:pt x="824" y="3665"/>
                  </a:cubicBezTo>
                  <a:cubicBezTo>
                    <a:pt x="476" y="3126"/>
                    <a:pt x="634" y="2524"/>
                    <a:pt x="1046" y="2049"/>
                  </a:cubicBezTo>
                  <a:cubicBezTo>
                    <a:pt x="1458" y="1574"/>
                    <a:pt x="2091" y="1384"/>
                    <a:pt x="2661" y="1131"/>
                  </a:cubicBezTo>
                  <a:cubicBezTo>
                    <a:pt x="3073" y="941"/>
                    <a:pt x="3421" y="814"/>
                    <a:pt x="3864" y="751"/>
                  </a:cubicBezTo>
                  <a:cubicBezTo>
                    <a:pt x="4180" y="706"/>
                    <a:pt x="4496" y="581"/>
                    <a:pt x="4811" y="581"/>
                  </a:cubicBezTo>
                  <a:cubicBezTo>
                    <a:pt x="4939" y="581"/>
                    <a:pt x="5067" y="601"/>
                    <a:pt x="5195" y="656"/>
                  </a:cubicBezTo>
                  <a:cubicBezTo>
                    <a:pt x="5239" y="678"/>
                    <a:pt x="5282" y="688"/>
                    <a:pt x="5323" y="688"/>
                  </a:cubicBezTo>
                  <a:cubicBezTo>
                    <a:pt x="5579" y="688"/>
                    <a:pt x="5752" y="313"/>
                    <a:pt x="5480" y="149"/>
                  </a:cubicBezTo>
                  <a:cubicBezTo>
                    <a:pt x="5242" y="50"/>
                    <a:pt x="5017" y="1"/>
                    <a:pt x="47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56"/>
            <p:cNvSpPr/>
            <p:nvPr/>
          </p:nvSpPr>
          <p:spPr>
            <a:xfrm>
              <a:off x="7287895" y="4391258"/>
              <a:ext cx="417830" cy="267888"/>
            </a:xfrm>
            <a:custGeom>
              <a:avLst/>
              <a:gdLst/>
              <a:ahLst/>
              <a:cxnLst/>
              <a:rect l="l" t="t" r="r" b="b"/>
              <a:pathLst>
                <a:path w="14195" h="9101" extrusionOk="0">
                  <a:moveTo>
                    <a:pt x="7008" y="0"/>
                  </a:moveTo>
                  <a:cubicBezTo>
                    <a:pt x="6421" y="0"/>
                    <a:pt x="5828" y="118"/>
                    <a:pt x="5289" y="328"/>
                  </a:cubicBezTo>
                  <a:cubicBezTo>
                    <a:pt x="4973" y="455"/>
                    <a:pt x="4656" y="645"/>
                    <a:pt x="4307" y="771"/>
                  </a:cubicBezTo>
                  <a:cubicBezTo>
                    <a:pt x="3959" y="930"/>
                    <a:pt x="3611" y="1056"/>
                    <a:pt x="3294" y="1278"/>
                  </a:cubicBezTo>
                  <a:cubicBezTo>
                    <a:pt x="2756" y="1658"/>
                    <a:pt x="2376" y="2196"/>
                    <a:pt x="2091" y="2798"/>
                  </a:cubicBezTo>
                  <a:cubicBezTo>
                    <a:pt x="1647" y="3653"/>
                    <a:pt x="1267" y="4540"/>
                    <a:pt x="887" y="5427"/>
                  </a:cubicBezTo>
                  <a:cubicBezTo>
                    <a:pt x="697" y="5902"/>
                    <a:pt x="507" y="6345"/>
                    <a:pt x="317" y="6820"/>
                  </a:cubicBezTo>
                  <a:cubicBezTo>
                    <a:pt x="159" y="7200"/>
                    <a:pt x="0" y="7580"/>
                    <a:pt x="0" y="7992"/>
                  </a:cubicBezTo>
                  <a:cubicBezTo>
                    <a:pt x="0" y="8182"/>
                    <a:pt x="151" y="8277"/>
                    <a:pt x="297" y="8277"/>
                  </a:cubicBezTo>
                  <a:cubicBezTo>
                    <a:pt x="444" y="8277"/>
                    <a:pt x="586" y="8182"/>
                    <a:pt x="571" y="7992"/>
                  </a:cubicBezTo>
                  <a:cubicBezTo>
                    <a:pt x="571" y="7548"/>
                    <a:pt x="792" y="7105"/>
                    <a:pt x="982" y="6725"/>
                  </a:cubicBezTo>
                  <a:cubicBezTo>
                    <a:pt x="1172" y="6250"/>
                    <a:pt x="1362" y="5775"/>
                    <a:pt x="1552" y="5332"/>
                  </a:cubicBezTo>
                  <a:cubicBezTo>
                    <a:pt x="1932" y="4413"/>
                    <a:pt x="2312" y="3463"/>
                    <a:pt x="2851" y="2608"/>
                  </a:cubicBezTo>
                  <a:cubicBezTo>
                    <a:pt x="3357" y="1785"/>
                    <a:pt x="4086" y="1531"/>
                    <a:pt x="4909" y="1120"/>
                  </a:cubicBezTo>
                  <a:cubicBezTo>
                    <a:pt x="5627" y="786"/>
                    <a:pt x="6366" y="577"/>
                    <a:pt x="7160" y="577"/>
                  </a:cubicBezTo>
                  <a:cubicBezTo>
                    <a:pt x="7346" y="577"/>
                    <a:pt x="7535" y="589"/>
                    <a:pt x="7728" y="613"/>
                  </a:cubicBezTo>
                  <a:cubicBezTo>
                    <a:pt x="8614" y="740"/>
                    <a:pt x="9311" y="1595"/>
                    <a:pt x="9913" y="2228"/>
                  </a:cubicBezTo>
                  <a:cubicBezTo>
                    <a:pt x="10578" y="2988"/>
                    <a:pt x="10736" y="3811"/>
                    <a:pt x="11116" y="4698"/>
                  </a:cubicBezTo>
                  <a:cubicBezTo>
                    <a:pt x="11496" y="5553"/>
                    <a:pt x="11940" y="6345"/>
                    <a:pt x="12351" y="7168"/>
                  </a:cubicBezTo>
                  <a:cubicBezTo>
                    <a:pt x="12636" y="7802"/>
                    <a:pt x="12985" y="8562"/>
                    <a:pt x="13555" y="9037"/>
                  </a:cubicBezTo>
                  <a:cubicBezTo>
                    <a:pt x="13612" y="9081"/>
                    <a:pt x="13675" y="9100"/>
                    <a:pt x="13736" y="9100"/>
                  </a:cubicBezTo>
                  <a:cubicBezTo>
                    <a:pt x="13977" y="9100"/>
                    <a:pt x="14194" y="8802"/>
                    <a:pt x="13967" y="8625"/>
                  </a:cubicBezTo>
                  <a:cubicBezTo>
                    <a:pt x="13460" y="8213"/>
                    <a:pt x="13111" y="7485"/>
                    <a:pt x="12826" y="6883"/>
                  </a:cubicBezTo>
                  <a:cubicBezTo>
                    <a:pt x="12478" y="6123"/>
                    <a:pt x="12066" y="5427"/>
                    <a:pt x="11718" y="4666"/>
                  </a:cubicBezTo>
                  <a:cubicBezTo>
                    <a:pt x="11401" y="3938"/>
                    <a:pt x="11275" y="3178"/>
                    <a:pt x="10863" y="2513"/>
                  </a:cubicBezTo>
                  <a:cubicBezTo>
                    <a:pt x="10420" y="1880"/>
                    <a:pt x="9850" y="1278"/>
                    <a:pt x="9280" y="771"/>
                  </a:cubicBezTo>
                  <a:cubicBezTo>
                    <a:pt x="8650" y="234"/>
                    <a:pt x="7835" y="0"/>
                    <a:pt x="70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56"/>
            <p:cNvSpPr/>
            <p:nvPr/>
          </p:nvSpPr>
          <p:spPr>
            <a:xfrm>
              <a:off x="7392301" y="4258271"/>
              <a:ext cx="22400" cy="16807"/>
            </a:xfrm>
            <a:custGeom>
              <a:avLst/>
              <a:gdLst/>
              <a:ahLst/>
              <a:cxnLst/>
              <a:rect l="l" t="t" r="r" b="b"/>
              <a:pathLst>
                <a:path w="761" h="571" extrusionOk="0">
                  <a:moveTo>
                    <a:pt x="380" y="0"/>
                  </a:moveTo>
                  <a:cubicBezTo>
                    <a:pt x="0" y="0"/>
                    <a:pt x="0" y="571"/>
                    <a:pt x="380" y="571"/>
                  </a:cubicBezTo>
                  <a:cubicBezTo>
                    <a:pt x="729" y="571"/>
                    <a:pt x="760" y="0"/>
                    <a:pt x="380" y="0"/>
                  </a:cubicBez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56"/>
            <p:cNvSpPr/>
            <p:nvPr/>
          </p:nvSpPr>
          <p:spPr>
            <a:xfrm>
              <a:off x="7467801" y="4250824"/>
              <a:ext cx="22400" cy="16807"/>
            </a:xfrm>
            <a:custGeom>
              <a:avLst/>
              <a:gdLst/>
              <a:ahLst/>
              <a:cxnLst/>
              <a:rect l="l" t="t" r="r" b="b"/>
              <a:pathLst>
                <a:path w="761" h="571" extrusionOk="0">
                  <a:moveTo>
                    <a:pt x="381" y="0"/>
                  </a:moveTo>
                  <a:cubicBezTo>
                    <a:pt x="1" y="0"/>
                    <a:pt x="1" y="570"/>
                    <a:pt x="381" y="570"/>
                  </a:cubicBezTo>
                  <a:cubicBezTo>
                    <a:pt x="761" y="570"/>
                    <a:pt x="761" y="0"/>
                    <a:pt x="381" y="0"/>
                  </a:cubicBez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56"/>
            <p:cNvSpPr/>
            <p:nvPr/>
          </p:nvSpPr>
          <p:spPr>
            <a:xfrm>
              <a:off x="7403957" y="4284114"/>
              <a:ext cx="90895" cy="42239"/>
            </a:xfrm>
            <a:custGeom>
              <a:avLst/>
              <a:gdLst/>
              <a:ahLst/>
              <a:cxnLst/>
              <a:rect l="l" t="t" r="r" b="b"/>
              <a:pathLst>
                <a:path w="3088" h="1435" extrusionOk="0">
                  <a:moveTo>
                    <a:pt x="2290" y="617"/>
                  </a:moveTo>
                  <a:cubicBezTo>
                    <a:pt x="2247" y="660"/>
                    <a:pt x="2204" y="703"/>
                    <a:pt x="2170" y="738"/>
                  </a:cubicBezTo>
                  <a:cubicBezTo>
                    <a:pt x="2057" y="851"/>
                    <a:pt x="1927" y="867"/>
                    <a:pt x="1782" y="867"/>
                  </a:cubicBezTo>
                  <a:cubicBezTo>
                    <a:pt x="1724" y="867"/>
                    <a:pt x="1663" y="864"/>
                    <a:pt x="1600" y="864"/>
                  </a:cubicBezTo>
                  <a:cubicBezTo>
                    <a:pt x="1383" y="864"/>
                    <a:pt x="1197" y="804"/>
                    <a:pt x="982" y="713"/>
                  </a:cubicBezTo>
                  <a:lnTo>
                    <a:pt x="982" y="713"/>
                  </a:lnTo>
                  <a:cubicBezTo>
                    <a:pt x="1024" y="713"/>
                    <a:pt x="1066" y="714"/>
                    <a:pt x="1109" y="714"/>
                  </a:cubicBezTo>
                  <a:cubicBezTo>
                    <a:pt x="1283" y="714"/>
                    <a:pt x="1457" y="706"/>
                    <a:pt x="1631" y="674"/>
                  </a:cubicBezTo>
                  <a:cubicBezTo>
                    <a:pt x="1821" y="674"/>
                    <a:pt x="2011" y="643"/>
                    <a:pt x="2170" y="643"/>
                  </a:cubicBezTo>
                  <a:cubicBezTo>
                    <a:pt x="2210" y="629"/>
                    <a:pt x="2250" y="621"/>
                    <a:pt x="2290" y="617"/>
                  </a:cubicBezTo>
                  <a:close/>
                  <a:moveTo>
                    <a:pt x="2699" y="0"/>
                  </a:moveTo>
                  <a:cubicBezTo>
                    <a:pt x="2605" y="0"/>
                    <a:pt x="2524" y="41"/>
                    <a:pt x="2423" y="41"/>
                  </a:cubicBezTo>
                  <a:lnTo>
                    <a:pt x="2075" y="41"/>
                  </a:lnTo>
                  <a:cubicBezTo>
                    <a:pt x="1853" y="73"/>
                    <a:pt x="1600" y="104"/>
                    <a:pt x="1346" y="104"/>
                  </a:cubicBezTo>
                  <a:cubicBezTo>
                    <a:pt x="1262" y="115"/>
                    <a:pt x="1177" y="118"/>
                    <a:pt x="1092" y="118"/>
                  </a:cubicBezTo>
                  <a:cubicBezTo>
                    <a:pt x="920" y="118"/>
                    <a:pt x="744" y="104"/>
                    <a:pt x="554" y="104"/>
                  </a:cubicBezTo>
                  <a:cubicBezTo>
                    <a:pt x="480" y="104"/>
                    <a:pt x="422" y="132"/>
                    <a:pt x="379" y="175"/>
                  </a:cubicBezTo>
                  <a:lnTo>
                    <a:pt x="379" y="175"/>
                  </a:lnTo>
                  <a:cubicBezTo>
                    <a:pt x="346" y="165"/>
                    <a:pt x="312" y="160"/>
                    <a:pt x="277" y="160"/>
                  </a:cubicBezTo>
                  <a:cubicBezTo>
                    <a:pt x="135" y="160"/>
                    <a:pt x="0" y="247"/>
                    <a:pt x="16" y="421"/>
                  </a:cubicBezTo>
                  <a:cubicBezTo>
                    <a:pt x="16" y="896"/>
                    <a:pt x="459" y="1118"/>
                    <a:pt x="808" y="1276"/>
                  </a:cubicBezTo>
                  <a:cubicBezTo>
                    <a:pt x="1030" y="1371"/>
                    <a:pt x="1251" y="1403"/>
                    <a:pt x="1473" y="1434"/>
                  </a:cubicBezTo>
                  <a:cubicBezTo>
                    <a:pt x="1695" y="1434"/>
                    <a:pt x="1916" y="1434"/>
                    <a:pt x="2106" y="1403"/>
                  </a:cubicBezTo>
                  <a:cubicBezTo>
                    <a:pt x="2328" y="1339"/>
                    <a:pt x="2486" y="1213"/>
                    <a:pt x="2645" y="1086"/>
                  </a:cubicBezTo>
                  <a:cubicBezTo>
                    <a:pt x="2803" y="928"/>
                    <a:pt x="2930" y="769"/>
                    <a:pt x="2993" y="548"/>
                  </a:cubicBezTo>
                  <a:cubicBezTo>
                    <a:pt x="3088" y="358"/>
                    <a:pt x="3025" y="104"/>
                    <a:pt x="2771" y="9"/>
                  </a:cubicBezTo>
                  <a:cubicBezTo>
                    <a:pt x="2746" y="3"/>
                    <a:pt x="2722" y="0"/>
                    <a:pt x="26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56"/>
            <p:cNvSpPr/>
            <p:nvPr/>
          </p:nvSpPr>
          <p:spPr>
            <a:xfrm>
              <a:off x="7017564" y="4049871"/>
              <a:ext cx="223765" cy="169634"/>
            </a:xfrm>
            <a:custGeom>
              <a:avLst/>
              <a:gdLst/>
              <a:ahLst/>
              <a:cxnLst/>
              <a:rect l="l" t="t" r="r" b="b"/>
              <a:pathLst>
                <a:path w="7602" h="5763" extrusionOk="0">
                  <a:moveTo>
                    <a:pt x="6215" y="568"/>
                  </a:moveTo>
                  <a:cubicBezTo>
                    <a:pt x="6583" y="568"/>
                    <a:pt x="6919" y="677"/>
                    <a:pt x="6999" y="1032"/>
                  </a:cubicBezTo>
                  <a:cubicBezTo>
                    <a:pt x="7063" y="1348"/>
                    <a:pt x="6873" y="1792"/>
                    <a:pt x="6778" y="2108"/>
                  </a:cubicBezTo>
                  <a:cubicBezTo>
                    <a:pt x="6683" y="2520"/>
                    <a:pt x="6524" y="2869"/>
                    <a:pt x="6334" y="3217"/>
                  </a:cubicBezTo>
                  <a:cubicBezTo>
                    <a:pt x="6144" y="3597"/>
                    <a:pt x="5954" y="3977"/>
                    <a:pt x="5764" y="4325"/>
                  </a:cubicBezTo>
                  <a:cubicBezTo>
                    <a:pt x="5669" y="4515"/>
                    <a:pt x="5543" y="4674"/>
                    <a:pt x="5479" y="4832"/>
                  </a:cubicBezTo>
                  <a:cubicBezTo>
                    <a:pt x="5472" y="4849"/>
                    <a:pt x="5465" y="4866"/>
                    <a:pt x="5459" y="4883"/>
                  </a:cubicBezTo>
                  <a:lnTo>
                    <a:pt x="5459" y="4883"/>
                  </a:lnTo>
                  <a:cubicBezTo>
                    <a:pt x="5349" y="4794"/>
                    <a:pt x="5224" y="4724"/>
                    <a:pt x="5099" y="4674"/>
                  </a:cubicBezTo>
                  <a:cubicBezTo>
                    <a:pt x="4782" y="4452"/>
                    <a:pt x="4466" y="4294"/>
                    <a:pt x="4117" y="4167"/>
                  </a:cubicBezTo>
                  <a:cubicBezTo>
                    <a:pt x="3294" y="3819"/>
                    <a:pt x="2502" y="3534"/>
                    <a:pt x="1711" y="3154"/>
                  </a:cubicBezTo>
                  <a:cubicBezTo>
                    <a:pt x="1362" y="2964"/>
                    <a:pt x="982" y="2774"/>
                    <a:pt x="761" y="2425"/>
                  </a:cubicBezTo>
                  <a:cubicBezTo>
                    <a:pt x="507" y="2045"/>
                    <a:pt x="729" y="1602"/>
                    <a:pt x="1109" y="1443"/>
                  </a:cubicBezTo>
                  <a:cubicBezTo>
                    <a:pt x="1303" y="1369"/>
                    <a:pt x="1505" y="1336"/>
                    <a:pt x="1707" y="1336"/>
                  </a:cubicBezTo>
                  <a:cubicBezTo>
                    <a:pt x="1932" y="1336"/>
                    <a:pt x="2158" y="1377"/>
                    <a:pt x="2376" y="1443"/>
                  </a:cubicBezTo>
                  <a:cubicBezTo>
                    <a:pt x="2629" y="1507"/>
                    <a:pt x="3357" y="1633"/>
                    <a:pt x="3389" y="1918"/>
                  </a:cubicBezTo>
                  <a:cubicBezTo>
                    <a:pt x="3402" y="1997"/>
                    <a:pt x="3437" y="2053"/>
                    <a:pt x="3483" y="2088"/>
                  </a:cubicBezTo>
                  <a:lnTo>
                    <a:pt x="3483" y="2088"/>
                  </a:lnTo>
                  <a:cubicBezTo>
                    <a:pt x="3535" y="2140"/>
                    <a:pt x="3602" y="2173"/>
                    <a:pt x="3671" y="2173"/>
                  </a:cubicBezTo>
                  <a:cubicBezTo>
                    <a:pt x="3736" y="2173"/>
                    <a:pt x="3804" y="2145"/>
                    <a:pt x="3864" y="2077"/>
                  </a:cubicBezTo>
                  <a:cubicBezTo>
                    <a:pt x="4086" y="1855"/>
                    <a:pt x="4339" y="1665"/>
                    <a:pt x="4497" y="1443"/>
                  </a:cubicBezTo>
                  <a:cubicBezTo>
                    <a:pt x="4719" y="1127"/>
                    <a:pt x="4877" y="873"/>
                    <a:pt x="5258" y="747"/>
                  </a:cubicBezTo>
                  <a:cubicBezTo>
                    <a:pt x="5475" y="669"/>
                    <a:pt x="5860" y="568"/>
                    <a:pt x="6215" y="568"/>
                  </a:cubicBezTo>
                  <a:close/>
                  <a:moveTo>
                    <a:pt x="6263" y="0"/>
                  </a:moveTo>
                  <a:cubicBezTo>
                    <a:pt x="5917" y="0"/>
                    <a:pt x="5561" y="73"/>
                    <a:pt x="5258" y="145"/>
                  </a:cubicBezTo>
                  <a:cubicBezTo>
                    <a:pt x="4877" y="240"/>
                    <a:pt x="4561" y="398"/>
                    <a:pt x="4307" y="715"/>
                  </a:cubicBezTo>
                  <a:cubicBezTo>
                    <a:pt x="4181" y="873"/>
                    <a:pt x="4086" y="1095"/>
                    <a:pt x="3927" y="1253"/>
                  </a:cubicBezTo>
                  <a:cubicBezTo>
                    <a:pt x="3866" y="1303"/>
                    <a:pt x="3804" y="1352"/>
                    <a:pt x="3742" y="1404"/>
                  </a:cubicBezTo>
                  <a:lnTo>
                    <a:pt x="3742" y="1404"/>
                  </a:lnTo>
                  <a:cubicBezTo>
                    <a:pt x="3519" y="1201"/>
                    <a:pt x="3182" y="1086"/>
                    <a:pt x="2946" y="1000"/>
                  </a:cubicBezTo>
                  <a:cubicBezTo>
                    <a:pt x="2532" y="862"/>
                    <a:pt x="2070" y="772"/>
                    <a:pt x="1623" y="772"/>
                  </a:cubicBezTo>
                  <a:cubicBezTo>
                    <a:pt x="1557" y="772"/>
                    <a:pt x="1491" y="774"/>
                    <a:pt x="1426" y="778"/>
                  </a:cubicBezTo>
                  <a:cubicBezTo>
                    <a:pt x="1014" y="842"/>
                    <a:pt x="475" y="1000"/>
                    <a:pt x="254" y="1412"/>
                  </a:cubicBezTo>
                  <a:cubicBezTo>
                    <a:pt x="32" y="1792"/>
                    <a:pt x="0" y="2267"/>
                    <a:pt x="254" y="2679"/>
                  </a:cubicBezTo>
                  <a:cubicBezTo>
                    <a:pt x="475" y="3122"/>
                    <a:pt x="887" y="3375"/>
                    <a:pt x="1331" y="3565"/>
                  </a:cubicBezTo>
                  <a:cubicBezTo>
                    <a:pt x="1837" y="3819"/>
                    <a:pt x="2344" y="4072"/>
                    <a:pt x="2882" y="4294"/>
                  </a:cubicBezTo>
                  <a:cubicBezTo>
                    <a:pt x="3389" y="4484"/>
                    <a:pt x="3927" y="4674"/>
                    <a:pt x="4434" y="4927"/>
                  </a:cubicBezTo>
                  <a:cubicBezTo>
                    <a:pt x="4656" y="5054"/>
                    <a:pt x="4909" y="5180"/>
                    <a:pt x="5099" y="5339"/>
                  </a:cubicBezTo>
                  <a:cubicBezTo>
                    <a:pt x="5258" y="5465"/>
                    <a:pt x="5321" y="5624"/>
                    <a:pt x="5511" y="5719"/>
                  </a:cubicBezTo>
                  <a:cubicBezTo>
                    <a:pt x="5560" y="5748"/>
                    <a:pt x="5615" y="5762"/>
                    <a:pt x="5669" y="5762"/>
                  </a:cubicBezTo>
                  <a:cubicBezTo>
                    <a:pt x="5788" y="5762"/>
                    <a:pt x="5901" y="5692"/>
                    <a:pt x="5923" y="5560"/>
                  </a:cubicBezTo>
                  <a:cubicBezTo>
                    <a:pt x="5986" y="5307"/>
                    <a:pt x="5986" y="5085"/>
                    <a:pt x="6144" y="4832"/>
                  </a:cubicBezTo>
                  <a:cubicBezTo>
                    <a:pt x="6271" y="4610"/>
                    <a:pt x="6398" y="4389"/>
                    <a:pt x="6524" y="4135"/>
                  </a:cubicBezTo>
                  <a:cubicBezTo>
                    <a:pt x="6746" y="3724"/>
                    <a:pt x="6999" y="3312"/>
                    <a:pt x="7158" y="2837"/>
                  </a:cubicBezTo>
                  <a:cubicBezTo>
                    <a:pt x="7316" y="2393"/>
                    <a:pt x="7443" y="1918"/>
                    <a:pt x="7538" y="1443"/>
                  </a:cubicBezTo>
                  <a:cubicBezTo>
                    <a:pt x="7601" y="1095"/>
                    <a:pt x="7569" y="747"/>
                    <a:pt x="7348" y="430"/>
                  </a:cubicBezTo>
                  <a:cubicBezTo>
                    <a:pt x="7072" y="103"/>
                    <a:pt x="6675" y="0"/>
                    <a:pt x="62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56"/>
            <p:cNvSpPr/>
            <p:nvPr/>
          </p:nvSpPr>
          <p:spPr>
            <a:xfrm>
              <a:off x="7708315" y="4116570"/>
              <a:ext cx="101639" cy="118417"/>
            </a:xfrm>
            <a:custGeom>
              <a:avLst/>
              <a:gdLst/>
              <a:ahLst/>
              <a:cxnLst/>
              <a:rect l="l" t="t" r="r" b="b"/>
              <a:pathLst>
                <a:path w="3453" h="4023" extrusionOk="0">
                  <a:moveTo>
                    <a:pt x="2597" y="413"/>
                  </a:moveTo>
                  <a:cubicBezTo>
                    <a:pt x="2602" y="418"/>
                    <a:pt x="2606" y="425"/>
                    <a:pt x="2608" y="433"/>
                  </a:cubicBezTo>
                  <a:lnTo>
                    <a:pt x="2608" y="433"/>
                  </a:lnTo>
                  <a:cubicBezTo>
                    <a:pt x="2605" y="427"/>
                    <a:pt x="2601" y="420"/>
                    <a:pt x="2597" y="413"/>
                  </a:cubicBezTo>
                  <a:close/>
                  <a:moveTo>
                    <a:pt x="2755" y="1"/>
                  </a:moveTo>
                  <a:cubicBezTo>
                    <a:pt x="2534" y="1"/>
                    <a:pt x="2312" y="32"/>
                    <a:pt x="2122" y="96"/>
                  </a:cubicBezTo>
                  <a:cubicBezTo>
                    <a:pt x="1805" y="159"/>
                    <a:pt x="1489" y="191"/>
                    <a:pt x="1172" y="222"/>
                  </a:cubicBezTo>
                  <a:cubicBezTo>
                    <a:pt x="1060" y="245"/>
                    <a:pt x="948" y="267"/>
                    <a:pt x="836" y="267"/>
                  </a:cubicBezTo>
                  <a:cubicBezTo>
                    <a:pt x="790" y="267"/>
                    <a:pt x="743" y="263"/>
                    <a:pt x="697" y="254"/>
                  </a:cubicBezTo>
                  <a:cubicBezTo>
                    <a:pt x="507" y="254"/>
                    <a:pt x="349" y="254"/>
                    <a:pt x="222" y="381"/>
                  </a:cubicBezTo>
                  <a:cubicBezTo>
                    <a:pt x="0" y="571"/>
                    <a:pt x="64" y="951"/>
                    <a:pt x="64" y="1204"/>
                  </a:cubicBezTo>
                  <a:cubicBezTo>
                    <a:pt x="64" y="1616"/>
                    <a:pt x="127" y="2028"/>
                    <a:pt x="159" y="2439"/>
                  </a:cubicBezTo>
                  <a:cubicBezTo>
                    <a:pt x="190" y="2883"/>
                    <a:pt x="190" y="3294"/>
                    <a:pt x="190" y="3738"/>
                  </a:cubicBezTo>
                  <a:cubicBezTo>
                    <a:pt x="190" y="3928"/>
                    <a:pt x="333" y="4023"/>
                    <a:pt x="479" y="4023"/>
                  </a:cubicBezTo>
                  <a:cubicBezTo>
                    <a:pt x="626" y="4023"/>
                    <a:pt x="776" y="3928"/>
                    <a:pt x="792" y="3738"/>
                  </a:cubicBezTo>
                  <a:cubicBezTo>
                    <a:pt x="792" y="3199"/>
                    <a:pt x="760" y="2629"/>
                    <a:pt x="697" y="2091"/>
                  </a:cubicBezTo>
                  <a:cubicBezTo>
                    <a:pt x="665" y="1838"/>
                    <a:pt x="634" y="1553"/>
                    <a:pt x="634" y="1299"/>
                  </a:cubicBezTo>
                  <a:cubicBezTo>
                    <a:pt x="634" y="1182"/>
                    <a:pt x="599" y="996"/>
                    <a:pt x="619" y="856"/>
                  </a:cubicBezTo>
                  <a:lnTo>
                    <a:pt x="792" y="856"/>
                  </a:lnTo>
                  <a:cubicBezTo>
                    <a:pt x="919" y="856"/>
                    <a:pt x="1045" y="824"/>
                    <a:pt x="1172" y="824"/>
                  </a:cubicBezTo>
                  <a:cubicBezTo>
                    <a:pt x="1425" y="793"/>
                    <a:pt x="1710" y="761"/>
                    <a:pt x="1964" y="698"/>
                  </a:cubicBezTo>
                  <a:cubicBezTo>
                    <a:pt x="2122" y="666"/>
                    <a:pt x="2280" y="634"/>
                    <a:pt x="2439" y="603"/>
                  </a:cubicBezTo>
                  <a:lnTo>
                    <a:pt x="2597" y="603"/>
                  </a:lnTo>
                  <a:lnTo>
                    <a:pt x="2597" y="761"/>
                  </a:lnTo>
                  <a:lnTo>
                    <a:pt x="2597" y="1204"/>
                  </a:lnTo>
                  <a:cubicBezTo>
                    <a:pt x="2597" y="1521"/>
                    <a:pt x="2565" y="1806"/>
                    <a:pt x="2597" y="2091"/>
                  </a:cubicBezTo>
                  <a:cubicBezTo>
                    <a:pt x="2629" y="2376"/>
                    <a:pt x="2629" y="2661"/>
                    <a:pt x="2660" y="2946"/>
                  </a:cubicBezTo>
                  <a:cubicBezTo>
                    <a:pt x="2692" y="3104"/>
                    <a:pt x="2724" y="3231"/>
                    <a:pt x="2755" y="3358"/>
                  </a:cubicBezTo>
                  <a:cubicBezTo>
                    <a:pt x="2787" y="3453"/>
                    <a:pt x="2882" y="3548"/>
                    <a:pt x="2882" y="3643"/>
                  </a:cubicBezTo>
                  <a:cubicBezTo>
                    <a:pt x="2882" y="3833"/>
                    <a:pt x="3025" y="3928"/>
                    <a:pt x="3167" y="3928"/>
                  </a:cubicBezTo>
                  <a:cubicBezTo>
                    <a:pt x="3310" y="3928"/>
                    <a:pt x="3452" y="3833"/>
                    <a:pt x="3452" y="3643"/>
                  </a:cubicBezTo>
                  <a:lnTo>
                    <a:pt x="3452" y="3516"/>
                  </a:lnTo>
                  <a:cubicBezTo>
                    <a:pt x="3452" y="3414"/>
                    <a:pt x="3411" y="3339"/>
                    <a:pt x="3351" y="3292"/>
                  </a:cubicBezTo>
                  <a:lnTo>
                    <a:pt x="3351" y="3292"/>
                  </a:lnTo>
                  <a:cubicBezTo>
                    <a:pt x="3343" y="3273"/>
                    <a:pt x="3334" y="3253"/>
                    <a:pt x="3325" y="3231"/>
                  </a:cubicBezTo>
                  <a:cubicBezTo>
                    <a:pt x="3294" y="3073"/>
                    <a:pt x="3230" y="2914"/>
                    <a:pt x="3230" y="2756"/>
                  </a:cubicBezTo>
                  <a:cubicBezTo>
                    <a:pt x="3199" y="2598"/>
                    <a:pt x="3199" y="2408"/>
                    <a:pt x="3199" y="2249"/>
                  </a:cubicBezTo>
                  <a:cubicBezTo>
                    <a:pt x="3167" y="2059"/>
                    <a:pt x="3167" y="1869"/>
                    <a:pt x="3167" y="1679"/>
                  </a:cubicBezTo>
                  <a:cubicBezTo>
                    <a:pt x="3167" y="1331"/>
                    <a:pt x="3167" y="951"/>
                    <a:pt x="3167" y="603"/>
                  </a:cubicBezTo>
                  <a:cubicBezTo>
                    <a:pt x="3167" y="444"/>
                    <a:pt x="3230" y="286"/>
                    <a:pt x="3104" y="127"/>
                  </a:cubicBezTo>
                  <a:cubicBezTo>
                    <a:pt x="3009" y="32"/>
                    <a:pt x="2882" y="1"/>
                    <a:pt x="27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56"/>
            <p:cNvSpPr/>
            <p:nvPr/>
          </p:nvSpPr>
          <p:spPr>
            <a:xfrm>
              <a:off x="7738132" y="4026911"/>
              <a:ext cx="134253" cy="210490"/>
            </a:xfrm>
            <a:custGeom>
              <a:avLst/>
              <a:gdLst/>
              <a:ahLst/>
              <a:cxnLst/>
              <a:rect l="l" t="t" r="r" b="b"/>
              <a:pathLst>
                <a:path w="4561" h="7151" extrusionOk="0">
                  <a:moveTo>
                    <a:pt x="3739" y="0"/>
                  </a:moveTo>
                  <a:cubicBezTo>
                    <a:pt x="3221" y="0"/>
                    <a:pt x="2704" y="74"/>
                    <a:pt x="2186" y="102"/>
                  </a:cubicBezTo>
                  <a:cubicBezTo>
                    <a:pt x="1869" y="133"/>
                    <a:pt x="1521" y="133"/>
                    <a:pt x="1204" y="165"/>
                  </a:cubicBezTo>
                  <a:cubicBezTo>
                    <a:pt x="1141" y="173"/>
                    <a:pt x="1075" y="175"/>
                    <a:pt x="1010" y="175"/>
                  </a:cubicBezTo>
                  <a:cubicBezTo>
                    <a:pt x="944" y="175"/>
                    <a:pt x="877" y="173"/>
                    <a:pt x="812" y="173"/>
                  </a:cubicBezTo>
                  <a:cubicBezTo>
                    <a:pt x="682" y="173"/>
                    <a:pt x="555" y="181"/>
                    <a:pt x="444" y="228"/>
                  </a:cubicBezTo>
                  <a:cubicBezTo>
                    <a:pt x="1" y="418"/>
                    <a:pt x="286" y="1083"/>
                    <a:pt x="286" y="1463"/>
                  </a:cubicBezTo>
                  <a:cubicBezTo>
                    <a:pt x="349" y="2097"/>
                    <a:pt x="349" y="2730"/>
                    <a:pt x="349" y="3395"/>
                  </a:cubicBezTo>
                  <a:cubicBezTo>
                    <a:pt x="349" y="3585"/>
                    <a:pt x="492" y="3680"/>
                    <a:pt x="634" y="3680"/>
                  </a:cubicBezTo>
                  <a:cubicBezTo>
                    <a:pt x="777" y="3680"/>
                    <a:pt x="919" y="3585"/>
                    <a:pt x="919" y="3395"/>
                  </a:cubicBezTo>
                  <a:cubicBezTo>
                    <a:pt x="919" y="2888"/>
                    <a:pt x="856" y="2350"/>
                    <a:pt x="856" y="1812"/>
                  </a:cubicBezTo>
                  <a:cubicBezTo>
                    <a:pt x="856" y="1558"/>
                    <a:pt x="856" y="1305"/>
                    <a:pt x="824" y="1052"/>
                  </a:cubicBezTo>
                  <a:cubicBezTo>
                    <a:pt x="799" y="951"/>
                    <a:pt x="794" y="851"/>
                    <a:pt x="777" y="767"/>
                  </a:cubicBezTo>
                  <a:lnTo>
                    <a:pt x="919" y="767"/>
                  </a:lnTo>
                  <a:cubicBezTo>
                    <a:pt x="1426" y="767"/>
                    <a:pt x="1964" y="703"/>
                    <a:pt x="2502" y="672"/>
                  </a:cubicBezTo>
                  <a:cubicBezTo>
                    <a:pt x="2756" y="640"/>
                    <a:pt x="3009" y="608"/>
                    <a:pt x="3294" y="608"/>
                  </a:cubicBezTo>
                  <a:cubicBezTo>
                    <a:pt x="3403" y="586"/>
                    <a:pt x="3633" y="550"/>
                    <a:pt x="3807" y="550"/>
                  </a:cubicBezTo>
                  <a:cubicBezTo>
                    <a:pt x="3832" y="550"/>
                    <a:pt x="3856" y="550"/>
                    <a:pt x="3878" y="552"/>
                  </a:cubicBezTo>
                  <a:lnTo>
                    <a:pt x="3878" y="552"/>
                  </a:lnTo>
                  <a:cubicBezTo>
                    <a:pt x="3875" y="633"/>
                    <a:pt x="3864" y="711"/>
                    <a:pt x="3864" y="767"/>
                  </a:cubicBezTo>
                  <a:cubicBezTo>
                    <a:pt x="3864" y="893"/>
                    <a:pt x="3864" y="1020"/>
                    <a:pt x="3864" y="1147"/>
                  </a:cubicBezTo>
                  <a:cubicBezTo>
                    <a:pt x="3864" y="1463"/>
                    <a:pt x="3896" y="1780"/>
                    <a:pt x="3896" y="2065"/>
                  </a:cubicBezTo>
                  <a:cubicBezTo>
                    <a:pt x="3896" y="2635"/>
                    <a:pt x="3896" y="3205"/>
                    <a:pt x="3896" y="3744"/>
                  </a:cubicBezTo>
                  <a:cubicBezTo>
                    <a:pt x="3864" y="4314"/>
                    <a:pt x="3864" y="4852"/>
                    <a:pt x="3864" y="5422"/>
                  </a:cubicBezTo>
                  <a:cubicBezTo>
                    <a:pt x="3833" y="5675"/>
                    <a:pt x="3801" y="5960"/>
                    <a:pt x="3801" y="6214"/>
                  </a:cubicBezTo>
                  <a:cubicBezTo>
                    <a:pt x="3801" y="6467"/>
                    <a:pt x="3864" y="6689"/>
                    <a:pt x="3896" y="6942"/>
                  </a:cubicBezTo>
                  <a:cubicBezTo>
                    <a:pt x="3924" y="7085"/>
                    <a:pt x="4049" y="7150"/>
                    <a:pt x="4175" y="7150"/>
                  </a:cubicBezTo>
                  <a:cubicBezTo>
                    <a:pt x="4329" y="7150"/>
                    <a:pt x="4483" y="7053"/>
                    <a:pt x="4466" y="6879"/>
                  </a:cubicBezTo>
                  <a:lnTo>
                    <a:pt x="4466" y="6847"/>
                  </a:lnTo>
                  <a:cubicBezTo>
                    <a:pt x="4466" y="6825"/>
                    <a:pt x="4464" y="6804"/>
                    <a:pt x="4460" y="6785"/>
                  </a:cubicBezTo>
                  <a:lnTo>
                    <a:pt x="4460" y="6785"/>
                  </a:lnTo>
                  <a:cubicBezTo>
                    <a:pt x="4462" y="6784"/>
                    <a:pt x="4464" y="6784"/>
                    <a:pt x="4466" y="6784"/>
                  </a:cubicBezTo>
                  <a:cubicBezTo>
                    <a:pt x="4403" y="6499"/>
                    <a:pt x="4339" y="6214"/>
                    <a:pt x="4371" y="5897"/>
                  </a:cubicBezTo>
                  <a:cubicBezTo>
                    <a:pt x="4403" y="5580"/>
                    <a:pt x="4434" y="5264"/>
                    <a:pt x="4434" y="4947"/>
                  </a:cubicBezTo>
                  <a:cubicBezTo>
                    <a:pt x="4434" y="4314"/>
                    <a:pt x="4466" y="3712"/>
                    <a:pt x="4466" y="3078"/>
                  </a:cubicBezTo>
                  <a:cubicBezTo>
                    <a:pt x="4466" y="2382"/>
                    <a:pt x="4466" y="1717"/>
                    <a:pt x="4434" y="1020"/>
                  </a:cubicBezTo>
                  <a:cubicBezTo>
                    <a:pt x="4434" y="608"/>
                    <a:pt x="4561" y="7"/>
                    <a:pt x="3991" y="7"/>
                  </a:cubicBezTo>
                  <a:cubicBezTo>
                    <a:pt x="3907" y="2"/>
                    <a:pt x="3823" y="0"/>
                    <a:pt x="37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56"/>
            <p:cNvSpPr/>
            <p:nvPr/>
          </p:nvSpPr>
          <p:spPr>
            <a:xfrm>
              <a:off x="7860258" y="4135792"/>
              <a:ext cx="73676" cy="101992"/>
            </a:xfrm>
            <a:custGeom>
              <a:avLst/>
              <a:gdLst/>
              <a:ahLst/>
              <a:cxnLst/>
              <a:rect l="l" t="t" r="r" b="b"/>
              <a:pathLst>
                <a:path w="2503" h="3465" extrusionOk="0">
                  <a:moveTo>
                    <a:pt x="1987" y="0"/>
                  </a:moveTo>
                  <a:cubicBezTo>
                    <a:pt x="1901" y="0"/>
                    <a:pt x="1809" y="13"/>
                    <a:pt x="1710" y="13"/>
                  </a:cubicBezTo>
                  <a:cubicBezTo>
                    <a:pt x="1563" y="23"/>
                    <a:pt x="1415" y="27"/>
                    <a:pt x="1266" y="27"/>
                  </a:cubicBezTo>
                  <a:cubicBezTo>
                    <a:pt x="968" y="27"/>
                    <a:pt x="665" y="13"/>
                    <a:pt x="349" y="13"/>
                  </a:cubicBezTo>
                  <a:cubicBezTo>
                    <a:pt x="0" y="13"/>
                    <a:pt x="0" y="583"/>
                    <a:pt x="349" y="583"/>
                  </a:cubicBezTo>
                  <a:cubicBezTo>
                    <a:pt x="623" y="583"/>
                    <a:pt x="884" y="597"/>
                    <a:pt x="1149" y="597"/>
                  </a:cubicBezTo>
                  <a:cubicBezTo>
                    <a:pt x="1281" y="597"/>
                    <a:pt x="1415" y="593"/>
                    <a:pt x="1552" y="583"/>
                  </a:cubicBezTo>
                  <a:lnTo>
                    <a:pt x="1832" y="583"/>
                  </a:lnTo>
                  <a:cubicBezTo>
                    <a:pt x="1835" y="607"/>
                    <a:pt x="1837" y="629"/>
                    <a:pt x="1837" y="646"/>
                  </a:cubicBezTo>
                  <a:cubicBezTo>
                    <a:pt x="1837" y="741"/>
                    <a:pt x="1837" y="868"/>
                    <a:pt x="1837" y="963"/>
                  </a:cubicBezTo>
                  <a:cubicBezTo>
                    <a:pt x="1837" y="1375"/>
                    <a:pt x="1774" y="1786"/>
                    <a:pt x="1774" y="2198"/>
                  </a:cubicBezTo>
                  <a:cubicBezTo>
                    <a:pt x="1774" y="2388"/>
                    <a:pt x="1774" y="2546"/>
                    <a:pt x="1774" y="2736"/>
                  </a:cubicBezTo>
                  <a:cubicBezTo>
                    <a:pt x="1774" y="2863"/>
                    <a:pt x="1805" y="2958"/>
                    <a:pt x="1869" y="3053"/>
                  </a:cubicBezTo>
                  <a:cubicBezTo>
                    <a:pt x="1869" y="3085"/>
                    <a:pt x="1900" y="3116"/>
                    <a:pt x="1900" y="3148"/>
                  </a:cubicBezTo>
                  <a:cubicBezTo>
                    <a:pt x="1916" y="3164"/>
                    <a:pt x="1916" y="3172"/>
                    <a:pt x="1916" y="3172"/>
                  </a:cubicBezTo>
                  <a:cubicBezTo>
                    <a:pt x="1916" y="3172"/>
                    <a:pt x="1916" y="3164"/>
                    <a:pt x="1932" y="3148"/>
                  </a:cubicBezTo>
                  <a:lnTo>
                    <a:pt x="1932" y="3148"/>
                  </a:lnTo>
                  <a:cubicBezTo>
                    <a:pt x="1900" y="3306"/>
                    <a:pt x="2059" y="3465"/>
                    <a:pt x="2217" y="3465"/>
                  </a:cubicBezTo>
                  <a:cubicBezTo>
                    <a:pt x="2375" y="3465"/>
                    <a:pt x="2470" y="3306"/>
                    <a:pt x="2502" y="3148"/>
                  </a:cubicBezTo>
                  <a:cubicBezTo>
                    <a:pt x="2502" y="2990"/>
                    <a:pt x="2344" y="2863"/>
                    <a:pt x="2344" y="2705"/>
                  </a:cubicBezTo>
                  <a:cubicBezTo>
                    <a:pt x="2344" y="2483"/>
                    <a:pt x="2344" y="2261"/>
                    <a:pt x="2344" y="2040"/>
                  </a:cubicBezTo>
                  <a:cubicBezTo>
                    <a:pt x="2344" y="1565"/>
                    <a:pt x="2407" y="1121"/>
                    <a:pt x="2407" y="646"/>
                  </a:cubicBezTo>
                  <a:cubicBezTo>
                    <a:pt x="2407" y="456"/>
                    <a:pt x="2439" y="235"/>
                    <a:pt x="2280" y="108"/>
                  </a:cubicBezTo>
                  <a:cubicBezTo>
                    <a:pt x="2192" y="20"/>
                    <a:pt x="2095" y="0"/>
                    <a:pt x="19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56"/>
            <p:cNvSpPr/>
            <p:nvPr/>
          </p:nvSpPr>
          <p:spPr>
            <a:xfrm>
              <a:off x="7633726" y="4021083"/>
              <a:ext cx="95104" cy="90395"/>
            </a:xfrm>
            <a:custGeom>
              <a:avLst/>
              <a:gdLst/>
              <a:ahLst/>
              <a:cxnLst/>
              <a:rect l="l" t="t" r="r" b="b"/>
              <a:pathLst>
                <a:path w="3231" h="3071" extrusionOk="0">
                  <a:moveTo>
                    <a:pt x="2897" y="1"/>
                  </a:moveTo>
                  <a:cubicBezTo>
                    <a:pt x="2847" y="1"/>
                    <a:pt x="2798" y="15"/>
                    <a:pt x="2756" y="46"/>
                  </a:cubicBezTo>
                  <a:cubicBezTo>
                    <a:pt x="2503" y="205"/>
                    <a:pt x="2376" y="458"/>
                    <a:pt x="2218" y="648"/>
                  </a:cubicBezTo>
                  <a:cubicBezTo>
                    <a:pt x="1996" y="870"/>
                    <a:pt x="1774" y="1091"/>
                    <a:pt x="1584" y="1313"/>
                  </a:cubicBezTo>
                  <a:cubicBezTo>
                    <a:pt x="1362" y="1535"/>
                    <a:pt x="1172" y="1756"/>
                    <a:pt x="951" y="1946"/>
                  </a:cubicBezTo>
                  <a:cubicBezTo>
                    <a:pt x="872" y="2051"/>
                    <a:pt x="794" y="2156"/>
                    <a:pt x="697" y="2260"/>
                  </a:cubicBezTo>
                  <a:lnTo>
                    <a:pt x="697" y="2260"/>
                  </a:lnTo>
                  <a:cubicBezTo>
                    <a:pt x="697" y="2198"/>
                    <a:pt x="666" y="2136"/>
                    <a:pt x="666" y="2073"/>
                  </a:cubicBezTo>
                  <a:cubicBezTo>
                    <a:pt x="634" y="2041"/>
                    <a:pt x="634" y="2010"/>
                    <a:pt x="602" y="1946"/>
                  </a:cubicBezTo>
                  <a:cubicBezTo>
                    <a:pt x="602" y="1931"/>
                    <a:pt x="595" y="1908"/>
                    <a:pt x="591" y="1900"/>
                  </a:cubicBezTo>
                  <a:lnTo>
                    <a:pt x="591" y="1900"/>
                  </a:lnTo>
                  <a:cubicBezTo>
                    <a:pt x="551" y="1764"/>
                    <a:pt x="460" y="1661"/>
                    <a:pt x="317" y="1661"/>
                  </a:cubicBezTo>
                  <a:cubicBezTo>
                    <a:pt x="159" y="1661"/>
                    <a:pt x="1" y="1788"/>
                    <a:pt x="1" y="1946"/>
                  </a:cubicBezTo>
                  <a:lnTo>
                    <a:pt x="1" y="2041"/>
                  </a:lnTo>
                  <a:cubicBezTo>
                    <a:pt x="1" y="2146"/>
                    <a:pt x="44" y="2222"/>
                    <a:pt x="107" y="2269"/>
                  </a:cubicBezTo>
                  <a:lnTo>
                    <a:pt x="107" y="2269"/>
                  </a:lnTo>
                  <a:cubicBezTo>
                    <a:pt x="128" y="2351"/>
                    <a:pt x="132" y="2434"/>
                    <a:pt x="159" y="2516"/>
                  </a:cubicBezTo>
                  <a:cubicBezTo>
                    <a:pt x="254" y="2706"/>
                    <a:pt x="286" y="2896"/>
                    <a:pt x="476" y="3023"/>
                  </a:cubicBezTo>
                  <a:cubicBezTo>
                    <a:pt x="523" y="3055"/>
                    <a:pt x="571" y="3071"/>
                    <a:pt x="618" y="3071"/>
                  </a:cubicBezTo>
                  <a:cubicBezTo>
                    <a:pt x="666" y="3071"/>
                    <a:pt x="713" y="3055"/>
                    <a:pt x="761" y="3023"/>
                  </a:cubicBezTo>
                  <a:cubicBezTo>
                    <a:pt x="887" y="2960"/>
                    <a:pt x="951" y="2833"/>
                    <a:pt x="1046" y="2738"/>
                  </a:cubicBezTo>
                  <a:cubicBezTo>
                    <a:pt x="1109" y="2643"/>
                    <a:pt x="1204" y="2516"/>
                    <a:pt x="1299" y="2421"/>
                  </a:cubicBezTo>
                  <a:cubicBezTo>
                    <a:pt x="1394" y="2326"/>
                    <a:pt x="1489" y="2231"/>
                    <a:pt x="1584" y="2136"/>
                  </a:cubicBezTo>
                  <a:cubicBezTo>
                    <a:pt x="1711" y="2010"/>
                    <a:pt x="1806" y="1883"/>
                    <a:pt x="1901" y="1788"/>
                  </a:cubicBezTo>
                  <a:cubicBezTo>
                    <a:pt x="2123" y="1566"/>
                    <a:pt x="2344" y="1345"/>
                    <a:pt x="2566" y="1123"/>
                  </a:cubicBezTo>
                  <a:cubicBezTo>
                    <a:pt x="2661" y="996"/>
                    <a:pt x="2756" y="901"/>
                    <a:pt x="2851" y="775"/>
                  </a:cubicBezTo>
                  <a:cubicBezTo>
                    <a:pt x="2914" y="680"/>
                    <a:pt x="2946" y="585"/>
                    <a:pt x="3041" y="521"/>
                  </a:cubicBezTo>
                  <a:cubicBezTo>
                    <a:pt x="3168" y="458"/>
                    <a:pt x="3231" y="268"/>
                    <a:pt x="3136" y="141"/>
                  </a:cubicBezTo>
                  <a:cubicBezTo>
                    <a:pt x="3094" y="57"/>
                    <a:pt x="2995" y="1"/>
                    <a:pt x="28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56"/>
            <p:cNvSpPr/>
            <p:nvPr/>
          </p:nvSpPr>
          <p:spPr>
            <a:xfrm>
              <a:off x="6978444" y="4455838"/>
              <a:ext cx="247019" cy="85479"/>
            </a:xfrm>
            <a:custGeom>
              <a:avLst/>
              <a:gdLst/>
              <a:ahLst/>
              <a:cxnLst/>
              <a:rect l="l" t="t" r="r" b="b"/>
              <a:pathLst>
                <a:path w="8392" h="2904" extrusionOk="0">
                  <a:moveTo>
                    <a:pt x="6873" y="1"/>
                  </a:moveTo>
                  <a:cubicBezTo>
                    <a:pt x="6583" y="1"/>
                    <a:pt x="6533" y="449"/>
                    <a:pt x="6840" y="541"/>
                  </a:cubicBezTo>
                  <a:cubicBezTo>
                    <a:pt x="6858" y="548"/>
                    <a:pt x="6876" y="555"/>
                    <a:pt x="6894" y="561"/>
                  </a:cubicBezTo>
                  <a:lnTo>
                    <a:pt x="6894" y="561"/>
                  </a:lnTo>
                  <a:cubicBezTo>
                    <a:pt x="6515" y="694"/>
                    <a:pt x="6145" y="840"/>
                    <a:pt x="5795" y="1016"/>
                  </a:cubicBezTo>
                  <a:cubicBezTo>
                    <a:pt x="5415" y="1206"/>
                    <a:pt x="5098" y="1427"/>
                    <a:pt x="4750" y="1617"/>
                  </a:cubicBezTo>
                  <a:cubicBezTo>
                    <a:pt x="4623" y="1681"/>
                    <a:pt x="4496" y="1744"/>
                    <a:pt x="4370" y="1839"/>
                  </a:cubicBezTo>
                  <a:cubicBezTo>
                    <a:pt x="4298" y="1875"/>
                    <a:pt x="4245" y="1893"/>
                    <a:pt x="4198" y="1893"/>
                  </a:cubicBezTo>
                  <a:cubicBezTo>
                    <a:pt x="4119" y="1893"/>
                    <a:pt x="4057" y="1843"/>
                    <a:pt x="3958" y="1744"/>
                  </a:cubicBezTo>
                  <a:cubicBezTo>
                    <a:pt x="3863" y="1617"/>
                    <a:pt x="3736" y="1522"/>
                    <a:pt x="3641" y="1396"/>
                  </a:cubicBezTo>
                  <a:cubicBezTo>
                    <a:pt x="3578" y="1269"/>
                    <a:pt x="3546" y="1174"/>
                    <a:pt x="3420" y="1142"/>
                  </a:cubicBezTo>
                  <a:cubicBezTo>
                    <a:pt x="3366" y="1115"/>
                    <a:pt x="3305" y="1104"/>
                    <a:pt x="3240" y="1104"/>
                  </a:cubicBezTo>
                  <a:cubicBezTo>
                    <a:pt x="2998" y="1104"/>
                    <a:pt x="2701" y="1258"/>
                    <a:pt x="2501" y="1332"/>
                  </a:cubicBezTo>
                  <a:cubicBezTo>
                    <a:pt x="1741" y="1617"/>
                    <a:pt x="1044" y="2029"/>
                    <a:pt x="284" y="2346"/>
                  </a:cubicBezTo>
                  <a:cubicBezTo>
                    <a:pt x="1" y="2459"/>
                    <a:pt x="98" y="2903"/>
                    <a:pt x="349" y="2903"/>
                  </a:cubicBezTo>
                  <a:cubicBezTo>
                    <a:pt x="379" y="2903"/>
                    <a:pt x="410" y="2897"/>
                    <a:pt x="443" y="2884"/>
                  </a:cubicBezTo>
                  <a:cubicBezTo>
                    <a:pt x="1337" y="2527"/>
                    <a:pt x="2231" y="1917"/>
                    <a:pt x="3177" y="1688"/>
                  </a:cubicBezTo>
                  <a:lnTo>
                    <a:pt x="3177" y="1688"/>
                  </a:lnTo>
                  <a:cubicBezTo>
                    <a:pt x="3207" y="1745"/>
                    <a:pt x="3241" y="1819"/>
                    <a:pt x="3261" y="1839"/>
                  </a:cubicBezTo>
                  <a:cubicBezTo>
                    <a:pt x="3356" y="1934"/>
                    <a:pt x="3451" y="1997"/>
                    <a:pt x="3515" y="2092"/>
                  </a:cubicBezTo>
                  <a:cubicBezTo>
                    <a:pt x="3673" y="2251"/>
                    <a:pt x="3768" y="2441"/>
                    <a:pt x="4021" y="2504"/>
                  </a:cubicBezTo>
                  <a:cubicBezTo>
                    <a:pt x="4052" y="2509"/>
                    <a:pt x="4084" y="2512"/>
                    <a:pt x="4115" y="2512"/>
                  </a:cubicBezTo>
                  <a:cubicBezTo>
                    <a:pt x="4473" y="2512"/>
                    <a:pt x="4871" y="2204"/>
                    <a:pt x="5161" y="2029"/>
                  </a:cubicBezTo>
                  <a:cubicBezTo>
                    <a:pt x="5700" y="1712"/>
                    <a:pt x="6238" y="1427"/>
                    <a:pt x="6840" y="1206"/>
                  </a:cubicBezTo>
                  <a:cubicBezTo>
                    <a:pt x="7092" y="1094"/>
                    <a:pt x="7345" y="1006"/>
                    <a:pt x="7597" y="922"/>
                  </a:cubicBezTo>
                  <a:lnTo>
                    <a:pt x="7597" y="922"/>
                  </a:lnTo>
                  <a:cubicBezTo>
                    <a:pt x="7511" y="1092"/>
                    <a:pt x="7422" y="1265"/>
                    <a:pt x="7283" y="1364"/>
                  </a:cubicBezTo>
                  <a:cubicBezTo>
                    <a:pt x="7061" y="1562"/>
                    <a:pt x="7262" y="1855"/>
                    <a:pt x="7497" y="1855"/>
                  </a:cubicBezTo>
                  <a:cubicBezTo>
                    <a:pt x="7563" y="1855"/>
                    <a:pt x="7632" y="1832"/>
                    <a:pt x="7695" y="1776"/>
                  </a:cubicBezTo>
                  <a:cubicBezTo>
                    <a:pt x="7885" y="1617"/>
                    <a:pt x="7980" y="1364"/>
                    <a:pt x="8107" y="1142"/>
                  </a:cubicBezTo>
                  <a:cubicBezTo>
                    <a:pt x="8233" y="952"/>
                    <a:pt x="8392" y="731"/>
                    <a:pt x="8360" y="477"/>
                  </a:cubicBezTo>
                  <a:cubicBezTo>
                    <a:pt x="8297" y="256"/>
                    <a:pt x="8107" y="129"/>
                    <a:pt x="7885" y="66"/>
                  </a:cubicBezTo>
                  <a:cubicBezTo>
                    <a:pt x="7601" y="37"/>
                    <a:pt x="7291" y="9"/>
                    <a:pt x="7001" y="3"/>
                  </a:cubicBezTo>
                  <a:lnTo>
                    <a:pt x="7001" y="3"/>
                  </a:lnTo>
                  <a:cubicBezTo>
                    <a:pt x="7000" y="3"/>
                    <a:pt x="6999" y="3"/>
                    <a:pt x="6998" y="2"/>
                  </a:cubicBezTo>
                  <a:cubicBezTo>
                    <a:pt x="6998" y="3"/>
                    <a:pt x="6998" y="3"/>
                    <a:pt x="6998" y="3"/>
                  </a:cubicBezTo>
                  <a:lnTo>
                    <a:pt x="6998" y="3"/>
                  </a:lnTo>
                  <a:cubicBezTo>
                    <a:pt x="6966" y="3"/>
                    <a:pt x="6935" y="2"/>
                    <a:pt x="6903" y="2"/>
                  </a:cubicBezTo>
                  <a:cubicBezTo>
                    <a:pt x="6893" y="1"/>
                    <a:pt x="6883" y="1"/>
                    <a:pt x="68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56"/>
            <p:cNvSpPr/>
            <p:nvPr/>
          </p:nvSpPr>
          <p:spPr>
            <a:xfrm>
              <a:off x="7781961" y="4382987"/>
              <a:ext cx="151973" cy="131663"/>
            </a:xfrm>
            <a:custGeom>
              <a:avLst/>
              <a:gdLst/>
              <a:ahLst/>
              <a:cxnLst/>
              <a:rect l="l" t="t" r="r" b="b"/>
              <a:pathLst>
                <a:path w="5163" h="4473" extrusionOk="0">
                  <a:moveTo>
                    <a:pt x="2605" y="571"/>
                  </a:moveTo>
                  <a:cubicBezTo>
                    <a:pt x="3092" y="571"/>
                    <a:pt x="3590" y="657"/>
                    <a:pt x="4022" y="862"/>
                  </a:cubicBezTo>
                  <a:cubicBezTo>
                    <a:pt x="4592" y="1084"/>
                    <a:pt x="4687" y="1781"/>
                    <a:pt x="4307" y="2224"/>
                  </a:cubicBezTo>
                  <a:cubicBezTo>
                    <a:pt x="4180" y="2351"/>
                    <a:pt x="4022" y="2477"/>
                    <a:pt x="3895" y="2604"/>
                  </a:cubicBezTo>
                  <a:cubicBezTo>
                    <a:pt x="3800" y="2731"/>
                    <a:pt x="3642" y="2857"/>
                    <a:pt x="3610" y="3016"/>
                  </a:cubicBezTo>
                  <a:cubicBezTo>
                    <a:pt x="3579" y="3206"/>
                    <a:pt x="3610" y="3427"/>
                    <a:pt x="3610" y="3617"/>
                  </a:cubicBezTo>
                  <a:cubicBezTo>
                    <a:pt x="3610" y="3692"/>
                    <a:pt x="3606" y="3771"/>
                    <a:pt x="3605" y="3849"/>
                  </a:cubicBezTo>
                  <a:lnTo>
                    <a:pt x="3605" y="3849"/>
                  </a:lnTo>
                  <a:cubicBezTo>
                    <a:pt x="3523" y="3845"/>
                    <a:pt x="3440" y="3839"/>
                    <a:pt x="3357" y="3839"/>
                  </a:cubicBezTo>
                  <a:lnTo>
                    <a:pt x="2692" y="3839"/>
                  </a:lnTo>
                  <a:cubicBezTo>
                    <a:pt x="2558" y="3839"/>
                    <a:pt x="2379" y="3768"/>
                    <a:pt x="2217" y="3748"/>
                  </a:cubicBezTo>
                  <a:lnTo>
                    <a:pt x="2217" y="3748"/>
                  </a:lnTo>
                  <a:lnTo>
                    <a:pt x="2217" y="3427"/>
                  </a:lnTo>
                  <a:cubicBezTo>
                    <a:pt x="2217" y="3237"/>
                    <a:pt x="2280" y="3047"/>
                    <a:pt x="2249" y="2826"/>
                  </a:cubicBezTo>
                  <a:cubicBezTo>
                    <a:pt x="2217" y="2731"/>
                    <a:pt x="2122" y="2636"/>
                    <a:pt x="2027" y="2604"/>
                  </a:cubicBezTo>
                  <a:cubicBezTo>
                    <a:pt x="1457" y="2541"/>
                    <a:pt x="697" y="2256"/>
                    <a:pt x="633" y="1591"/>
                  </a:cubicBezTo>
                  <a:cubicBezTo>
                    <a:pt x="570" y="957"/>
                    <a:pt x="1330" y="704"/>
                    <a:pt x="1837" y="640"/>
                  </a:cubicBezTo>
                  <a:cubicBezTo>
                    <a:pt x="2081" y="596"/>
                    <a:pt x="2341" y="571"/>
                    <a:pt x="2605" y="571"/>
                  </a:cubicBezTo>
                  <a:close/>
                  <a:moveTo>
                    <a:pt x="2375" y="4187"/>
                  </a:moveTo>
                  <a:cubicBezTo>
                    <a:pt x="2361" y="4194"/>
                    <a:pt x="2347" y="4202"/>
                    <a:pt x="2333" y="4209"/>
                  </a:cubicBezTo>
                  <a:lnTo>
                    <a:pt x="2333" y="4209"/>
                  </a:lnTo>
                  <a:cubicBezTo>
                    <a:pt x="2337" y="4202"/>
                    <a:pt x="2340" y="4195"/>
                    <a:pt x="2344" y="4187"/>
                  </a:cubicBezTo>
                  <a:close/>
                  <a:moveTo>
                    <a:pt x="2532" y="0"/>
                  </a:moveTo>
                  <a:cubicBezTo>
                    <a:pt x="2159" y="0"/>
                    <a:pt x="1792" y="43"/>
                    <a:pt x="1457" y="134"/>
                  </a:cubicBezTo>
                  <a:cubicBezTo>
                    <a:pt x="760" y="292"/>
                    <a:pt x="0" y="767"/>
                    <a:pt x="63" y="1559"/>
                  </a:cubicBezTo>
                  <a:cubicBezTo>
                    <a:pt x="121" y="2453"/>
                    <a:pt x="862" y="2953"/>
                    <a:pt x="1663" y="3131"/>
                  </a:cubicBezTo>
                  <a:lnTo>
                    <a:pt x="1663" y="3131"/>
                  </a:lnTo>
                  <a:cubicBezTo>
                    <a:pt x="1655" y="3158"/>
                    <a:pt x="1647" y="3184"/>
                    <a:pt x="1647" y="3206"/>
                  </a:cubicBezTo>
                  <a:cubicBezTo>
                    <a:pt x="1647" y="3301"/>
                    <a:pt x="1647" y="3396"/>
                    <a:pt x="1647" y="3491"/>
                  </a:cubicBezTo>
                  <a:lnTo>
                    <a:pt x="1647" y="4187"/>
                  </a:lnTo>
                  <a:cubicBezTo>
                    <a:pt x="1631" y="4377"/>
                    <a:pt x="1774" y="4472"/>
                    <a:pt x="1920" y="4472"/>
                  </a:cubicBezTo>
                  <a:cubicBezTo>
                    <a:pt x="2020" y="4472"/>
                    <a:pt x="2123" y="4428"/>
                    <a:pt x="2177" y="4339"/>
                  </a:cubicBezTo>
                  <a:lnTo>
                    <a:pt x="2177" y="4339"/>
                  </a:lnTo>
                  <a:cubicBezTo>
                    <a:pt x="2183" y="4337"/>
                    <a:pt x="2190" y="4335"/>
                    <a:pt x="2196" y="4333"/>
                  </a:cubicBezTo>
                  <a:lnTo>
                    <a:pt x="2196" y="4333"/>
                  </a:lnTo>
                  <a:cubicBezTo>
                    <a:pt x="2210" y="4335"/>
                    <a:pt x="2228" y="4339"/>
                    <a:pt x="2249" y="4346"/>
                  </a:cubicBezTo>
                  <a:cubicBezTo>
                    <a:pt x="2312" y="4377"/>
                    <a:pt x="2375" y="4377"/>
                    <a:pt x="2439" y="4409"/>
                  </a:cubicBezTo>
                  <a:lnTo>
                    <a:pt x="2945" y="4409"/>
                  </a:lnTo>
                  <a:cubicBezTo>
                    <a:pt x="3156" y="4409"/>
                    <a:pt x="3382" y="4423"/>
                    <a:pt x="3602" y="4423"/>
                  </a:cubicBezTo>
                  <a:cubicBezTo>
                    <a:pt x="3712" y="4423"/>
                    <a:pt x="3821" y="4420"/>
                    <a:pt x="3927" y="4409"/>
                  </a:cubicBezTo>
                  <a:cubicBezTo>
                    <a:pt x="4117" y="4377"/>
                    <a:pt x="4275" y="4251"/>
                    <a:pt x="4212" y="4029"/>
                  </a:cubicBezTo>
                  <a:cubicBezTo>
                    <a:pt x="4149" y="3871"/>
                    <a:pt x="4212" y="3649"/>
                    <a:pt x="4212" y="3459"/>
                  </a:cubicBezTo>
                  <a:cubicBezTo>
                    <a:pt x="4212" y="3396"/>
                    <a:pt x="4180" y="3237"/>
                    <a:pt x="4180" y="3174"/>
                  </a:cubicBezTo>
                  <a:cubicBezTo>
                    <a:pt x="4212" y="3079"/>
                    <a:pt x="4339" y="2984"/>
                    <a:pt x="4402" y="2921"/>
                  </a:cubicBezTo>
                  <a:cubicBezTo>
                    <a:pt x="4687" y="2636"/>
                    <a:pt x="5004" y="2351"/>
                    <a:pt x="5099" y="1907"/>
                  </a:cubicBezTo>
                  <a:cubicBezTo>
                    <a:pt x="5162" y="1591"/>
                    <a:pt x="5099" y="1242"/>
                    <a:pt x="4940" y="957"/>
                  </a:cubicBezTo>
                  <a:cubicBezTo>
                    <a:pt x="4782" y="609"/>
                    <a:pt x="4465" y="387"/>
                    <a:pt x="4117" y="260"/>
                  </a:cubicBezTo>
                  <a:cubicBezTo>
                    <a:pt x="3629" y="92"/>
                    <a:pt x="3074" y="0"/>
                    <a:pt x="25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56"/>
            <p:cNvSpPr/>
            <p:nvPr/>
          </p:nvSpPr>
          <p:spPr>
            <a:xfrm>
              <a:off x="7838800" y="4518358"/>
              <a:ext cx="59694" cy="18662"/>
            </a:xfrm>
            <a:custGeom>
              <a:avLst/>
              <a:gdLst/>
              <a:ahLst/>
              <a:cxnLst/>
              <a:rect l="l" t="t" r="r" b="b"/>
              <a:pathLst>
                <a:path w="2028" h="634" extrusionOk="0">
                  <a:moveTo>
                    <a:pt x="1743" y="0"/>
                  </a:moveTo>
                  <a:cubicBezTo>
                    <a:pt x="1268" y="0"/>
                    <a:pt x="793" y="63"/>
                    <a:pt x="318" y="63"/>
                  </a:cubicBezTo>
                  <a:cubicBezTo>
                    <a:pt x="159" y="63"/>
                    <a:pt x="1" y="190"/>
                    <a:pt x="1" y="348"/>
                  </a:cubicBezTo>
                  <a:cubicBezTo>
                    <a:pt x="33" y="507"/>
                    <a:pt x="159" y="633"/>
                    <a:pt x="318" y="633"/>
                  </a:cubicBezTo>
                  <a:cubicBezTo>
                    <a:pt x="793" y="633"/>
                    <a:pt x="1268" y="602"/>
                    <a:pt x="1743" y="602"/>
                  </a:cubicBezTo>
                  <a:cubicBezTo>
                    <a:pt x="1901" y="602"/>
                    <a:pt x="2028" y="475"/>
                    <a:pt x="2028" y="317"/>
                  </a:cubicBezTo>
                  <a:cubicBezTo>
                    <a:pt x="2028" y="158"/>
                    <a:pt x="1901" y="0"/>
                    <a:pt x="17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56"/>
            <p:cNvSpPr/>
            <p:nvPr/>
          </p:nvSpPr>
          <p:spPr>
            <a:xfrm>
              <a:off x="7825760" y="4541641"/>
              <a:ext cx="67141" cy="18485"/>
            </a:xfrm>
            <a:custGeom>
              <a:avLst/>
              <a:gdLst/>
              <a:ahLst/>
              <a:cxnLst/>
              <a:rect l="l" t="t" r="r" b="b"/>
              <a:pathLst>
                <a:path w="2281" h="628" extrusionOk="0">
                  <a:moveTo>
                    <a:pt x="381" y="1"/>
                  </a:moveTo>
                  <a:cubicBezTo>
                    <a:pt x="64" y="1"/>
                    <a:pt x="1" y="508"/>
                    <a:pt x="317" y="571"/>
                  </a:cubicBezTo>
                  <a:cubicBezTo>
                    <a:pt x="497" y="613"/>
                    <a:pt x="680" y="627"/>
                    <a:pt x="865" y="627"/>
                  </a:cubicBezTo>
                  <a:cubicBezTo>
                    <a:pt x="1236" y="627"/>
                    <a:pt x="1616" y="571"/>
                    <a:pt x="1996" y="571"/>
                  </a:cubicBezTo>
                  <a:cubicBezTo>
                    <a:pt x="2154" y="571"/>
                    <a:pt x="2281" y="444"/>
                    <a:pt x="2281" y="286"/>
                  </a:cubicBezTo>
                  <a:cubicBezTo>
                    <a:pt x="2281" y="128"/>
                    <a:pt x="2154" y="1"/>
                    <a:pt x="1996" y="1"/>
                  </a:cubicBezTo>
                  <a:cubicBezTo>
                    <a:pt x="1742" y="1"/>
                    <a:pt x="1457" y="32"/>
                    <a:pt x="1204" y="32"/>
                  </a:cubicBezTo>
                  <a:cubicBezTo>
                    <a:pt x="1077" y="64"/>
                    <a:pt x="951" y="64"/>
                    <a:pt x="824" y="64"/>
                  </a:cubicBezTo>
                  <a:cubicBezTo>
                    <a:pt x="761" y="64"/>
                    <a:pt x="697" y="32"/>
                    <a:pt x="634" y="32"/>
                  </a:cubicBezTo>
                  <a:lnTo>
                    <a:pt x="571" y="32"/>
                  </a:lnTo>
                  <a:cubicBezTo>
                    <a:pt x="564" y="32"/>
                    <a:pt x="558" y="31"/>
                    <a:pt x="552" y="29"/>
                  </a:cubicBezTo>
                  <a:lnTo>
                    <a:pt x="552" y="29"/>
                  </a:lnTo>
                  <a:cubicBezTo>
                    <a:pt x="545" y="26"/>
                    <a:pt x="538" y="23"/>
                    <a:pt x="531" y="21"/>
                  </a:cubicBezTo>
                  <a:lnTo>
                    <a:pt x="531" y="21"/>
                  </a:lnTo>
                  <a:cubicBezTo>
                    <a:pt x="513" y="12"/>
                    <a:pt x="494" y="1"/>
                    <a:pt x="476" y="1"/>
                  </a:cubicBezTo>
                  <a:cubicBezTo>
                    <a:pt x="475" y="2"/>
                    <a:pt x="475" y="4"/>
                    <a:pt x="475" y="6"/>
                  </a:cubicBezTo>
                  <a:lnTo>
                    <a:pt x="475" y="6"/>
                  </a:lnTo>
                  <a:cubicBezTo>
                    <a:pt x="455" y="3"/>
                    <a:pt x="434" y="1"/>
                    <a:pt x="4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56"/>
            <p:cNvSpPr/>
            <p:nvPr/>
          </p:nvSpPr>
          <p:spPr>
            <a:xfrm>
              <a:off x="7832295" y="4426050"/>
              <a:ext cx="53160" cy="41386"/>
            </a:xfrm>
            <a:custGeom>
              <a:avLst/>
              <a:gdLst/>
              <a:ahLst/>
              <a:cxnLst/>
              <a:rect l="l" t="t" r="r" b="b"/>
              <a:pathLst>
                <a:path w="1806" h="1406" extrusionOk="0">
                  <a:moveTo>
                    <a:pt x="467" y="823"/>
                  </a:moveTo>
                  <a:cubicBezTo>
                    <a:pt x="471" y="832"/>
                    <a:pt x="474" y="837"/>
                    <a:pt x="474" y="837"/>
                  </a:cubicBezTo>
                  <a:cubicBezTo>
                    <a:pt x="475" y="837"/>
                    <a:pt x="475" y="834"/>
                    <a:pt x="475" y="824"/>
                  </a:cubicBezTo>
                  <a:cubicBezTo>
                    <a:pt x="472" y="824"/>
                    <a:pt x="469" y="824"/>
                    <a:pt x="467" y="823"/>
                  </a:cubicBezTo>
                  <a:close/>
                  <a:moveTo>
                    <a:pt x="760" y="938"/>
                  </a:moveTo>
                  <a:cubicBezTo>
                    <a:pt x="760" y="941"/>
                    <a:pt x="760" y="946"/>
                    <a:pt x="760" y="951"/>
                  </a:cubicBezTo>
                  <a:cubicBezTo>
                    <a:pt x="756" y="955"/>
                    <a:pt x="753" y="957"/>
                    <a:pt x="752" y="957"/>
                  </a:cubicBezTo>
                  <a:cubicBezTo>
                    <a:pt x="750" y="957"/>
                    <a:pt x="754" y="949"/>
                    <a:pt x="760" y="938"/>
                  </a:cubicBezTo>
                  <a:close/>
                  <a:moveTo>
                    <a:pt x="349" y="1"/>
                  </a:moveTo>
                  <a:cubicBezTo>
                    <a:pt x="285" y="1"/>
                    <a:pt x="190" y="33"/>
                    <a:pt x="159" y="96"/>
                  </a:cubicBezTo>
                  <a:cubicBezTo>
                    <a:pt x="32" y="191"/>
                    <a:pt x="0" y="413"/>
                    <a:pt x="127" y="508"/>
                  </a:cubicBezTo>
                  <a:cubicBezTo>
                    <a:pt x="222" y="571"/>
                    <a:pt x="285" y="634"/>
                    <a:pt x="349" y="698"/>
                  </a:cubicBezTo>
                  <a:cubicBezTo>
                    <a:pt x="380" y="729"/>
                    <a:pt x="412" y="761"/>
                    <a:pt x="444" y="793"/>
                  </a:cubicBezTo>
                  <a:cubicBezTo>
                    <a:pt x="444" y="793"/>
                    <a:pt x="444" y="793"/>
                    <a:pt x="444" y="793"/>
                  </a:cubicBezTo>
                  <a:lnTo>
                    <a:pt x="444" y="793"/>
                  </a:lnTo>
                  <a:cubicBezTo>
                    <a:pt x="444" y="793"/>
                    <a:pt x="444" y="818"/>
                    <a:pt x="467" y="823"/>
                  </a:cubicBezTo>
                  <a:lnTo>
                    <a:pt x="467" y="823"/>
                  </a:lnTo>
                  <a:cubicBezTo>
                    <a:pt x="462" y="815"/>
                    <a:pt x="455" y="804"/>
                    <a:pt x="444" y="793"/>
                  </a:cubicBezTo>
                  <a:lnTo>
                    <a:pt x="444" y="793"/>
                  </a:lnTo>
                  <a:cubicBezTo>
                    <a:pt x="475" y="824"/>
                    <a:pt x="475" y="824"/>
                    <a:pt x="475" y="824"/>
                  </a:cubicBezTo>
                  <a:cubicBezTo>
                    <a:pt x="570" y="983"/>
                    <a:pt x="665" y="1109"/>
                    <a:pt x="729" y="1268"/>
                  </a:cubicBezTo>
                  <a:cubicBezTo>
                    <a:pt x="777" y="1364"/>
                    <a:pt x="862" y="1406"/>
                    <a:pt x="956" y="1406"/>
                  </a:cubicBezTo>
                  <a:cubicBezTo>
                    <a:pt x="985" y="1406"/>
                    <a:pt x="1015" y="1402"/>
                    <a:pt x="1045" y="1394"/>
                  </a:cubicBezTo>
                  <a:cubicBezTo>
                    <a:pt x="1172" y="1363"/>
                    <a:pt x="1235" y="1268"/>
                    <a:pt x="1299" y="1173"/>
                  </a:cubicBezTo>
                  <a:cubicBezTo>
                    <a:pt x="1330" y="1109"/>
                    <a:pt x="1394" y="1014"/>
                    <a:pt x="1425" y="951"/>
                  </a:cubicBezTo>
                  <a:cubicBezTo>
                    <a:pt x="1457" y="888"/>
                    <a:pt x="1489" y="856"/>
                    <a:pt x="1520" y="793"/>
                  </a:cubicBezTo>
                  <a:cubicBezTo>
                    <a:pt x="1527" y="779"/>
                    <a:pt x="1528" y="774"/>
                    <a:pt x="1526" y="774"/>
                  </a:cubicBezTo>
                  <a:lnTo>
                    <a:pt x="1526" y="774"/>
                  </a:lnTo>
                  <a:cubicBezTo>
                    <a:pt x="1526" y="774"/>
                    <a:pt x="1526" y="774"/>
                    <a:pt x="1526" y="774"/>
                  </a:cubicBezTo>
                  <a:lnTo>
                    <a:pt x="1526" y="774"/>
                  </a:lnTo>
                  <a:cubicBezTo>
                    <a:pt x="1530" y="767"/>
                    <a:pt x="1538" y="761"/>
                    <a:pt x="1552" y="761"/>
                  </a:cubicBezTo>
                  <a:cubicBezTo>
                    <a:pt x="1552" y="729"/>
                    <a:pt x="1584" y="698"/>
                    <a:pt x="1615" y="666"/>
                  </a:cubicBezTo>
                  <a:cubicBezTo>
                    <a:pt x="1647" y="603"/>
                    <a:pt x="1710" y="539"/>
                    <a:pt x="1742" y="476"/>
                  </a:cubicBezTo>
                  <a:cubicBezTo>
                    <a:pt x="1774" y="413"/>
                    <a:pt x="1805" y="318"/>
                    <a:pt x="1774" y="254"/>
                  </a:cubicBezTo>
                  <a:cubicBezTo>
                    <a:pt x="1742" y="191"/>
                    <a:pt x="1710" y="96"/>
                    <a:pt x="1647" y="96"/>
                  </a:cubicBezTo>
                  <a:cubicBezTo>
                    <a:pt x="1600" y="60"/>
                    <a:pt x="1543" y="42"/>
                    <a:pt x="1488" y="42"/>
                  </a:cubicBezTo>
                  <a:cubicBezTo>
                    <a:pt x="1396" y="42"/>
                    <a:pt x="1307" y="92"/>
                    <a:pt x="1267" y="191"/>
                  </a:cubicBezTo>
                  <a:cubicBezTo>
                    <a:pt x="1235" y="223"/>
                    <a:pt x="1235" y="223"/>
                    <a:pt x="1204" y="254"/>
                  </a:cubicBezTo>
                  <a:cubicBezTo>
                    <a:pt x="1204" y="254"/>
                    <a:pt x="1204" y="286"/>
                    <a:pt x="1172" y="286"/>
                  </a:cubicBezTo>
                  <a:cubicBezTo>
                    <a:pt x="1172" y="293"/>
                    <a:pt x="1175" y="295"/>
                    <a:pt x="1179" y="295"/>
                  </a:cubicBezTo>
                  <a:cubicBezTo>
                    <a:pt x="1190" y="295"/>
                    <a:pt x="1212" y="277"/>
                    <a:pt x="1212" y="277"/>
                  </a:cubicBezTo>
                  <a:lnTo>
                    <a:pt x="1212" y="277"/>
                  </a:lnTo>
                  <a:cubicBezTo>
                    <a:pt x="1213" y="277"/>
                    <a:pt x="1210" y="279"/>
                    <a:pt x="1204" y="286"/>
                  </a:cubicBezTo>
                  <a:lnTo>
                    <a:pt x="1045" y="476"/>
                  </a:lnTo>
                  <a:cubicBezTo>
                    <a:pt x="1026" y="495"/>
                    <a:pt x="1007" y="526"/>
                    <a:pt x="988" y="561"/>
                  </a:cubicBezTo>
                  <a:lnTo>
                    <a:pt x="988" y="561"/>
                  </a:lnTo>
                  <a:cubicBezTo>
                    <a:pt x="864" y="386"/>
                    <a:pt x="723" y="225"/>
                    <a:pt x="539" y="96"/>
                  </a:cubicBezTo>
                  <a:cubicBezTo>
                    <a:pt x="475" y="33"/>
                    <a:pt x="444" y="1"/>
                    <a:pt x="34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56"/>
            <p:cNvSpPr/>
            <p:nvPr/>
          </p:nvSpPr>
          <p:spPr>
            <a:xfrm>
              <a:off x="7752114" y="4479210"/>
              <a:ext cx="57840" cy="21694"/>
            </a:xfrm>
            <a:custGeom>
              <a:avLst/>
              <a:gdLst/>
              <a:ahLst/>
              <a:cxnLst/>
              <a:rect l="l" t="t" r="r" b="b"/>
              <a:pathLst>
                <a:path w="1965" h="737" extrusionOk="0">
                  <a:moveTo>
                    <a:pt x="1679" y="0"/>
                  </a:moveTo>
                  <a:cubicBezTo>
                    <a:pt x="1426" y="0"/>
                    <a:pt x="1204" y="95"/>
                    <a:pt x="951" y="158"/>
                  </a:cubicBezTo>
                  <a:lnTo>
                    <a:pt x="286" y="158"/>
                  </a:lnTo>
                  <a:cubicBezTo>
                    <a:pt x="272" y="156"/>
                    <a:pt x="258" y="154"/>
                    <a:pt x="245" y="154"/>
                  </a:cubicBezTo>
                  <a:cubicBezTo>
                    <a:pt x="106" y="154"/>
                    <a:pt x="1" y="299"/>
                    <a:pt x="1" y="443"/>
                  </a:cubicBezTo>
                  <a:cubicBezTo>
                    <a:pt x="1" y="602"/>
                    <a:pt x="127" y="697"/>
                    <a:pt x="286" y="728"/>
                  </a:cubicBezTo>
                  <a:cubicBezTo>
                    <a:pt x="412" y="728"/>
                    <a:pt x="539" y="736"/>
                    <a:pt x="666" y="736"/>
                  </a:cubicBezTo>
                  <a:cubicBezTo>
                    <a:pt x="792" y="736"/>
                    <a:pt x="919" y="728"/>
                    <a:pt x="1046" y="697"/>
                  </a:cubicBezTo>
                  <a:cubicBezTo>
                    <a:pt x="1172" y="697"/>
                    <a:pt x="1267" y="665"/>
                    <a:pt x="1394" y="633"/>
                  </a:cubicBezTo>
                  <a:cubicBezTo>
                    <a:pt x="1426" y="602"/>
                    <a:pt x="1489" y="602"/>
                    <a:pt x="1521" y="602"/>
                  </a:cubicBezTo>
                  <a:cubicBezTo>
                    <a:pt x="1552" y="602"/>
                    <a:pt x="1552" y="602"/>
                    <a:pt x="1584" y="570"/>
                  </a:cubicBezTo>
                  <a:lnTo>
                    <a:pt x="1679" y="570"/>
                  </a:lnTo>
                  <a:cubicBezTo>
                    <a:pt x="1837" y="570"/>
                    <a:pt x="1964" y="443"/>
                    <a:pt x="1964" y="285"/>
                  </a:cubicBezTo>
                  <a:cubicBezTo>
                    <a:pt x="1964" y="127"/>
                    <a:pt x="1837" y="0"/>
                    <a:pt x="16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56"/>
            <p:cNvSpPr/>
            <p:nvPr/>
          </p:nvSpPr>
          <p:spPr>
            <a:xfrm>
              <a:off x="7704577" y="4424196"/>
              <a:ext cx="55956" cy="33585"/>
            </a:xfrm>
            <a:custGeom>
              <a:avLst/>
              <a:gdLst/>
              <a:ahLst/>
              <a:cxnLst/>
              <a:rect l="l" t="t" r="r" b="b"/>
              <a:pathLst>
                <a:path w="1901" h="1141" extrusionOk="0">
                  <a:moveTo>
                    <a:pt x="1108" y="340"/>
                  </a:moveTo>
                  <a:cubicBezTo>
                    <a:pt x="1119" y="345"/>
                    <a:pt x="1130" y="349"/>
                    <a:pt x="1141" y="349"/>
                  </a:cubicBezTo>
                  <a:cubicBezTo>
                    <a:pt x="1125" y="344"/>
                    <a:pt x="1115" y="341"/>
                    <a:pt x="1108" y="340"/>
                  </a:cubicBezTo>
                  <a:close/>
                  <a:moveTo>
                    <a:pt x="571" y="729"/>
                  </a:moveTo>
                  <a:cubicBezTo>
                    <a:pt x="551" y="729"/>
                    <a:pt x="581" y="742"/>
                    <a:pt x="598" y="743"/>
                  </a:cubicBezTo>
                  <a:lnTo>
                    <a:pt x="598" y="743"/>
                  </a:lnTo>
                  <a:cubicBezTo>
                    <a:pt x="589" y="738"/>
                    <a:pt x="580" y="734"/>
                    <a:pt x="571" y="729"/>
                  </a:cubicBezTo>
                  <a:close/>
                  <a:moveTo>
                    <a:pt x="349" y="1"/>
                  </a:moveTo>
                  <a:cubicBezTo>
                    <a:pt x="254" y="1"/>
                    <a:pt x="191" y="32"/>
                    <a:pt x="127" y="96"/>
                  </a:cubicBezTo>
                  <a:cubicBezTo>
                    <a:pt x="32" y="191"/>
                    <a:pt x="1" y="412"/>
                    <a:pt x="127" y="507"/>
                  </a:cubicBezTo>
                  <a:cubicBezTo>
                    <a:pt x="254" y="602"/>
                    <a:pt x="349" y="634"/>
                    <a:pt x="476" y="697"/>
                  </a:cubicBezTo>
                  <a:cubicBezTo>
                    <a:pt x="507" y="697"/>
                    <a:pt x="539" y="729"/>
                    <a:pt x="571" y="729"/>
                  </a:cubicBezTo>
                  <a:lnTo>
                    <a:pt x="602" y="729"/>
                  </a:lnTo>
                  <a:cubicBezTo>
                    <a:pt x="613" y="739"/>
                    <a:pt x="609" y="743"/>
                    <a:pt x="601" y="743"/>
                  </a:cubicBezTo>
                  <a:cubicBezTo>
                    <a:pt x="600" y="743"/>
                    <a:pt x="599" y="743"/>
                    <a:pt x="598" y="743"/>
                  </a:cubicBezTo>
                  <a:lnTo>
                    <a:pt x="598" y="743"/>
                  </a:lnTo>
                  <a:cubicBezTo>
                    <a:pt x="652" y="770"/>
                    <a:pt x="702" y="797"/>
                    <a:pt x="729" y="824"/>
                  </a:cubicBezTo>
                  <a:cubicBezTo>
                    <a:pt x="856" y="856"/>
                    <a:pt x="982" y="919"/>
                    <a:pt x="1141" y="982"/>
                  </a:cubicBezTo>
                  <a:cubicBezTo>
                    <a:pt x="1141" y="982"/>
                    <a:pt x="1172" y="1014"/>
                    <a:pt x="1204" y="1014"/>
                  </a:cubicBezTo>
                  <a:cubicBezTo>
                    <a:pt x="1225" y="1014"/>
                    <a:pt x="1246" y="1028"/>
                    <a:pt x="1249" y="1028"/>
                  </a:cubicBezTo>
                  <a:cubicBezTo>
                    <a:pt x="1250" y="1028"/>
                    <a:pt x="1246" y="1025"/>
                    <a:pt x="1236" y="1014"/>
                  </a:cubicBezTo>
                  <a:lnTo>
                    <a:pt x="1267" y="1014"/>
                  </a:lnTo>
                  <a:lnTo>
                    <a:pt x="1457" y="1109"/>
                  </a:lnTo>
                  <a:cubicBezTo>
                    <a:pt x="1500" y="1130"/>
                    <a:pt x="1549" y="1141"/>
                    <a:pt x="1598" y="1141"/>
                  </a:cubicBezTo>
                  <a:cubicBezTo>
                    <a:pt x="1697" y="1141"/>
                    <a:pt x="1795" y="1098"/>
                    <a:pt x="1837" y="1014"/>
                  </a:cubicBezTo>
                  <a:cubicBezTo>
                    <a:pt x="1901" y="887"/>
                    <a:pt x="1869" y="697"/>
                    <a:pt x="1742" y="602"/>
                  </a:cubicBezTo>
                  <a:cubicBezTo>
                    <a:pt x="1616" y="539"/>
                    <a:pt x="1489" y="507"/>
                    <a:pt x="1331" y="444"/>
                  </a:cubicBezTo>
                  <a:cubicBezTo>
                    <a:pt x="1299" y="412"/>
                    <a:pt x="1236" y="381"/>
                    <a:pt x="1172" y="381"/>
                  </a:cubicBezTo>
                  <a:cubicBezTo>
                    <a:pt x="1147" y="381"/>
                    <a:pt x="1081" y="340"/>
                    <a:pt x="1104" y="340"/>
                  </a:cubicBezTo>
                  <a:cubicBezTo>
                    <a:pt x="1105" y="340"/>
                    <a:pt x="1107" y="340"/>
                    <a:pt x="1108" y="340"/>
                  </a:cubicBezTo>
                  <a:lnTo>
                    <a:pt x="1108" y="340"/>
                  </a:lnTo>
                  <a:cubicBezTo>
                    <a:pt x="1087" y="331"/>
                    <a:pt x="1066" y="317"/>
                    <a:pt x="1046" y="317"/>
                  </a:cubicBezTo>
                  <a:cubicBezTo>
                    <a:pt x="919" y="254"/>
                    <a:pt x="824" y="222"/>
                    <a:pt x="697" y="159"/>
                  </a:cubicBezTo>
                  <a:lnTo>
                    <a:pt x="666" y="159"/>
                  </a:lnTo>
                  <a:cubicBezTo>
                    <a:pt x="661" y="154"/>
                    <a:pt x="657" y="151"/>
                    <a:pt x="654" y="149"/>
                  </a:cubicBezTo>
                  <a:lnTo>
                    <a:pt x="654" y="149"/>
                  </a:lnTo>
                  <a:cubicBezTo>
                    <a:pt x="642" y="140"/>
                    <a:pt x="622" y="127"/>
                    <a:pt x="602" y="127"/>
                  </a:cubicBezTo>
                  <a:cubicBezTo>
                    <a:pt x="602" y="127"/>
                    <a:pt x="571" y="96"/>
                    <a:pt x="539" y="96"/>
                  </a:cubicBezTo>
                  <a:cubicBezTo>
                    <a:pt x="476" y="64"/>
                    <a:pt x="412" y="1"/>
                    <a:pt x="34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56"/>
            <p:cNvSpPr/>
            <p:nvPr/>
          </p:nvSpPr>
          <p:spPr>
            <a:xfrm>
              <a:off x="7753056" y="4350549"/>
              <a:ext cx="20546" cy="46095"/>
            </a:xfrm>
            <a:custGeom>
              <a:avLst/>
              <a:gdLst/>
              <a:ahLst/>
              <a:cxnLst/>
              <a:rect l="l" t="t" r="r" b="b"/>
              <a:pathLst>
                <a:path w="698" h="1566" extrusionOk="0">
                  <a:moveTo>
                    <a:pt x="317" y="1"/>
                  </a:moveTo>
                  <a:cubicBezTo>
                    <a:pt x="159" y="1"/>
                    <a:pt x="32" y="127"/>
                    <a:pt x="32" y="286"/>
                  </a:cubicBezTo>
                  <a:cubicBezTo>
                    <a:pt x="32" y="666"/>
                    <a:pt x="0" y="1014"/>
                    <a:pt x="127" y="1362"/>
                  </a:cubicBezTo>
                  <a:cubicBezTo>
                    <a:pt x="159" y="1426"/>
                    <a:pt x="190" y="1489"/>
                    <a:pt x="254" y="1521"/>
                  </a:cubicBezTo>
                  <a:cubicBezTo>
                    <a:pt x="298" y="1543"/>
                    <a:pt x="359" y="1566"/>
                    <a:pt x="413" y="1566"/>
                  </a:cubicBezTo>
                  <a:cubicBezTo>
                    <a:pt x="436" y="1566"/>
                    <a:pt x="457" y="1562"/>
                    <a:pt x="475" y="1552"/>
                  </a:cubicBezTo>
                  <a:cubicBezTo>
                    <a:pt x="539" y="1552"/>
                    <a:pt x="602" y="1489"/>
                    <a:pt x="634" y="1426"/>
                  </a:cubicBezTo>
                  <a:cubicBezTo>
                    <a:pt x="697" y="1362"/>
                    <a:pt x="697" y="1267"/>
                    <a:pt x="665" y="1204"/>
                  </a:cubicBezTo>
                  <a:cubicBezTo>
                    <a:pt x="634" y="1109"/>
                    <a:pt x="602" y="1014"/>
                    <a:pt x="602" y="887"/>
                  </a:cubicBezTo>
                  <a:cubicBezTo>
                    <a:pt x="602" y="919"/>
                    <a:pt x="602" y="951"/>
                    <a:pt x="602" y="982"/>
                  </a:cubicBezTo>
                  <a:cubicBezTo>
                    <a:pt x="570" y="761"/>
                    <a:pt x="602" y="507"/>
                    <a:pt x="602" y="286"/>
                  </a:cubicBezTo>
                  <a:cubicBezTo>
                    <a:pt x="602" y="159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56"/>
            <p:cNvSpPr/>
            <p:nvPr/>
          </p:nvSpPr>
          <p:spPr>
            <a:xfrm>
              <a:off x="7843480" y="4337510"/>
              <a:ext cx="36382" cy="35440"/>
            </a:xfrm>
            <a:custGeom>
              <a:avLst/>
              <a:gdLst/>
              <a:ahLst/>
              <a:cxnLst/>
              <a:rect l="l" t="t" r="r" b="b"/>
              <a:pathLst>
                <a:path w="1236" h="1204" extrusionOk="0">
                  <a:moveTo>
                    <a:pt x="982" y="539"/>
                  </a:moveTo>
                  <a:cubicBezTo>
                    <a:pt x="982" y="539"/>
                    <a:pt x="982" y="539"/>
                    <a:pt x="982" y="539"/>
                  </a:cubicBezTo>
                  <a:lnTo>
                    <a:pt x="982" y="539"/>
                  </a:lnTo>
                  <a:cubicBezTo>
                    <a:pt x="982" y="539"/>
                    <a:pt x="968" y="552"/>
                    <a:pt x="950" y="562"/>
                  </a:cubicBezTo>
                  <a:lnTo>
                    <a:pt x="950" y="562"/>
                  </a:lnTo>
                  <a:cubicBezTo>
                    <a:pt x="950" y="562"/>
                    <a:pt x="950" y="562"/>
                    <a:pt x="950" y="562"/>
                  </a:cubicBezTo>
                  <a:lnTo>
                    <a:pt x="950" y="562"/>
                  </a:lnTo>
                  <a:cubicBezTo>
                    <a:pt x="960" y="552"/>
                    <a:pt x="970" y="545"/>
                    <a:pt x="982" y="539"/>
                  </a:cubicBezTo>
                  <a:close/>
                  <a:moveTo>
                    <a:pt x="627" y="915"/>
                  </a:moveTo>
                  <a:lnTo>
                    <a:pt x="627" y="915"/>
                  </a:lnTo>
                  <a:cubicBezTo>
                    <a:pt x="618" y="926"/>
                    <a:pt x="610" y="938"/>
                    <a:pt x="602" y="950"/>
                  </a:cubicBezTo>
                  <a:lnTo>
                    <a:pt x="602" y="950"/>
                  </a:lnTo>
                  <a:cubicBezTo>
                    <a:pt x="602" y="950"/>
                    <a:pt x="617" y="935"/>
                    <a:pt x="627" y="915"/>
                  </a:cubicBezTo>
                  <a:close/>
                  <a:moveTo>
                    <a:pt x="950" y="0"/>
                  </a:moveTo>
                  <a:cubicBezTo>
                    <a:pt x="792" y="0"/>
                    <a:pt x="665" y="64"/>
                    <a:pt x="570" y="159"/>
                  </a:cubicBezTo>
                  <a:cubicBezTo>
                    <a:pt x="507" y="190"/>
                    <a:pt x="475" y="254"/>
                    <a:pt x="412" y="317"/>
                  </a:cubicBezTo>
                  <a:cubicBezTo>
                    <a:pt x="285" y="444"/>
                    <a:pt x="159" y="602"/>
                    <a:pt x="32" y="760"/>
                  </a:cubicBezTo>
                  <a:cubicBezTo>
                    <a:pt x="0" y="824"/>
                    <a:pt x="0" y="919"/>
                    <a:pt x="0" y="982"/>
                  </a:cubicBezTo>
                  <a:cubicBezTo>
                    <a:pt x="32" y="1077"/>
                    <a:pt x="95" y="1140"/>
                    <a:pt x="159" y="1172"/>
                  </a:cubicBezTo>
                  <a:cubicBezTo>
                    <a:pt x="222" y="1204"/>
                    <a:pt x="285" y="1204"/>
                    <a:pt x="380" y="1204"/>
                  </a:cubicBezTo>
                  <a:cubicBezTo>
                    <a:pt x="444" y="1172"/>
                    <a:pt x="475" y="1140"/>
                    <a:pt x="539" y="1077"/>
                  </a:cubicBezTo>
                  <a:lnTo>
                    <a:pt x="634" y="887"/>
                  </a:lnTo>
                  <a:lnTo>
                    <a:pt x="634" y="887"/>
                  </a:lnTo>
                  <a:cubicBezTo>
                    <a:pt x="634" y="897"/>
                    <a:pt x="631" y="906"/>
                    <a:pt x="627" y="915"/>
                  </a:cubicBezTo>
                  <a:lnTo>
                    <a:pt x="627" y="915"/>
                  </a:lnTo>
                  <a:cubicBezTo>
                    <a:pt x="682" y="838"/>
                    <a:pt x="741" y="780"/>
                    <a:pt x="824" y="697"/>
                  </a:cubicBezTo>
                  <a:cubicBezTo>
                    <a:pt x="872" y="673"/>
                    <a:pt x="902" y="612"/>
                    <a:pt x="941" y="570"/>
                  </a:cubicBezTo>
                  <a:lnTo>
                    <a:pt x="950" y="570"/>
                  </a:lnTo>
                  <a:cubicBezTo>
                    <a:pt x="1014" y="570"/>
                    <a:pt x="1077" y="539"/>
                    <a:pt x="1140" y="475"/>
                  </a:cubicBezTo>
                  <a:cubicBezTo>
                    <a:pt x="1172" y="444"/>
                    <a:pt x="1235" y="349"/>
                    <a:pt x="1235" y="285"/>
                  </a:cubicBezTo>
                  <a:cubicBezTo>
                    <a:pt x="1204" y="190"/>
                    <a:pt x="1204" y="127"/>
                    <a:pt x="1140" y="64"/>
                  </a:cubicBezTo>
                  <a:cubicBezTo>
                    <a:pt x="1077" y="32"/>
                    <a:pt x="1014" y="0"/>
                    <a:pt x="9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56"/>
            <p:cNvSpPr/>
            <p:nvPr/>
          </p:nvSpPr>
          <p:spPr>
            <a:xfrm>
              <a:off x="7942294" y="4370065"/>
              <a:ext cx="57810" cy="19663"/>
            </a:xfrm>
            <a:custGeom>
              <a:avLst/>
              <a:gdLst/>
              <a:ahLst/>
              <a:cxnLst/>
              <a:rect l="l" t="t" r="r" b="b"/>
              <a:pathLst>
                <a:path w="1964" h="668" extrusionOk="0">
                  <a:moveTo>
                    <a:pt x="1457" y="573"/>
                  </a:moveTo>
                  <a:cubicBezTo>
                    <a:pt x="1460" y="577"/>
                    <a:pt x="1464" y="582"/>
                    <a:pt x="1468" y="586"/>
                  </a:cubicBezTo>
                  <a:lnTo>
                    <a:pt x="1468" y="586"/>
                  </a:lnTo>
                  <a:cubicBezTo>
                    <a:pt x="1454" y="579"/>
                    <a:pt x="1443" y="573"/>
                    <a:pt x="1457" y="573"/>
                  </a:cubicBezTo>
                  <a:close/>
                  <a:moveTo>
                    <a:pt x="1320" y="1"/>
                  </a:moveTo>
                  <a:cubicBezTo>
                    <a:pt x="1257" y="1"/>
                    <a:pt x="1196" y="3"/>
                    <a:pt x="1140" y="3"/>
                  </a:cubicBezTo>
                  <a:cubicBezTo>
                    <a:pt x="1014" y="3"/>
                    <a:pt x="919" y="3"/>
                    <a:pt x="792" y="34"/>
                  </a:cubicBezTo>
                  <a:cubicBezTo>
                    <a:pt x="634" y="34"/>
                    <a:pt x="475" y="66"/>
                    <a:pt x="317" y="66"/>
                  </a:cubicBezTo>
                  <a:cubicBezTo>
                    <a:pt x="159" y="66"/>
                    <a:pt x="0" y="193"/>
                    <a:pt x="32" y="351"/>
                  </a:cubicBezTo>
                  <a:cubicBezTo>
                    <a:pt x="32" y="509"/>
                    <a:pt x="127" y="636"/>
                    <a:pt x="317" y="636"/>
                  </a:cubicBezTo>
                  <a:cubicBezTo>
                    <a:pt x="444" y="636"/>
                    <a:pt x="602" y="604"/>
                    <a:pt x="729" y="604"/>
                  </a:cubicBezTo>
                  <a:cubicBezTo>
                    <a:pt x="855" y="604"/>
                    <a:pt x="982" y="604"/>
                    <a:pt x="1077" y="573"/>
                  </a:cubicBezTo>
                  <a:lnTo>
                    <a:pt x="1425" y="573"/>
                  </a:lnTo>
                  <a:lnTo>
                    <a:pt x="1482" y="601"/>
                  </a:lnTo>
                  <a:lnTo>
                    <a:pt x="1482" y="601"/>
                  </a:lnTo>
                  <a:cubicBezTo>
                    <a:pt x="1527" y="646"/>
                    <a:pt x="1587" y="668"/>
                    <a:pt x="1647" y="668"/>
                  </a:cubicBezTo>
                  <a:cubicBezTo>
                    <a:pt x="1718" y="668"/>
                    <a:pt x="1789" y="636"/>
                    <a:pt x="1837" y="573"/>
                  </a:cubicBezTo>
                  <a:cubicBezTo>
                    <a:pt x="1964" y="446"/>
                    <a:pt x="1964" y="288"/>
                    <a:pt x="1837" y="161"/>
                  </a:cubicBezTo>
                  <a:cubicBezTo>
                    <a:pt x="1718" y="19"/>
                    <a:pt x="1510" y="1"/>
                    <a:pt x="13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56"/>
            <p:cNvSpPr/>
            <p:nvPr/>
          </p:nvSpPr>
          <p:spPr>
            <a:xfrm>
              <a:off x="7962780" y="4433144"/>
              <a:ext cx="48332" cy="38619"/>
            </a:xfrm>
            <a:custGeom>
              <a:avLst/>
              <a:gdLst/>
              <a:ahLst/>
              <a:cxnLst/>
              <a:rect l="l" t="t" r="r" b="b"/>
              <a:pathLst>
                <a:path w="1642" h="1312" extrusionOk="0">
                  <a:moveTo>
                    <a:pt x="285" y="0"/>
                  </a:moveTo>
                  <a:cubicBezTo>
                    <a:pt x="262" y="0"/>
                    <a:pt x="241" y="4"/>
                    <a:pt x="223" y="13"/>
                  </a:cubicBezTo>
                  <a:cubicBezTo>
                    <a:pt x="159" y="45"/>
                    <a:pt x="96" y="77"/>
                    <a:pt x="64" y="140"/>
                  </a:cubicBezTo>
                  <a:cubicBezTo>
                    <a:pt x="1" y="267"/>
                    <a:pt x="1" y="457"/>
                    <a:pt x="159" y="520"/>
                  </a:cubicBezTo>
                  <a:cubicBezTo>
                    <a:pt x="318" y="615"/>
                    <a:pt x="508" y="678"/>
                    <a:pt x="698" y="773"/>
                  </a:cubicBezTo>
                  <a:cubicBezTo>
                    <a:pt x="761" y="805"/>
                    <a:pt x="856" y="868"/>
                    <a:pt x="951" y="900"/>
                  </a:cubicBezTo>
                  <a:lnTo>
                    <a:pt x="983" y="932"/>
                  </a:lnTo>
                  <a:lnTo>
                    <a:pt x="983" y="932"/>
                  </a:lnTo>
                  <a:cubicBezTo>
                    <a:pt x="983" y="961"/>
                    <a:pt x="983" y="988"/>
                    <a:pt x="983" y="1027"/>
                  </a:cubicBezTo>
                  <a:cubicBezTo>
                    <a:pt x="1014" y="1090"/>
                    <a:pt x="1046" y="1185"/>
                    <a:pt x="1109" y="1217"/>
                  </a:cubicBezTo>
                  <a:cubicBezTo>
                    <a:pt x="1157" y="1280"/>
                    <a:pt x="1228" y="1312"/>
                    <a:pt x="1303" y="1312"/>
                  </a:cubicBezTo>
                  <a:cubicBezTo>
                    <a:pt x="1378" y="1312"/>
                    <a:pt x="1458" y="1280"/>
                    <a:pt x="1521" y="1217"/>
                  </a:cubicBezTo>
                  <a:cubicBezTo>
                    <a:pt x="1607" y="1131"/>
                    <a:pt x="1641" y="967"/>
                    <a:pt x="1553" y="866"/>
                  </a:cubicBezTo>
                  <a:lnTo>
                    <a:pt x="1553" y="866"/>
                  </a:lnTo>
                  <a:cubicBezTo>
                    <a:pt x="1553" y="835"/>
                    <a:pt x="1553" y="804"/>
                    <a:pt x="1553" y="773"/>
                  </a:cubicBezTo>
                  <a:cubicBezTo>
                    <a:pt x="1521" y="678"/>
                    <a:pt x="1458" y="583"/>
                    <a:pt x="1394" y="552"/>
                  </a:cubicBezTo>
                  <a:cubicBezTo>
                    <a:pt x="1299" y="457"/>
                    <a:pt x="1204" y="393"/>
                    <a:pt x="1078" y="330"/>
                  </a:cubicBezTo>
                  <a:cubicBezTo>
                    <a:pt x="888" y="235"/>
                    <a:pt x="666" y="140"/>
                    <a:pt x="444" y="45"/>
                  </a:cubicBezTo>
                  <a:cubicBezTo>
                    <a:pt x="399" y="23"/>
                    <a:pt x="339" y="0"/>
                    <a:pt x="2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56"/>
            <p:cNvSpPr/>
            <p:nvPr/>
          </p:nvSpPr>
          <p:spPr>
            <a:xfrm>
              <a:off x="7928312" y="4482300"/>
              <a:ext cx="49421" cy="49304"/>
            </a:xfrm>
            <a:custGeom>
              <a:avLst/>
              <a:gdLst/>
              <a:ahLst/>
              <a:cxnLst/>
              <a:rect l="l" t="t" r="r" b="b"/>
              <a:pathLst>
                <a:path w="1679" h="1675" extrusionOk="0">
                  <a:moveTo>
                    <a:pt x="322" y="1"/>
                  </a:moveTo>
                  <a:cubicBezTo>
                    <a:pt x="285" y="1"/>
                    <a:pt x="248" y="9"/>
                    <a:pt x="222" y="22"/>
                  </a:cubicBezTo>
                  <a:cubicBezTo>
                    <a:pt x="158" y="22"/>
                    <a:pt x="95" y="85"/>
                    <a:pt x="63" y="148"/>
                  </a:cubicBezTo>
                  <a:cubicBezTo>
                    <a:pt x="0" y="307"/>
                    <a:pt x="32" y="465"/>
                    <a:pt x="158" y="560"/>
                  </a:cubicBezTo>
                  <a:cubicBezTo>
                    <a:pt x="285" y="623"/>
                    <a:pt x="380" y="687"/>
                    <a:pt x="475" y="782"/>
                  </a:cubicBezTo>
                  <a:cubicBezTo>
                    <a:pt x="539" y="813"/>
                    <a:pt x="602" y="845"/>
                    <a:pt x="634" y="877"/>
                  </a:cubicBezTo>
                  <a:cubicBezTo>
                    <a:pt x="634" y="877"/>
                    <a:pt x="697" y="908"/>
                    <a:pt x="665" y="908"/>
                  </a:cubicBezTo>
                  <a:cubicBezTo>
                    <a:pt x="697" y="940"/>
                    <a:pt x="729" y="940"/>
                    <a:pt x="760" y="972"/>
                  </a:cubicBezTo>
                  <a:cubicBezTo>
                    <a:pt x="855" y="1035"/>
                    <a:pt x="919" y="1130"/>
                    <a:pt x="1014" y="1225"/>
                  </a:cubicBezTo>
                  <a:cubicBezTo>
                    <a:pt x="1014" y="1257"/>
                    <a:pt x="1045" y="1257"/>
                    <a:pt x="1045" y="1257"/>
                  </a:cubicBezTo>
                  <a:cubicBezTo>
                    <a:pt x="1045" y="1257"/>
                    <a:pt x="1045" y="1268"/>
                    <a:pt x="1045" y="1277"/>
                  </a:cubicBezTo>
                  <a:lnTo>
                    <a:pt x="1045" y="1277"/>
                  </a:lnTo>
                  <a:cubicBezTo>
                    <a:pt x="1041" y="1271"/>
                    <a:pt x="1038" y="1266"/>
                    <a:pt x="1036" y="1266"/>
                  </a:cubicBezTo>
                  <a:lnTo>
                    <a:pt x="1036" y="1266"/>
                  </a:lnTo>
                  <a:cubicBezTo>
                    <a:pt x="1035" y="1266"/>
                    <a:pt x="1037" y="1272"/>
                    <a:pt x="1045" y="1288"/>
                  </a:cubicBezTo>
                  <a:cubicBezTo>
                    <a:pt x="1077" y="1352"/>
                    <a:pt x="1077" y="1383"/>
                    <a:pt x="1109" y="1447"/>
                  </a:cubicBezTo>
                  <a:cubicBezTo>
                    <a:pt x="1136" y="1585"/>
                    <a:pt x="1260" y="1675"/>
                    <a:pt x="1396" y="1675"/>
                  </a:cubicBezTo>
                  <a:cubicBezTo>
                    <a:pt x="1416" y="1675"/>
                    <a:pt x="1436" y="1673"/>
                    <a:pt x="1457" y="1668"/>
                  </a:cubicBezTo>
                  <a:cubicBezTo>
                    <a:pt x="1615" y="1605"/>
                    <a:pt x="1679" y="1478"/>
                    <a:pt x="1647" y="1320"/>
                  </a:cubicBezTo>
                  <a:cubicBezTo>
                    <a:pt x="1615" y="1130"/>
                    <a:pt x="1552" y="1003"/>
                    <a:pt x="1457" y="877"/>
                  </a:cubicBezTo>
                  <a:cubicBezTo>
                    <a:pt x="1362" y="750"/>
                    <a:pt x="1267" y="655"/>
                    <a:pt x="1172" y="560"/>
                  </a:cubicBezTo>
                  <a:cubicBezTo>
                    <a:pt x="950" y="370"/>
                    <a:pt x="697" y="212"/>
                    <a:pt x="444" y="53"/>
                  </a:cubicBezTo>
                  <a:cubicBezTo>
                    <a:pt x="425" y="16"/>
                    <a:pt x="374" y="1"/>
                    <a:pt x="32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3" name="Google Shape;2023;p56"/>
          <p:cNvGrpSpPr/>
          <p:nvPr/>
        </p:nvGrpSpPr>
        <p:grpSpPr>
          <a:xfrm>
            <a:off x="2933693" y="3713870"/>
            <a:ext cx="1339557" cy="1022631"/>
            <a:chOff x="2933693" y="3713870"/>
            <a:chExt cx="1339557" cy="1022631"/>
          </a:xfrm>
        </p:grpSpPr>
        <p:sp>
          <p:nvSpPr>
            <p:cNvPr id="2024" name="Google Shape;2024;p56"/>
            <p:cNvSpPr/>
            <p:nvPr/>
          </p:nvSpPr>
          <p:spPr>
            <a:xfrm>
              <a:off x="2933693" y="3713870"/>
              <a:ext cx="1339557" cy="1022631"/>
            </a:xfrm>
            <a:custGeom>
              <a:avLst/>
              <a:gdLst/>
              <a:ahLst/>
              <a:cxnLst/>
              <a:rect l="l" t="t" r="r" b="b"/>
              <a:pathLst>
                <a:path w="45509" h="34742" extrusionOk="0">
                  <a:moveTo>
                    <a:pt x="2882" y="1"/>
                  </a:moveTo>
                  <a:lnTo>
                    <a:pt x="0" y="32525"/>
                  </a:lnTo>
                  <a:lnTo>
                    <a:pt x="42627" y="34742"/>
                  </a:lnTo>
                  <a:lnTo>
                    <a:pt x="45509" y="2218"/>
                  </a:lnTo>
                  <a:lnTo>
                    <a:pt x="2882" y="1"/>
                  </a:lnTo>
                  <a:close/>
                </a:path>
              </a:pathLst>
            </a:custGeom>
            <a:solidFill>
              <a:srgbClr val="C7C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56"/>
            <p:cNvSpPr/>
            <p:nvPr/>
          </p:nvSpPr>
          <p:spPr>
            <a:xfrm>
              <a:off x="3004543" y="3713870"/>
              <a:ext cx="1268707" cy="227503"/>
            </a:xfrm>
            <a:custGeom>
              <a:avLst/>
              <a:gdLst/>
              <a:ahLst/>
              <a:cxnLst/>
              <a:rect l="l" t="t" r="r" b="b"/>
              <a:pathLst>
                <a:path w="43102" h="7729" extrusionOk="0">
                  <a:moveTo>
                    <a:pt x="475" y="1"/>
                  </a:moveTo>
                  <a:lnTo>
                    <a:pt x="0" y="5511"/>
                  </a:lnTo>
                  <a:lnTo>
                    <a:pt x="42627" y="7728"/>
                  </a:lnTo>
                  <a:lnTo>
                    <a:pt x="43102" y="2218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A4A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6" name="Google Shape;2026;p56"/>
          <p:cNvGrpSpPr/>
          <p:nvPr/>
        </p:nvGrpSpPr>
        <p:grpSpPr>
          <a:xfrm>
            <a:off x="4512792" y="3707365"/>
            <a:ext cx="1278980" cy="976006"/>
            <a:chOff x="4512792" y="3707365"/>
            <a:chExt cx="1278980" cy="976006"/>
          </a:xfrm>
        </p:grpSpPr>
        <p:sp>
          <p:nvSpPr>
            <p:cNvPr id="2027" name="Google Shape;2027;p56"/>
            <p:cNvSpPr/>
            <p:nvPr/>
          </p:nvSpPr>
          <p:spPr>
            <a:xfrm>
              <a:off x="4512792" y="3707365"/>
              <a:ext cx="1278980" cy="976006"/>
            </a:xfrm>
            <a:custGeom>
              <a:avLst/>
              <a:gdLst/>
              <a:ahLst/>
              <a:cxnLst/>
              <a:rect l="l" t="t" r="r" b="b"/>
              <a:pathLst>
                <a:path w="43451" h="33158" extrusionOk="0">
                  <a:moveTo>
                    <a:pt x="761" y="0"/>
                  </a:moveTo>
                  <a:lnTo>
                    <a:pt x="1" y="32587"/>
                  </a:lnTo>
                  <a:lnTo>
                    <a:pt x="42691" y="33157"/>
                  </a:lnTo>
                  <a:lnTo>
                    <a:pt x="43451" y="570"/>
                  </a:lnTo>
                  <a:lnTo>
                    <a:pt x="761" y="0"/>
                  </a:lnTo>
                  <a:close/>
                </a:path>
              </a:pathLst>
            </a:custGeom>
            <a:solidFill>
              <a:srgbClr val="A3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56"/>
            <p:cNvSpPr/>
            <p:nvPr/>
          </p:nvSpPr>
          <p:spPr>
            <a:xfrm>
              <a:off x="4531454" y="3707365"/>
              <a:ext cx="1260318" cy="178994"/>
            </a:xfrm>
            <a:custGeom>
              <a:avLst/>
              <a:gdLst/>
              <a:ahLst/>
              <a:cxnLst/>
              <a:rect l="l" t="t" r="r" b="b"/>
              <a:pathLst>
                <a:path w="42817" h="6081" extrusionOk="0">
                  <a:moveTo>
                    <a:pt x="127" y="0"/>
                  </a:moveTo>
                  <a:lnTo>
                    <a:pt x="0" y="5511"/>
                  </a:lnTo>
                  <a:lnTo>
                    <a:pt x="42690" y="6081"/>
                  </a:lnTo>
                  <a:lnTo>
                    <a:pt x="42817" y="570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95D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56"/>
            <p:cNvSpPr/>
            <p:nvPr/>
          </p:nvSpPr>
          <p:spPr>
            <a:xfrm>
              <a:off x="4695495" y="3966511"/>
              <a:ext cx="495950" cy="269006"/>
            </a:xfrm>
            <a:custGeom>
              <a:avLst/>
              <a:gdLst/>
              <a:ahLst/>
              <a:cxnLst/>
              <a:rect l="l" t="t" r="r" b="b"/>
              <a:pathLst>
                <a:path w="16849" h="9139" extrusionOk="0">
                  <a:moveTo>
                    <a:pt x="9597" y="570"/>
                  </a:moveTo>
                  <a:cubicBezTo>
                    <a:pt x="11022" y="570"/>
                    <a:pt x="12478" y="760"/>
                    <a:pt x="13904" y="950"/>
                  </a:cubicBezTo>
                  <a:cubicBezTo>
                    <a:pt x="14550" y="1012"/>
                    <a:pt x="15315" y="1043"/>
                    <a:pt x="15968" y="1248"/>
                  </a:cubicBezTo>
                  <a:lnTo>
                    <a:pt x="15968" y="1248"/>
                  </a:lnTo>
                  <a:cubicBezTo>
                    <a:pt x="15945" y="1316"/>
                    <a:pt x="15922" y="1379"/>
                    <a:pt x="15899" y="1425"/>
                  </a:cubicBezTo>
                  <a:cubicBezTo>
                    <a:pt x="15835" y="1615"/>
                    <a:pt x="15740" y="1774"/>
                    <a:pt x="15677" y="1932"/>
                  </a:cubicBezTo>
                  <a:cubicBezTo>
                    <a:pt x="15550" y="2280"/>
                    <a:pt x="15455" y="2629"/>
                    <a:pt x="15360" y="2977"/>
                  </a:cubicBezTo>
                  <a:cubicBezTo>
                    <a:pt x="15012" y="4465"/>
                    <a:pt x="14854" y="5986"/>
                    <a:pt x="14600" y="7506"/>
                  </a:cubicBezTo>
                  <a:cubicBezTo>
                    <a:pt x="14569" y="7727"/>
                    <a:pt x="14537" y="7981"/>
                    <a:pt x="14442" y="8202"/>
                  </a:cubicBezTo>
                  <a:cubicBezTo>
                    <a:pt x="14354" y="8400"/>
                    <a:pt x="14221" y="8430"/>
                    <a:pt x="14042" y="8430"/>
                  </a:cubicBezTo>
                  <a:cubicBezTo>
                    <a:pt x="13963" y="8430"/>
                    <a:pt x="13874" y="8424"/>
                    <a:pt x="13777" y="8424"/>
                  </a:cubicBezTo>
                  <a:cubicBezTo>
                    <a:pt x="13112" y="8392"/>
                    <a:pt x="12415" y="8392"/>
                    <a:pt x="11718" y="8361"/>
                  </a:cubicBezTo>
                  <a:cubicBezTo>
                    <a:pt x="11370" y="8329"/>
                    <a:pt x="11030" y="8321"/>
                    <a:pt x="10693" y="8321"/>
                  </a:cubicBezTo>
                  <a:cubicBezTo>
                    <a:pt x="10357" y="8321"/>
                    <a:pt x="10024" y="8329"/>
                    <a:pt x="9692" y="8329"/>
                  </a:cubicBezTo>
                  <a:cubicBezTo>
                    <a:pt x="9013" y="8329"/>
                    <a:pt x="8358" y="8259"/>
                    <a:pt x="7706" y="8259"/>
                  </a:cubicBezTo>
                  <a:cubicBezTo>
                    <a:pt x="7597" y="8259"/>
                    <a:pt x="7488" y="8261"/>
                    <a:pt x="7380" y="8266"/>
                  </a:cubicBezTo>
                  <a:cubicBezTo>
                    <a:pt x="5860" y="8266"/>
                    <a:pt x="4339" y="8392"/>
                    <a:pt x="2819" y="8392"/>
                  </a:cubicBezTo>
                  <a:cubicBezTo>
                    <a:pt x="2566" y="8392"/>
                    <a:pt x="2299" y="8378"/>
                    <a:pt x="2036" y="8378"/>
                  </a:cubicBezTo>
                  <a:cubicBezTo>
                    <a:pt x="1904" y="8378"/>
                    <a:pt x="1774" y="8382"/>
                    <a:pt x="1648" y="8392"/>
                  </a:cubicBezTo>
                  <a:cubicBezTo>
                    <a:pt x="1458" y="8392"/>
                    <a:pt x="1054" y="8553"/>
                    <a:pt x="810" y="8553"/>
                  </a:cubicBezTo>
                  <a:cubicBezTo>
                    <a:pt x="729" y="8553"/>
                    <a:pt x="666" y="8535"/>
                    <a:pt x="634" y="8487"/>
                  </a:cubicBezTo>
                  <a:cubicBezTo>
                    <a:pt x="571" y="8456"/>
                    <a:pt x="603" y="8107"/>
                    <a:pt x="603" y="8044"/>
                  </a:cubicBezTo>
                  <a:cubicBezTo>
                    <a:pt x="634" y="7791"/>
                    <a:pt x="634" y="7569"/>
                    <a:pt x="666" y="7316"/>
                  </a:cubicBezTo>
                  <a:cubicBezTo>
                    <a:pt x="666" y="6967"/>
                    <a:pt x="698" y="6587"/>
                    <a:pt x="729" y="6207"/>
                  </a:cubicBezTo>
                  <a:cubicBezTo>
                    <a:pt x="790" y="4475"/>
                    <a:pt x="880" y="2772"/>
                    <a:pt x="1083" y="1042"/>
                  </a:cubicBezTo>
                  <a:lnTo>
                    <a:pt x="1083" y="1042"/>
                  </a:lnTo>
                  <a:cubicBezTo>
                    <a:pt x="1612" y="1031"/>
                    <a:pt x="2110" y="991"/>
                    <a:pt x="2629" y="887"/>
                  </a:cubicBezTo>
                  <a:cubicBezTo>
                    <a:pt x="3421" y="729"/>
                    <a:pt x="4213" y="665"/>
                    <a:pt x="5005" y="665"/>
                  </a:cubicBezTo>
                  <a:cubicBezTo>
                    <a:pt x="6525" y="665"/>
                    <a:pt x="8045" y="570"/>
                    <a:pt x="9597" y="570"/>
                  </a:cubicBezTo>
                  <a:close/>
                  <a:moveTo>
                    <a:pt x="9121" y="0"/>
                  </a:moveTo>
                  <a:cubicBezTo>
                    <a:pt x="8171" y="0"/>
                    <a:pt x="7221" y="32"/>
                    <a:pt x="6271" y="63"/>
                  </a:cubicBezTo>
                  <a:cubicBezTo>
                    <a:pt x="5321" y="95"/>
                    <a:pt x="4371" y="63"/>
                    <a:pt x="3421" y="190"/>
                  </a:cubicBezTo>
                  <a:cubicBezTo>
                    <a:pt x="2978" y="222"/>
                    <a:pt x="2566" y="317"/>
                    <a:pt x="2154" y="412"/>
                  </a:cubicBezTo>
                  <a:cubicBezTo>
                    <a:pt x="1876" y="449"/>
                    <a:pt x="1598" y="464"/>
                    <a:pt x="1319" y="464"/>
                  </a:cubicBezTo>
                  <a:cubicBezTo>
                    <a:pt x="1123" y="464"/>
                    <a:pt x="926" y="457"/>
                    <a:pt x="729" y="443"/>
                  </a:cubicBezTo>
                  <a:cubicBezTo>
                    <a:pt x="439" y="443"/>
                    <a:pt x="370" y="777"/>
                    <a:pt x="524" y="948"/>
                  </a:cubicBezTo>
                  <a:lnTo>
                    <a:pt x="524" y="948"/>
                  </a:lnTo>
                  <a:cubicBezTo>
                    <a:pt x="313" y="2678"/>
                    <a:pt x="221" y="4380"/>
                    <a:pt x="159" y="6112"/>
                  </a:cubicBezTo>
                  <a:cubicBezTo>
                    <a:pt x="127" y="6936"/>
                    <a:pt x="1" y="7759"/>
                    <a:pt x="64" y="8582"/>
                  </a:cubicBezTo>
                  <a:cubicBezTo>
                    <a:pt x="90" y="9000"/>
                    <a:pt x="310" y="9138"/>
                    <a:pt x="635" y="9138"/>
                  </a:cubicBezTo>
                  <a:cubicBezTo>
                    <a:pt x="704" y="9138"/>
                    <a:pt x="778" y="9132"/>
                    <a:pt x="856" y="9121"/>
                  </a:cubicBezTo>
                  <a:cubicBezTo>
                    <a:pt x="1211" y="9066"/>
                    <a:pt x="1520" y="8988"/>
                    <a:pt x="1862" y="8988"/>
                  </a:cubicBezTo>
                  <a:cubicBezTo>
                    <a:pt x="1916" y="8988"/>
                    <a:pt x="1971" y="8990"/>
                    <a:pt x="2028" y="8994"/>
                  </a:cubicBezTo>
                  <a:lnTo>
                    <a:pt x="3389" y="8994"/>
                  </a:lnTo>
                  <a:cubicBezTo>
                    <a:pt x="4244" y="8962"/>
                    <a:pt x="5100" y="8962"/>
                    <a:pt x="5955" y="8899"/>
                  </a:cubicBezTo>
                  <a:cubicBezTo>
                    <a:pt x="6613" y="8862"/>
                    <a:pt x="7272" y="8849"/>
                    <a:pt x="7930" y="8849"/>
                  </a:cubicBezTo>
                  <a:cubicBezTo>
                    <a:pt x="8950" y="8849"/>
                    <a:pt x="9970" y="8880"/>
                    <a:pt x="10990" y="8899"/>
                  </a:cubicBezTo>
                  <a:cubicBezTo>
                    <a:pt x="11813" y="8931"/>
                    <a:pt x="12668" y="8962"/>
                    <a:pt x="13492" y="8962"/>
                  </a:cubicBezTo>
                  <a:cubicBezTo>
                    <a:pt x="13673" y="8978"/>
                    <a:pt x="13904" y="9014"/>
                    <a:pt x="14131" y="9014"/>
                  </a:cubicBezTo>
                  <a:cubicBezTo>
                    <a:pt x="14380" y="9014"/>
                    <a:pt x="14624" y="8970"/>
                    <a:pt x="14790" y="8804"/>
                  </a:cubicBezTo>
                  <a:cubicBezTo>
                    <a:pt x="15139" y="8487"/>
                    <a:pt x="15170" y="7696"/>
                    <a:pt x="15202" y="7252"/>
                  </a:cubicBezTo>
                  <a:cubicBezTo>
                    <a:pt x="15329" y="6334"/>
                    <a:pt x="15487" y="5447"/>
                    <a:pt x="15677" y="4560"/>
                  </a:cubicBezTo>
                  <a:cubicBezTo>
                    <a:pt x="15835" y="3769"/>
                    <a:pt x="15930" y="2977"/>
                    <a:pt x="16215" y="2185"/>
                  </a:cubicBezTo>
                  <a:cubicBezTo>
                    <a:pt x="16342" y="1805"/>
                    <a:pt x="16849" y="1109"/>
                    <a:pt x="16342" y="792"/>
                  </a:cubicBezTo>
                  <a:cubicBezTo>
                    <a:pt x="16152" y="665"/>
                    <a:pt x="15867" y="665"/>
                    <a:pt x="15645" y="602"/>
                  </a:cubicBezTo>
                  <a:cubicBezTo>
                    <a:pt x="15234" y="538"/>
                    <a:pt x="14854" y="475"/>
                    <a:pt x="14442" y="412"/>
                  </a:cubicBezTo>
                  <a:cubicBezTo>
                    <a:pt x="13618" y="317"/>
                    <a:pt x="12763" y="222"/>
                    <a:pt x="11940" y="158"/>
                  </a:cubicBezTo>
                  <a:cubicBezTo>
                    <a:pt x="10990" y="95"/>
                    <a:pt x="10072" y="0"/>
                    <a:pt x="91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56"/>
            <p:cNvSpPr/>
            <p:nvPr/>
          </p:nvSpPr>
          <p:spPr>
            <a:xfrm>
              <a:off x="4881937" y="4054109"/>
              <a:ext cx="123068" cy="95369"/>
            </a:xfrm>
            <a:custGeom>
              <a:avLst/>
              <a:gdLst/>
              <a:ahLst/>
              <a:cxnLst/>
              <a:rect l="l" t="t" r="r" b="b"/>
              <a:pathLst>
                <a:path w="4181" h="3240" extrusionOk="0">
                  <a:moveTo>
                    <a:pt x="1020" y="579"/>
                  </a:moveTo>
                  <a:cubicBezTo>
                    <a:pt x="1027" y="585"/>
                    <a:pt x="1036" y="593"/>
                    <a:pt x="1046" y="603"/>
                  </a:cubicBezTo>
                  <a:cubicBezTo>
                    <a:pt x="1077" y="634"/>
                    <a:pt x="1141" y="698"/>
                    <a:pt x="1204" y="698"/>
                  </a:cubicBezTo>
                  <a:cubicBezTo>
                    <a:pt x="1267" y="761"/>
                    <a:pt x="1362" y="761"/>
                    <a:pt x="1426" y="793"/>
                  </a:cubicBezTo>
                  <a:cubicBezTo>
                    <a:pt x="1711" y="888"/>
                    <a:pt x="2027" y="983"/>
                    <a:pt x="2312" y="1046"/>
                  </a:cubicBezTo>
                  <a:cubicBezTo>
                    <a:pt x="2566" y="1141"/>
                    <a:pt x="2882" y="1236"/>
                    <a:pt x="3104" y="1426"/>
                  </a:cubicBezTo>
                  <a:cubicBezTo>
                    <a:pt x="3199" y="1521"/>
                    <a:pt x="3263" y="1616"/>
                    <a:pt x="3358" y="1679"/>
                  </a:cubicBezTo>
                  <a:cubicBezTo>
                    <a:pt x="3369" y="1691"/>
                    <a:pt x="3380" y="1701"/>
                    <a:pt x="3389" y="1711"/>
                  </a:cubicBezTo>
                  <a:lnTo>
                    <a:pt x="3389" y="1711"/>
                  </a:lnTo>
                  <a:cubicBezTo>
                    <a:pt x="3389" y="1711"/>
                    <a:pt x="3389" y="1711"/>
                    <a:pt x="3389" y="1711"/>
                  </a:cubicBezTo>
                  <a:cubicBezTo>
                    <a:pt x="3263" y="1743"/>
                    <a:pt x="3136" y="1806"/>
                    <a:pt x="2978" y="1838"/>
                  </a:cubicBezTo>
                  <a:cubicBezTo>
                    <a:pt x="2692" y="1901"/>
                    <a:pt x="2376" y="1996"/>
                    <a:pt x="2059" y="2091"/>
                  </a:cubicBezTo>
                  <a:cubicBezTo>
                    <a:pt x="1774" y="2186"/>
                    <a:pt x="1457" y="2281"/>
                    <a:pt x="1141" y="2408"/>
                  </a:cubicBezTo>
                  <a:cubicBezTo>
                    <a:pt x="967" y="2466"/>
                    <a:pt x="793" y="2536"/>
                    <a:pt x="618" y="2596"/>
                  </a:cubicBezTo>
                  <a:lnTo>
                    <a:pt x="618" y="2596"/>
                  </a:lnTo>
                  <a:cubicBezTo>
                    <a:pt x="631" y="2514"/>
                    <a:pt x="652" y="2429"/>
                    <a:pt x="666" y="2344"/>
                  </a:cubicBezTo>
                  <a:cubicBezTo>
                    <a:pt x="729" y="2123"/>
                    <a:pt x="761" y="1869"/>
                    <a:pt x="824" y="1616"/>
                  </a:cubicBezTo>
                  <a:cubicBezTo>
                    <a:pt x="887" y="1426"/>
                    <a:pt x="887" y="1204"/>
                    <a:pt x="919" y="951"/>
                  </a:cubicBezTo>
                  <a:cubicBezTo>
                    <a:pt x="919" y="888"/>
                    <a:pt x="919" y="824"/>
                    <a:pt x="951" y="761"/>
                  </a:cubicBezTo>
                  <a:cubicBezTo>
                    <a:pt x="951" y="729"/>
                    <a:pt x="951" y="698"/>
                    <a:pt x="982" y="634"/>
                  </a:cubicBezTo>
                  <a:cubicBezTo>
                    <a:pt x="982" y="612"/>
                    <a:pt x="1014" y="590"/>
                    <a:pt x="1010" y="590"/>
                  </a:cubicBezTo>
                  <a:lnTo>
                    <a:pt x="1010" y="590"/>
                  </a:lnTo>
                  <a:cubicBezTo>
                    <a:pt x="1009" y="590"/>
                    <a:pt x="1001" y="593"/>
                    <a:pt x="982" y="603"/>
                  </a:cubicBezTo>
                  <a:cubicBezTo>
                    <a:pt x="996" y="596"/>
                    <a:pt x="1009" y="588"/>
                    <a:pt x="1020" y="579"/>
                  </a:cubicBezTo>
                  <a:close/>
                  <a:moveTo>
                    <a:pt x="1014" y="1"/>
                  </a:moveTo>
                  <a:cubicBezTo>
                    <a:pt x="931" y="1"/>
                    <a:pt x="868" y="33"/>
                    <a:pt x="825" y="82"/>
                  </a:cubicBezTo>
                  <a:lnTo>
                    <a:pt x="825" y="82"/>
                  </a:lnTo>
                  <a:cubicBezTo>
                    <a:pt x="780" y="85"/>
                    <a:pt x="736" y="99"/>
                    <a:pt x="697" y="128"/>
                  </a:cubicBezTo>
                  <a:cubicBezTo>
                    <a:pt x="286" y="413"/>
                    <a:pt x="381" y="983"/>
                    <a:pt x="286" y="1426"/>
                  </a:cubicBezTo>
                  <a:cubicBezTo>
                    <a:pt x="222" y="1679"/>
                    <a:pt x="159" y="1964"/>
                    <a:pt x="127" y="2249"/>
                  </a:cubicBezTo>
                  <a:cubicBezTo>
                    <a:pt x="64" y="2503"/>
                    <a:pt x="1" y="2788"/>
                    <a:pt x="96" y="3041"/>
                  </a:cubicBezTo>
                  <a:cubicBezTo>
                    <a:pt x="122" y="3173"/>
                    <a:pt x="236" y="3239"/>
                    <a:pt x="365" y="3239"/>
                  </a:cubicBezTo>
                  <a:cubicBezTo>
                    <a:pt x="391" y="3239"/>
                    <a:pt x="418" y="3237"/>
                    <a:pt x="444" y="3231"/>
                  </a:cubicBezTo>
                  <a:cubicBezTo>
                    <a:pt x="729" y="3200"/>
                    <a:pt x="982" y="3073"/>
                    <a:pt x="1236" y="2978"/>
                  </a:cubicBezTo>
                  <a:cubicBezTo>
                    <a:pt x="1521" y="2851"/>
                    <a:pt x="1806" y="2788"/>
                    <a:pt x="2059" y="2693"/>
                  </a:cubicBezTo>
                  <a:cubicBezTo>
                    <a:pt x="2597" y="2535"/>
                    <a:pt x="3136" y="2376"/>
                    <a:pt x="3643" y="2249"/>
                  </a:cubicBezTo>
                  <a:cubicBezTo>
                    <a:pt x="3864" y="2186"/>
                    <a:pt x="4054" y="2091"/>
                    <a:pt x="4118" y="1869"/>
                  </a:cubicBezTo>
                  <a:cubicBezTo>
                    <a:pt x="4181" y="1584"/>
                    <a:pt x="3959" y="1426"/>
                    <a:pt x="3769" y="1268"/>
                  </a:cubicBezTo>
                  <a:cubicBezTo>
                    <a:pt x="3706" y="1204"/>
                    <a:pt x="3643" y="1141"/>
                    <a:pt x="3548" y="1078"/>
                  </a:cubicBezTo>
                  <a:cubicBezTo>
                    <a:pt x="3453" y="951"/>
                    <a:pt x="3326" y="888"/>
                    <a:pt x="3199" y="824"/>
                  </a:cubicBezTo>
                  <a:cubicBezTo>
                    <a:pt x="2946" y="666"/>
                    <a:pt x="2692" y="571"/>
                    <a:pt x="2439" y="508"/>
                  </a:cubicBezTo>
                  <a:cubicBezTo>
                    <a:pt x="2122" y="413"/>
                    <a:pt x="1837" y="318"/>
                    <a:pt x="1552" y="223"/>
                  </a:cubicBezTo>
                  <a:cubicBezTo>
                    <a:pt x="1531" y="223"/>
                    <a:pt x="1496" y="209"/>
                    <a:pt x="1484" y="209"/>
                  </a:cubicBezTo>
                  <a:cubicBezTo>
                    <a:pt x="1479" y="209"/>
                    <a:pt x="1479" y="212"/>
                    <a:pt x="1489" y="223"/>
                  </a:cubicBezTo>
                  <a:cubicBezTo>
                    <a:pt x="1457" y="191"/>
                    <a:pt x="1457" y="191"/>
                    <a:pt x="1394" y="159"/>
                  </a:cubicBezTo>
                  <a:cubicBezTo>
                    <a:pt x="1299" y="64"/>
                    <a:pt x="1172" y="1"/>
                    <a:pt x="10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56"/>
            <p:cNvSpPr/>
            <p:nvPr/>
          </p:nvSpPr>
          <p:spPr>
            <a:xfrm>
              <a:off x="4687106" y="4319790"/>
              <a:ext cx="509019" cy="267270"/>
            </a:xfrm>
            <a:custGeom>
              <a:avLst/>
              <a:gdLst/>
              <a:ahLst/>
              <a:cxnLst/>
              <a:rect l="l" t="t" r="r" b="b"/>
              <a:pathLst>
                <a:path w="17293" h="9080" extrusionOk="0">
                  <a:moveTo>
                    <a:pt x="16184" y="602"/>
                  </a:moveTo>
                  <a:cubicBezTo>
                    <a:pt x="16247" y="602"/>
                    <a:pt x="16338" y="616"/>
                    <a:pt x="16421" y="616"/>
                  </a:cubicBezTo>
                  <a:cubicBezTo>
                    <a:pt x="16462" y="616"/>
                    <a:pt x="16500" y="613"/>
                    <a:pt x="16532" y="602"/>
                  </a:cubicBezTo>
                  <a:lnTo>
                    <a:pt x="16532" y="602"/>
                  </a:lnTo>
                  <a:cubicBezTo>
                    <a:pt x="16437" y="697"/>
                    <a:pt x="16437" y="887"/>
                    <a:pt x="16405" y="1014"/>
                  </a:cubicBezTo>
                  <a:cubicBezTo>
                    <a:pt x="16342" y="1204"/>
                    <a:pt x="16279" y="1426"/>
                    <a:pt x="16184" y="1616"/>
                  </a:cubicBezTo>
                  <a:cubicBezTo>
                    <a:pt x="15550" y="3263"/>
                    <a:pt x="15519" y="4941"/>
                    <a:pt x="15075" y="6619"/>
                  </a:cubicBezTo>
                  <a:cubicBezTo>
                    <a:pt x="14949" y="7063"/>
                    <a:pt x="14790" y="7443"/>
                    <a:pt x="14600" y="7886"/>
                  </a:cubicBezTo>
                  <a:cubicBezTo>
                    <a:pt x="14537" y="7981"/>
                    <a:pt x="14505" y="8140"/>
                    <a:pt x="14442" y="8235"/>
                  </a:cubicBezTo>
                  <a:cubicBezTo>
                    <a:pt x="14347" y="8456"/>
                    <a:pt x="14315" y="8488"/>
                    <a:pt x="14062" y="8488"/>
                  </a:cubicBezTo>
                  <a:cubicBezTo>
                    <a:pt x="13270" y="8456"/>
                    <a:pt x="12510" y="8456"/>
                    <a:pt x="11718" y="8456"/>
                  </a:cubicBezTo>
                  <a:cubicBezTo>
                    <a:pt x="10800" y="8425"/>
                    <a:pt x="9882" y="8330"/>
                    <a:pt x="8963" y="8298"/>
                  </a:cubicBezTo>
                  <a:cubicBezTo>
                    <a:pt x="8782" y="8291"/>
                    <a:pt x="8600" y="8289"/>
                    <a:pt x="8417" y="8289"/>
                  </a:cubicBezTo>
                  <a:cubicBezTo>
                    <a:pt x="7918" y="8289"/>
                    <a:pt x="7412" y="8307"/>
                    <a:pt x="6912" y="8307"/>
                  </a:cubicBezTo>
                  <a:cubicBezTo>
                    <a:pt x="6729" y="8307"/>
                    <a:pt x="6547" y="8305"/>
                    <a:pt x="6366" y="8298"/>
                  </a:cubicBezTo>
                  <a:cubicBezTo>
                    <a:pt x="5353" y="8266"/>
                    <a:pt x="4339" y="8203"/>
                    <a:pt x="3326" y="8203"/>
                  </a:cubicBezTo>
                  <a:cubicBezTo>
                    <a:pt x="2933" y="8203"/>
                    <a:pt x="2536" y="8208"/>
                    <a:pt x="2137" y="8208"/>
                  </a:cubicBezTo>
                  <a:cubicBezTo>
                    <a:pt x="1626" y="8208"/>
                    <a:pt x="1114" y="8200"/>
                    <a:pt x="609" y="8162"/>
                  </a:cubicBezTo>
                  <a:lnTo>
                    <a:pt x="609" y="8162"/>
                  </a:lnTo>
                  <a:cubicBezTo>
                    <a:pt x="579" y="7799"/>
                    <a:pt x="702" y="7419"/>
                    <a:pt x="729" y="7063"/>
                  </a:cubicBezTo>
                  <a:cubicBezTo>
                    <a:pt x="793" y="6619"/>
                    <a:pt x="793" y="6144"/>
                    <a:pt x="888" y="5701"/>
                  </a:cubicBezTo>
                  <a:cubicBezTo>
                    <a:pt x="1046" y="4783"/>
                    <a:pt x="1268" y="3896"/>
                    <a:pt x="1458" y="3009"/>
                  </a:cubicBezTo>
                  <a:cubicBezTo>
                    <a:pt x="1584" y="2566"/>
                    <a:pt x="1679" y="2154"/>
                    <a:pt x="1806" y="1742"/>
                  </a:cubicBezTo>
                  <a:cubicBezTo>
                    <a:pt x="1869" y="1584"/>
                    <a:pt x="1933" y="1426"/>
                    <a:pt x="1964" y="1267"/>
                  </a:cubicBezTo>
                  <a:cubicBezTo>
                    <a:pt x="1964" y="1210"/>
                    <a:pt x="1964" y="1178"/>
                    <a:pt x="1964" y="1125"/>
                  </a:cubicBezTo>
                  <a:lnTo>
                    <a:pt x="1964" y="1125"/>
                  </a:lnTo>
                  <a:cubicBezTo>
                    <a:pt x="2292" y="1049"/>
                    <a:pt x="2619" y="1074"/>
                    <a:pt x="2946" y="1014"/>
                  </a:cubicBezTo>
                  <a:cubicBezTo>
                    <a:pt x="3308" y="962"/>
                    <a:pt x="3649" y="911"/>
                    <a:pt x="4020" y="911"/>
                  </a:cubicBezTo>
                  <a:cubicBezTo>
                    <a:pt x="4104" y="911"/>
                    <a:pt x="4189" y="913"/>
                    <a:pt x="4276" y="919"/>
                  </a:cubicBezTo>
                  <a:cubicBezTo>
                    <a:pt x="5986" y="919"/>
                    <a:pt x="7728" y="856"/>
                    <a:pt x="9470" y="824"/>
                  </a:cubicBezTo>
                  <a:cubicBezTo>
                    <a:pt x="10357" y="824"/>
                    <a:pt x="11243" y="761"/>
                    <a:pt x="12130" y="761"/>
                  </a:cubicBezTo>
                  <a:lnTo>
                    <a:pt x="13175" y="761"/>
                  </a:lnTo>
                  <a:cubicBezTo>
                    <a:pt x="13307" y="746"/>
                    <a:pt x="13465" y="718"/>
                    <a:pt x="13622" y="708"/>
                  </a:cubicBezTo>
                  <a:lnTo>
                    <a:pt x="13622" y="708"/>
                  </a:lnTo>
                  <a:cubicBezTo>
                    <a:pt x="13674" y="741"/>
                    <a:pt x="13736" y="759"/>
                    <a:pt x="13797" y="759"/>
                  </a:cubicBezTo>
                  <a:cubicBezTo>
                    <a:pt x="13846" y="759"/>
                    <a:pt x="13894" y="747"/>
                    <a:pt x="13937" y="721"/>
                  </a:cubicBezTo>
                  <a:lnTo>
                    <a:pt x="13937" y="721"/>
                  </a:lnTo>
                  <a:cubicBezTo>
                    <a:pt x="14005" y="735"/>
                    <a:pt x="14069" y="757"/>
                    <a:pt x="14125" y="792"/>
                  </a:cubicBezTo>
                  <a:cubicBezTo>
                    <a:pt x="14176" y="823"/>
                    <a:pt x="14227" y="836"/>
                    <a:pt x="14274" y="836"/>
                  </a:cubicBezTo>
                  <a:cubicBezTo>
                    <a:pt x="14399" y="836"/>
                    <a:pt x="14502" y="742"/>
                    <a:pt x="14536" y="628"/>
                  </a:cubicBezTo>
                  <a:lnTo>
                    <a:pt x="14536" y="628"/>
                  </a:lnTo>
                  <a:cubicBezTo>
                    <a:pt x="14828" y="613"/>
                    <a:pt x="15123" y="613"/>
                    <a:pt x="15415" y="613"/>
                  </a:cubicBezTo>
                  <a:cubicBezTo>
                    <a:pt x="15673" y="613"/>
                    <a:pt x="15930" y="613"/>
                    <a:pt x="16184" y="602"/>
                  </a:cubicBezTo>
                  <a:close/>
                  <a:moveTo>
                    <a:pt x="16437" y="1"/>
                  </a:moveTo>
                  <a:cubicBezTo>
                    <a:pt x="15550" y="1"/>
                    <a:pt x="14600" y="1"/>
                    <a:pt x="13713" y="127"/>
                  </a:cubicBezTo>
                  <a:cubicBezTo>
                    <a:pt x="13697" y="133"/>
                    <a:pt x="13681" y="140"/>
                    <a:pt x="13665" y="149"/>
                  </a:cubicBezTo>
                  <a:lnTo>
                    <a:pt x="13665" y="149"/>
                  </a:lnTo>
                  <a:cubicBezTo>
                    <a:pt x="13487" y="155"/>
                    <a:pt x="13308" y="178"/>
                    <a:pt x="13143" y="191"/>
                  </a:cubicBezTo>
                  <a:cubicBezTo>
                    <a:pt x="12990" y="197"/>
                    <a:pt x="12837" y="200"/>
                    <a:pt x="12685" y="200"/>
                  </a:cubicBezTo>
                  <a:cubicBezTo>
                    <a:pt x="12271" y="200"/>
                    <a:pt x="11863" y="182"/>
                    <a:pt x="11448" y="182"/>
                  </a:cubicBezTo>
                  <a:cubicBezTo>
                    <a:pt x="11296" y="182"/>
                    <a:pt x="11144" y="184"/>
                    <a:pt x="10990" y="191"/>
                  </a:cubicBezTo>
                  <a:cubicBezTo>
                    <a:pt x="9406" y="254"/>
                    <a:pt x="7855" y="349"/>
                    <a:pt x="6271" y="349"/>
                  </a:cubicBezTo>
                  <a:cubicBezTo>
                    <a:pt x="5948" y="349"/>
                    <a:pt x="5624" y="347"/>
                    <a:pt x="5300" y="347"/>
                  </a:cubicBezTo>
                  <a:cubicBezTo>
                    <a:pt x="4167" y="347"/>
                    <a:pt x="3034" y="367"/>
                    <a:pt x="1901" y="539"/>
                  </a:cubicBezTo>
                  <a:cubicBezTo>
                    <a:pt x="1331" y="634"/>
                    <a:pt x="1458" y="982"/>
                    <a:pt x="1331" y="1426"/>
                  </a:cubicBezTo>
                  <a:cubicBezTo>
                    <a:pt x="1109" y="2186"/>
                    <a:pt x="888" y="2914"/>
                    <a:pt x="729" y="3674"/>
                  </a:cubicBezTo>
                  <a:cubicBezTo>
                    <a:pt x="571" y="4498"/>
                    <a:pt x="317" y="5321"/>
                    <a:pt x="222" y="6176"/>
                  </a:cubicBezTo>
                  <a:cubicBezTo>
                    <a:pt x="191" y="6619"/>
                    <a:pt x="191" y="7063"/>
                    <a:pt x="127" y="7474"/>
                  </a:cubicBezTo>
                  <a:cubicBezTo>
                    <a:pt x="64" y="7823"/>
                    <a:pt x="1" y="8140"/>
                    <a:pt x="64" y="8488"/>
                  </a:cubicBezTo>
                  <a:cubicBezTo>
                    <a:pt x="96" y="8615"/>
                    <a:pt x="222" y="8678"/>
                    <a:pt x="349" y="8710"/>
                  </a:cubicBezTo>
                  <a:cubicBezTo>
                    <a:pt x="976" y="8767"/>
                    <a:pt x="1592" y="8778"/>
                    <a:pt x="2210" y="8778"/>
                  </a:cubicBezTo>
                  <a:cubicBezTo>
                    <a:pt x="2622" y="8778"/>
                    <a:pt x="3035" y="8773"/>
                    <a:pt x="3453" y="8773"/>
                  </a:cubicBezTo>
                  <a:cubicBezTo>
                    <a:pt x="4466" y="8773"/>
                    <a:pt x="5448" y="8836"/>
                    <a:pt x="6461" y="8868"/>
                  </a:cubicBezTo>
                  <a:cubicBezTo>
                    <a:pt x="7000" y="8868"/>
                    <a:pt x="7530" y="8860"/>
                    <a:pt x="8061" y="8860"/>
                  </a:cubicBezTo>
                  <a:cubicBezTo>
                    <a:pt x="8591" y="8860"/>
                    <a:pt x="9121" y="8868"/>
                    <a:pt x="9660" y="8900"/>
                  </a:cubicBezTo>
                  <a:cubicBezTo>
                    <a:pt x="10532" y="8927"/>
                    <a:pt x="11404" y="9001"/>
                    <a:pt x="12296" y="9001"/>
                  </a:cubicBezTo>
                  <a:cubicBezTo>
                    <a:pt x="12441" y="9001"/>
                    <a:pt x="12586" y="8999"/>
                    <a:pt x="12732" y="8995"/>
                  </a:cubicBezTo>
                  <a:cubicBezTo>
                    <a:pt x="12896" y="8995"/>
                    <a:pt x="13066" y="8990"/>
                    <a:pt x="13239" y="8990"/>
                  </a:cubicBezTo>
                  <a:cubicBezTo>
                    <a:pt x="13498" y="8990"/>
                    <a:pt x="13764" y="9001"/>
                    <a:pt x="14030" y="9058"/>
                  </a:cubicBezTo>
                  <a:cubicBezTo>
                    <a:pt x="14125" y="9068"/>
                    <a:pt x="14220" y="9079"/>
                    <a:pt x="14312" y="9079"/>
                  </a:cubicBezTo>
                  <a:cubicBezTo>
                    <a:pt x="14495" y="9079"/>
                    <a:pt x="14664" y="9037"/>
                    <a:pt x="14790" y="8868"/>
                  </a:cubicBezTo>
                  <a:cubicBezTo>
                    <a:pt x="14980" y="8646"/>
                    <a:pt x="15012" y="8330"/>
                    <a:pt x="15139" y="8076"/>
                  </a:cubicBezTo>
                  <a:cubicBezTo>
                    <a:pt x="15329" y="7633"/>
                    <a:pt x="15519" y="7221"/>
                    <a:pt x="15645" y="6778"/>
                  </a:cubicBezTo>
                  <a:cubicBezTo>
                    <a:pt x="15899" y="5796"/>
                    <a:pt x="15962" y="4783"/>
                    <a:pt x="16152" y="3801"/>
                  </a:cubicBezTo>
                  <a:cubicBezTo>
                    <a:pt x="16342" y="2851"/>
                    <a:pt x="16722" y="1964"/>
                    <a:pt x="17007" y="1014"/>
                  </a:cubicBezTo>
                  <a:cubicBezTo>
                    <a:pt x="17070" y="761"/>
                    <a:pt x="17292" y="476"/>
                    <a:pt x="17102" y="222"/>
                  </a:cubicBezTo>
                  <a:cubicBezTo>
                    <a:pt x="16975" y="32"/>
                    <a:pt x="16659" y="1"/>
                    <a:pt x="164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56"/>
            <p:cNvSpPr/>
            <p:nvPr/>
          </p:nvSpPr>
          <p:spPr>
            <a:xfrm>
              <a:off x="4825068" y="4383958"/>
              <a:ext cx="210696" cy="151031"/>
            </a:xfrm>
            <a:custGeom>
              <a:avLst/>
              <a:gdLst/>
              <a:ahLst/>
              <a:cxnLst/>
              <a:rect l="l" t="t" r="r" b="b"/>
              <a:pathLst>
                <a:path w="7158" h="5131" extrusionOk="0">
                  <a:moveTo>
                    <a:pt x="4094" y="566"/>
                  </a:moveTo>
                  <a:cubicBezTo>
                    <a:pt x="4292" y="566"/>
                    <a:pt x="4491" y="573"/>
                    <a:pt x="4690" y="575"/>
                  </a:cubicBezTo>
                  <a:lnTo>
                    <a:pt x="4690" y="575"/>
                  </a:lnTo>
                  <a:cubicBezTo>
                    <a:pt x="4738" y="632"/>
                    <a:pt x="4811" y="671"/>
                    <a:pt x="4910" y="671"/>
                  </a:cubicBezTo>
                  <a:cubicBezTo>
                    <a:pt x="4984" y="664"/>
                    <a:pt x="5055" y="660"/>
                    <a:pt x="5123" y="660"/>
                  </a:cubicBezTo>
                  <a:cubicBezTo>
                    <a:pt x="5368" y="660"/>
                    <a:pt x="5573" y="712"/>
                    <a:pt x="5796" y="861"/>
                  </a:cubicBezTo>
                  <a:cubicBezTo>
                    <a:pt x="6050" y="1051"/>
                    <a:pt x="6271" y="1241"/>
                    <a:pt x="6398" y="1558"/>
                  </a:cubicBezTo>
                  <a:cubicBezTo>
                    <a:pt x="6556" y="2001"/>
                    <a:pt x="6525" y="2539"/>
                    <a:pt x="6208" y="2919"/>
                  </a:cubicBezTo>
                  <a:cubicBezTo>
                    <a:pt x="6081" y="3078"/>
                    <a:pt x="5923" y="3268"/>
                    <a:pt x="5701" y="3268"/>
                  </a:cubicBezTo>
                  <a:cubicBezTo>
                    <a:pt x="5543" y="3268"/>
                    <a:pt x="5385" y="3173"/>
                    <a:pt x="5226" y="3141"/>
                  </a:cubicBezTo>
                  <a:cubicBezTo>
                    <a:pt x="5100" y="3078"/>
                    <a:pt x="4941" y="3046"/>
                    <a:pt x="4783" y="2983"/>
                  </a:cubicBezTo>
                  <a:cubicBezTo>
                    <a:pt x="4428" y="2846"/>
                    <a:pt x="4073" y="2615"/>
                    <a:pt x="3697" y="2615"/>
                  </a:cubicBezTo>
                  <a:cubicBezTo>
                    <a:pt x="3638" y="2615"/>
                    <a:pt x="3577" y="2621"/>
                    <a:pt x="3516" y="2634"/>
                  </a:cubicBezTo>
                  <a:cubicBezTo>
                    <a:pt x="3358" y="2666"/>
                    <a:pt x="3263" y="2856"/>
                    <a:pt x="3326" y="2983"/>
                  </a:cubicBezTo>
                  <a:cubicBezTo>
                    <a:pt x="3389" y="3204"/>
                    <a:pt x="3548" y="3394"/>
                    <a:pt x="3643" y="3616"/>
                  </a:cubicBezTo>
                  <a:cubicBezTo>
                    <a:pt x="3706" y="3806"/>
                    <a:pt x="3801" y="3964"/>
                    <a:pt x="3928" y="4123"/>
                  </a:cubicBezTo>
                  <a:cubicBezTo>
                    <a:pt x="3991" y="4186"/>
                    <a:pt x="4054" y="4249"/>
                    <a:pt x="4118" y="4313"/>
                  </a:cubicBezTo>
                  <a:cubicBezTo>
                    <a:pt x="4149" y="4328"/>
                    <a:pt x="4172" y="4344"/>
                    <a:pt x="4192" y="4363"/>
                  </a:cubicBezTo>
                  <a:lnTo>
                    <a:pt x="4192" y="4363"/>
                  </a:lnTo>
                  <a:cubicBezTo>
                    <a:pt x="4180" y="4366"/>
                    <a:pt x="4165" y="4371"/>
                    <a:pt x="4149" y="4376"/>
                  </a:cubicBezTo>
                  <a:cubicBezTo>
                    <a:pt x="4086" y="4376"/>
                    <a:pt x="3928" y="4439"/>
                    <a:pt x="3864" y="4439"/>
                  </a:cubicBezTo>
                  <a:cubicBezTo>
                    <a:pt x="3674" y="4471"/>
                    <a:pt x="3516" y="4534"/>
                    <a:pt x="3358" y="4534"/>
                  </a:cubicBezTo>
                  <a:cubicBezTo>
                    <a:pt x="3191" y="4544"/>
                    <a:pt x="3022" y="4551"/>
                    <a:pt x="2853" y="4551"/>
                  </a:cubicBezTo>
                  <a:cubicBezTo>
                    <a:pt x="2476" y="4551"/>
                    <a:pt x="2103" y="4517"/>
                    <a:pt x="1774" y="4408"/>
                  </a:cubicBezTo>
                  <a:cubicBezTo>
                    <a:pt x="1426" y="4281"/>
                    <a:pt x="888" y="4123"/>
                    <a:pt x="729" y="3743"/>
                  </a:cubicBezTo>
                  <a:cubicBezTo>
                    <a:pt x="349" y="2888"/>
                    <a:pt x="951" y="1811"/>
                    <a:pt x="1679" y="1368"/>
                  </a:cubicBezTo>
                  <a:cubicBezTo>
                    <a:pt x="2091" y="1114"/>
                    <a:pt x="2566" y="829"/>
                    <a:pt x="3041" y="703"/>
                  </a:cubicBezTo>
                  <a:cubicBezTo>
                    <a:pt x="3383" y="588"/>
                    <a:pt x="3736" y="566"/>
                    <a:pt x="4094" y="566"/>
                  </a:cubicBezTo>
                  <a:close/>
                  <a:moveTo>
                    <a:pt x="4130" y="1"/>
                  </a:moveTo>
                  <a:cubicBezTo>
                    <a:pt x="3788" y="1"/>
                    <a:pt x="3446" y="12"/>
                    <a:pt x="3104" y="69"/>
                  </a:cubicBezTo>
                  <a:cubicBezTo>
                    <a:pt x="2598" y="196"/>
                    <a:pt x="2154" y="449"/>
                    <a:pt x="1711" y="703"/>
                  </a:cubicBezTo>
                  <a:cubicBezTo>
                    <a:pt x="888" y="1114"/>
                    <a:pt x="191" y="1874"/>
                    <a:pt x="64" y="2824"/>
                  </a:cubicBezTo>
                  <a:cubicBezTo>
                    <a:pt x="1" y="3236"/>
                    <a:pt x="32" y="3711"/>
                    <a:pt x="254" y="4091"/>
                  </a:cubicBezTo>
                  <a:cubicBezTo>
                    <a:pt x="444" y="4439"/>
                    <a:pt x="793" y="4629"/>
                    <a:pt x="1141" y="4788"/>
                  </a:cubicBezTo>
                  <a:cubicBezTo>
                    <a:pt x="1694" y="5030"/>
                    <a:pt x="2267" y="5130"/>
                    <a:pt x="2843" y="5130"/>
                  </a:cubicBezTo>
                  <a:cubicBezTo>
                    <a:pt x="3321" y="5130"/>
                    <a:pt x="3802" y="5061"/>
                    <a:pt x="4276" y="4946"/>
                  </a:cubicBezTo>
                  <a:cubicBezTo>
                    <a:pt x="4719" y="4851"/>
                    <a:pt x="4973" y="4503"/>
                    <a:pt x="4688" y="4091"/>
                  </a:cubicBezTo>
                  <a:cubicBezTo>
                    <a:pt x="4561" y="3901"/>
                    <a:pt x="4339" y="3806"/>
                    <a:pt x="4244" y="3616"/>
                  </a:cubicBezTo>
                  <a:cubicBezTo>
                    <a:pt x="4197" y="3521"/>
                    <a:pt x="4167" y="3408"/>
                    <a:pt x="4129" y="3304"/>
                  </a:cubicBezTo>
                  <a:lnTo>
                    <a:pt x="4129" y="3304"/>
                  </a:lnTo>
                  <a:cubicBezTo>
                    <a:pt x="4258" y="3363"/>
                    <a:pt x="4381" y="3429"/>
                    <a:pt x="4466" y="3458"/>
                  </a:cubicBezTo>
                  <a:cubicBezTo>
                    <a:pt x="4783" y="3616"/>
                    <a:pt x="5163" y="3743"/>
                    <a:pt x="5511" y="3806"/>
                  </a:cubicBezTo>
                  <a:cubicBezTo>
                    <a:pt x="5578" y="3819"/>
                    <a:pt x="5644" y="3826"/>
                    <a:pt x="5707" y="3826"/>
                  </a:cubicBezTo>
                  <a:cubicBezTo>
                    <a:pt x="6248" y="3826"/>
                    <a:pt x="6675" y="3373"/>
                    <a:pt x="6873" y="2919"/>
                  </a:cubicBezTo>
                  <a:cubicBezTo>
                    <a:pt x="7158" y="2349"/>
                    <a:pt x="7126" y="1621"/>
                    <a:pt x="6778" y="1083"/>
                  </a:cubicBezTo>
                  <a:cubicBezTo>
                    <a:pt x="6620" y="766"/>
                    <a:pt x="6335" y="544"/>
                    <a:pt x="6050" y="322"/>
                  </a:cubicBezTo>
                  <a:cubicBezTo>
                    <a:pt x="5723" y="115"/>
                    <a:pt x="5369" y="74"/>
                    <a:pt x="4987" y="70"/>
                  </a:cubicBezTo>
                  <a:lnTo>
                    <a:pt x="4987" y="70"/>
                  </a:lnTo>
                  <a:cubicBezTo>
                    <a:pt x="4944" y="30"/>
                    <a:pt x="4887" y="6"/>
                    <a:pt x="4814" y="6"/>
                  </a:cubicBezTo>
                  <a:cubicBezTo>
                    <a:pt x="4586" y="6"/>
                    <a:pt x="4358" y="1"/>
                    <a:pt x="41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56"/>
            <p:cNvSpPr/>
            <p:nvPr/>
          </p:nvSpPr>
          <p:spPr>
            <a:xfrm>
              <a:off x="5000324" y="4502375"/>
              <a:ext cx="74618" cy="53748"/>
            </a:xfrm>
            <a:custGeom>
              <a:avLst/>
              <a:gdLst/>
              <a:ahLst/>
              <a:cxnLst/>
              <a:rect l="l" t="t" r="r" b="b"/>
              <a:pathLst>
                <a:path w="2535" h="1826" extrusionOk="0">
                  <a:moveTo>
                    <a:pt x="667" y="624"/>
                  </a:moveTo>
                  <a:lnTo>
                    <a:pt x="667" y="624"/>
                  </a:lnTo>
                  <a:cubicBezTo>
                    <a:pt x="740" y="640"/>
                    <a:pt x="814" y="645"/>
                    <a:pt x="887" y="670"/>
                  </a:cubicBezTo>
                  <a:cubicBezTo>
                    <a:pt x="1046" y="670"/>
                    <a:pt x="1204" y="670"/>
                    <a:pt x="1362" y="638"/>
                  </a:cubicBezTo>
                  <a:lnTo>
                    <a:pt x="1711" y="638"/>
                  </a:lnTo>
                  <a:cubicBezTo>
                    <a:pt x="1671" y="678"/>
                    <a:pt x="1632" y="717"/>
                    <a:pt x="1584" y="765"/>
                  </a:cubicBezTo>
                  <a:cubicBezTo>
                    <a:pt x="1521" y="860"/>
                    <a:pt x="1426" y="955"/>
                    <a:pt x="1362" y="1050"/>
                  </a:cubicBezTo>
                  <a:cubicBezTo>
                    <a:pt x="1334" y="1079"/>
                    <a:pt x="1279" y="1133"/>
                    <a:pt x="1245" y="1167"/>
                  </a:cubicBezTo>
                  <a:lnTo>
                    <a:pt x="1245" y="1167"/>
                  </a:lnTo>
                  <a:cubicBezTo>
                    <a:pt x="1231" y="1151"/>
                    <a:pt x="1218" y="1134"/>
                    <a:pt x="1204" y="1113"/>
                  </a:cubicBezTo>
                  <a:cubicBezTo>
                    <a:pt x="1141" y="1050"/>
                    <a:pt x="1077" y="986"/>
                    <a:pt x="1014" y="923"/>
                  </a:cubicBezTo>
                  <a:cubicBezTo>
                    <a:pt x="906" y="815"/>
                    <a:pt x="784" y="722"/>
                    <a:pt x="667" y="624"/>
                  </a:cubicBezTo>
                  <a:close/>
                  <a:moveTo>
                    <a:pt x="372" y="1"/>
                  </a:moveTo>
                  <a:cubicBezTo>
                    <a:pt x="233" y="1"/>
                    <a:pt x="127" y="145"/>
                    <a:pt x="127" y="290"/>
                  </a:cubicBezTo>
                  <a:cubicBezTo>
                    <a:pt x="127" y="342"/>
                    <a:pt x="141" y="387"/>
                    <a:pt x="165" y="426"/>
                  </a:cubicBezTo>
                  <a:lnTo>
                    <a:pt x="165" y="426"/>
                  </a:lnTo>
                  <a:cubicBezTo>
                    <a:pt x="141" y="440"/>
                    <a:pt x="117" y="458"/>
                    <a:pt x="96" y="480"/>
                  </a:cubicBezTo>
                  <a:cubicBezTo>
                    <a:pt x="1" y="575"/>
                    <a:pt x="1" y="733"/>
                    <a:pt x="96" y="860"/>
                  </a:cubicBezTo>
                  <a:cubicBezTo>
                    <a:pt x="254" y="1018"/>
                    <a:pt x="444" y="1176"/>
                    <a:pt x="634" y="1335"/>
                  </a:cubicBezTo>
                  <a:cubicBezTo>
                    <a:pt x="792" y="1493"/>
                    <a:pt x="919" y="1652"/>
                    <a:pt x="1109" y="1778"/>
                  </a:cubicBezTo>
                  <a:cubicBezTo>
                    <a:pt x="1157" y="1810"/>
                    <a:pt x="1212" y="1826"/>
                    <a:pt x="1263" y="1826"/>
                  </a:cubicBezTo>
                  <a:cubicBezTo>
                    <a:pt x="1315" y="1826"/>
                    <a:pt x="1362" y="1810"/>
                    <a:pt x="1394" y="1778"/>
                  </a:cubicBezTo>
                  <a:cubicBezTo>
                    <a:pt x="1647" y="1588"/>
                    <a:pt x="1806" y="1366"/>
                    <a:pt x="2027" y="1145"/>
                  </a:cubicBezTo>
                  <a:cubicBezTo>
                    <a:pt x="2186" y="955"/>
                    <a:pt x="2439" y="765"/>
                    <a:pt x="2502" y="511"/>
                  </a:cubicBezTo>
                  <a:cubicBezTo>
                    <a:pt x="2534" y="385"/>
                    <a:pt x="2471" y="226"/>
                    <a:pt x="2376" y="163"/>
                  </a:cubicBezTo>
                  <a:cubicBezTo>
                    <a:pt x="2207" y="69"/>
                    <a:pt x="2016" y="42"/>
                    <a:pt x="1823" y="42"/>
                  </a:cubicBezTo>
                  <a:cubicBezTo>
                    <a:pt x="1690" y="42"/>
                    <a:pt x="1555" y="55"/>
                    <a:pt x="1426" y="68"/>
                  </a:cubicBezTo>
                  <a:lnTo>
                    <a:pt x="697" y="68"/>
                  </a:lnTo>
                  <a:cubicBezTo>
                    <a:pt x="602" y="36"/>
                    <a:pt x="507" y="5"/>
                    <a:pt x="412" y="5"/>
                  </a:cubicBezTo>
                  <a:cubicBezTo>
                    <a:pt x="398" y="2"/>
                    <a:pt x="385" y="1"/>
                    <a:pt x="3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4" name="Google Shape;2034;p56"/>
          <p:cNvGrpSpPr/>
          <p:nvPr/>
        </p:nvGrpSpPr>
        <p:grpSpPr>
          <a:xfrm>
            <a:off x="5379712" y="3957180"/>
            <a:ext cx="1317216" cy="277808"/>
            <a:chOff x="5379712" y="3957180"/>
            <a:chExt cx="1317216" cy="277808"/>
          </a:xfrm>
        </p:grpSpPr>
        <p:sp>
          <p:nvSpPr>
            <p:cNvPr id="2035" name="Google Shape;2035;p56"/>
            <p:cNvSpPr/>
            <p:nvPr/>
          </p:nvSpPr>
          <p:spPr>
            <a:xfrm>
              <a:off x="5379712" y="3957180"/>
              <a:ext cx="1317216" cy="277808"/>
            </a:xfrm>
            <a:custGeom>
              <a:avLst/>
              <a:gdLst/>
              <a:ahLst/>
              <a:cxnLst/>
              <a:rect l="l" t="t" r="r" b="b"/>
              <a:pathLst>
                <a:path w="44750" h="9438" extrusionOk="0">
                  <a:moveTo>
                    <a:pt x="1" y="0"/>
                  </a:moveTo>
                  <a:lnTo>
                    <a:pt x="1" y="9438"/>
                  </a:lnTo>
                  <a:lnTo>
                    <a:pt x="44749" y="9438"/>
                  </a:lnTo>
                  <a:lnTo>
                    <a:pt x="44749" y="0"/>
                  </a:lnTo>
                  <a:close/>
                </a:path>
              </a:pathLst>
            </a:custGeom>
            <a:solidFill>
              <a:srgbClr val="84F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56"/>
            <p:cNvSpPr/>
            <p:nvPr/>
          </p:nvSpPr>
          <p:spPr>
            <a:xfrm>
              <a:off x="5379712" y="3957180"/>
              <a:ext cx="202336" cy="277808"/>
            </a:xfrm>
            <a:custGeom>
              <a:avLst/>
              <a:gdLst/>
              <a:ahLst/>
              <a:cxnLst/>
              <a:rect l="l" t="t" r="r" b="b"/>
              <a:pathLst>
                <a:path w="6874" h="9438" extrusionOk="0">
                  <a:moveTo>
                    <a:pt x="1" y="0"/>
                  </a:moveTo>
                  <a:lnTo>
                    <a:pt x="1" y="9438"/>
                  </a:lnTo>
                  <a:lnTo>
                    <a:pt x="6873" y="9438"/>
                  </a:lnTo>
                  <a:lnTo>
                    <a:pt x="6873" y="0"/>
                  </a:lnTo>
                  <a:close/>
                </a:path>
              </a:pathLst>
            </a:custGeom>
            <a:solidFill>
              <a:srgbClr val="58E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7" name="Google Shape;2037;p56"/>
          <p:cNvGrpSpPr/>
          <p:nvPr/>
        </p:nvGrpSpPr>
        <p:grpSpPr>
          <a:xfrm>
            <a:off x="5318193" y="4303012"/>
            <a:ext cx="1318129" cy="277808"/>
            <a:chOff x="5318193" y="4303012"/>
            <a:chExt cx="1318129" cy="277808"/>
          </a:xfrm>
        </p:grpSpPr>
        <p:sp>
          <p:nvSpPr>
            <p:cNvPr id="2038" name="Google Shape;2038;p56"/>
            <p:cNvSpPr/>
            <p:nvPr/>
          </p:nvSpPr>
          <p:spPr>
            <a:xfrm>
              <a:off x="5318193" y="4303012"/>
              <a:ext cx="1318129" cy="277808"/>
            </a:xfrm>
            <a:custGeom>
              <a:avLst/>
              <a:gdLst/>
              <a:ahLst/>
              <a:cxnLst/>
              <a:rect l="l" t="t" r="r" b="b"/>
              <a:pathLst>
                <a:path w="44781" h="9438" extrusionOk="0">
                  <a:moveTo>
                    <a:pt x="1" y="1"/>
                  </a:moveTo>
                  <a:lnTo>
                    <a:pt x="1" y="9438"/>
                  </a:lnTo>
                  <a:lnTo>
                    <a:pt x="44781" y="9438"/>
                  </a:lnTo>
                  <a:lnTo>
                    <a:pt x="44781" y="1"/>
                  </a:lnTo>
                  <a:close/>
                </a:path>
              </a:pathLst>
            </a:custGeom>
            <a:solidFill>
              <a:srgbClr val="D3BC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56"/>
            <p:cNvSpPr/>
            <p:nvPr/>
          </p:nvSpPr>
          <p:spPr>
            <a:xfrm>
              <a:off x="5318193" y="4303012"/>
              <a:ext cx="202307" cy="277808"/>
            </a:xfrm>
            <a:custGeom>
              <a:avLst/>
              <a:gdLst/>
              <a:ahLst/>
              <a:cxnLst/>
              <a:rect l="l" t="t" r="r" b="b"/>
              <a:pathLst>
                <a:path w="6873" h="9438" extrusionOk="0">
                  <a:moveTo>
                    <a:pt x="1" y="1"/>
                  </a:moveTo>
                  <a:lnTo>
                    <a:pt x="1" y="9438"/>
                  </a:lnTo>
                  <a:lnTo>
                    <a:pt x="6873" y="9438"/>
                  </a:lnTo>
                  <a:lnTo>
                    <a:pt x="6873" y="1"/>
                  </a:lnTo>
                  <a:close/>
                </a:path>
              </a:pathLst>
            </a:custGeom>
            <a:solidFill>
              <a:srgbClr val="C397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0" name="Google Shape;2040;p56"/>
          <p:cNvGrpSpPr/>
          <p:nvPr/>
        </p:nvGrpSpPr>
        <p:grpSpPr>
          <a:xfrm>
            <a:off x="3081898" y="3058559"/>
            <a:ext cx="1331198" cy="319782"/>
            <a:chOff x="3081898" y="3058559"/>
            <a:chExt cx="1331198" cy="319782"/>
          </a:xfrm>
        </p:grpSpPr>
        <p:sp>
          <p:nvSpPr>
            <p:cNvPr id="2041" name="Google Shape;2041;p56"/>
            <p:cNvSpPr/>
            <p:nvPr/>
          </p:nvSpPr>
          <p:spPr>
            <a:xfrm>
              <a:off x="3081898" y="3058559"/>
              <a:ext cx="1331198" cy="319782"/>
            </a:xfrm>
            <a:custGeom>
              <a:avLst/>
              <a:gdLst/>
              <a:ahLst/>
              <a:cxnLst/>
              <a:rect l="l" t="t" r="r" b="b"/>
              <a:pathLst>
                <a:path w="45225" h="10864" extrusionOk="0">
                  <a:moveTo>
                    <a:pt x="44717" y="1"/>
                  </a:moveTo>
                  <a:lnTo>
                    <a:pt x="1" y="1457"/>
                  </a:lnTo>
                  <a:lnTo>
                    <a:pt x="507" y="10863"/>
                  </a:lnTo>
                  <a:lnTo>
                    <a:pt x="45224" y="9438"/>
                  </a:lnTo>
                  <a:lnTo>
                    <a:pt x="44717" y="1"/>
                  </a:lnTo>
                  <a:close/>
                </a:path>
              </a:pathLst>
            </a:custGeom>
            <a:solidFill>
              <a:srgbClr val="F7DE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56"/>
            <p:cNvSpPr/>
            <p:nvPr/>
          </p:nvSpPr>
          <p:spPr>
            <a:xfrm>
              <a:off x="3081898" y="3094911"/>
              <a:ext cx="217230" cy="283430"/>
            </a:xfrm>
            <a:custGeom>
              <a:avLst/>
              <a:gdLst/>
              <a:ahLst/>
              <a:cxnLst/>
              <a:rect l="l" t="t" r="r" b="b"/>
              <a:pathLst>
                <a:path w="7380" h="9629" extrusionOk="0">
                  <a:moveTo>
                    <a:pt x="6873" y="1"/>
                  </a:moveTo>
                  <a:lnTo>
                    <a:pt x="1" y="222"/>
                  </a:lnTo>
                  <a:lnTo>
                    <a:pt x="507" y="9628"/>
                  </a:lnTo>
                  <a:lnTo>
                    <a:pt x="7380" y="9406"/>
                  </a:lnTo>
                  <a:lnTo>
                    <a:pt x="6873" y="1"/>
                  </a:lnTo>
                  <a:close/>
                </a:path>
              </a:pathLst>
            </a:custGeom>
            <a:solidFill>
              <a:srgbClr val="F2C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3" name="Google Shape;2043;p56"/>
          <p:cNvGrpSpPr/>
          <p:nvPr/>
        </p:nvGrpSpPr>
        <p:grpSpPr>
          <a:xfrm>
            <a:off x="4615344" y="2751876"/>
            <a:ext cx="1318129" cy="276895"/>
            <a:chOff x="4615344" y="2751876"/>
            <a:chExt cx="1318129" cy="276895"/>
          </a:xfrm>
        </p:grpSpPr>
        <p:sp>
          <p:nvSpPr>
            <p:cNvPr id="2044" name="Google Shape;2044;p56"/>
            <p:cNvSpPr/>
            <p:nvPr/>
          </p:nvSpPr>
          <p:spPr>
            <a:xfrm>
              <a:off x="4615344" y="2751876"/>
              <a:ext cx="1318129" cy="276895"/>
            </a:xfrm>
            <a:custGeom>
              <a:avLst/>
              <a:gdLst/>
              <a:ahLst/>
              <a:cxnLst/>
              <a:rect l="l" t="t" r="r" b="b"/>
              <a:pathLst>
                <a:path w="44781" h="9407" extrusionOk="0">
                  <a:moveTo>
                    <a:pt x="0" y="1"/>
                  </a:moveTo>
                  <a:lnTo>
                    <a:pt x="0" y="9406"/>
                  </a:lnTo>
                  <a:lnTo>
                    <a:pt x="44780" y="9406"/>
                  </a:lnTo>
                  <a:lnTo>
                    <a:pt x="44780" y="1"/>
                  </a:lnTo>
                  <a:close/>
                </a:path>
              </a:pathLst>
            </a:custGeom>
            <a:solidFill>
              <a:srgbClr val="A3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56"/>
            <p:cNvSpPr/>
            <p:nvPr/>
          </p:nvSpPr>
          <p:spPr>
            <a:xfrm>
              <a:off x="4615344" y="2751876"/>
              <a:ext cx="202307" cy="276895"/>
            </a:xfrm>
            <a:custGeom>
              <a:avLst/>
              <a:gdLst/>
              <a:ahLst/>
              <a:cxnLst/>
              <a:rect l="l" t="t" r="r" b="b"/>
              <a:pathLst>
                <a:path w="6873" h="9407" extrusionOk="0">
                  <a:moveTo>
                    <a:pt x="0" y="1"/>
                  </a:moveTo>
                  <a:lnTo>
                    <a:pt x="0" y="9406"/>
                  </a:lnTo>
                  <a:lnTo>
                    <a:pt x="6872" y="9406"/>
                  </a:lnTo>
                  <a:lnTo>
                    <a:pt x="6872" y="1"/>
                  </a:lnTo>
                  <a:close/>
                </a:path>
              </a:pathLst>
            </a:custGeom>
            <a:solidFill>
              <a:srgbClr val="95D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6" name="Google Shape;2046;p56"/>
          <p:cNvGrpSpPr/>
          <p:nvPr/>
        </p:nvGrpSpPr>
        <p:grpSpPr>
          <a:xfrm>
            <a:off x="5072116" y="3155518"/>
            <a:ext cx="1318129" cy="277808"/>
            <a:chOff x="5072116" y="3155518"/>
            <a:chExt cx="1318129" cy="277808"/>
          </a:xfrm>
        </p:grpSpPr>
        <p:sp>
          <p:nvSpPr>
            <p:cNvPr id="2047" name="Google Shape;2047;p56"/>
            <p:cNvSpPr/>
            <p:nvPr/>
          </p:nvSpPr>
          <p:spPr>
            <a:xfrm>
              <a:off x="5072116" y="3155518"/>
              <a:ext cx="1318129" cy="277808"/>
            </a:xfrm>
            <a:custGeom>
              <a:avLst/>
              <a:gdLst/>
              <a:ahLst/>
              <a:cxnLst/>
              <a:rect l="l" t="t" r="r" b="b"/>
              <a:pathLst>
                <a:path w="44781" h="9438" extrusionOk="0">
                  <a:moveTo>
                    <a:pt x="0" y="0"/>
                  </a:moveTo>
                  <a:lnTo>
                    <a:pt x="0" y="9438"/>
                  </a:lnTo>
                  <a:lnTo>
                    <a:pt x="44780" y="9438"/>
                  </a:lnTo>
                  <a:lnTo>
                    <a:pt x="44780" y="0"/>
                  </a:lnTo>
                  <a:close/>
                </a:path>
              </a:pathLst>
            </a:custGeom>
            <a:solidFill>
              <a:srgbClr val="C7C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56"/>
            <p:cNvSpPr/>
            <p:nvPr/>
          </p:nvSpPr>
          <p:spPr>
            <a:xfrm>
              <a:off x="5072116" y="3155518"/>
              <a:ext cx="202307" cy="277808"/>
            </a:xfrm>
            <a:custGeom>
              <a:avLst/>
              <a:gdLst/>
              <a:ahLst/>
              <a:cxnLst/>
              <a:rect l="l" t="t" r="r" b="b"/>
              <a:pathLst>
                <a:path w="6873" h="9438" extrusionOk="0">
                  <a:moveTo>
                    <a:pt x="0" y="0"/>
                  </a:moveTo>
                  <a:lnTo>
                    <a:pt x="0" y="9438"/>
                  </a:lnTo>
                  <a:lnTo>
                    <a:pt x="6872" y="9438"/>
                  </a:lnTo>
                  <a:lnTo>
                    <a:pt x="6872" y="0"/>
                  </a:lnTo>
                  <a:close/>
                </a:path>
              </a:pathLst>
            </a:custGeom>
            <a:solidFill>
              <a:srgbClr val="A4A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9" name="Google Shape;2049;p56"/>
          <p:cNvGrpSpPr/>
          <p:nvPr/>
        </p:nvGrpSpPr>
        <p:grpSpPr>
          <a:xfrm>
            <a:off x="4706681" y="1582011"/>
            <a:ext cx="1345179" cy="1026340"/>
            <a:chOff x="4706681" y="1582011"/>
            <a:chExt cx="1345179" cy="1026340"/>
          </a:xfrm>
        </p:grpSpPr>
        <p:sp>
          <p:nvSpPr>
            <p:cNvPr id="2050" name="Google Shape;2050;p56"/>
            <p:cNvSpPr/>
            <p:nvPr/>
          </p:nvSpPr>
          <p:spPr>
            <a:xfrm>
              <a:off x="4706681" y="1582011"/>
              <a:ext cx="1345179" cy="1026340"/>
            </a:xfrm>
            <a:custGeom>
              <a:avLst/>
              <a:gdLst/>
              <a:ahLst/>
              <a:cxnLst/>
              <a:rect l="l" t="t" r="r" b="b"/>
              <a:pathLst>
                <a:path w="45700" h="34868" extrusionOk="0">
                  <a:moveTo>
                    <a:pt x="42596" y="0"/>
                  </a:moveTo>
                  <a:lnTo>
                    <a:pt x="1" y="2375"/>
                  </a:lnTo>
                  <a:lnTo>
                    <a:pt x="3104" y="34868"/>
                  </a:lnTo>
                  <a:lnTo>
                    <a:pt x="45699" y="32492"/>
                  </a:lnTo>
                  <a:lnTo>
                    <a:pt x="42596" y="0"/>
                  </a:lnTo>
                  <a:close/>
                </a:path>
              </a:pathLst>
            </a:custGeom>
            <a:solidFill>
              <a:srgbClr val="84F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56"/>
            <p:cNvSpPr/>
            <p:nvPr/>
          </p:nvSpPr>
          <p:spPr>
            <a:xfrm>
              <a:off x="4706681" y="1582011"/>
              <a:ext cx="1269679" cy="231182"/>
            </a:xfrm>
            <a:custGeom>
              <a:avLst/>
              <a:gdLst/>
              <a:ahLst/>
              <a:cxnLst/>
              <a:rect l="l" t="t" r="r" b="b"/>
              <a:pathLst>
                <a:path w="43135" h="7854" extrusionOk="0">
                  <a:moveTo>
                    <a:pt x="42596" y="0"/>
                  </a:moveTo>
                  <a:lnTo>
                    <a:pt x="1" y="2375"/>
                  </a:lnTo>
                  <a:lnTo>
                    <a:pt x="508" y="7854"/>
                  </a:lnTo>
                  <a:lnTo>
                    <a:pt x="43134" y="5479"/>
                  </a:lnTo>
                  <a:lnTo>
                    <a:pt x="42596" y="0"/>
                  </a:lnTo>
                  <a:close/>
                </a:path>
              </a:pathLst>
            </a:custGeom>
            <a:solidFill>
              <a:srgbClr val="58E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56"/>
            <p:cNvSpPr/>
            <p:nvPr/>
          </p:nvSpPr>
          <p:spPr>
            <a:xfrm>
              <a:off x="4911784" y="2110134"/>
              <a:ext cx="968559" cy="72204"/>
            </a:xfrm>
            <a:custGeom>
              <a:avLst/>
              <a:gdLst/>
              <a:ahLst/>
              <a:cxnLst/>
              <a:rect l="l" t="t" r="r" b="b"/>
              <a:pathLst>
                <a:path w="32905" h="2453" extrusionOk="0">
                  <a:moveTo>
                    <a:pt x="30347" y="0"/>
                  </a:moveTo>
                  <a:cubicBezTo>
                    <a:pt x="29984" y="0"/>
                    <a:pt x="29621" y="4"/>
                    <a:pt x="29262" y="14"/>
                  </a:cubicBezTo>
                  <a:cubicBezTo>
                    <a:pt x="28787" y="46"/>
                    <a:pt x="28312" y="109"/>
                    <a:pt x="27837" y="109"/>
                  </a:cubicBezTo>
                  <a:cubicBezTo>
                    <a:pt x="27457" y="109"/>
                    <a:pt x="27077" y="95"/>
                    <a:pt x="26688" y="95"/>
                  </a:cubicBezTo>
                  <a:cubicBezTo>
                    <a:pt x="26493" y="95"/>
                    <a:pt x="26296" y="99"/>
                    <a:pt x="26095" y="109"/>
                  </a:cubicBezTo>
                  <a:cubicBezTo>
                    <a:pt x="25114" y="173"/>
                    <a:pt x="24100" y="268"/>
                    <a:pt x="23118" y="331"/>
                  </a:cubicBezTo>
                  <a:cubicBezTo>
                    <a:pt x="22042" y="426"/>
                    <a:pt x="20965" y="394"/>
                    <a:pt x="19857" y="458"/>
                  </a:cubicBezTo>
                  <a:cubicBezTo>
                    <a:pt x="17925" y="584"/>
                    <a:pt x="15993" y="838"/>
                    <a:pt x="14061" y="901"/>
                  </a:cubicBezTo>
                  <a:cubicBezTo>
                    <a:pt x="12984" y="933"/>
                    <a:pt x="11908" y="996"/>
                    <a:pt x="10831" y="1123"/>
                  </a:cubicBezTo>
                  <a:cubicBezTo>
                    <a:pt x="9754" y="1249"/>
                    <a:pt x="8646" y="1313"/>
                    <a:pt x="7569" y="1439"/>
                  </a:cubicBezTo>
                  <a:cubicBezTo>
                    <a:pt x="6429" y="1598"/>
                    <a:pt x="5289" y="1693"/>
                    <a:pt x="4149" y="1693"/>
                  </a:cubicBezTo>
                  <a:cubicBezTo>
                    <a:pt x="3515" y="1693"/>
                    <a:pt x="2914" y="1819"/>
                    <a:pt x="2312" y="1851"/>
                  </a:cubicBezTo>
                  <a:cubicBezTo>
                    <a:pt x="2101" y="1862"/>
                    <a:pt x="1886" y="1865"/>
                    <a:pt x="1670" y="1865"/>
                  </a:cubicBezTo>
                  <a:cubicBezTo>
                    <a:pt x="1239" y="1865"/>
                    <a:pt x="802" y="1851"/>
                    <a:pt x="380" y="1851"/>
                  </a:cubicBezTo>
                  <a:lnTo>
                    <a:pt x="380" y="1883"/>
                  </a:lnTo>
                  <a:cubicBezTo>
                    <a:pt x="0" y="1883"/>
                    <a:pt x="0" y="2453"/>
                    <a:pt x="380" y="2453"/>
                  </a:cubicBezTo>
                  <a:lnTo>
                    <a:pt x="1932" y="2453"/>
                  </a:lnTo>
                  <a:cubicBezTo>
                    <a:pt x="2502" y="2421"/>
                    <a:pt x="3072" y="2326"/>
                    <a:pt x="3642" y="2295"/>
                  </a:cubicBezTo>
                  <a:cubicBezTo>
                    <a:pt x="4719" y="2200"/>
                    <a:pt x="5764" y="2231"/>
                    <a:pt x="6841" y="2105"/>
                  </a:cubicBezTo>
                  <a:cubicBezTo>
                    <a:pt x="8962" y="1883"/>
                    <a:pt x="11116" y="1629"/>
                    <a:pt x="13238" y="1503"/>
                  </a:cubicBezTo>
                  <a:cubicBezTo>
                    <a:pt x="15201" y="1376"/>
                    <a:pt x="17165" y="1281"/>
                    <a:pt x="19128" y="1123"/>
                  </a:cubicBezTo>
                  <a:cubicBezTo>
                    <a:pt x="21187" y="964"/>
                    <a:pt x="23308" y="933"/>
                    <a:pt x="25399" y="743"/>
                  </a:cubicBezTo>
                  <a:cubicBezTo>
                    <a:pt x="26539" y="648"/>
                    <a:pt x="27679" y="743"/>
                    <a:pt x="28819" y="616"/>
                  </a:cubicBezTo>
                  <a:cubicBezTo>
                    <a:pt x="29348" y="575"/>
                    <a:pt x="29883" y="564"/>
                    <a:pt x="30417" y="564"/>
                  </a:cubicBezTo>
                  <a:cubicBezTo>
                    <a:pt x="31128" y="564"/>
                    <a:pt x="31836" y="584"/>
                    <a:pt x="32524" y="584"/>
                  </a:cubicBezTo>
                  <a:cubicBezTo>
                    <a:pt x="32904" y="584"/>
                    <a:pt x="32904" y="14"/>
                    <a:pt x="32524" y="14"/>
                  </a:cubicBezTo>
                  <a:cubicBezTo>
                    <a:pt x="31806" y="14"/>
                    <a:pt x="31074" y="0"/>
                    <a:pt x="303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56"/>
            <p:cNvSpPr/>
            <p:nvPr/>
          </p:nvSpPr>
          <p:spPr>
            <a:xfrm>
              <a:off x="4906191" y="2129178"/>
              <a:ext cx="16807" cy="87893"/>
            </a:xfrm>
            <a:custGeom>
              <a:avLst/>
              <a:gdLst/>
              <a:ahLst/>
              <a:cxnLst/>
              <a:rect l="l" t="t" r="r" b="b"/>
              <a:pathLst>
                <a:path w="571" h="2986" extrusionOk="0">
                  <a:moveTo>
                    <a:pt x="285" y="1"/>
                  </a:moveTo>
                  <a:cubicBezTo>
                    <a:pt x="143" y="1"/>
                    <a:pt x="0" y="96"/>
                    <a:pt x="0" y="286"/>
                  </a:cubicBezTo>
                  <a:lnTo>
                    <a:pt x="0" y="2724"/>
                  </a:lnTo>
                  <a:cubicBezTo>
                    <a:pt x="0" y="2898"/>
                    <a:pt x="143" y="2986"/>
                    <a:pt x="285" y="2986"/>
                  </a:cubicBezTo>
                  <a:cubicBezTo>
                    <a:pt x="428" y="2986"/>
                    <a:pt x="570" y="2898"/>
                    <a:pt x="570" y="2724"/>
                  </a:cubicBezTo>
                  <a:lnTo>
                    <a:pt x="570" y="286"/>
                  </a:lnTo>
                  <a:cubicBezTo>
                    <a:pt x="570" y="96"/>
                    <a:pt x="428" y="1"/>
                    <a:pt x="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56"/>
            <p:cNvSpPr/>
            <p:nvPr/>
          </p:nvSpPr>
          <p:spPr>
            <a:xfrm>
              <a:off x="5377857" y="2105689"/>
              <a:ext cx="27993" cy="76649"/>
            </a:xfrm>
            <a:custGeom>
              <a:avLst/>
              <a:gdLst/>
              <a:ahLst/>
              <a:cxnLst/>
              <a:rect l="l" t="t" r="r" b="b"/>
              <a:pathLst>
                <a:path w="951" h="2604" extrusionOk="0">
                  <a:moveTo>
                    <a:pt x="660" y="2025"/>
                  </a:moveTo>
                  <a:cubicBezTo>
                    <a:pt x="662" y="2025"/>
                    <a:pt x="665" y="2026"/>
                    <a:pt x="668" y="2027"/>
                  </a:cubicBezTo>
                  <a:lnTo>
                    <a:pt x="668" y="2027"/>
                  </a:lnTo>
                  <a:cubicBezTo>
                    <a:pt x="673" y="2031"/>
                    <a:pt x="675" y="2034"/>
                    <a:pt x="666" y="2034"/>
                  </a:cubicBezTo>
                  <a:cubicBezTo>
                    <a:pt x="659" y="2027"/>
                    <a:pt x="658" y="2025"/>
                    <a:pt x="660" y="2025"/>
                  </a:cubicBezTo>
                  <a:close/>
                  <a:moveTo>
                    <a:pt x="445" y="1"/>
                  </a:moveTo>
                  <a:cubicBezTo>
                    <a:pt x="309" y="1"/>
                    <a:pt x="186" y="87"/>
                    <a:pt x="159" y="197"/>
                  </a:cubicBezTo>
                  <a:cubicBezTo>
                    <a:pt x="127" y="324"/>
                    <a:pt x="64" y="419"/>
                    <a:pt x="32" y="545"/>
                  </a:cubicBezTo>
                  <a:cubicBezTo>
                    <a:pt x="1" y="704"/>
                    <a:pt x="32" y="830"/>
                    <a:pt x="32" y="989"/>
                  </a:cubicBezTo>
                  <a:cubicBezTo>
                    <a:pt x="32" y="1242"/>
                    <a:pt x="1" y="1464"/>
                    <a:pt x="32" y="1717"/>
                  </a:cubicBezTo>
                  <a:cubicBezTo>
                    <a:pt x="64" y="2097"/>
                    <a:pt x="191" y="2604"/>
                    <a:pt x="666" y="2604"/>
                  </a:cubicBezTo>
                  <a:cubicBezTo>
                    <a:pt x="824" y="2604"/>
                    <a:pt x="951" y="2446"/>
                    <a:pt x="951" y="2319"/>
                  </a:cubicBezTo>
                  <a:cubicBezTo>
                    <a:pt x="951" y="2169"/>
                    <a:pt x="836" y="2047"/>
                    <a:pt x="689" y="2008"/>
                  </a:cubicBezTo>
                  <a:lnTo>
                    <a:pt x="689" y="2008"/>
                  </a:lnTo>
                  <a:cubicBezTo>
                    <a:pt x="678" y="1990"/>
                    <a:pt x="666" y="1970"/>
                    <a:pt x="666" y="1970"/>
                  </a:cubicBezTo>
                  <a:cubicBezTo>
                    <a:pt x="666" y="1970"/>
                    <a:pt x="666" y="1939"/>
                    <a:pt x="634" y="1939"/>
                  </a:cubicBezTo>
                  <a:cubicBezTo>
                    <a:pt x="634" y="1907"/>
                    <a:pt x="634" y="1875"/>
                    <a:pt x="634" y="1844"/>
                  </a:cubicBezTo>
                  <a:cubicBezTo>
                    <a:pt x="634" y="1812"/>
                    <a:pt x="602" y="1812"/>
                    <a:pt x="602" y="1780"/>
                  </a:cubicBezTo>
                  <a:cubicBezTo>
                    <a:pt x="602" y="1780"/>
                    <a:pt x="602" y="1776"/>
                    <a:pt x="602" y="1771"/>
                  </a:cubicBezTo>
                  <a:cubicBezTo>
                    <a:pt x="602" y="1771"/>
                    <a:pt x="602" y="1717"/>
                    <a:pt x="602" y="1717"/>
                  </a:cubicBezTo>
                  <a:cubicBezTo>
                    <a:pt x="602" y="1685"/>
                    <a:pt x="602" y="1654"/>
                    <a:pt x="602" y="1622"/>
                  </a:cubicBezTo>
                  <a:cubicBezTo>
                    <a:pt x="602" y="1400"/>
                    <a:pt x="602" y="1179"/>
                    <a:pt x="602" y="957"/>
                  </a:cubicBezTo>
                  <a:lnTo>
                    <a:pt x="602" y="767"/>
                  </a:lnTo>
                  <a:cubicBezTo>
                    <a:pt x="602" y="704"/>
                    <a:pt x="602" y="704"/>
                    <a:pt x="602" y="640"/>
                  </a:cubicBezTo>
                  <a:cubicBezTo>
                    <a:pt x="634" y="545"/>
                    <a:pt x="697" y="450"/>
                    <a:pt x="697" y="355"/>
                  </a:cubicBezTo>
                  <a:cubicBezTo>
                    <a:pt x="729" y="197"/>
                    <a:pt x="666" y="39"/>
                    <a:pt x="507" y="7"/>
                  </a:cubicBezTo>
                  <a:cubicBezTo>
                    <a:pt x="486" y="3"/>
                    <a:pt x="466" y="1"/>
                    <a:pt x="4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56"/>
            <p:cNvSpPr/>
            <p:nvPr/>
          </p:nvSpPr>
          <p:spPr>
            <a:xfrm>
              <a:off x="5812259" y="2087233"/>
              <a:ext cx="82977" cy="76472"/>
            </a:xfrm>
            <a:custGeom>
              <a:avLst/>
              <a:gdLst/>
              <a:ahLst/>
              <a:cxnLst/>
              <a:rect l="l" t="t" r="r" b="b"/>
              <a:pathLst>
                <a:path w="2819" h="2598" extrusionOk="0">
                  <a:moveTo>
                    <a:pt x="2249" y="1077"/>
                  </a:moveTo>
                  <a:cubicBezTo>
                    <a:pt x="2258" y="1077"/>
                    <a:pt x="2259" y="1080"/>
                    <a:pt x="2256" y="1084"/>
                  </a:cubicBezTo>
                  <a:lnTo>
                    <a:pt x="2256" y="1084"/>
                  </a:lnTo>
                  <a:cubicBezTo>
                    <a:pt x="2254" y="1086"/>
                    <a:pt x="2253" y="1086"/>
                    <a:pt x="2252" y="1086"/>
                  </a:cubicBezTo>
                  <a:cubicBezTo>
                    <a:pt x="2250" y="1086"/>
                    <a:pt x="2249" y="1084"/>
                    <a:pt x="2249" y="1077"/>
                  </a:cubicBezTo>
                  <a:close/>
                  <a:moveTo>
                    <a:pt x="321" y="1"/>
                  </a:moveTo>
                  <a:cubicBezTo>
                    <a:pt x="246" y="1"/>
                    <a:pt x="175" y="32"/>
                    <a:pt x="127" y="96"/>
                  </a:cubicBezTo>
                  <a:cubicBezTo>
                    <a:pt x="32" y="191"/>
                    <a:pt x="0" y="381"/>
                    <a:pt x="127" y="507"/>
                  </a:cubicBezTo>
                  <a:cubicBezTo>
                    <a:pt x="475" y="824"/>
                    <a:pt x="982" y="919"/>
                    <a:pt x="1425" y="1109"/>
                  </a:cubicBezTo>
                  <a:cubicBezTo>
                    <a:pt x="1457" y="1109"/>
                    <a:pt x="1489" y="1141"/>
                    <a:pt x="1552" y="1172"/>
                  </a:cubicBezTo>
                  <a:lnTo>
                    <a:pt x="1647" y="1204"/>
                  </a:lnTo>
                  <a:cubicBezTo>
                    <a:pt x="1739" y="1235"/>
                    <a:pt x="1801" y="1265"/>
                    <a:pt x="1891" y="1296"/>
                  </a:cubicBezTo>
                  <a:lnTo>
                    <a:pt x="1891" y="1296"/>
                  </a:lnTo>
                  <a:cubicBezTo>
                    <a:pt x="1874" y="1307"/>
                    <a:pt x="1856" y="1318"/>
                    <a:pt x="1837" y="1331"/>
                  </a:cubicBezTo>
                  <a:cubicBezTo>
                    <a:pt x="1742" y="1394"/>
                    <a:pt x="1647" y="1457"/>
                    <a:pt x="1552" y="1489"/>
                  </a:cubicBezTo>
                  <a:cubicBezTo>
                    <a:pt x="1520" y="1521"/>
                    <a:pt x="1457" y="1552"/>
                    <a:pt x="1394" y="1584"/>
                  </a:cubicBezTo>
                  <a:cubicBezTo>
                    <a:pt x="1394" y="1584"/>
                    <a:pt x="1339" y="1602"/>
                    <a:pt x="1340" y="1611"/>
                  </a:cubicBezTo>
                  <a:lnTo>
                    <a:pt x="1340" y="1611"/>
                  </a:lnTo>
                  <a:cubicBezTo>
                    <a:pt x="1335" y="1614"/>
                    <a:pt x="1330" y="1616"/>
                    <a:pt x="1330" y="1616"/>
                  </a:cubicBezTo>
                  <a:cubicBezTo>
                    <a:pt x="1014" y="1742"/>
                    <a:pt x="507" y="1901"/>
                    <a:pt x="507" y="2312"/>
                  </a:cubicBezTo>
                  <a:cubicBezTo>
                    <a:pt x="507" y="2502"/>
                    <a:pt x="650" y="2597"/>
                    <a:pt x="792" y="2597"/>
                  </a:cubicBezTo>
                  <a:cubicBezTo>
                    <a:pt x="935" y="2597"/>
                    <a:pt x="1077" y="2502"/>
                    <a:pt x="1077" y="2312"/>
                  </a:cubicBezTo>
                  <a:cubicBezTo>
                    <a:pt x="1077" y="2324"/>
                    <a:pt x="1077" y="2344"/>
                    <a:pt x="1077" y="2344"/>
                  </a:cubicBezTo>
                  <a:cubicBezTo>
                    <a:pt x="1140" y="2312"/>
                    <a:pt x="1204" y="2281"/>
                    <a:pt x="1267" y="2249"/>
                  </a:cubicBezTo>
                  <a:cubicBezTo>
                    <a:pt x="1283" y="2249"/>
                    <a:pt x="1291" y="2241"/>
                    <a:pt x="1291" y="2237"/>
                  </a:cubicBezTo>
                  <a:lnTo>
                    <a:pt x="1291" y="2237"/>
                  </a:lnTo>
                  <a:lnTo>
                    <a:pt x="1330" y="2217"/>
                  </a:lnTo>
                  <a:cubicBezTo>
                    <a:pt x="1362" y="2217"/>
                    <a:pt x="1394" y="2186"/>
                    <a:pt x="1425" y="2186"/>
                  </a:cubicBezTo>
                  <a:cubicBezTo>
                    <a:pt x="1520" y="2154"/>
                    <a:pt x="1615" y="2122"/>
                    <a:pt x="1679" y="2059"/>
                  </a:cubicBezTo>
                  <a:cubicBezTo>
                    <a:pt x="1869" y="1996"/>
                    <a:pt x="2027" y="1869"/>
                    <a:pt x="2217" y="1742"/>
                  </a:cubicBezTo>
                  <a:cubicBezTo>
                    <a:pt x="2376" y="1647"/>
                    <a:pt x="2566" y="1584"/>
                    <a:pt x="2692" y="1457"/>
                  </a:cubicBezTo>
                  <a:cubicBezTo>
                    <a:pt x="2756" y="1362"/>
                    <a:pt x="2819" y="1204"/>
                    <a:pt x="2724" y="1109"/>
                  </a:cubicBezTo>
                  <a:cubicBezTo>
                    <a:pt x="2597" y="919"/>
                    <a:pt x="2407" y="856"/>
                    <a:pt x="2217" y="761"/>
                  </a:cubicBezTo>
                  <a:cubicBezTo>
                    <a:pt x="2027" y="697"/>
                    <a:pt x="1869" y="666"/>
                    <a:pt x="1679" y="602"/>
                  </a:cubicBezTo>
                  <a:cubicBezTo>
                    <a:pt x="1679" y="599"/>
                    <a:pt x="1679" y="596"/>
                    <a:pt x="1679" y="594"/>
                  </a:cubicBezTo>
                  <a:lnTo>
                    <a:pt x="1679" y="594"/>
                  </a:lnTo>
                  <a:cubicBezTo>
                    <a:pt x="1689" y="599"/>
                    <a:pt x="1699" y="602"/>
                    <a:pt x="1710" y="602"/>
                  </a:cubicBezTo>
                  <a:cubicBezTo>
                    <a:pt x="1689" y="602"/>
                    <a:pt x="1682" y="588"/>
                    <a:pt x="1680" y="588"/>
                  </a:cubicBezTo>
                  <a:cubicBezTo>
                    <a:pt x="1679" y="588"/>
                    <a:pt x="1679" y="590"/>
                    <a:pt x="1679" y="594"/>
                  </a:cubicBezTo>
                  <a:lnTo>
                    <a:pt x="1679" y="594"/>
                  </a:lnTo>
                  <a:cubicBezTo>
                    <a:pt x="1661" y="584"/>
                    <a:pt x="1647" y="571"/>
                    <a:pt x="1647" y="571"/>
                  </a:cubicBezTo>
                  <a:cubicBezTo>
                    <a:pt x="1615" y="571"/>
                    <a:pt x="1584" y="539"/>
                    <a:pt x="1552" y="539"/>
                  </a:cubicBezTo>
                  <a:cubicBezTo>
                    <a:pt x="1489" y="507"/>
                    <a:pt x="1457" y="507"/>
                    <a:pt x="1394" y="476"/>
                  </a:cubicBezTo>
                  <a:cubicBezTo>
                    <a:pt x="1267" y="444"/>
                    <a:pt x="1172" y="412"/>
                    <a:pt x="1045" y="349"/>
                  </a:cubicBezTo>
                  <a:cubicBezTo>
                    <a:pt x="919" y="317"/>
                    <a:pt x="855" y="286"/>
                    <a:pt x="760" y="222"/>
                  </a:cubicBezTo>
                  <a:cubicBezTo>
                    <a:pt x="729" y="222"/>
                    <a:pt x="665" y="191"/>
                    <a:pt x="634" y="159"/>
                  </a:cubicBezTo>
                  <a:lnTo>
                    <a:pt x="539" y="96"/>
                  </a:lnTo>
                  <a:cubicBezTo>
                    <a:pt x="475" y="32"/>
                    <a:pt x="396" y="1"/>
                    <a:pt x="3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56"/>
            <p:cNvSpPr/>
            <p:nvPr/>
          </p:nvSpPr>
          <p:spPr>
            <a:xfrm>
              <a:off x="5203543" y="1872888"/>
              <a:ext cx="346803" cy="185470"/>
            </a:xfrm>
            <a:custGeom>
              <a:avLst/>
              <a:gdLst/>
              <a:ahLst/>
              <a:cxnLst/>
              <a:rect l="l" t="t" r="r" b="b"/>
              <a:pathLst>
                <a:path w="11782" h="6301" extrusionOk="0">
                  <a:moveTo>
                    <a:pt x="9466" y="570"/>
                  </a:moveTo>
                  <a:cubicBezTo>
                    <a:pt x="9830" y="570"/>
                    <a:pt x="10196" y="588"/>
                    <a:pt x="10563" y="629"/>
                  </a:cubicBezTo>
                  <a:lnTo>
                    <a:pt x="10563" y="629"/>
                  </a:lnTo>
                  <a:cubicBezTo>
                    <a:pt x="10567" y="745"/>
                    <a:pt x="10568" y="856"/>
                    <a:pt x="10610" y="981"/>
                  </a:cubicBezTo>
                  <a:cubicBezTo>
                    <a:pt x="10641" y="1171"/>
                    <a:pt x="10673" y="1329"/>
                    <a:pt x="10705" y="1519"/>
                  </a:cubicBezTo>
                  <a:cubicBezTo>
                    <a:pt x="10705" y="1899"/>
                    <a:pt x="10736" y="2247"/>
                    <a:pt x="10800" y="2627"/>
                  </a:cubicBezTo>
                  <a:cubicBezTo>
                    <a:pt x="10863" y="2976"/>
                    <a:pt x="10895" y="3324"/>
                    <a:pt x="10958" y="3704"/>
                  </a:cubicBezTo>
                  <a:cubicBezTo>
                    <a:pt x="10990" y="3894"/>
                    <a:pt x="11053" y="4084"/>
                    <a:pt x="11085" y="4306"/>
                  </a:cubicBezTo>
                  <a:cubicBezTo>
                    <a:pt x="11116" y="4401"/>
                    <a:pt x="11116" y="4527"/>
                    <a:pt x="11148" y="4622"/>
                  </a:cubicBezTo>
                  <a:cubicBezTo>
                    <a:pt x="11211" y="4717"/>
                    <a:pt x="11211" y="4749"/>
                    <a:pt x="11085" y="4749"/>
                  </a:cubicBezTo>
                  <a:cubicBezTo>
                    <a:pt x="10895" y="4834"/>
                    <a:pt x="10620" y="4834"/>
                    <a:pt x="10374" y="4834"/>
                  </a:cubicBezTo>
                  <a:cubicBezTo>
                    <a:pt x="10251" y="4834"/>
                    <a:pt x="10135" y="4834"/>
                    <a:pt x="10040" y="4844"/>
                  </a:cubicBezTo>
                  <a:cubicBezTo>
                    <a:pt x="9628" y="4907"/>
                    <a:pt x="9248" y="5002"/>
                    <a:pt x="8836" y="5066"/>
                  </a:cubicBezTo>
                  <a:cubicBezTo>
                    <a:pt x="7981" y="5224"/>
                    <a:pt x="7094" y="5288"/>
                    <a:pt x="6208" y="5351"/>
                  </a:cubicBezTo>
                  <a:cubicBezTo>
                    <a:pt x="5353" y="5414"/>
                    <a:pt x="4466" y="5446"/>
                    <a:pt x="3611" y="5541"/>
                  </a:cubicBezTo>
                  <a:cubicBezTo>
                    <a:pt x="2977" y="5604"/>
                    <a:pt x="2344" y="5699"/>
                    <a:pt x="1679" y="5731"/>
                  </a:cubicBezTo>
                  <a:cubicBezTo>
                    <a:pt x="1628" y="5731"/>
                    <a:pt x="1574" y="5732"/>
                    <a:pt x="1518" y="5732"/>
                  </a:cubicBezTo>
                  <a:cubicBezTo>
                    <a:pt x="1295" y="5732"/>
                    <a:pt x="1052" y="5712"/>
                    <a:pt x="951" y="5509"/>
                  </a:cubicBezTo>
                  <a:cubicBezTo>
                    <a:pt x="792" y="5288"/>
                    <a:pt x="824" y="4812"/>
                    <a:pt x="824" y="4559"/>
                  </a:cubicBezTo>
                  <a:cubicBezTo>
                    <a:pt x="824" y="4211"/>
                    <a:pt x="856" y="3894"/>
                    <a:pt x="792" y="3546"/>
                  </a:cubicBezTo>
                  <a:cubicBezTo>
                    <a:pt x="729" y="3166"/>
                    <a:pt x="602" y="2817"/>
                    <a:pt x="602" y="2437"/>
                  </a:cubicBezTo>
                  <a:cubicBezTo>
                    <a:pt x="704" y="2106"/>
                    <a:pt x="621" y="1754"/>
                    <a:pt x="618" y="1415"/>
                  </a:cubicBezTo>
                  <a:lnTo>
                    <a:pt x="618" y="1415"/>
                  </a:lnTo>
                  <a:cubicBezTo>
                    <a:pt x="643" y="1415"/>
                    <a:pt x="667" y="1414"/>
                    <a:pt x="692" y="1414"/>
                  </a:cubicBezTo>
                  <a:cubicBezTo>
                    <a:pt x="858" y="1414"/>
                    <a:pt x="1025" y="1422"/>
                    <a:pt x="1191" y="1422"/>
                  </a:cubicBezTo>
                  <a:cubicBezTo>
                    <a:pt x="1343" y="1422"/>
                    <a:pt x="1495" y="1416"/>
                    <a:pt x="1647" y="1392"/>
                  </a:cubicBezTo>
                  <a:cubicBezTo>
                    <a:pt x="2122" y="1329"/>
                    <a:pt x="2566" y="1266"/>
                    <a:pt x="3041" y="1234"/>
                  </a:cubicBezTo>
                  <a:cubicBezTo>
                    <a:pt x="3896" y="1139"/>
                    <a:pt x="4782" y="1076"/>
                    <a:pt x="5638" y="949"/>
                  </a:cubicBezTo>
                  <a:cubicBezTo>
                    <a:pt x="6922" y="785"/>
                    <a:pt x="8190" y="570"/>
                    <a:pt x="9466" y="570"/>
                  </a:cubicBezTo>
                  <a:close/>
                  <a:moveTo>
                    <a:pt x="9444" y="1"/>
                  </a:moveTo>
                  <a:cubicBezTo>
                    <a:pt x="8122" y="1"/>
                    <a:pt x="6792" y="223"/>
                    <a:pt x="5479" y="410"/>
                  </a:cubicBezTo>
                  <a:cubicBezTo>
                    <a:pt x="4592" y="505"/>
                    <a:pt x="3737" y="601"/>
                    <a:pt x="2851" y="664"/>
                  </a:cubicBezTo>
                  <a:cubicBezTo>
                    <a:pt x="2439" y="696"/>
                    <a:pt x="2059" y="759"/>
                    <a:pt x="1679" y="822"/>
                  </a:cubicBezTo>
                  <a:cubicBezTo>
                    <a:pt x="1441" y="854"/>
                    <a:pt x="1204" y="854"/>
                    <a:pt x="970" y="854"/>
                  </a:cubicBezTo>
                  <a:cubicBezTo>
                    <a:pt x="737" y="854"/>
                    <a:pt x="507" y="854"/>
                    <a:pt x="285" y="886"/>
                  </a:cubicBezTo>
                  <a:cubicBezTo>
                    <a:pt x="127" y="917"/>
                    <a:pt x="64" y="1044"/>
                    <a:pt x="64" y="1171"/>
                  </a:cubicBezTo>
                  <a:cubicBezTo>
                    <a:pt x="0" y="1551"/>
                    <a:pt x="159" y="1931"/>
                    <a:pt x="32" y="2279"/>
                  </a:cubicBezTo>
                  <a:cubicBezTo>
                    <a:pt x="16" y="2342"/>
                    <a:pt x="18" y="2399"/>
                    <a:pt x="33" y="2447"/>
                  </a:cubicBezTo>
                  <a:lnTo>
                    <a:pt x="33" y="2447"/>
                  </a:lnTo>
                  <a:cubicBezTo>
                    <a:pt x="66" y="3108"/>
                    <a:pt x="317" y="3707"/>
                    <a:pt x="285" y="4401"/>
                  </a:cubicBezTo>
                  <a:cubicBezTo>
                    <a:pt x="254" y="4844"/>
                    <a:pt x="222" y="5604"/>
                    <a:pt x="539" y="5953"/>
                  </a:cubicBezTo>
                  <a:cubicBezTo>
                    <a:pt x="792" y="6301"/>
                    <a:pt x="1267" y="6301"/>
                    <a:pt x="1647" y="6301"/>
                  </a:cubicBezTo>
                  <a:cubicBezTo>
                    <a:pt x="2281" y="6301"/>
                    <a:pt x="2914" y="6206"/>
                    <a:pt x="3516" y="6111"/>
                  </a:cubicBezTo>
                  <a:cubicBezTo>
                    <a:pt x="5131" y="5953"/>
                    <a:pt x="6778" y="5921"/>
                    <a:pt x="8361" y="5699"/>
                  </a:cubicBezTo>
                  <a:cubicBezTo>
                    <a:pt x="9184" y="5604"/>
                    <a:pt x="9976" y="5446"/>
                    <a:pt x="10768" y="5351"/>
                  </a:cubicBezTo>
                  <a:cubicBezTo>
                    <a:pt x="11148" y="5319"/>
                    <a:pt x="11591" y="5351"/>
                    <a:pt x="11686" y="4939"/>
                  </a:cubicBezTo>
                  <a:cubicBezTo>
                    <a:pt x="11781" y="4591"/>
                    <a:pt x="11655" y="4211"/>
                    <a:pt x="11591" y="3894"/>
                  </a:cubicBezTo>
                  <a:cubicBezTo>
                    <a:pt x="11496" y="3482"/>
                    <a:pt x="11465" y="3039"/>
                    <a:pt x="11370" y="2627"/>
                  </a:cubicBezTo>
                  <a:cubicBezTo>
                    <a:pt x="11243" y="1867"/>
                    <a:pt x="11243" y="1076"/>
                    <a:pt x="11116" y="284"/>
                  </a:cubicBezTo>
                  <a:cubicBezTo>
                    <a:pt x="11085" y="157"/>
                    <a:pt x="10958" y="94"/>
                    <a:pt x="10831" y="94"/>
                  </a:cubicBezTo>
                  <a:cubicBezTo>
                    <a:pt x="10371" y="28"/>
                    <a:pt x="9908" y="1"/>
                    <a:pt x="94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56"/>
            <p:cNvSpPr/>
            <p:nvPr/>
          </p:nvSpPr>
          <p:spPr>
            <a:xfrm>
              <a:off x="5221087" y="1887458"/>
              <a:ext cx="316779" cy="93839"/>
            </a:xfrm>
            <a:custGeom>
              <a:avLst/>
              <a:gdLst/>
              <a:ahLst/>
              <a:cxnLst/>
              <a:rect l="l" t="t" r="r" b="b"/>
              <a:pathLst>
                <a:path w="10762" h="3188" extrusionOk="0">
                  <a:moveTo>
                    <a:pt x="10364" y="0"/>
                  </a:moveTo>
                  <a:cubicBezTo>
                    <a:pt x="10323" y="0"/>
                    <a:pt x="10279" y="13"/>
                    <a:pt x="10235" y="42"/>
                  </a:cubicBezTo>
                  <a:cubicBezTo>
                    <a:pt x="9950" y="232"/>
                    <a:pt x="9602" y="327"/>
                    <a:pt x="9285" y="486"/>
                  </a:cubicBezTo>
                  <a:cubicBezTo>
                    <a:pt x="8873" y="707"/>
                    <a:pt x="8462" y="897"/>
                    <a:pt x="8050" y="1151"/>
                  </a:cubicBezTo>
                  <a:cubicBezTo>
                    <a:pt x="7258" y="1562"/>
                    <a:pt x="6467" y="1974"/>
                    <a:pt x="5707" y="2449"/>
                  </a:cubicBezTo>
                  <a:cubicBezTo>
                    <a:pt x="5544" y="2542"/>
                    <a:pt x="5467" y="2601"/>
                    <a:pt x="5338" y="2601"/>
                  </a:cubicBezTo>
                  <a:cubicBezTo>
                    <a:pt x="5290" y="2601"/>
                    <a:pt x="5236" y="2593"/>
                    <a:pt x="5168" y="2576"/>
                  </a:cubicBezTo>
                  <a:cubicBezTo>
                    <a:pt x="4947" y="2512"/>
                    <a:pt x="4757" y="2417"/>
                    <a:pt x="4535" y="2354"/>
                  </a:cubicBezTo>
                  <a:cubicBezTo>
                    <a:pt x="4060" y="2196"/>
                    <a:pt x="3648" y="1974"/>
                    <a:pt x="3173" y="1752"/>
                  </a:cubicBezTo>
                  <a:cubicBezTo>
                    <a:pt x="2761" y="1562"/>
                    <a:pt x="2318" y="1404"/>
                    <a:pt x="1875" y="1214"/>
                  </a:cubicBezTo>
                  <a:cubicBezTo>
                    <a:pt x="1463" y="1024"/>
                    <a:pt x="988" y="897"/>
                    <a:pt x="640" y="612"/>
                  </a:cubicBezTo>
                  <a:cubicBezTo>
                    <a:pt x="582" y="568"/>
                    <a:pt x="520" y="549"/>
                    <a:pt x="459" y="549"/>
                  </a:cubicBezTo>
                  <a:cubicBezTo>
                    <a:pt x="217" y="549"/>
                    <a:pt x="0" y="847"/>
                    <a:pt x="228" y="1024"/>
                  </a:cubicBezTo>
                  <a:cubicBezTo>
                    <a:pt x="545" y="1277"/>
                    <a:pt x="925" y="1436"/>
                    <a:pt x="1305" y="1594"/>
                  </a:cubicBezTo>
                  <a:cubicBezTo>
                    <a:pt x="1843" y="1816"/>
                    <a:pt x="2381" y="2006"/>
                    <a:pt x="2888" y="2259"/>
                  </a:cubicBezTo>
                  <a:cubicBezTo>
                    <a:pt x="3363" y="2481"/>
                    <a:pt x="3806" y="2734"/>
                    <a:pt x="4313" y="2892"/>
                  </a:cubicBezTo>
                  <a:cubicBezTo>
                    <a:pt x="4624" y="2977"/>
                    <a:pt x="5009" y="3187"/>
                    <a:pt x="5359" y="3187"/>
                  </a:cubicBezTo>
                  <a:cubicBezTo>
                    <a:pt x="5401" y="3187"/>
                    <a:pt x="5444" y="3184"/>
                    <a:pt x="5485" y="3177"/>
                  </a:cubicBezTo>
                  <a:cubicBezTo>
                    <a:pt x="5865" y="3146"/>
                    <a:pt x="6213" y="2797"/>
                    <a:pt x="6530" y="2607"/>
                  </a:cubicBezTo>
                  <a:cubicBezTo>
                    <a:pt x="6973" y="2354"/>
                    <a:pt x="7417" y="2069"/>
                    <a:pt x="7892" y="1847"/>
                  </a:cubicBezTo>
                  <a:cubicBezTo>
                    <a:pt x="8367" y="1626"/>
                    <a:pt x="8810" y="1372"/>
                    <a:pt x="9285" y="1151"/>
                  </a:cubicBezTo>
                  <a:cubicBezTo>
                    <a:pt x="9665" y="929"/>
                    <a:pt x="10140" y="802"/>
                    <a:pt x="10520" y="549"/>
                  </a:cubicBezTo>
                  <a:cubicBezTo>
                    <a:pt x="10762" y="388"/>
                    <a:pt x="10594" y="0"/>
                    <a:pt x="103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56"/>
            <p:cNvSpPr/>
            <p:nvPr/>
          </p:nvSpPr>
          <p:spPr>
            <a:xfrm>
              <a:off x="4990993" y="2398538"/>
              <a:ext cx="295527" cy="78886"/>
            </a:xfrm>
            <a:custGeom>
              <a:avLst/>
              <a:gdLst/>
              <a:ahLst/>
              <a:cxnLst/>
              <a:rect l="l" t="t" r="r" b="b"/>
              <a:pathLst>
                <a:path w="10040" h="2680" extrusionOk="0">
                  <a:moveTo>
                    <a:pt x="6517" y="573"/>
                  </a:moveTo>
                  <a:cubicBezTo>
                    <a:pt x="6994" y="575"/>
                    <a:pt x="7482" y="586"/>
                    <a:pt x="7950" y="635"/>
                  </a:cubicBezTo>
                  <a:cubicBezTo>
                    <a:pt x="8203" y="635"/>
                    <a:pt x="8425" y="667"/>
                    <a:pt x="8647" y="730"/>
                  </a:cubicBezTo>
                  <a:cubicBezTo>
                    <a:pt x="8742" y="762"/>
                    <a:pt x="8837" y="794"/>
                    <a:pt x="8932" y="857"/>
                  </a:cubicBezTo>
                  <a:cubicBezTo>
                    <a:pt x="9122" y="984"/>
                    <a:pt x="9122" y="920"/>
                    <a:pt x="8932" y="1015"/>
                  </a:cubicBezTo>
                  <a:cubicBezTo>
                    <a:pt x="8393" y="1269"/>
                    <a:pt x="7791" y="1522"/>
                    <a:pt x="7221" y="1649"/>
                  </a:cubicBezTo>
                  <a:cubicBezTo>
                    <a:pt x="6525" y="1807"/>
                    <a:pt x="5796" y="1997"/>
                    <a:pt x="5068" y="2061"/>
                  </a:cubicBezTo>
                  <a:cubicBezTo>
                    <a:pt x="4714" y="2100"/>
                    <a:pt x="4358" y="2115"/>
                    <a:pt x="4000" y="2115"/>
                  </a:cubicBezTo>
                  <a:cubicBezTo>
                    <a:pt x="3204" y="2115"/>
                    <a:pt x="2403" y="2041"/>
                    <a:pt x="1616" y="1997"/>
                  </a:cubicBezTo>
                  <a:cubicBezTo>
                    <a:pt x="1489" y="1997"/>
                    <a:pt x="634" y="1966"/>
                    <a:pt x="634" y="1776"/>
                  </a:cubicBezTo>
                  <a:cubicBezTo>
                    <a:pt x="603" y="1554"/>
                    <a:pt x="1584" y="1332"/>
                    <a:pt x="1743" y="1300"/>
                  </a:cubicBezTo>
                  <a:cubicBezTo>
                    <a:pt x="2408" y="1142"/>
                    <a:pt x="3073" y="1047"/>
                    <a:pt x="3738" y="920"/>
                  </a:cubicBezTo>
                  <a:cubicBezTo>
                    <a:pt x="4561" y="762"/>
                    <a:pt x="5448" y="667"/>
                    <a:pt x="6303" y="667"/>
                  </a:cubicBezTo>
                  <a:cubicBezTo>
                    <a:pt x="6398" y="667"/>
                    <a:pt x="6470" y="629"/>
                    <a:pt x="6517" y="573"/>
                  </a:cubicBezTo>
                  <a:close/>
                  <a:moveTo>
                    <a:pt x="6759" y="0"/>
                  </a:moveTo>
                  <a:cubicBezTo>
                    <a:pt x="6543" y="0"/>
                    <a:pt x="6327" y="2"/>
                    <a:pt x="6113" y="2"/>
                  </a:cubicBezTo>
                  <a:cubicBezTo>
                    <a:pt x="6010" y="2"/>
                    <a:pt x="5935" y="44"/>
                    <a:pt x="5888" y="105"/>
                  </a:cubicBezTo>
                  <a:lnTo>
                    <a:pt x="5888" y="105"/>
                  </a:lnTo>
                  <a:cubicBezTo>
                    <a:pt x="5069" y="135"/>
                    <a:pt x="4238" y="251"/>
                    <a:pt x="3453" y="414"/>
                  </a:cubicBezTo>
                  <a:cubicBezTo>
                    <a:pt x="2724" y="572"/>
                    <a:pt x="1964" y="635"/>
                    <a:pt x="1236" y="857"/>
                  </a:cubicBezTo>
                  <a:cubicBezTo>
                    <a:pt x="824" y="984"/>
                    <a:pt x="159" y="1174"/>
                    <a:pt x="64" y="1681"/>
                  </a:cubicBezTo>
                  <a:cubicBezTo>
                    <a:pt x="1" y="2124"/>
                    <a:pt x="413" y="2377"/>
                    <a:pt x="793" y="2472"/>
                  </a:cubicBezTo>
                  <a:cubicBezTo>
                    <a:pt x="1268" y="2599"/>
                    <a:pt x="1743" y="2567"/>
                    <a:pt x="2249" y="2599"/>
                  </a:cubicBezTo>
                  <a:cubicBezTo>
                    <a:pt x="2984" y="2599"/>
                    <a:pt x="3719" y="2680"/>
                    <a:pt x="4454" y="2680"/>
                  </a:cubicBezTo>
                  <a:cubicBezTo>
                    <a:pt x="4637" y="2680"/>
                    <a:pt x="4821" y="2675"/>
                    <a:pt x="5005" y="2662"/>
                  </a:cubicBezTo>
                  <a:cubicBezTo>
                    <a:pt x="5416" y="2631"/>
                    <a:pt x="5796" y="2536"/>
                    <a:pt x="6176" y="2472"/>
                  </a:cubicBezTo>
                  <a:cubicBezTo>
                    <a:pt x="6683" y="2346"/>
                    <a:pt x="7190" y="2282"/>
                    <a:pt x="7696" y="2124"/>
                  </a:cubicBezTo>
                  <a:cubicBezTo>
                    <a:pt x="8077" y="1997"/>
                    <a:pt x="8425" y="1839"/>
                    <a:pt x="8805" y="1681"/>
                  </a:cubicBezTo>
                  <a:cubicBezTo>
                    <a:pt x="9058" y="1585"/>
                    <a:pt x="9407" y="1490"/>
                    <a:pt x="9565" y="1269"/>
                  </a:cubicBezTo>
                  <a:cubicBezTo>
                    <a:pt x="10040" y="699"/>
                    <a:pt x="9153" y="255"/>
                    <a:pt x="8678" y="160"/>
                  </a:cubicBezTo>
                  <a:cubicBezTo>
                    <a:pt x="8061" y="18"/>
                    <a:pt x="7407" y="0"/>
                    <a:pt x="67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56"/>
            <p:cNvSpPr/>
            <p:nvPr/>
          </p:nvSpPr>
          <p:spPr>
            <a:xfrm>
              <a:off x="5518616" y="2281387"/>
              <a:ext cx="362109" cy="64639"/>
            </a:xfrm>
            <a:custGeom>
              <a:avLst/>
              <a:gdLst/>
              <a:ahLst/>
              <a:cxnLst/>
              <a:rect l="l" t="t" r="r" b="b"/>
              <a:pathLst>
                <a:path w="12302" h="2196" extrusionOk="0">
                  <a:moveTo>
                    <a:pt x="11927" y="0"/>
                  </a:moveTo>
                  <a:cubicBezTo>
                    <a:pt x="11881" y="0"/>
                    <a:pt x="11831" y="17"/>
                    <a:pt x="11781" y="55"/>
                  </a:cubicBezTo>
                  <a:cubicBezTo>
                    <a:pt x="11655" y="118"/>
                    <a:pt x="11496" y="118"/>
                    <a:pt x="11401" y="182"/>
                  </a:cubicBezTo>
                  <a:cubicBezTo>
                    <a:pt x="11180" y="245"/>
                    <a:pt x="10990" y="340"/>
                    <a:pt x="10800" y="403"/>
                  </a:cubicBezTo>
                  <a:cubicBezTo>
                    <a:pt x="10451" y="562"/>
                    <a:pt x="10103" y="657"/>
                    <a:pt x="9755" y="752"/>
                  </a:cubicBezTo>
                  <a:cubicBezTo>
                    <a:pt x="9628" y="815"/>
                    <a:pt x="9501" y="847"/>
                    <a:pt x="9375" y="878"/>
                  </a:cubicBezTo>
                  <a:cubicBezTo>
                    <a:pt x="9248" y="910"/>
                    <a:pt x="9153" y="942"/>
                    <a:pt x="9026" y="942"/>
                  </a:cubicBezTo>
                  <a:cubicBezTo>
                    <a:pt x="9003" y="937"/>
                    <a:pt x="8983" y="935"/>
                    <a:pt x="8966" y="934"/>
                  </a:cubicBezTo>
                  <a:lnTo>
                    <a:pt x="8966" y="934"/>
                  </a:lnTo>
                  <a:cubicBezTo>
                    <a:pt x="8918" y="832"/>
                    <a:pt x="8852" y="735"/>
                    <a:pt x="8836" y="720"/>
                  </a:cubicBezTo>
                  <a:cubicBezTo>
                    <a:pt x="8737" y="651"/>
                    <a:pt x="8613" y="625"/>
                    <a:pt x="8480" y="625"/>
                  </a:cubicBezTo>
                  <a:cubicBezTo>
                    <a:pt x="8188" y="625"/>
                    <a:pt x="7850" y="750"/>
                    <a:pt x="7633" y="815"/>
                  </a:cubicBezTo>
                  <a:cubicBezTo>
                    <a:pt x="7474" y="878"/>
                    <a:pt x="7284" y="910"/>
                    <a:pt x="7126" y="974"/>
                  </a:cubicBezTo>
                  <a:cubicBezTo>
                    <a:pt x="6999" y="1037"/>
                    <a:pt x="6873" y="1100"/>
                    <a:pt x="6746" y="1132"/>
                  </a:cubicBezTo>
                  <a:cubicBezTo>
                    <a:pt x="6691" y="1148"/>
                    <a:pt x="6635" y="1154"/>
                    <a:pt x="6580" y="1154"/>
                  </a:cubicBezTo>
                  <a:cubicBezTo>
                    <a:pt x="6414" y="1154"/>
                    <a:pt x="6247" y="1100"/>
                    <a:pt x="6081" y="1100"/>
                  </a:cubicBezTo>
                  <a:cubicBezTo>
                    <a:pt x="5923" y="1100"/>
                    <a:pt x="5764" y="1132"/>
                    <a:pt x="5606" y="1164"/>
                  </a:cubicBezTo>
                  <a:cubicBezTo>
                    <a:pt x="5384" y="1164"/>
                    <a:pt x="5289" y="1132"/>
                    <a:pt x="5068" y="1037"/>
                  </a:cubicBezTo>
                  <a:cubicBezTo>
                    <a:pt x="4975" y="997"/>
                    <a:pt x="4882" y="979"/>
                    <a:pt x="4789" y="979"/>
                  </a:cubicBezTo>
                  <a:cubicBezTo>
                    <a:pt x="4660" y="979"/>
                    <a:pt x="4531" y="1013"/>
                    <a:pt x="4403" y="1069"/>
                  </a:cubicBezTo>
                  <a:cubicBezTo>
                    <a:pt x="4149" y="1164"/>
                    <a:pt x="3928" y="1290"/>
                    <a:pt x="3674" y="1417"/>
                  </a:cubicBezTo>
                  <a:cubicBezTo>
                    <a:pt x="3589" y="1473"/>
                    <a:pt x="3429" y="1580"/>
                    <a:pt x="3328" y="1580"/>
                  </a:cubicBezTo>
                  <a:cubicBezTo>
                    <a:pt x="3316" y="1580"/>
                    <a:pt x="3304" y="1579"/>
                    <a:pt x="3294" y="1575"/>
                  </a:cubicBezTo>
                  <a:cubicBezTo>
                    <a:pt x="3136" y="1544"/>
                    <a:pt x="3167" y="1449"/>
                    <a:pt x="3167" y="1322"/>
                  </a:cubicBezTo>
                  <a:cubicBezTo>
                    <a:pt x="3065" y="851"/>
                    <a:pt x="2804" y="684"/>
                    <a:pt x="2473" y="684"/>
                  </a:cubicBezTo>
                  <a:cubicBezTo>
                    <a:pt x="1779" y="684"/>
                    <a:pt x="779" y="1414"/>
                    <a:pt x="286" y="1607"/>
                  </a:cubicBezTo>
                  <a:cubicBezTo>
                    <a:pt x="0" y="1721"/>
                    <a:pt x="75" y="2195"/>
                    <a:pt x="347" y="2195"/>
                  </a:cubicBezTo>
                  <a:cubicBezTo>
                    <a:pt x="377" y="2195"/>
                    <a:pt x="409" y="2189"/>
                    <a:pt x="444" y="2177"/>
                  </a:cubicBezTo>
                  <a:cubicBezTo>
                    <a:pt x="694" y="2066"/>
                    <a:pt x="1993" y="1272"/>
                    <a:pt x="2436" y="1272"/>
                  </a:cubicBezTo>
                  <a:cubicBezTo>
                    <a:pt x="2497" y="1272"/>
                    <a:pt x="2543" y="1287"/>
                    <a:pt x="2566" y="1322"/>
                  </a:cubicBezTo>
                  <a:cubicBezTo>
                    <a:pt x="2661" y="1449"/>
                    <a:pt x="2629" y="1702"/>
                    <a:pt x="2724" y="1860"/>
                  </a:cubicBezTo>
                  <a:cubicBezTo>
                    <a:pt x="2787" y="2019"/>
                    <a:pt x="2946" y="2145"/>
                    <a:pt x="3136" y="2177"/>
                  </a:cubicBezTo>
                  <a:cubicBezTo>
                    <a:pt x="3169" y="2182"/>
                    <a:pt x="3203" y="2184"/>
                    <a:pt x="3237" y="2184"/>
                  </a:cubicBezTo>
                  <a:cubicBezTo>
                    <a:pt x="3646" y="2184"/>
                    <a:pt x="4054" y="1848"/>
                    <a:pt x="4434" y="1702"/>
                  </a:cubicBezTo>
                  <a:cubicBezTo>
                    <a:pt x="4555" y="1642"/>
                    <a:pt x="4650" y="1620"/>
                    <a:pt x="4752" y="1620"/>
                  </a:cubicBezTo>
                  <a:cubicBezTo>
                    <a:pt x="4810" y="1620"/>
                    <a:pt x="4871" y="1627"/>
                    <a:pt x="4941" y="1639"/>
                  </a:cubicBezTo>
                  <a:cubicBezTo>
                    <a:pt x="5099" y="1702"/>
                    <a:pt x="5194" y="1734"/>
                    <a:pt x="5353" y="1765"/>
                  </a:cubicBezTo>
                  <a:cubicBezTo>
                    <a:pt x="5651" y="1765"/>
                    <a:pt x="5927" y="1695"/>
                    <a:pt x="6238" y="1695"/>
                  </a:cubicBezTo>
                  <a:cubicBezTo>
                    <a:pt x="6290" y="1695"/>
                    <a:pt x="6343" y="1697"/>
                    <a:pt x="6398" y="1702"/>
                  </a:cubicBezTo>
                  <a:cubicBezTo>
                    <a:pt x="6452" y="1709"/>
                    <a:pt x="6506" y="1712"/>
                    <a:pt x="6558" y="1712"/>
                  </a:cubicBezTo>
                  <a:cubicBezTo>
                    <a:pt x="6994" y="1712"/>
                    <a:pt x="7367" y="1495"/>
                    <a:pt x="7791" y="1354"/>
                  </a:cubicBezTo>
                  <a:cubicBezTo>
                    <a:pt x="7890" y="1329"/>
                    <a:pt x="8241" y="1304"/>
                    <a:pt x="8419" y="1249"/>
                  </a:cubicBezTo>
                  <a:lnTo>
                    <a:pt x="8419" y="1249"/>
                  </a:lnTo>
                  <a:cubicBezTo>
                    <a:pt x="8440" y="1301"/>
                    <a:pt x="8470" y="1348"/>
                    <a:pt x="8488" y="1385"/>
                  </a:cubicBezTo>
                  <a:cubicBezTo>
                    <a:pt x="8604" y="1501"/>
                    <a:pt x="8769" y="1544"/>
                    <a:pt x="8952" y="1544"/>
                  </a:cubicBezTo>
                  <a:cubicBezTo>
                    <a:pt x="9318" y="1544"/>
                    <a:pt x="9755" y="1375"/>
                    <a:pt x="10008" y="1290"/>
                  </a:cubicBezTo>
                  <a:cubicBezTo>
                    <a:pt x="10356" y="1164"/>
                    <a:pt x="10736" y="1037"/>
                    <a:pt x="11085" y="910"/>
                  </a:cubicBezTo>
                  <a:cubicBezTo>
                    <a:pt x="11401" y="783"/>
                    <a:pt x="11781" y="720"/>
                    <a:pt x="12067" y="530"/>
                  </a:cubicBezTo>
                  <a:cubicBezTo>
                    <a:pt x="12302" y="373"/>
                    <a:pt x="12148" y="0"/>
                    <a:pt x="119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56"/>
            <p:cNvSpPr/>
            <p:nvPr/>
          </p:nvSpPr>
          <p:spPr>
            <a:xfrm>
              <a:off x="5510227" y="2393328"/>
              <a:ext cx="136372" cy="34292"/>
            </a:xfrm>
            <a:custGeom>
              <a:avLst/>
              <a:gdLst/>
              <a:ahLst/>
              <a:cxnLst/>
              <a:rect l="l" t="t" r="r" b="b"/>
              <a:pathLst>
                <a:path w="4633" h="1165" extrusionOk="0">
                  <a:moveTo>
                    <a:pt x="3761" y="0"/>
                  </a:moveTo>
                  <a:cubicBezTo>
                    <a:pt x="3576" y="0"/>
                    <a:pt x="3410" y="74"/>
                    <a:pt x="3262" y="147"/>
                  </a:cubicBezTo>
                  <a:cubicBezTo>
                    <a:pt x="3167" y="179"/>
                    <a:pt x="3104" y="242"/>
                    <a:pt x="3009" y="274"/>
                  </a:cubicBezTo>
                  <a:cubicBezTo>
                    <a:pt x="2960" y="299"/>
                    <a:pt x="2891" y="323"/>
                    <a:pt x="2833" y="348"/>
                  </a:cubicBezTo>
                  <a:lnTo>
                    <a:pt x="2833" y="348"/>
                  </a:lnTo>
                  <a:cubicBezTo>
                    <a:pt x="2809" y="332"/>
                    <a:pt x="2782" y="319"/>
                    <a:pt x="2756" y="306"/>
                  </a:cubicBezTo>
                  <a:cubicBezTo>
                    <a:pt x="2692" y="242"/>
                    <a:pt x="2629" y="179"/>
                    <a:pt x="2566" y="116"/>
                  </a:cubicBezTo>
                  <a:cubicBezTo>
                    <a:pt x="2519" y="69"/>
                    <a:pt x="2439" y="40"/>
                    <a:pt x="2362" y="40"/>
                  </a:cubicBezTo>
                  <a:cubicBezTo>
                    <a:pt x="2334" y="40"/>
                    <a:pt x="2306" y="44"/>
                    <a:pt x="2281" y="52"/>
                  </a:cubicBezTo>
                  <a:cubicBezTo>
                    <a:pt x="1932" y="147"/>
                    <a:pt x="1647" y="337"/>
                    <a:pt x="1331" y="496"/>
                  </a:cubicBezTo>
                  <a:cubicBezTo>
                    <a:pt x="1178" y="551"/>
                    <a:pt x="1043" y="576"/>
                    <a:pt x="911" y="576"/>
                  </a:cubicBezTo>
                  <a:cubicBezTo>
                    <a:pt x="742" y="576"/>
                    <a:pt x="576" y="535"/>
                    <a:pt x="381" y="464"/>
                  </a:cubicBezTo>
                  <a:cubicBezTo>
                    <a:pt x="357" y="452"/>
                    <a:pt x="332" y="447"/>
                    <a:pt x="306" y="447"/>
                  </a:cubicBezTo>
                  <a:cubicBezTo>
                    <a:pt x="190" y="447"/>
                    <a:pt x="58" y="551"/>
                    <a:pt x="32" y="654"/>
                  </a:cubicBezTo>
                  <a:cubicBezTo>
                    <a:pt x="1" y="812"/>
                    <a:pt x="96" y="939"/>
                    <a:pt x="254" y="1002"/>
                  </a:cubicBezTo>
                  <a:cubicBezTo>
                    <a:pt x="474" y="1103"/>
                    <a:pt x="708" y="1165"/>
                    <a:pt x="945" y="1165"/>
                  </a:cubicBezTo>
                  <a:cubicBezTo>
                    <a:pt x="1083" y="1165"/>
                    <a:pt x="1223" y="1144"/>
                    <a:pt x="1362" y="1097"/>
                  </a:cubicBezTo>
                  <a:cubicBezTo>
                    <a:pt x="1692" y="960"/>
                    <a:pt x="1974" y="751"/>
                    <a:pt x="2292" y="636"/>
                  </a:cubicBezTo>
                  <a:lnTo>
                    <a:pt x="2292" y="636"/>
                  </a:lnTo>
                  <a:cubicBezTo>
                    <a:pt x="2321" y="663"/>
                    <a:pt x="2349" y="690"/>
                    <a:pt x="2376" y="717"/>
                  </a:cubicBezTo>
                  <a:cubicBezTo>
                    <a:pt x="2385" y="723"/>
                    <a:pt x="2392" y="728"/>
                    <a:pt x="2399" y="733"/>
                  </a:cubicBezTo>
                  <a:lnTo>
                    <a:pt x="2399" y="733"/>
                  </a:lnTo>
                  <a:cubicBezTo>
                    <a:pt x="2402" y="738"/>
                    <a:pt x="2404" y="743"/>
                    <a:pt x="2407" y="749"/>
                  </a:cubicBezTo>
                  <a:cubicBezTo>
                    <a:pt x="2439" y="781"/>
                    <a:pt x="2471" y="844"/>
                    <a:pt x="2534" y="876"/>
                  </a:cubicBezTo>
                  <a:cubicBezTo>
                    <a:pt x="2600" y="920"/>
                    <a:pt x="2673" y="937"/>
                    <a:pt x="2748" y="937"/>
                  </a:cubicBezTo>
                  <a:cubicBezTo>
                    <a:pt x="2892" y="937"/>
                    <a:pt x="3043" y="875"/>
                    <a:pt x="3167" y="812"/>
                  </a:cubicBezTo>
                  <a:cubicBezTo>
                    <a:pt x="3357" y="749"/>
                    <a:pt x="3516" y="622"/>
                    <a:pt x="3674" y="591"/>
                  </a:cubicBezTo>
                  <a:cubicBezTo>
                    <a:pt x="3709" y="579"/>
                    <a:pt x="3731" y="572"/>
                    <a:pt x="3748" y="572"/>
                  </a:cubicBezTo>
                  <a:cubicBezTo>
                    <a:pt x="3778" y="572"/>
                    <a:pt x="3792" y="594"/>
                    <a:pt x="3833" y="654"/>
                  </a:cubicBezTo>
                  <a:cubicBezTo>
                    <a:pt x="3928" y="749"/>
                    <a:pt x="3991" y="812"/>
                    <a:pt x="4086" y="876"/>
                  </a:cubicBezTo>
                  <a:cubicBezTo>
                    <a:pt x="4141" y="914"/>
                    <a:pt x="4195" y="931"/>
                    <a:pt x="4245" y="931"/>
                  </a:cubicBezTo>
                  <a:cubicBezTo>
                    <a:pt x="4483" y="931"/>
                    <a:pt x="4633" y="558"/>
                    <a:pt x="4371" y="401"/>
                  </a:cubicBezTo>
                  <a:cubicBezTo>
                    <a:pt x="4308" y="337"/>
                    <a:pt x="4276" y="242"/>
                    <a:pt x="4213" y="179"/>
                  </a:cubicBezTo>
                  <a:cubicBezTo>
                    <a:pt x="4118" y="116"/>
                    <a:pt x="4023" y="52"/>
                    <a:pt x="3928" y="21"/>
                  </a:cubicBezTo>
                  <a:cubicBezTo>
                    <a:pt x="3870" y="6"/>
                    <a:pt x="3815" y="0"/>
                    <a:pt x="37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56"/>
            <p:cNvSpPr/>
            <p:nvPr/>
          </p:nvSpPr>
          <p:spPr>
            <a:xfrm>
              <a:off x="5664966" y="2395653"/>
              <a:ext cx="276895" cy="45742"/>
            </a:xfrm>
            <a:custGeom>
              <a:avLst/>
              <a:gdLst/>
              <a:ahLst/>
              <a:cxnLst/>
              <a:rect l="l" t="t" r="r" b="b"/>
              <a:pathLst>
                <a:path w="9407" h="1554" extrusionOk="0">
                  <a:moveTo>
                    <a:pt x="8926" y="1"/>
                  </a:moveTo>
                  <a:cubicBezTo>
                    <a:pt x="8585" y="1"/>
                    <a:pt x="8267" y="140"/>
                    <a:pt x="7950" y="227"/>
                  </a:cubicBezTo>
                  <a:cubicBezTo>
                    <a:pt x="7443" y="322"/>
                    <a:pt x="6936" y="385"/>
                    <a:pt x="6429" y="512"/>
                  </a:cubicBezTo>
                  <a:cubicBezTo>
                    <a:pt x="5954" y="607"/>
                    <a:pt x="5511" y="765"/>
                    <a:pt x="5068" y="923"/>
                  </a:cubicBezTo>
                  <a:cubicBezTo>
                    <a:pt x="4946" y="950"/>
                    <a:pt x="4819" y="977"/>
                    <a:pt x="4698" y="977"/>
                  </a:cubicBezTo>
                  <a:cubicBezTo>
                    <a:pt x="4536" y="977"/>
                    <a:pt x="4385" y="929"/>
                    <a:pt x="4276" y="765"/>
                  </a:cubicBezTo>
                  <a:cubicBezTo>
                    <a:pt x="4149" y="638"/>
                    <a:pt x="4149" y="385"/>
                    <a:pt x="4086" y="227"/>
                  </a:cubicBezTo>
                  <a:cubicBezTo>
                    <a:pt x="4054" y="100"/>
                    <a:pt x="3928" y="5"/>
                    <a:pt x="3801" y="5"/>
                  </a:cubicBezTo>
                  <a:cubicBezTo>
                    <a:pt x="3516" y="5"/>
                    <a:pt x="3294" y="132"/>
                    <a:pt x="3041" y="322"/>
                  </a:cubicBezTo>
                  <a:cubicBezTo>
                    <a:pt x="2934" y="402"/>
                    <a:pt x="2783" y="526"/>
                    <a:pt x="2625" y="526"/>
                  </a:cubicBezTo>
                  <a:cubicBezTo>
                    <a:pt x="2595" y="526"/>
                    <a:pt x="2564" y="522"/>
                    <a:pt x="2534" y="512"/>
                  </a:cubicBezTo>
                  <a:cubicBezTo>
                    <a:pt x="2376" y="480"/>
                    <a:pt x="2312" y="322"/>
                    <a:pt x="2186" y="258"/>
                  </a:cubicBezTo>
                  <a:cubicBezTo>
                    <a:pt x="2097" y="185"/>
                    <a:pt x="2009" y="159"/>
                    <a:pt x="1917" y="159"/>
                  </a:cubicBezTo>
                  <a:cubicBezTo>
                    <a:pt x="1812" y="159"/>
                    <a:pt x="1703" y="193"/>
                    <a:pt x="1584" y="227"/>
                  </a:cubicBezTo>
                  <a:cubicBezTo>
                    <a:pt x="1172" y="353"/>
                    <a:pt x="792" y="448"/>
                    <a:pt x="349" y="448"/>
                  </a:cubicBezTo>
                  <a:cubicBezTo>
                    <a:pt x="1" y="448"/>
                    <a:pt x="1" y="1018"/>
                    <a:pt x="381" y="1018"/>
                  </a:cubicBezTo>
                  <a:cubicBezTo>
                    <a:pt x="729" y="1018"/>
                    <a:pt x="1109" y="987"/>
                    <a:pt x="1489" y="860"/>
                  </a:cubicBezTo>
                  <a:cubicBezTo>
                    <a:pt x="1575" y="860"/>
                    <a:pt x="1793" y="729"/>
                    <a:pt x="1879" y="729"/>
                  </a:cubicBezTo>
                  <a:cubicBezTo>
                    <a:pt x="1888" y="729"/>
                    <a:pt x="1895" y="731"/>
                    <a:pt x="1901" y="733"/>
                  </a:cubicBezTo>
                  <a:cubicBezTo>
                    <a:pt x="1932" y="733"/>
                    <a:pt x="2091" y="923"/>
                    <a:pt x="2154" y="987"/>
                  </a:cubicBezTo>
                  <a:cubicBezTo>
                    <a:pt x="2284" y="1061"/>
                    <a:pt x="2436" y="1092"/>
                    <a:pt x="2590" y="1092"/>
                  </a:cubicBezTo>
                  <a:cubicBezTo>
                    <a:pt x="2699" y="1092"/>
                    <a:pt x="2809" y="1076"/>
                    <a:pt x="2914" y="1050"/>
                  </a:cubicBezTo>
                  <a:cubicBezTo>
                    <a:pt x="3163" y="975"/>
                    <a:pt x="3373" y="725"/>
                    <a:pt x="3605" y="621"/>
                  </a:cubicBezTo>
                  <a:lnTo>
                    <a:pt x="3605" y="621"/>
                  </a:lnTo>
                  <a:cubicBezTo>
                    <a:pt x="3691" y="948"/>
                    <a:pt x="3817" y="1251"/>
                    <a:pt x="4149" y="1430"/>
                  </a:cubicBezTo>
                  <a:cubicBezTo>
                    <a:pt x="4317" y="1519"/>
                    <a:pt x="4492" y="1554"/>
                    <a:pt x="4668" y="1554"/>
                  </a:cubicBezTo>
                  <a:cubicBezTo>
                    <a:pt x="4992" y="1554"/>
                    <a:pt x="5319" y="1438"/>
                    <a:pt x="5606" y="1335"/>
                  </a:cubicBezTo>
                  <a:cubicBezTo>
                    <a:pt x="6176" y="1113"/>
                    <a:pt x="6809" y="987"/>
                    <a:pt x="7411" y="892"/>
                  </a:cubicBezTo>
                  <a:cubicBezTo>
                    <a:pt x="7665" y="828"/>
                    <a:pt x="7950" y="797"/>
                    <a:pt x="8203" y="733"/>
                  </a:cubicBezTo>
                  <a:cubicBezTo>
                    <a:pt x="8488" y="670"/>
                    <a:pt x="8741" y="575"/>
                    <a:pt x="9026" y="575"/>
                  </a:cubicBezTo>
                  <a:cubicBezTo>
                    <a:pt x="9037" y="576"/>
                    <a:pt x="9047" y="576"/>
                    <a:pt x="9056" y="576"/>
                  </a:cubicBezTo>
                  <a:cubicBezTo>
                    <a:pt x="9406" y="576"/>
                    <a:pt x="9396" y="36"/>
                    <a:pt x="9026" y="5"/>
                  </a:cubicBezTo>
                  <a:cubicBezTo>
                    <a:pt x="8993" y="2"/>
                    <a:pt x="8959" y="1"/>
                    <a:pt x="89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2" name="Google Shape;2062;p56"/>
          <p:cNvGrpSpPr/>
          <p:nvPr/>
        </p:nvGrpSpPr>
        <p:grpSpPr>
          <a:xfrm>
            <a:off x="6858173" y="1675202"/>
            <a:ext cx="1293874" cy="987220"/>
            <a:chOff x="6858173" y="1675202"/>
            <a:chExt cx="1293874" cy="987220"/>
          </a:xfrm>
        </p:grpSpPr>
        <p:sp>
          <p:nvSpPr>
            <p:cNvPr id="2063" name="Google Shape;2063;p56"/>
            <p:cNvSpPr/>
            <p:nvPr/>
          </p:nvSpPr>
          <p:spPr>
            <a:xfrm>
              <a:off x="6858173" y="1675202"/>
              <a:ext cx="1293874" cy="987220"/>
            </a:xfrm>
            <a:custGeom>
              <a:avLst/>
              <a:gdLst/>
              <a:ahLst/>
              <a:cxnLst/>
              <a:rect l="l" t="t" r="r" b="b"/>
              <a:pathLst>
                <a:path w="43957" h="33539" extrusionOk="0">
                  <a:moveTo>
                    <a:pt x="1267" y="1"/>
                  </a:moveTo>
                  <a:lnTo>
                    <a:pt x="0" y="32588"/>
                  </a:lnTo>
                  <a:lnTo>
                    <a:pt x="42690" y="33538"/>
                  </a:lnTo>
                  <a:lnTo>
                    <a:pt x="43957" y="983"/>
                  </a:lnTo>
                  <a:lnTo>
                    <a:pt x="1267" y="1"/>
                  </a:lnTo>
                  <a:close/>
                </a:path>
              </a:pathLst>
            </a:custGeom>
            <a:solidFill>
              <a:srgbClr val="D3BC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56"/>
            <p:cNvSpPr/>
            <p:nvPr/>
          </p:nvSpPr>
          <p:spPr>
            <a:xfrm>
              <a:off x="6888933" y="1675202"/>
              <a:ext cx="1263115" cy="191151"/>
            </a:xfrm>
            <a:custGeom>
              <a:avLst/>
              <a:gdLst/>
              <a:ahLst/>
              <a:cxnLst/>
              <a:rect l="l" t="t" r="r" b="b"/>
              <a:pathLst>
                <a:path w="42912" h="6494" extrusionOk="0">
                  <a:moveTo>
                    <a:pt x="222" y="1"/>
                  </a:moveTo>
                  <a:lnTo>
                    <a:pt x="0" y="5511"/>
                  </a:lnTo>
                  <a:lnTo>
                    <a:pt x="42722" y="6493"/>
                  </a:lnTo>
                  <a:lnTo>
                    <a:pt x="42912" y="983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C397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56"/>
            <p:cNvSpPr/>
            <p:nvPr/>
          </p:nvSpPr>
          <p:spPr>
            <a:xfrm>
              <a:off x="7004524" y="1991834"/>
              <a:ext cx="570509" cy="480497"/>
            </a:xfrm>
            <a:custGeom>
              <a:avLst/>
              <a:gdLst/>
              <a:ahLst/>
              <a:cxnLst/>
              <a:rect l="l" t="t" r="r" b="b"/>
              <a:pathLst>
                <a:path w="19382" h="16324" extrusionOk="0">
                  <a:moveTo>
                    <a:pt x="8906" y="0"/>
                  </a:moveTo>
                  <a:cubicBezTo>
                    <a:pt x="8057" y="0"/>
                    <a:pt x="7271" y="199"/>
                    <a:pt x="6461" y="423"/>
                  </a:cubicBezTo>
                  <a:cubicBezTo>
                    <a:pt x="4750" y="866"/>
                    <a:pt x="3009" y="1563"/>
                    <a:pt x="1710" y="2830"/>
                  </a:cubicBezTo>
                  <a:cubicBezTo>
                    <a:pt x="412" y="4128"/>
                    <a:pt x="0" y="6314"/>
                    <a:pt x="222" y="8087"/>
                  </a:cubicBezTo>
                  <a:cubicBezTo>
                    <a:pt x="348" y="9005"/>
                    <a:pt x="728" y="9829"/>
                    <a:pt x="1362" y="10494"/>
                  </a:cubicBezTo>
                  <a:cubicBezTo>
                    <a:pt x="1679" y="10842"/>
                    <a:pt x="2059" y="11127"/>
                    <a:pt x="2439" y="11349"/>
                  </a:cubicBezTo>
                  <a:cubicBezTo>
                    <a:pt x="2692" y="11507"/>
                    <a:pt x="2914" y="11634"/>
                    <a:pt x="3167" y="11792"/>
                  </a:cubicBezTo>
                  <a:cubicBezTo>
                    <a:pt x="3294" y="11887"/>
                    <a:pt x="3579" y="12014"/>
                    <a:pt x="3674" y="12141"/>
                  </a:cubicBezTo>
                  <a:cubicBezTo>
                    <a:pt x="3733" y="12249"/>
                    <a:pt x="3822" y="12293"/>
                    <a:pt x="3911" y="12293"/>
                  </a:cubicBezTo>
                  <a:cubicBezTo>
                    <a:pt x="4111" y="12293"/>
                    <a:pt x="4312" y="12074"/>
                    <a:pt x="4180" y="11856"/>
                  </a:cubicBezTo>
                  <a:cubicBezTo>
                    <a:pt x="4054" y="11666"/>
                    <a:pt x="3864" y="11571"/>
                    <a:pt x="3674" y="11444"/>
                  </a:cubicBezTo>
                  <a:cubicBezTo>
                    <a:pt x="3294" y="11222"/>
                    <a:pt x="2945" y="11001"/>
                    <a:pt x="2597" y="10779"/>
                  </a:cubicBezTo>
                  <a:cubicBezTo>
                    <a:pt x="1869" y="10304"/>
                    <a:pt x="1299" y="9670"/>
                    <a:pt x="982" y="8847"/>
                  </a:cubicBezTo>
                  <a:cubicBezTo>
                    <a:pt x="475" y="7422"/>
                    <a:pt x="728" y="5490"/>
                    <a:pt x="1457" y="4160"/>
                  </a:cubicBezTo>
                  <a:cubicBezTo>
                    <a:pt x="1900" y="3337"/>
                    <a:pt x="2565" y="2798"/>
                    <a:pt x="3357" y="2323"/>
                  </a:cubicBezTo>
                  <a:cubicBezTo>
                    <a:pt x="4054" y="1848"/>
                    <a:pt x="4750" y="1500"/>
                    <a:pt x="5542" y="1247"/>
                  </a:cubicBezTo>
                  <a:cubicBezTo>
                    <a:pt x="6366" y="993"/>
                    <a:pt x="7189" y="771"/>
                    <a:pt x="8044" y="645"/>
                  </a:cubicBezTo>
                  <a:cubicBezTo>
                    <a:pt x="8325" y="596"/>
                    <a:pt x="8607" y="578"/>
                    <a:pt x="8888" y="578"/>
                  </a:cubicBezTo>
                  <a:cubicBezTo>
                    <a:pt x="9525" y="578"/>
                    <a:pt x="10162" y="674"/>
                    <a:pt x="10799" y="740"/>
                  </a:cubicBezTo>
                  <a:cubicBezTo>
                    <a:pt x="12604" y="898"/>
                    <a:pt x="14410" y="1310"/>
                    <a:pt x="15993" y="2228"/>
                  </a:cubicBezTo>
                  <a:cubicBezTo>
                    <a:pt x="17386" y="3052"/>
                    <a:pt x="18558" y="4160"/>
                    <a:pt x="18716" y="5870"/>
                  </a:cubicBezTo>
                  <a:cubicBezTo>
                    <a:pt x="18875" y="7517"/>
                    <a:pt x="18178" y="9005"/>
                    <a:pt x="16975" y="10114"/>
                  </a:cubicBezTo>
                  <a:cubicBezTo>
                    <a:pt x="16341" y="10684"/>
                    <a:pt x="15581" y="11127"/>
                    <a:pt x="14853" y="11571"/>
                  </a:cubicBezTo>
                  <a:cubicBezTo>
                    <a:pt x="14061" y="12046"/>
                    <a:pt x="13238" y="12489"/>
                    <a:pt x="12414" y="12869"/>
                  </a:cubicBezTo>
                  <a:cubicBezTo>
                    <a:pt x="11528" y="13249"/>
                    <a:pt x="10483" y="13629"/>
                    <a:pt x="9532" y="13692"/>
                  </a:cubicBezTo>
                  <a:cubicBezTo>
                    <a:pt x="9471" y="13695"/>
                    <a:pt x="9409" y="13696"/>
                    <a:pt x="9346" y="13696"/>
                  </a:cubicBezTo>
                  <a:cubicBezTo>
                    <a:pt x="8846" y="13696"/>
                    <a:pt x="8321" y="13633"/>
                    <a:pt x="7809" y="13633"/>
                  </a:cubicBezTo>
                  <a:cubicBezTo>
                    <a:pt x="7466" y="13633"/>
                    <a:pt x="7129" y="13661"/>
                    <a:pt x="6809" y="13756"/>
                  </a:cubicBezTo>
                  <a:cubicBezTo>
                    <a:pt x="6397" y="13851"/>
                    <a:pt x="6049" y="14072"/>
                    <a:pt x="5637" y="14231"/>
                  </a:cubicBezTo>
                  <a:cubicBezTo>
                    <a:pt x="5162" y="14421"/>
                    <a:pt x="4655" y="14579"/>
                    <a:pt x="4149" y="14769"/>
                  </a:cubicBezTo>
                  <a:cubicBezTo>
                    <a:pt x="3705" y="14927"/>
                    <a:pt x="3262" y="15086"/>
                    <a:pt x="2850" y="15244"/>
                  </a:cubicBezTo>
                  <a:cubicBezTo>
                    <a:pt x="2656" y="15309"/>
                    <a:pt x="2476" y="15359"/>
                    <a:pt x="2301" y="15424"/>
                  </a:cubicBezTo>
                  <a:lnTo>
                    <a:pt x="2301" y="15424"/>
                  </a:lnTo>
                  <a:cubicBezTo>
                    <a:pt x="2527" y="15173"/>
                    <a:pt x="2752" y="14918"/>
                    <a:pt x="2977" y="14642"/>
                  </a:cubicBezTo>
                  <a:cubicBezTo>
                    <a:pt x="3357" y="14167"/>
                    <a:pt x="3864" y="13534"/>
                    <a:pt x="3990" y="12901"/>
                  </a:cubicBezTo>
                  <a:cubicBezTo>
                    <a:pt x="4048" y="12689"/>
                    <a:pt x="3872" y="12547"/>
                    <a:pt x="3703" y="12547"/>
                  </a:cubicBezTo>
                  <a:cubicBezTo>
                    <a:pt x="3594" y="12547"/>
                    <a:pt x="3489" y="12606"/>
                    <a:pt x="3452" y="12742"/>
                  </a:cubicBezTo>
                  <a:cubicBezTo>
                    <a:pt x="3389" y="13091"/>
                    <a:pt x="3104" y="13439"/>
                    <a:pt x="2914" y="13756"/>
                  </a:cubicBezTo>
                  <a:cubicBezTo>
                    <a:pt x="2660" y="14136"/>
                    <a:pt x="2344" y="14516"/>
                    <a:pt x="2027" y="14864"/>
                  </a:cubicBezTo>
                  <a:cubicBezTo>
                    <a:pt x="1742" y="15181"/>
                    <a:pt x="1140" y="15561"/>
                    <a:pt x="1108" y="16036"/>
                  </a:cubicBezTo>
                  <a:cubicBezTo>
                    <a:pt x="1077" y="16194"/>
                    <a:pt x="1235" y="16321"/>
                    <a:pt x="1394" y="16321"/>
                  </a:cubicBezTo>
                  <a:cubicBezTo>
                    <a:pt x="1416" y="16323"/>
                    <a:pt x="1437" y="16324"/>
                    <a:pt x="1459" y="16324"/>
                  </a:cubicBezTo>
                  <a:cubicBezTo>
                    <a:pt x="1814" y="16324"/>
                    <a:pt x="2142" y="16092"/>
                    <a:pt x="2470" y="15973"/>
                  </a:cubicBezTo>
                  <a:cubicBezTo>
                    <a:pt x="2977" y="15783"/>
                    <a:pt x="3484" y="15624"/>
                    <a:pt x="3990" y="15434"/>
                  </a:cubicBezTo>
                  <a:cubicBezTo>
                    <a:pt x="4877" y="15117"/>
                    <a:pt x="5732" y="14769"/>
                    <a:pt x="6619" y="14421"/>
                  </a:cubicBezTo>
                  <a:cubicBezTo>
                    <a:pt x="7010" y="14253"/>
                    <a:pt x="7438" y="14209"/>
                    <a:pt x="7876" y="14209"/>
                  </a:cubicBezTo>
                  <a:cubicBezTo>
                    <a:pt x="8369" y="14209"/>
                    <a:pt x="8876" y="14265"/>
                    <a:pt x="9355" y="14265"/>
                  </a:cubicBezTo>
                  <a:cubicBezTo>
                    <a:pt x="9415" y="14265"/>
                    <a:pt x="9474" y="14264"/>
                    <a:pt x="9532" y="14262"/>
                  </a:cubicBezTo>
                  <a:cubicBezTo>
                    <a:pt x="10451" y="14199"/>
                    <a:pt x="11433" y="13882"/>
                    <a:pt x="12288" y="13534"/>
                  </a:cubicBezTo>
                  <a:cubicBezTo>
                    <a:pt x="13206" y="13154"/>
                    <a:pt x="14061" y="12711"/>
                    <a:pt x="14916" y="12204"/>
                  </a:cubicBezTo>
                  <a:cubicBezTo>
                    <a:pt x="15708" y="11761"/>
                    <a:pt x="16500" y="11286"/>
                    <a:pt x="17196" y="10684"/>
                  </a:cubicBezTo>
                  <a:cubicBezTo>
                    <a:pt x="18463" y="9607"/>
                    <a:pt x="19287" y="8119"/>
                    <a:pt x="19318" y="6472"/>
                  </a:cubicBezTo>
                  <a:cubicBezTo>
                    <a:pt x="19382" y="4857"/>
                    <a:pt x="18621" y="3400"/>
                    <a:pt x="17386" y="2450"/>
                  </a:cubicBezTo>
                  <a:cubicBezTo>
                    <a:pt x="15898" y="1310"/>
                    <a:pt x="13966" y="581"/>
                    <a:pt x="12161" y="296"/>
                  </a:cubicBezTo>
                  <a:cubicBezTo>
                    <a:pt x="11179" y="170"/>
                    <a:pt x="10198" y="75"/>
                    <a:pt x="9247" y="11"/>
                  </a:cubicBezTo>
                  <a:cubicBezTo>
                    <a:pt x="9132" y="4"/>
                    <a:pt x="9019" y="0"/>
                    <a:pt x="89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56"/>
            <p:cNvSpPr/>
            <p:nvPr/>
          </p:nvSpPr>
          <p:spPr>
            <a:xfrm>
              <a:off x="7413729" y="1998398"/>
              <a:ext cx="622727" cy="488915"/>
            </a:xfrm>
            <a:custGeom>
              <a:avLst/>
              <a:gdLst/>
              <a:ahLst/>
              <a:cxnLst/>
              <a:rect l="l" t="t" r="r" b="b"/>
              <a:pathLst>
                <a:path w="21156" h="16610" extrusionOk="0">
                  <a:moveTo>
                    <a:pt x="8613" y="1"/>
                  </a:moveTo>
                  <a:cubicBezTo>
                    <a:pt x="7677" y="1"/>
                    <a:pt x="6748" y="109"/>
                    <a:pt x="5860" y="390"/>
                  </a:cubicBezTo>
                  <a:cubicBezTo>
                    <a:pt x="3928" y="992"/>
                    <a:pt x="2313" y="2544"/>
                    <a:pt x="1331" y="4317"/>
                  </a:cubicBezTo>
                  <a:cubicBezTo>
                    <a:pt x="1078" y="4760"/>
                    <a:pt x="856" y="5267"/>
                    <a:pt x="666" y="5774"/>
                  </a:cubicBezTo>
                  <a:cubicBezTo>
                    <a:pt x="412" y="6312"/>
                    <a:pt x="349" y="6882"/>
                    <a:pt x="286" y="7484"/>
                  </a:cubicBezTo>
                  <a:cubicBezTo>
                    <a:pt x="191" y="8561"/>
                    <a:pt x="1" y="9511"/>
                    <a:pt x="539" y="10556"/>
                  </a:cubicBezTo>
                  <a:cubicBezTo>
                    <a:pt x="1078" y="11538"/>
                    <a:pt x="1996" y="12266"/>
                    <a:pt x="2819" y="12994"/>
                  </a:cubicBezTo>
                  <a:cubicBezTo>
                    <a:pt x="3769" y="13786"/>
                    <a:pt x="4719" y="14673"/>
                    <a:pt x="5860" y="15148"/>
                  </a:cubicBezTo>
                  <a:cubicBezTo>
                    <a:pt x="6936" y="15655"/>
                    <a:pt x="8203" y="15781"/>
                    <a:pt x="9375" y="15813"/>
                  </a:cubicBezTo>
                  <a:cubicBezTo>
                    <a:pt x="9676" y="15813"/>
                    <a:pt x="9969" y="15821"/>
                    <a:pt x="10262" y="15821"/>
                  </a:cubicBezTo>
                  <a:cubicBezTo>
                    <a:pt x="10555" y="15821"/>
                    <a:pt x="10847" y="15813"/>
                    <a:pt x="11148" y="15781"/>
                  </a:cubicBezTo>
                  <a:cubicBezTo>
                    <a:pt x="11845" y="15655"/>
                    <a:pt x="12573" y="15591"/>
                    <a:pt x="13302" y="15496"/>
                  </a:cubicBezTo>
                  <a:cubicBezTo>
                    <a:pt x="13428" y="15496"/>
                    <a:pt x="13555" y="15433"/>
                    <a:pt x="13587" y="15275"/>
                  </a:cubicBezTo>
                  <a:cubicBezTo>
                    <a:pt x="13587" y="15275"/>
                    <a:pt x="13587" y="15243"/>
                    <a:pt x="13619" y="15211"/>
                  </a:cubicBezTo>
                  <a:cubicBezTo>
                    <a:pt x="13675" y="15004"/>
                    <a:pt x="13497" y="14865"/>
                    <a:pt x="13323" y="14865"/>
                  </a:cubicBezTo>
                  <a:cubicBezTo>
                    <a:pt x="13250" y="14865"/>
                    <a:pt x="13177" y="14890"/>
                    <a:pt x="13123" y="14945"/>
                  </a:cubicBezTo>
                  <a:lnTo>
                    <a:pt x="13123" y="14945"/>
                  </a:lnTo>
                  <a:cubicBezTo>
                    <a:pt x="12251" y="15044"/>
                    <a:pt x="11335" y="15246"/>
                    <a:pt x="10439" y="15246"/>
                  </a:cubicBezTo>
                  <a:cubicBezTo>
                    <a:pt x="10380" y="15246"/>
                    <a:pt x="10321" y="15245"/>
                    <a:pt x="10262" y="15243"/>
                  </a:cubicBezTo>
                  <a:cubicBezTo>
                    <a:pt x="9248" y="15243"/>
                    <a:pt x="8235" y="15211"/>
                    <a:pt x="7221" y="14989"/>
                  </a:cubicBezTo>
                  <a:cubicBezTo>
                    <a:pt x="5258" y="14546"/>
                    <a:pt x="3674" y="13058"/>
                    <a:pt x="2249" y="11728"/>
                  </a:cubicBezTo>
                  <a:cubicBezTo>
                    <a:pt x="1584" y="11094"/>
                    <a:pt x="919" y="10366"/>
                    <a:pt x="761" y="9416"/>
                  </a:cubicBezTo>
                  <a:cubicBezTo>
                    <a:pt x="634" y="8846"/>
                    <a:pt x="793" y="8307"/>
                    <a:pt x="856" y="7769"/>
                  </a:cubicBezTo>
                  <a:cubicBezTo>
                    <a:pt x="888" y="7199"/>
                    <a:pt x="919" y="6629"/>
                    <a:pt x="1141" y="6122"/>
                  </a:cubicBezTo>
                  <a:cubicBezTo>
                    <a:pt x="1838" y="4254"/>
                    <a:pt x="3104" y="2449"/>
                    <a:pt x="4846" y="1435"/>
                  </a:cubicBezTo>
                  <a:cubicBezTo>
                    <a:pt x="5960" y="789"/>
                    <a:pt x="7246" y="582"/>
                    <a:pt x="8528" y="582"/>
                  </a:cubicBezTo>
                  <a:cubicBezTo>
                    <a:pt x="9069" y="582"/>
                    <a:pt x="9609" y="619"/>
                    <a:pt x="10135" y="675"/>
                  </a:cubicBezTo>
                  <a:cubicBezTo>
                    <a:pt x="11085" y="770"/>
                    <a:pt x="12035" y="928"/>
                    <a:pt x="12953" y="1182"/>
                  </a:cubicBezTo>
                  <a:cubicBezTo>
                    <a:pt x="13935" y="1435"/>
                    <a:pt x="14949" y="1689"/>
                    <a:pt x="15835" y="2195"/>
                  </a:cubicBezTo>
                  <a:cubicBezTo>
                    <a:pt x="17450" y="3082"/>
                    <a:pt x="19097" y="3969"/>
                    <a:pt x="19952" y="5710"/>
                  </a:cubicBezTo>
                  <a:cubicBezTo>
                    <a:pt x="20807" y="7452"/>
                    <a:pt x="20364" y="9416"/>
                    <a:pt x="19414" y="11031"/>
                  </a:cubicBezTo>
                  <a:cubicBezTo>
                    <a:pt x="19161" y="11474"/>
                    <a:pt x="18907" y="11886"/>
                    <a:pt x="18527" y="12266"/>
                  </a:cubicBezTo>
                  <a:cubicBezTo>
                    <a:pt x="18211" y="12614"/>
                    <a:pt x="17799" y="12868"/>
                    <a:pt x="17419" y="13153"/>
                  </a:cubicBezTo>
                  <a:cubicBezTo>
                    <a:pt x="17260" y="13279"/>
                    <a:pt x="17070" y="13406"/>
                    <a:pt x="16880" y="13501"/>
                  </a:cubicBezTo>
                  <a:cubicBezTo>
                    <a:pt x="16659" y="13596"/>
                    <a:pt x="16437" y="13596"/>
                    <a:pt x="16247" y="13659"/>
                  </a:cubicBezTo>
                  <a:cubicBezTo>
                    <a:pt x="15994" y="13754"/>
                    <a:pt x="15867" y="13976"/>
                    <a:pt x="15994" y="14229"/>
                  </a:cubicBezTo>
                  <a:cubicBezTo>
                    <a:pt x="16057" y="14356"/>
                    <a:pt x="16152" y="14451"/>
                    <a:pt x="16247" y="14514"/>
                  </a:cubicBezTo>
                  <a:cubicBezTo>
                    <a:pt x="16469" y="14704"/>
                    <a:pt x="16595" y="14863"/>
                    <a:pt x="16722" y="15116"/>
                  </a:cubicBezTo>
                  <a:cubicBezTo>
                    <a:pt x="16817" y="15338"/>
                    <a:pt x="16912" y="15560"/>
                    <a:pt x="17039" y="15781"/>
                  </a:cubicBezTo>
                  <a:cubicBezTo>
                    <a:pt x="17055" y="15831"/>
                    <a:pt x="17090" y="15890"/>
                    <a:pt x="17123" y="15944"/>
                  </a:cubicBezTo>
                  <a:lnTo>
                    <a:pt x="17123" y="15944"/>
                  </a:lnTo>
                  <a:cubicBezTo>
                    <a:pt x="16949" y="15901"/>
                    <a:pt x="16723" y="15887"/>
                    <a:pt x="16595" y="15845"/>
                  </a:cubicBezTo>
                  <a:cubicBezTo>
                    <a:pt x="16310" y="15750"/>
                    <a:pt x="16025" y="15655"/>
                    <a:pt x="15740" y="15528"/>
                  </a:cubicBezTo>
                  <a:cubicBezTo>
                    <a:pt x="15170" y="15306"/>
                    <a:pt x="14632" y="15021"/>
                    <a:pt x="14062" y="14736"/>
                  </a:cubicBezTo>
                  <a:cubicBezTo>
                    <a:pt x="14022" y="14722"/>
                    <a:pt x="13982" y="14715"/>
                    <a:pt x="13945" y="14715"/>
                  </a:cubicBezTo>
                  <a:cubicBezTo>
                    <a:pt x="13656" y="14715"/>
                    <a:pt x="13469" y="15103"/>
                    <a:pt x="13777" y="15243"/>
                  </a:cubicBezTo>
                  <a:cubicBezTo>
                    <a:pt x="14822" y="15718"/>
                    <a:pt x="15804" y="16256"/>
                    <a:pt x="16944" y="16510"/>
                  </a:cubicBezTo>
                  <a:cubicBezTo>
                    <a:pt x="17078" y="16548"/>
                    <a:pt x="17272" y="16610"/>
                    <a:pt x="17452" y="16610"/>
                  </a:cubicBezTo>
                  <a:cubicBezTo>
                    <a:pt x="17569" y="16610"/>
                    <a:pt x="17680" y="16584"/>
                    <a:pt x="17767" y="16510"/>
                  </a:cubicBezTo>
                  <a:cubicBezTo>
                    <a:pt x="18052" y="16225"/>
                    <a:pt x="17767" y="15876"/>
                    <a:pt x="17640" y="15623"/>
                  </a:cubicBezTo>
                  <a:cubicBezTo>
                    <a:pt x="17387" y="15243"/>
                    <a:pt x="17260" y="14768"/>
                    <a:pt x="16944" y="14388"/>
                  </a:cubicBezTo>
                  <a:cubicBezTo>
                    <a:pt x="16874" y="14318"/>
                    <a:pt x="16805" y="14232"/>
                    <a:pt x="16723" y="14166"/>
                  </a:cubicBezTo>
                  <a:lnTo>
                    <a:pt x="16723" y="14166"/>
                  </a:lnTo>
                  <a:cubicBezTo>
                    <a:pt x="16818" y="14134"/>
                    <a:pt x="16913" y="14103"/>
                    <a:pt x="17039" y="14071"/>
                  </a:cubicBezTo>
                  <a:cubicBezTo>
                    <a:pt x="17419" y="13913"/>
                    <a:pt x="17735" y="13628"/>
                    <a:pt x="18084" y="13374"/>
                  </a:cubicBezTo>
                  <a:cubicBezTo>
                    <a:pt x="18464" y="13089"/>
                    <a:pt x="18844" y="12836"/>
                    <a:pt x="19161" y="12456"/>
                  </a:cubicBezTo>
                  <a:cubicBezTo>
                    <a:pt x="20332" y="11031"/>
                    <a:pt x="21156" y="9067"/>
                    <a:pt x="20966" y="7199"/>
                  </a:cubicBezTo>
                  <a:cubicBezTo>
                    <a:pt x="20744" y="5235"/>
                    <a:pt x="19414" y="3684"/>
                    <a:pt x="17799" y="2607"/>
                  </a:cubicBezTo>
                  <a:cubicBezTo>
                    <a:pt x="15994" y="1435"/>
                    <a:pt x="13904" y="707"/>
                    <a:pt x="11782" y="327"/>
                  </a:cubicBezTo>
                  <a:cubicBezTo>
                    <a:pt x="10753" y="141"/>
                    <a:pt x="9679" y="1"/>
                    <a:pt x="86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56"/>
            <p:cNvSpPr/>
            <p:nvPr/>
          </p:nvSpPr>
          <p:spPr>
            <a:xfrm>
              <a:off x="7173245" y="2107337"/>
              <a:ext cx="191121" cy="152385"/>
            </a:xfrm>
            <a:custGeom>
              <a:avLst/>
              <a:gdLst/>
              <a:ahLst/>
              <a:cxnLst/>
              <a:rect l="l" t="t" r="r" b="b"/>
              <a:pathLst>
                <a:path w="6493" h="5177" extrusionOk="0">
                  <a:moveTo>
                    <a:pt x="5126" y="597"/>
                  </a:moveTo>
                  <a:cubicBezTo>
                    <a:pt x="5226" y="597"/>
                    <a:pt x="5323" y="604"/>
                    <a:pt x="5416" y="616"/>
                  </a:cubicBezTo>
                  <a:cubicBezTo>
                    <a:pt x="5394" y="616"/>
                    <a:pt x="5472" y="644"/>
                    <a:pt x="5516" y="644"/>
                  </a:cubicBezTo>
                  <a:cubicBezTo>
                    <a:pt x="5525" y="644"/>
                    <a:pt x="5532" y="643"/>
                    <a:pt x="5537" y="641"/>
                  </a:cubicBezTo>
                  <a:lnTo>
                    <a:pt x="5537" y="641"/>
                  </a:lnTo>
                  <a:cubicBezTo>
                    <a:pt x="5520" y="689"/>
                    <a:pt x="5473" y="774"/>
                    <a:pt x="5447" y="774"/>
                  </a:cubicBezTo>
                  <a:cubicBezTo>
                    <a:pt x="5352" y="933"/>
                    <a:pt x="5257" y="1091"/>
                    <a:pt x="5162" y="1249"/>
                  </a:cubicBezTo>
                  <a:cubicBezTo>
                    <a:pt x="4941" y="1566"/>
                    <a:pt x="4782" y="1914"/>
                    <a:pt x="4561" y="2263"/>
                  </a:cubicBezTo>
                  <a:cubicBezTo>
                    <a:pt x="4339" y="2611"/>
                    <a:pt x="4054" y="2896"/>
                    <a:pt x="3800" y="3213"/>
                  </a:cubicBezTo>
                  <a:cubicBezTo>
                    <a:pt x="3579" y="3530"/>
                    <a:pt x="3357" y="3846"/>
                    <a:pt x="3104" y="4163"/>
                  </a:cubicBezTo>
                  <a:cubicBezTo>
                    <a:pt x="3040" y="4226"/>
                    <a:pt x="2977" y="4321"/>
                    <a:pt x="2914" y="4385"/>
                  </a:cubicBezTo>
                  <a:cubicBezTo>
                    <a:pt x="2888" y="4435"/>
                    <a:pt x="2863" y="4466"/>
                    <a:pt x="2821" y="4492"/>
                  </a:cubicBezTo>
                  <a:lnTo>
                    <a:pt x="2821" y="4492"/>
                  </a:lnTo>
                  <a:cubicBezTo>
                    <a:pt x="2653" y="4234"/>
                    <a:pt x="2489" y="3986"/>
                    <a:pt x="2344" y="3720"/>
                  </a:cubicBezTo>
                  <a:cubicBezTo>
                    <a:pt x="2154" y="3435"/>
                    <a:pt x="1995" y="3150"/>
                    <a:pt x="1742" y="2896"/>
                  </a:cubicBezTo>
                  <a:cubicBezTo>
                    <a:pt x="1394" y="2485"/>
                    <a:pt x="792" y="2136"/>
                    <a:pt x="602" y="1598"/>
                  </a:cubicBezTo>
                  <a:cubicBezTo>
                    <a:pt x="507" y="1249"/>
                    <a:pt x="602" y="838"/>
                    <a:pt x="1014" y="838"/>
                  </a:cubicBezTo>
                  <a:cubicBezTo>
                    <a:pt x="1330" y="869"/>
                    <a:pt x="1647" y="964"/>
                    <a:pt x="1932" y="1091"/>
                  </a:cubicBezTo>
                  <a:cubicBezTo>
                    <a:pt x="2234" y="1242"/>
                    <a:pt x="2507" y="1508"/>
                    <a:pt x="2807" y="1670"/>
                  </a:cubicBezTo>
                  <a:lnTo>
                    <a:pt x="2807" y="1670"/>
                  </a:lnTo>
                  <a:cubicBezTo>
                    <a:pt x="2862" y="1812"/>
                    <a:pt x="2997" y="1883"/>
                    <a:pt x="3124" y="1883"/>
                  </a:cubicBezTo>
                  <a:cubicBezTo>
                    <a:pt x="3270" y="1883"/>
                    <a:pt x="3405" y="1788"/>
                    <a:pt x="3389" y="1598"/>
                  </a:cubicBezTo>
                  <a:cubicBezTo>
                    <a:pt x="3357" y="1503"/>
                    <a:pt x="3737" y="1249"/>
                    <a:pt x="3832" y="1186"/>
                  </a:cubicBezTo>
                  <a:cubicBezTo>
                    <a:pt x="4085" y="996"/>
                    <a:pt x="4276" y="743"/>
                    <a:pt x="4592" y="679"/>
                  </a:cubicBezTo>
                  <a:cubicBezTo>
                    <a:pt x="4773" y="619"/>
                    <a:pt x="4954" y="597"/>
                    <a:pt x="5126" y="597"/>
                  </a:cubicBezTo>
                  <a:close/>
                  <a:moveTo>
                    <a:pt x="5141" y="1"/>
                  </a:moveTo>
                  <a:cubicBezTo>
                    <a:pt x="4768" y="1"/>
                    <a:pt x="4374" y="108"/>
                    <a:pt x="4117" y="236"/>
                  </a:cubicBezTo>
                  <a:cubicBezTo>
                    <a:pt x="3800" y="426"/>
                    <a:pt x="3547" y="679"/>
                    <a:pt x="3294" y="901"/>
                  </a:cubicBezTo>
                  <a:cubicBezTo>
                    <a:pt x="3208" y="962"/>
                    <a:pt x="3108" y="1038"/>
                    <a:pt x="3020" y="1124"/>
                  </a:cubicBezTo>
                  <a:lnTo>
                    <a:pt x="3020" y="1124"/>
                  </a:lnTo>
                  <a:cubicBezTo>
                    <a:pt x="2689" y="932"/>
                    <a:pt x="2400" y="663"/>
                    <a:pt x="2059" y="521"/>
                  </a:cubicBezTo>
                  <a:cubicBezTo>
                    <a:pt x="1710" y="394"/>
                    <a:pt x="1330" y="268"/>
                    <a:pt x="950" y="268"/>
                  </a:cubicBezTo>
                  <a:cubicBezTo>
                    <a:pt x="349" y="299"/>
                    <a:pt x="0" y="774"/>
                    <a:pt x="0" y="1344"/>
                  </a:cubicBezTo>
                  <a:cubicBezTo>
                    <a:pt x="0" y="2009"/>
                    <a:pt x="507" y="2485"/>
                    <a:pt x="982" y="2928"/>
                  </a:cubicBezTo>
                  <a:cubicBezTo>
                    <a:pt x="1584" y="3498"/>
                    <a:pt x="2059" y="4290"/>
                    <a:pt x="2470" y="5018"/>
                  </a:cubicBezTo>
                  <a:cubicBezTo>
                    <a:pt x="2534" y="5113"/>
                    <a:pt x="2629" y="5176"/>
                    <a:pt x="2724" y="5176"/>
                  </a:cubicBezTo>
                  <a:cubicBezTo>
                    <a:pt x="2977" y="5176"/>
                    <a:pt x="3199" y="4955"/>
                    <a:pt x="3357" y="4765"/>
                  </a:cubicBezTo>
                  <a:cubicBezTo>
                    <a:pt x="3547" y="4511"/>
                    <a:pt x="3737" y="4290"/>
                    <a:pt x="3927" y="4036"/>
                  </a:cubicBezTo>
                  <a:cubicBezTo>
                    <a:pt x="4180" y="3688"/>
                    <a:pt x="4466" y="3340"/>
                    <a:pt x="4751" y="2991"/>
                  </a:cubicBezTo>
                  <a:cubicBezTo>
                    <a:pt x="5004" y="2675"/>
                    <a:pt x="5194" y="2295"/>
                    <a:pt x="5416" y="1946"/>
                  </a:cubicBezTo>
                  <a:cubicBezTo>
                    <a:pt x="5669" y="1503"/>
                    <a:pt x="6492" y="679"/>
                    <a:pt x="5859" y="204"/>
                  </a:cubicBezTo>
                  <a:cubicBezTo>
                    <a:pt x="5672" y="58"/>
                    <a:pt x="5412" y="1"/>
                    <a:pt x="51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56"/>
            <p:cNvSpPr/>
            <p:nvPr/>
          </p:nvSpPr>
          <p:spPr>
            <a:xfrm>
              <a:off x="7690595" y="2123379"/>
              <a:ext cx="182732" cy="180378"/>
            </a:xfrm>
            <a:custGeom>
              <a:avLst/>
              <a:gdLst/>
              <a:ahLst/>
              <a:cxnLst/>
              <a:rect l="l" t="t" r="r" b="b"/>
              <a:pathLst>
                <a:path w="6208" h="6128" extrusionOk="0">
                  <a:moveTo>
                    <a:pt x="2482" y="552"/>
                  </a:moveTo>
                  <a:cubicBezTo>
                    <a:pt x="2784" y="552"/>
                    <a:pt x="3080" y="590"/>
                    <a:pt x="3326" y="641"/>
                  </a:cubicBezTo>
                  <a:cubicBezTo>
                    <a:pt x="3801" y="768"/>
                    <a:pt x="4213" y="989"/>
                    <a:pt x="4561" y="1306"/>
                  </a:cubicBezTo>
                  <a:cubicBezTo>
                    <a:pt x="4751" y="1433"/>
                    <a:pt x="4878" y="1623"/>
                    <a:pt x="5036" y="1781"/>
                  </a:cubicBezTo>
                  <a:cubicBezTo>
                    <a:pt x="5194" y="2003"/>
                    <a:pt x="5384" y="2161"/>
                    <a:pt x="5479" y="2383"/>
                  </a:cubicBezTo>
                  <a:cubicBezTo>
                    <a:pt x="5733" y="2921"/>
                    <a:pt x="5543" y="3365"/>
                    <a:pt x="5068" y="3681"/>
                  </a:cubicBezTo>
                  <a:cubicBezTo>
                    <a:pt x="4624" y="3966"/>
                    <a:pt x="4181" y="4220"/>
                    <a:pt x="3642" y="4283"/>
                  </a:cubicBezTo>
                  <a:cubicBezTo>
                    <a:pt x="3547" y="4315"/>
                    <a:pt x="3484" y="4410"/>
                    <a:pt x="3452" y="4505"/>
                  </a:cubicBezTo>
                  <a:cubicBezTo>
                    <a:pt x="3421" y="4695"/>
                    <a:pt x="3421" y="4885"/>
                    <a:pt x="3421" y="5075"/>
                  </a:cubicBezTo>
                  <a:cubicBezTo>
                    <a:pt x="3421" y="5237"/>
                    <a:pt x="3404" y="5400"/>
                    <a:pt x="3370" y="5562"/>
                  </a:cubicBezTo>
                  <a:lnTo>
                    <a:pt x="3370" y="5562"/>
                  </a:lnTo>
                  <a:cubicBezTo>
                    <a:pt x="3337" y="5563"/>
                    <a:pt x="3304" y="5564"/>
                    <a:pt x="3272" y="5564"/>
                  </a:cubicBezTo>
                  <a:cubicBezTo>
                    <a:pt x="3094" y="5564"/>
                    <a:pt x="2925" y="5550"/>
                    <a:pt x="2756" y="5550"/>
                  </a:cubicBezTo>
                  <a:lnTo>
                    <a:pt x="2246" y="5550"/>
                  </a:lnTo>
                  <a:cubicBezTo>
                    <a:pt x="2229" y="5339"/>
                    <a:pt x="2344" y="5126"/>
                    <a:pt x="2344" y="4885"/>
                  </a:cubicBezTo>
                  <a:cubicBezTo>
                    <a:pt x="2344" y="4631"/>
                    <a:pt x="2376" y="4346"/>
                    <a:pt x="2312" y="4125"/>
                  </a:cubicBezTo>
                  <a:cubicBezTo>
                    <a:pt x="2249" y="3776"/>
                    <a:pt x="1774" y="3681"/>
                    <a:pt x="1521" y="3491"/>
                  </a:cubicBezTo>
                  <a:cubicBezTo>
                    <a:pt x="1109" y="3238"/>
                    <a:pt x="856" y="2858"/>
                    <a:pt x="792" y="2383"/>
                  </a:cubicBezTo>
                  <a:cubicBezTo>
                    <a:pt x="729" y="2035"/>
                    <a:pt x="761" y="1591"/>
                    <a:pt x="919" y="1274"/>
                  </a:cubicBezTo>
                  <a:cubicBezTo>
                    <a:pt x="1197" y="718"/>
                    <a:pt x="1852" y="552"/>
                    <a:pt x="2482" y="552"/>
                  </a:cubicBezTo>
                  <a:close/>
                  <a:moveTo>
                    <a:pt x="2472" y="0"/>
                  </a:moveTo>
                  <a:cubicBezTo>
                    <a:pt x="2012" y="0"/>
                    <a:pt x="1542" y="79"/>
                    <a:pt x="1141" y="293"/>
                  </a:cubicBezTo>
                  <a:cubicBezTo>
                    <a:pt x="254" y="736"/>
                    <a:pt x="1" y="1876"/>
                    <a:pt x="286" y="2795"/>
                  </a:cubicBezTo>
                  <a:cubicBezTo>
                    <a:pt x="444" y="3365"/>
                    <a:pt x="887" y="3840"/>
                    <a:pt x="1394" y="4125"/>
                  </a:cubicBezTo>
                  <a:cubicBezTo>
                    <a:pt x="1521" y="4188"/>
                    <a:pt x="1711" y="4220"/>
                    <a:pt x="1774" y="4315"/>
                  </a:cubicBezTo>
                  <a:cubicBezTo>
                    <a:pt x="1798" y="4315"/>
                    <a:pt x="1750" y="4208"/>
                    <a:pt x="1752" y="4208"/>
                  </a:cubicBezTo>
                  <a:lnTo>
                    <a:pt x="1752" y="4208"/>
                  </a:lnTo>
                  <a:cubicBezTo>
                    <a:pt x="1752" y="4208"/>
                    <a:pt x="1758" y="4220"/>
                    <a:pt x="1774" y="4251"/>
                  </a:cubicBezTo>
                  <a:cubicBezTo>
                    <a:pt x="1806" y="4315"/>
                    <a:pt x="1774" y="4441"/>
                    <a:pt x="1774" y="4505"/>
                  </a:cubicBezTo>
                  <a:cubicBezTo>
                    <a:pt x="1774" y="4695"/>
                    <a:pt x="1774" y="4885"/>
                    <a:pt x="1742" y="5075"/>
                  </a:cubicBezTo>
                  <a:cubicBezTo>
                    <a:pt x="1712" y="5258"/>
                    <a:pt x="1652" y="5412"/>
                    <a:pt x="1676" y="5564"/>
                  </a:cubicBezTo>
                  <a:lnTo>
                    <a:pt x="1676" y="5564"/>
                  </a:lnTo>
                  <a:cubicBezTo>
                    <a:pt x="1397" y="5653"/>
                    <a:pt x="1430" y="6120"/>
                    <a:pt x="1774" y="6120"/>
                  </a:cubicBezTo>
                  <a:lnTo>
                    <a:pt x="2819" y="6120"/>
                  </a:lnTo>
                  <a:cubicBezTo>
                    <a:pt x="2977" y="6120"/>
                    <a:pt x="3120" y="6128"/>
                    <a:pt x="3258" y="6128"/>
                  </a:cubicBezTo>
                  <a:cubicBezTo>
                    <a:pt x="3397" y="6128"/>
                    <a:pt x="3532" y="6120"/>
                    <a:pt x="3674" y="6088"/>
                  </a:cubicBezTo>
                  <a:cubicBezTo>
                    <a:pt x="3769" y="6088"/>
                    <a:pt x="3864" y="5993"/>
                    <a:pt x="3896" y="5898"/>
                  </a:cubicBezTo>
                  <a:cubicBezTo>
                    <a:pt x="3927" y="5676"/>
                    <a:pt x="3991" y="5486"/>
                    <a:pt x="3991" y="5265"/>
                  </a:cubicBezTo>
                  <a:cubicBezTo>
                    <a:pt x="4013" y="5107"/>
                    <a:pt x="3988" y="4965"/>
                    <a:pt x="3983" y="4816"/>
                  </a:cubicBezTo>
                  <a:lnTo>
                    <a:pt x="3983" y="4816"/>
                  </a:lnTo>
                  <a:cubicBezTo>
                    <a:pt x="4453" y="4707"/>
                    <a:pt x="4896" y="4500"/>
                    <a:pt x="5289" y="4220"/>
                  </a:cubicBezTo>
                  <a:cubicBezTo>
                    <a:pt x="5733" y="3935"/>
                    <a:pt x="6113" y="3586"/>
                    <a:pt x="6176" y="3016"/>
                  </a:cubicBezTo>
                  <a:cubicBezTo>
                    <a:pt x="6208" y="2446"/>
                    <a:pt x="5954" y="1971"/>
                    <a:pt x="5574" y="1560"/>
                  </a:cubicBezTo>
                  <a:cubicBezTo>
                    <a:pt x="5194" y="1116"/>
                    <a:pt x="4814" y="704"/>
                    <a:pt x="4308" y="419"/>
                  </a:cubicBezTo>
                  <a:cubicBezTo>
                    <a:pt x="3832" y="134"/>
                    <a:pt x="3262" y="39"/>
                    <a:pt x="2724" y="8"/>
                  </a:cubicBezTo>
                  <a:cubicBezTo>
                    <a:pt x="2641" y="3"/>
                    <a:pt x="2557" y="0"/>
                    <a:pt x="24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56"/>
            <p:cNvSpPr/>
            <p:nvPr/>
          </p:nvSpPr>
          <p:spPr>
            <a:xfrm>
              <a:off x="7745579" y="2305876"/>
              <a:ext cx="54102" cy="19103"/>
            </a:xfrm>
            <a:custGeom>
              <a:avLst/>
              <a:gdLst/>
              <a:ahLst/>
              <a:cxnLst/>
              <a:rect l="l" t="t" r="r" b="b"/>
              <a:pathLst>
                <a:path w="1838" h="649" extrusionOk="0">
                  <a:moveTo>
                    <a:pt x="1140" y="1"/>
                  </a:moveTo>
                  <a:cubicBezTo>
                    <a:pt x="1067" y="1"/>
                    <a:pt x="993" y="4"/>
                    <a:pt x="919" y="15"/>
                  </a:cubicBezTo>
                  <a:cubicBezTo>
                    <a:pt x="793" y="15"/>
                    <a:pt x="666" y="46"/>
                    <a:pt x="571" y="46"/>
                  </a:cubicBezTo>
                  <a:lnTo>
                    <a:pt x="476" y="78"/>
                  </a:lnTo>
                  <a:lnTo>
                    <a:pt x="286" y="78"/>
                  </a:lnTo>
                  <a:cubicBezTo>
                    <a:pt x="128" y="78"/>
                    <a:pt x="1" y="205"/>
                    <a:pt x="1" y="363"/>
                  </a:cubicBezTo>
                  <a:cubicBezTo>
                    <a:pt x="1" y="522"/>
                    <a:pt x="128" y="648"/>
                    <a:pt x="286" y="648"/>
                  </a:cubicBezTo>
                  <a:cubicBezTo>
                    <a:pt x="413" y="648"/>
                    <a:pt x="539" y="648"/>
                    <a:pt x="666" y="617"/>
                  </a:cubicBezTo>
                  <a:cubicBezTo>
                    <a:pt x="729" y="617"/>
                    <a:pt x="761" y="617"/>
                    <a:pt x="824" y="585"/>
                  </a:cubicBezTo>
                  <a:lnTo>
                    <a:pt x="919" y="585"/>
                  </a:lnTo>
                  <a:cubicBezTo>
                    <a:pt x="993" y="574"/>
                    <a:pt x="1067" y="571"/>
                    <a:pt x="1140" y="571"/>
                  </a:cubicBezTo>
                  <a:cubicBezTo>
                    <a:pt x="1285" y="571"/>
                    <a:pt x="1426" y="585"/>
                    <a:pt x="1553" y="585"/>
                  </a:cubicBezTo>
                  <a:cubicBezTo>
                    <a:pt x="1711" y="585"/>
                    <a:pt x="1838" y="458"/>
                    <a:pt x="1838" y="300"/>
                  </a:cubicBezTo>
                  <a:cubicBezTo>
                    <a:pt x="1838" y="142"/>
                    <a:pt x="1711" y="15"/>
                    <a:pt x="1553" y="15"/>
                  </a:cubicBezTo>
                  <a:cubicBezTo>
                    <a:pt x="1426" y="15"/>
                    <a:pt x="1285" y="1"/>
                    <a:pt x="11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56"/>
            <p:cNvSpPr/>
            <p:nvPr/>
          </p:nvSpPr>
          <p:spPr>
            <a:xfrm>
              <a:off x="7739987" y="2325863"/>
              <a:ext cx="54102" cy="19604"/>
            </a:xfrm>
            <a:custGeom>
              <a:avLst/>
              <a:gdLst/>
              <a:ahLst/>
              <a:cxnLst/>
              <a:rect l="l" t="t" r="r" b="b"/>
              <a:pathLst>
                <a:path w="1838" h="666" extrusionOk="0">
                  <a:moveTo>
                    <a:pt x="1553" y="1"/>
                  </a:moveTo>
                  <a:cubicBezTo>
                    <a:pt x="1141" y="1"/>
                    <a:pt x="698" y="64"/>
                    <a:pt x="286" y="64"/>
                  </a:cubicBezTo>
                  <a:cubicBezTo>
                    <a:pt x="128" y="64"/>
                    <a:pt x="1" y="191"/>
                    <a:pt x="1" y="349"/>
                  </a:cubicBezTo>
                  <a:cubicBezTo>
                    <a:pt x="1" y="508"/>
                    <a:pt x="128" y="666"/>
                    <a:pt x="286" y="666"/>
                  </a:cubicBezTo>
                  <a:cubicBezTo>
                    <a:pt x="698" y="666"/>
                    <a:pt x="1141" y="571"/>
                    <a:pt x="1553" y="571"/>
                  </a:cubicBezTo>
                  <a:cubicBezTo>
                    <a:pt x="1711" y="571"/>
                    <a:pt x="1838" y="444"/>
                    <a:pt x="1838" y="286"/>
                  </a:cubicBezTo>
                  <a:cubicBezTo>
                    <a:pt x="1838" y="128"/>
                    <a:pt x="1711" y="1"/>
                    <a:pt x="15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56"/>
            <p:cNvSpPr/>
            <p:nvPr/>
          </p:nvSpPr>
          <p:spPr>
            <a:xfrm>
              <a:off x="7762387" y="2180277"/>
              <a:ext cx="60607" cy="60577"/>
            </a:xfrm>
            <a:custGeom>
              <a:avLst/>
              <a:gdLst/>
              <a:ahLst/>
              <a:cxnLst/>
              <a:rect l="l" t="t" r="r" b="b"/>
              <a:pathLst>
                <a:path w="2059" h="2058" extrusionOk="0">
                  <a:moveTo>
                    <a:pt x="283" y="0"/>
                  </a:moveTo>
                  <a:cubicBezTo>
                    <a:pt x="263" y="0"/>
                    <a:pt x="242" y="2"/>
                    <a:pt x="222" y="7"/>
                  </a:cubicBezTo>
                  <a:cubicBezTo>
                    <a:pt x="63" y="70"/>
                    <a:pt x="0" y="228"/>
                    <a:pt x="32" y="387"/>
                  </a:cubicBezTo>
                  <a:cubicBezTo>
                    <a:pt x="63" y="513"/>
                    <a:pt x="127" y="672"/>
                    <a:pt x="190" y="798"/>
                  </a:cubicBezTo>
                  <a:cubicBezTo>
                    <a:pt x="222" y="862"/>
                    <a:pt x="222" y="925"/>
                    <a:pt x="253" y="957"/>
                  </a:cubicBezTo>
                  <a:cubicBezTo>
                    <a:pt x="285" y="988"/>
                    <a:pt x="285" y="1020"/>
                    <a:pt x="317" y="1052"/>
                  </a:cubicBezTo>
                  <a:cubicBezTo>
                    <a:pt x="317" y="1083"/>
                    <a:pt x="317" y="1083"/>
                    <a:pt x="317" y="1115"/>
                  </a:cubicBezTo>
                  <a:cubicBezTo>
                    <a:pt x="380" y="1242"/>
                    <a:pt x="412" y="1400"/>
                    <a:pt x="475" y="1527"/>
                  </a:cubicBezTo>
                  <a:cubicBezTo>
                    <a:pt x="507" y="1590"/>
                    <a:pt x="538" y="1653"/>
                    <a:pt x="570" y="1717"/>
                  </a:cubicBezTo>
                  <a:cubicBezTo>
                    <a:pt x="570" y="1748"/>
                    <a:pt x="602" y="1780"/>
                    <a:pt x="602" y="1780"/>
                  </a:cubicBezTo>
                  <a:cubicBezTo>
                    <a:pt x="602" y="1780"/>
                    <a:pt x="602" y="1780"/>
                    <a:pt x="602" y="1780"/>
                  </a:cubicBezTo>
                  <a:lnTo>
                    <a:pt x="602" y="1780"/>
                  </a:lnTo>
                  <a:cubicBezTo>
                    <a:pt x="610" y="1797"/>
                    <a:pt x="614" y="1802"/>
                    <a:pt x="615" y="1802"/>
                  </a:cubicBezTo>
                  <a:cubicBezTo>
                    <a:pt x="616" y="1802"/>
                    <a:pt x="616" y="1799"/>
                    <a:pt x="615" y="1795"/>
                  </a:cubicBezTo>
                  <a:lnTo>
                    <a:pt x="615" y="1795"/>
                  </a:lnTo>
                  <a:cubicBezTo>
                    <a:pt x="633" y="1821"/>
                    <a:pt x="633" y="1843"/>
                    <a:pt x="633" y="1843"/>
                  </a:cubicBezTo>
                  <a:cubicBezTo>
                    <a:pt x="673" y="1981"/>
                    <a:pt x="786" y="2058"/>
                    <a:pt x="904" y="2058"/>
                  </a:cubicBezTo>
                  <a:cubicBezTo>
                    <a:pt x="975" y="2058"/>
                    <a:pt x="1049" y="2030"/>
                    <a:pt x="1108" y="1970"/>
                  </a:cubicBezTo>
                  <a:cubicBezTo>
                    <a:pt x="1203" y="1875"/>
                    <a:pt x="1298" y="1780"/>
                    <a:pt x="1362" y="1653"/>
                  </a:cubicBezTo>
                  <a:cubicBezTo>
                    <a:pt x="1393" y="1590"/>
                    <a:pt x="1425" y="1558"/>
                    <a:pt x="1457" y="1495"/>
                  </a:cubicBezTo>
                  <a:cubicBezTo>
                    <a:pt x="1457" y="1471"/>
                    <a:pt x="1474" y="1465"/>
                    <a:pt x="1483" y="1451"/>
                  </a:cubicBezTo>
                  <a:lnTo>
                    <a:pt x="1483" y="1451"/>
                  </a:lnTo>
                  <a:cubicBezTo>
                    <a:pt x="1493" y="1440"/>
                    <a:pt x="1520" y="1400"/>
                    <a:pt x="1520" y="1400"/>
                  </a:cubicBezTo>
                  <a:cubicBezTo>
                    <a:pt x="1552" y="1368"/>
                    <a:pt x="1583" y="1337"/>
                    <a:pt x="1615" y="1273"/>
                  </a:cubicBezTo>
                  <a:cubicBezTo>
                    <a:pt x="1678" y="1210"/>
                    <a:pt x="1710" y="1178"/>
                    <a:pt x="1774" y="1115"/>
                  </a:cubicBezTo>
                  <a:cubicBezTo>
                    <a:pt x="1805" y="1115"/>
                    <a:pt x="1805" y="1083"/>
                    <a:pt x="1837" y="1083"/>
                  </a:cubicBezTo>
                  <a:cubicBezTo>
                    <a:pt x="1900" y="1020"/>
                    <a:pt x="1995" y="957"/>
                    <a:pt x="2027" y="893"/>
                  </a:cubicBezTo>
                  <a:cubicBezTo>
                    <a:pt x="2059" y="830"/>
                    <a:pt x="2059" y="767"/>
                    <a:pt x="2059" y="672"/>
                  </a:cubicBezTo>
                  <a:cubicBezTo>
                    <a:pt x="2027" y="608"/>
                    <a:pt x="1964" y="545"/>
                    <a:pt x="1900" y="513"/>
                  </a:cubicBezTo>
                  <a:cubicBezTo>
                    <a:pt x="1863" y="489"/>
                    <a:pt x="1808" y="474"/>
                    <a:pt x="1749" y="474"/>
                  </a:cubicBezTo>
                  <a:cubicBezTo>
                    <a:pt x="1664" y="474"/>
                    <a:pt x="1574" y="506"/>
                    <a:pt x="1530" y="588"/>
                  </a:cubicBezTo>
                  <a:lnTo>
                    <a:pt x="1530" y="588"/>
                  </a:lnTo>
                  <a:cubicBezTo>
                    <a:pt x="1511" y="597"/>
                    <a:pt x="1488" y="608"/>
                    <a:pt x="1488" y="608"/>
                  </a:cubicBezTo>
                  <a:cubicBezTo>
                    <a:pt x="1425" y="640"/>
                    <a:pt x="1362" y="703"/>
                    <a:pt x="1330" y="767"/>
                  </a:cubicBezTo>
                  <a:cubicBezTo>
                    <a:pt x="1267" y="798"/>
                    <a:pt x="1235" y="830"/>
                    <a:pt x="1203" y="893"/>
                  </a:cubicBezTo>
                  <a:cubicBezTo>
                    <a:pt x="1172" y="925"/>
                    <a:pt x="1172" y="957"/>
                    <a:pt x="1140" y="988"/>
                  </a:cubicBezTo>
                  <a:cubicBezTo>
                    <a:pt x="1108" y="988"/>
                    <a:pt x="1108" y="988"/>
                    <a:pt x="1108" y="1020"/>
                  </a:cubicBezTo>
                  <a:cubicBezTo>
                    <a:pt x="1052" y="1076"/>
                    <a:pt x="1007" y="1132"/>
                    <a:pt x="966" y="1195"/>
                  </a:cubicBezTo>
                  <a:lnTo>
                    <a:pt x="966" y="1195"/>
                  </a:lnTo>
                  <a:cubicBezTo>
                    <a:pt x="958" y="1179"/>
                    <a:pt x="950" y="1163"/>
                    <a:pt x="950" y="1147"/>
                  </a:cubicBezTo>
                  <a:cubicBezTo>
                    <a:pt x="918" y="1083"/>
                    <a:pt x="918" y="1020"/>
                    <a:pt x="887" y="957"/>
                  </a:cubicBezTo>
                  <a:cubicBezTo>
                    <a:pt x="823" y="798"/>
                    <a:pt x="760" y="672"/>
                    <a:pt x="697" y="545"/>
                  </a:cubicBezTo>
                  <a:cubicBezTo>
                    <a:pt x="665" y="513"/>
                    <a:pt x="665" y="482"/>
                    <a:pt x="665" y="450"/>
                  </a:cubicBezTo>
                  <a:cubicBezTo>
                    <a:pt x="633" y="450"/>
                    <a:pt x="633" y="418"/>
                    <a:pt x="633" y="418"/>
                  </a:cubicBezTo>
                  <a:cubicBezTo>
                    <a:pt x="602" y="355"/>
                    <a:pt x="570" y="292"/>
                    <a:pt x="570" y="228"/>
                  </a:cubicBezTo>
                  <a:cubicBezTo>
                    <a:pt x="542" y="90"/>
                    <a:pt x="419" y="0"/>
                    <a:pt x="2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56"/>
            <p:cNvSpPr/>
            <p:nvPr/>
          </p:nvSpPr>
          <p:spPr>
            <a:xfrm>
              <a:off x="7630018" y="2229375"/>
              <a:ext cx="55956" cy="23283"/>
            </a:xfrm>
            <a:custGeom>
              <a:avLst/>
              <a:gdLst/>
              <a:ahLst/>
              <a:cxnLst/>
              <a:rect l="l" t="t" r="r" b="b"/>
              <a:pathLst>
                <a:path w="1901" h="791" extrusionOk="0">
                  <a:moveTo>
                    <a:pt x="1575" y="0"/>
                  </a:moveTo>
                  <a:cubicBezTo>
                    <a:pt x="1547" y="0"/>
                    <a:pt x="1518" y="5"/>
                    <a:pt x="1488" y="17"/>
                  </a:cubicBezTo>
                  <a:cubicBezTo>
                    <a:pt x="1298" y="80"/>
                    <a:pt x="1108" y="144"/>
                    <a:pt x="918" y="175"/>
                  </a:cubicBezTo>
                  <a:cubicBezTo>
                    <a:pt x="887" y="175"/>
                    <a:pt x="855" y="207"/>
                    <a:pt x="855" y="207"/>
                  </a:cubicBezTo>
                  <a:lnTo>
                    <a:pt x="633" y="207"/>
                  </a:lnTo>
                  <a:cubicBezTo>
                    <a:pt x="602" y="175"/>
                    <a:pt x="570" y="175"/>
                    <a:pt x="570" y="175"/>
                  </a:cubicBezTo>
                  <a:cubicBezTo>
                    <a:pt x="475" y="175"/>
                    <a:pt x="380" y="144"/>
                    <a:pt x="285" y="144"/>
                  </a:cubicBezTo>
                  <a:cubicBezTo>
                    <a:pt x="158" y="144"/>
                    <a:pt x="0" y="270"/>
                    <a:pt x="0" y="429"/>
                  </a:cubicBezTo>
                  <a:cubicBezTo>
                    <a:pt x="0" y="587"/>
                    <a:pt x="127" y="714"/>
                    <a:pt x="285" y="714"/>
                  </a:cubicBezTo>
                  <a:lnTo>
                    <a:pt x="348" y="714"/>
                  </a:lnTo>
                  <a:cubicBezTo>
                    <a:pt x="348" y="714"/>
                    <a:pt x="351" y="715"/>
                    <a:pt x="356" y="717"/>
                  </a:cubicBezTo>
                  <a:lnTo>
                    <a:pt x="356" y="717"/>
                  </a:lnTo>
                  <a:cubicBezTo>
                    <a:pt x="340" y="725"/>
                    <a:pt x="380" y="745"/>
                    <a:pt x="380" y="745"/>
                  </a:cubicBezTo>
                  <a:lnTo>
                    <a:pt x="412" y="745"/>
                  </a:lnTo>
                  <a:cubicBezTo>
                    <a:pt x="507" y="745"/>
                    <a:pt x="570" y="777"/>
                    <a:pt x="665" y="777"/>
                  </a:cubicBezTo>
                  <a:cubicBezTo>
                    <a:pt x="702" y="786"/>
                    <a:pt x="739" y="790"/>
                    <a:pt x="776" y="790"/>
                  </a:cubicBezTo>
                  <a:cubicBezTo>
                    <a:pt x="866" y="790"/>
                    <a:pt x="956" y="768"/>
                    <a:pt x="1045" y="745"/>
                  </a:cubicBezTo>
                  <a:cubicBezTo>
                    <a:pt x="1235" y="714"/>
                    <a:pt x="1457" y="650"/>
                    <a:pt x="1647" y="555"/>
                  </a:cubicBezTo>
                  <a:cubicBezTo>
                    <a:pt x="1773" y="524"/>
                    <a:pt x="1900" y="365"/>
                    <a:pt x="1837" y="207"/>
                  </a:cubicBezTo>
                  <a:cubicBezTo>
                    <a:pt x="1811" y="104"/>
                    <a:pt x="1701" y="0"/>
                    <a:pt x="15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56"/>
            <p:cNvSpPr/>
            <p:nvPr/>
          </p:nvSpPr>
          <p:spPr>
            <a:xfrm>
              <a:off x="7631872" y="2134800"/>
              <a:ext cx="41032" cy="41032"/>
            </a:xfrm>
            <a:custGeom>
              <a:avLst/>
              <a:gdLst/>
              <a:ahLst/>
              <a:cxnLst/>
              <a:rect l="l" t="t" r="r" b="b"/>
              <a:pathLst>
                <a:path w="1394" h="1394" extrusionOk="0">
                  <a:moveTo>
                    <a:pt x="324" y="1"/>
                  </a:moveTo>
                  <a:cubicBezTo>
                    <a:pt x="277" y="1"/>
                    <a:pt x="230" y="11"/>
                    <a:pt x="190" y="31"/>
                  </a:cubicBezTo>
                  <a:cubicBezTo>
                    <a:pt x="64" y="126"/>
                    <a:pt x="0" y="285"/>
                    <a:pt x="95" y="443"/>
                  </a:cubicBezTo>
                  <a:cubicBezTo>
                    <a:pt x="285" y="791"/>
                    <a:pt x="602" y="1076"/>
                    <a:pt x="919" y="1298"/>
                  </a:cubicBezTo>
                  <a:cubicBezTo>
                    <a:pt x="982" y="1362"/>
                    <a:pt x="1045" y="1393"/>
                    <a:pt x="1109" y="1393"/>
                  </a:cubicBezTo>
                  <a:cubicBezTo>
                    <a:pt x="1172" y="1393"/>
                    <a:pt x="1267" y="1362"/>
                    <a:pt x="1330" y="1298"/>
                  </a:cubicBezTo>
                  <a:cubicBezTo>
                    <a:pt x="1362" y="1267"/>
                    <a:pt x="1394" y="1172"/>
                    <a:pt x="1394" y="1108"/>
                  </a:cubicBezTo>
                  <a:cubicBezTo>
                    <a:pt x="1394" y="1045"/>
                    <a:pt x="1394" y="950"/>
                    <a:pt x="1330" y="918"/>
                  </a:cubicBezTo>
                  <a:cubicBezTo>
                    <a:pt x="1077" y="728"/>
                    <a:pt x="855" y="538"/>
                    <a:pt x="697" y="316"/>
                  </a:cubicBezTo>
                  <a:lnTo>
                    <a:pt x="697" y="316"/>
                  </a:lnTo>
                  <a:cubicBezTo>
                    <a:pt x="697" y="317"/>
                    <a:pt x="729" y="348"/>
                    <a:pt x="729" y="348"/>
                  </a:cubicBezTo>
                  <a:cubicBezTo>
                    <a:pt x="665" y="285"/>
                    <a:pt x="634" y="221"/>
                    <a:pt x="570" y="158"/>
                  </a:cubicBezTo>
                  <a:cubicBezTo>
                    <a:pt x="527" y="50"/>
                    <a:pt x="425" y="1"/>
                    <a:pt x="32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56"/>
            <p:cNvSpPr/>
            <p:nvPr/>
          </p:nvSpPr>
          <p:spPr>
            <a:xfrm>
              <a:off x="7698984" y="2057739"/>
              <a:ext cx="20546" cy="43505"/>
            </a:xfrm>
            <a:custGeom>
              <a:avLst/>
              <a:gdLst/>
              <a:ahLst/>
              <a:cxnLst/>
              <a:rect l="l" t="t" r="r" b="b"/>
              <a:pathLst>
                <a:path w="698" h="1478" extrusionOk="0">
                  <a:moveTo>
                    <a:pt x="602" y="464"/>
                  </a:moveTo>
                  <a:cubicBezTo>
                    <a:pt x="602" y="494"/>
                    <a:pt x="602" y="524"/>
                    <a:pt x="575" y="554"/>
                  </a:cubicBezTo>
                  <a:lnTo>
                    <a:pt x="575" y="554"/>
                  </a:lnTo>
                  <a:cubicBezTo>
                    <a:pt x="579" y="524"/>
                    <a:pt x="587" y="494"/>
                    <a:pt x="602" y="464"/>
                  </a:cubicBezTo>
                  <a:close/>
                  <a:moveTo>
                    <a:pt x="392" y="1"/>
                  </a:moveTo>
                  <a:cubicBezTo>
                    <a:pt x="322" y="1"/>
                    <a:pt x="249" y="25"/>
                    <a:pt x="191" y="84"/>
                  </a:cubicBezTo>
                  <a:cubicBezTo>
                    <a:pt x="127" y="179"/>
                    <a:pt x="64" y="274"/>
                    <a:pt x="32" y="401"/>
                  </a:cubicBezTo>
                  <a:cubicBezTo>
                    <a:pt x="1" y="496"/>
                    <a:pt x="1" y="591"/>
                    <a:pt x="1" y="718"/>
                  </a:cubicBezTo>
                  <a:cubicBezTo>
                    <a:pt x="1" y="876"/>
                    <a:pt x="1" y="1034"/>
                    <a:pt x="1" y="1193"/>
                  </a:cubicBezTo>
                  <a:cubicBezTo>
                    <a:pt x="1" y="1351"/>
                    <a:pt x="159" y="1478"/>
                    <a:pt x="317" y="1478"/>
                  </a:cubicBezTo>
                  <a:cubicBezTo>
                    <a:pt x="444" y="1478"/>
                    <a:pt x="602" y="1351"/>
                    <a:pt x="602" y="1193"/>
                  </a:cubicBezTo>
                  <a:cubicBezTo>
                    <a:pt x="602" y="971"/>
                    <a:pt x="539" y="781"/>
                    <a:pt x="571" y="559"/>
                  </a:cubicBezTo>
                  <a:lnTo>
                    <a:pt x="571" y="559"/>
                  </a:lnTo>
                  <a:cubicBezTo>
                    <a:pt x="571" y="591"/>
                    <a:pt x="571" y="623"/>
                    <a:pt x="571" y="654"/>
                  </a:cubicBezTo>
                  <a:cubicBezTo>
                    <a:pt x="571" y="621"/>
                    <a:pt x="571" y="588"/>
                    <a:pt x="575" y="554"/>
                  </a:cubicBezTo>
                  <a:lnTo>
                    <a:pt x="575" y="554"/>
                  </a:lnTo>
                  <a:cubicBezTo>
                    <a:pt x="602" y="524"/>
                    <a:pt x="604" y="494"/>
                    <a:pt x="634" y="464"/>
                  </a:cubicBezTo>
                  <a:lnTo>
                    <a:pt x="634" y="464"/>
                  </a:lnTo>
                  <a:cubicBezTo>
                    <a:pt x="632" y="466"/>
                    <a:pt x="602" y="496"/>
                    <a:pt x="602" y="496"/>
                  </a:cubicBezTo>
                  <a:cubicBezTo>
                    <a:pt x="666" y="433"/>
                    <a:pt x="697" y="369"/>
                    <a:pt x="697" y="274"/>
                  </a:cubicBezTo>
                  <a:cubicBezTo>
                    <a:pt x="697" y="211"/>
                    <a:pt x="666" y="148"/>
                    <a:pt x="602" y="84"/>
                  </a:cubicBezTo>
                  <a:cubicBezTo>
                    <a:pt x="551" y="33"/>
                    <a:pt x="473" y="1"/>
                    <a:pt x="3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56"/>
            <p:cNvSpPr/>
            <p:nvPr/>
          </p:nvSpPr>
          <p:spPr>
            <a:xfrm>
              <a:off x="7801535" y="2077785"/>
              <a:ext cx="55956" cy="30171"/>
            </a:xfrm>
            <a:custGeom>
              <a:avLst/>
              <a:gdLst/>
              <a:ahLst/>
              <a:cxnLst/>
              <a:rect l="l" t="t" r="r" b="b"/>
              <a:pathLst>
                <a:path w="1901" h="1025" extrusionOk="0">
                  <a:moveTo>
                    <a:pt x="1656" y="1"/>
                  </a:moveTo>
                  <a:cubicBezTo>
                    <a:pt x="1643" y="1"/>
                    <a:pt x="1629" y="2"/>
                    <a:pt x="1615" y="5"/>
                  </a:cubicBezTo>
                  <a:cubicBezTo>
                    <a:pt x="1362" y="5"/>
                    <a:pt x="1140" y="68"/>
                    <a:pt x="887" y="195"/>
                  </a:cubicBezTo>
                  <a:cubicBezTo>
                    <a:pt x="760" y="227"/>
                    <a:pt x="665" y="290"/>
                    <a:pt x="539" y="353"/>
                  </a:cubicBezTo>
                  <a:cubicBezTo>
                    <a:pt x="475" y="353"/>
                    <a:pt x="412" y="385"/>
                    <a:pt x="380" y="417"/>
                  </a:cubicBezTo>
                  <a:lnTo>
                    <a:pt x="348" y="417"/>
                  </a:lnTo>
                  <a:cubicBezTo>
                    <a:pt x="317" y="448"/>
                    <a:pt x="285" y="448"/>
                    <a:pt x="253" y="448"/>
                  </a:cubicBezTo>
                  <a:cubicBezTo>
                    <a:pt x="127" y="512"/>
                    <a:pt x="0" y="670"/>
                    <a:pt x="63" y="797"/>
                  </a:cubicBezTo>
                  <a:cubicBezTo>
                    <a:pt x="119" y="935"/>
                    <a:pt x="246" y="1024"/>
                    <a:pt x="361" y="1024"/>
                  </a:cubicBezTo>
                  <a:cubicBezTo>
                    <a:pt x="379" y="1024"/>
                    <a:pt x="395" y="1022"/>
                    <a:pt x="412" y="1018"/>
                  </a:cubicBezTo>
                  <a:cubicBezTo>
                    <a:pt x="539" y="955"/>
                    <a:pt x="665" y="923"/>
                    <a:pt x="760" y="860"/>
                  </a:cubicBezTo>
                  <a:cubicBezTo>
                    <a:pt x="824" y="828"/>
                    <a:pt x="887" y="828"/>
                    <a:pt x="919" y="797"/>
                  </a:cubicBezTo>
                  <a:cubicBezTo>
                    <a:pt x="950" y="765"/>
                    <a:pt x="982" y="765"/>
                    <a:pt x="1014" y="765"/>
                  </a:cubicBezTo>
                  <a:cubicBezTo>
                    <a:pt x="1014" y="765"/>
                    <a:pt x="1032" y="756"/>
                    <a:pt x="1044" y="747"/>
                  </a:cubicBezTo>
                  <a:lnTo>
                    <a:pt x="1044" y="747"/>
                  </a:lnTo>
                  <a:cubicBezTo>
                    <a:pt x="1059" y="745"/>
                    <a:pt x="1089" y="733"/>
                    <a:pt x="1109" y="733"/>
                  </a:cubicBezTo>
                  <a:cubicBezTo>
                    <a:pt x="1140" y="702"/>
                    <a:pt x="1140" y="702"/>
                    <a:pt x="1172" y="702"/>
                  </a:cubicBezTo>
                  <a:cubicBezTo>
                    <a:pt x="1235" y="670"/>
                    <a:pt x="1299" y="638"/>
                    <a:pt x="1330" y="638"/>
                  </a:cubicBezTo>
                  <a:cubicBezTo>
                    <a:pt x="1394" y="607"/>
                    <a:pt x="1457" y="607"/>
                    <a:pt x="1489" y="607"/>
                  </a:cubicBezTo>
                  <a:cubicBezTo>
                    <a:pt x="1520" y="575"/>
                    <a:pt x="1552" y="575"/>
                    <a:pt x="1584" y="575"/>
                  </a:cubicBezTo>
                  <a:lnTo>
                    <a:pt x="1615" y="575"/>
                  </a:lnTo>
                  <a:cubicBezTo>
                    <a:pt x="1774" y="543"/>
                    <a:pt x="1900" y="448"/>
                    <a:pt x="1900" y="290"/>
                  </a:cubicBezTo>
                  <a:cubicBezTo>
                    <a:pt x="1900" y="145"/>
                    <a:pt x="1795" y="1"/>
                    <a:pt x="16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56"/>
            <p:cNvSpPr/>
            <p:nvPr/>
          </p:nvSpPr>
          <p:spPr>
            <a:xfrm>
              <a:off x="7871444" y="2136655"/>
              <a:ext cx="46625" cy="19604"/>
            </a:xfrm>
            <a:custGeom>
              <a:avLst/>
              <a:gdLst/>
              <a:ahLst/>
              <a:cxnLst/>
              <a:rect l="l" t="t" r="r" b="b"/>
              <a:pathLst>
                <a:path w="1584" h="666" extrusionOk="0">
                  <a:moveTo>
                    <a:pt x="317" y="0"/>
                  </a:moveTo>
                  <a:cubicBezTo>
                    <a:pt x="254" y="0"/>
                    <a:pt x="159" y="32"/>
                    <a:pt x="127" y="95"/>
                  </a:cubicBezTo>
                  <a:cubicBezTo>
                    <a:pt x="32" y="190"/>
                    <a:pt x="0" y="412"/>
                    <a:pt x="127" y="507"/>
                  </a:cubicBezTo>
                  <a:cubicBezTo>
                    <a:pt x="285" y="633"/>
                    <a:pt x="539" y="665"/>
                    <a:pt x="760" y="665"/>
                  </a:cubicBezTo>
                  <a:lnTo>
                    <a:pt x="1299" y="665"/>
                  </a:lnTo>
                  <a:cubicBezTo>
                    <a:pt x="1457" y="665"/>
                    <a:pt x="1584" y="538"/>
                    <a:pt x="1584" y="380"/>
                  </a:cubicBezTo>
                  <a:cubicBezTo>
                    <a:pt x="1584" y="222"/>
                    <a:pt x="1457" y="95"/>
                    <a:pt x="1299" y="95"/>
                  </a:cubicBezTo>
                  <a:cubicBezTo>
                    <a:pt x="1130" y="95"/>
                    <a:pt x="961" y="109"/>
                    <a:pt x="792" y="109"/>
                  </a:cubicBezTo>
                  <a:cubicBezTo>
                    <a:pt x="708" y="109"/>
                    <a:pt x="623" y="106"/>
                    <a:pt x="539" y="95"/>
                  </a:cubicBezTo>
                  <a:lnTo>
                    <a:pt x="634" y="95"/>
                  </a:lnTo>
                  <a:cubicBezTo>
                    <a:pt x="570" y="95"/>
                    <a:pt x="539" y="95"/>
                    <a:pt x="507" y="63"/>
                  </a:cubicBezTo>
                  <a:lnTo>
                    <a:pt x="475" y="63"/>
                  </a:lnTo>
                  <a:cubicBezTo>
                    <a:pt x="475" y="63"/>
                    <a:pt x="475" y="63"/>
                    <a:pt x="475" y="63"/>
                  </a:cubicBezTo>
                  <a:lnTo>
                    <a:pt x="475" y="63"/>
                  </a:lnTo>
                  <a:cubicBezTo>
                    <a:pt x="570" y="95"/>
                    <a:pt x="539" y="95"/>
                    <a:pt x="507" y="95"/>
                  </a:cubicBezTo>
                  <a:cubicBezTo>
                    <a:pt x="444" y="32"/>
                    <a:pt x="380" y="0"/>
                    <a:pt x="3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56"/>
            <p:cNvSpPr/>
            <p:nvPr/>
          </p:nvSpPr>
          <p:spPr>
            <a:xfrm>
              <a:off x="7901261" y="2198174"/>
              <a:ext cx="49451" cy="34733"/>
            </a:xfrm>
            <a:custGeom>
              <a:avLst/>
              <a:gdLst/>
              <a:ahLst/>
              <a:cxnLst/>
              <a:rect l="l" t="t" r="r" b="b"/>
              <a:pathLst>
                <a:path w="1680" h="1180" extrusionOk="0">
                  <a:moveTo>
                    <a:pt x="286" y="0"/>
                  </a:moveTo>
                  <a:cubicBezTo>
                    <a:pt x="127" y="0"/>
                    <a:pt x="1" y="159"/>
                    <a:pt x="1" y="317"/>
                  </a:cubicBezTo>
                  <a:cubicBezTo>
                    <a:pt x="1" y="440"/>
                    <a:pt x="120" y="563"/>
                    <a:pt x="272" y="599"/>
                  </a:cubicBezTo>
                  <a:lnTo>
                    <a:pt x="272" y="599"/>
                  </a:lnTo>
                  <a:cubicBezTo>
                    <a:pt x="279" y="602"/>
                    <a:pt x="286" y="602"/>
                    <a:pt x="286" y="602"/>
                  </a:cubicBezTo>
                  <a:lnTo>
                    <a:pt x="317" y="602"/>
                  </a:lnTo>
                  <a:cubicBezTo>
                    <a:pt x="339" y="613"/>
                    <a:pt x="346" y="616"/>
                    <a:pt x="344" y="616"/>
                  </a:cubicBezTo>
                  <a:cubicBezTo>
                    <a:pt x="342" y="616"/>
                    <a:pt x="307" y="602"/>
                    <a:pt x="286" y="602"/>
                  </a:cubicBezTo>
                  <a:lnTo>
                    <a:pt x="286" y="602"/>
                  </a:lnTo>
                  <a:cubicBezTo>
                    <a:pt x="317" y="602"/>
                    <a:pt x="349" y="634"/>
                    <a:pt x="381" y="634"/>
                  </a:cubicBezTo>
                  <a:cubicBezTo>
                    <a:pt x="412" y="634"/>
                    <a:pt x="412" y="665"/>
                    <a:pt x="444" y="665"/>
                  </a:cubicBezTo>
                  <a:cubicBezTo>
                    <a:pt x="539" y="729"/>
                    <a:pt x="634" y="792"/>
                    <a:pt x="729" y="855"/>
                  </a:cubicBezTo>
                  <a:cubicBezTo>
                    <a:pt x="792" y="919"/>
                    <a:pt x="887" y="950"/>
                    <a:pt x="951" y="1014"/>
                  </a:cubicBezTo>
                  <a:cubicBezTo>
                    <a:pt x="1046" y="1077"/>
                    <a:pt x="1172" y="1140"/>
                    <a:pt x="1299" y="1172"/>
                  </a:cubicBezTo>
                  <a:cubicBezTo>
                    <a:pt x="1320" y="1177"/>
                    <a:pt x="1343" y="1180"/>
                    <a:pt x="1367" y="1180"/>
                  </a:cubicBezTo>
                  <a:cubicBezTo>
                    <a:pt x="1485" y="1180"/>
                    <a:pt x="1621" y="1114"/>
                    <a:pt x="1648" y="982"/>
                  </a:cubicBezTo>
                  <a:cubicBezTo>
                    <a:pt x="1679" y="824"/>
                    <a:pt x="1584" y="665"/>
                    <a:pt x="1426" y="634"/>
                  </a:cubicBezTo>
                  <a:cubicBezTo>
                    <a:pt x="1426" y="614"/>
                    <a:pt x="1413" y="606"/>
                    <a:pt x="1396" y="604"/>
                  </a:cubicBezTo>
                  <a:lnTo>
                    <a:pt x="1396" y="604"/>
                  </a:lnTo>
                  <a:cubicBezTo>
                    <a:pt x="1395" y="603"/>
                    <a:pt x="1395" y="602"/>
                    <a:pt x="1394" y="602"/>
                  </a:cubicBezTo>
                  <a:lnTo>
                    <a:pt x="1394" y="602"/>
                  </a:lnTo>
                  <a:cubicBezTo>
                    <a:pt x="1394" y="602"/>
                    <a:pt x="1392" y="602"/>
                    <a:pt x="1389" y="603"/>
                  </a:cubicBezTo>
                  <a:lnTo>
                    <a:pt x="1389" y="603"/>
                  </a:lnTo>
                  <a:cubicBezTo>
                    <a:pt x="1381" y="602"/>
                    <a:pt x="1372" y="602"/>
                    <a:pt x="1363" y="602"/>
                  </a:cubicBezTo>
                  <a:cubicBezTo>
                    <a:pt x="1299" y="570"/>
                    <a:pt x="1267" y="539"/>
                    <a:pt x="1204" y="507"/>
                  </a:cubicBezTo>
                  <a:cubicBezTo>
                    <a:pt x="1141" y="444"/>
                    <a:pt x="1046" y="380"/>
                    <a:pt x="982" y="349"/>
                  </a:cubicBezTo>
                  <a:cubicBezTo>
                    <a:pt x="761" y="190"/>
                    <a:pt x="539" y="32"/>
                    <a:pt x="2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56"/>
            <p:cNvSpPr/>
            <p:nvPr/>
          </p:nvSpPr>
          <p:spPr>
            <a:xfrm>
              <a:off x="7871444" y="2253482"/>
              <a:ext cx="32643" cy="34203"/>
            </a:xfrm>
            <a:custGeom>
              <a:avLst/>
              <a:gdLst/>
              <a:ahLst/>
              <a:cxnLst/>
              <a:rect l="l" t="t" r="r" b="b"/>
              <a:pathLst>
                <a:path w="1109" h="1162" extrusionOk="0">
                  <a:moveTo>
                    <a:pt x="344" y="1"/>
                  </a:moveTo>
                  <a:cubicBezTo>
                    <a:pt x="312" y="1"/>
                    <a:pt x="280" y="8"/>
                    <a:pt x="254" y="21"/>
                  </a:cubicBezTo>
                  <a:cubicBezTo>
                    <a:pt x="190" y="21"/>
                    <a:pt x="95" y="85"/>
                    <a:pt x="64" y="148"/>
                  </a:cubicBezTo>
                  <a:cubicBezTo>
                    <a:pt x="0" y="275"/>
                    <a:pt x="32" y="465"/>
                    <a:pt x="190" y="528"/>
                  </a:cubicBezTo>
                  <a:cubicBezTo>
                    <a:pt x="190" y="532"/>
                    <a:pt x="191" y="535"/>
                    <a:pt x="191" y="537"/>
                  </a:cubicBezTo>
                  <a:lnTo>
                    <a:pt x="191" y="537"/>
                  </a:lnTo>
                  <a:cubicBezTo>
                    <a:pt x="181" y="532"/>
                    <a:pt x="170" y="528"/>
                    <a:pt x="159" y="528"/>
                  </a:cubicBezTo>
                  <a:cubicBezTo>
                    <a:pt x="174" y="536"/>
                    <a:pt x="187" y="543"/>
                    <a:pt x="199" y="551"/>
                  </a:cubicBezTo>
                  <a:lnTo>
                    <a:pt x="199" y="551"/>
                  </a:lnTo>
                  <a:cubicBezTo>
                    <a:pt x="202" y="553"/>
                    <a:pt x="205" y="555"/>
                    <a:pt x="208" y="557"/>
                  </a:cubicBezTo>
                  <a:lnTo>
                    <a:pt x="208" y="557"/>
                  </a:lnTo>
                  <a:cubicBezTo>
                    <a:pt x="226" y="569"/>
                    <a:pt x="241" y="581"/>
                    <a:pt x="255" y="593"/>
                  </a:cubicBezTo>
                  <a:lnTo>
                    <a:pt x="255" y="593"/>
                  </a:lnTo>
                  <a:cubicBezTo>
                    <a:pt x="287" y="656"/>
                    <a:pt x="349" y="719"/>
                    <a:pt x="380" y="813"/>
                  </a:cubicBezTo>
                  <a:cubicBezTo>
                    <a:pt x="444" y="908"/>
                    <a:pt x="507" y="1003"/>
                    <a:pt x="602" y="1066"/>
                  </a:cubicBezTo>
                  <a:cubicBezTo>
                    <a:pt x="634" y="1098"/>
                    <a:pt x="665" y="1130"/>
                    <a:pt x="697" y="1130"/>
                  </a:cubicBezTo>
                  <a:cubicBezTo>
                    <a:pt x="729" y="1161"/>
                    <a:pt x="760" y="1161"/>
                    <a:pt x="824" y="1161"/>
                  </a:cubicBezTo>
                  <a:cubicBezTo>
                    <a:pt x="887" y="1161"/>
                    <a:pt x="950" y="1130"/>
                    <a:pt x="1014" y="1066"/>
                  </a:cubicBezTo>
                  <a:cubicBezTo>
                    <a:pt x="1077" y="1035"/>
                    <a:pt x="1109" y="940"/>
                    <a:pt x="1109" y="876"/>
                  </a:cubicBezTo>
                  <a:cubicBezTo>
                    <a:pt x="1077" y="813"/>
                    <a:pt x="1077" y="718"/>
                    <a:pt x="1014" y="686"/>
                  </a:cubicBezTo>
                  <a:cubicBezTo>
                    <a:pt x="982" y="655"/>
                    <a:pt x="950" y="623"/>
                    <a:pt x="919" y="560"/>
                  </a:cubicBezTo>
                  <a:lnTo>
                    <a:pt x="919" y="560"/>
                  </a:lnTo>
                  <a:cubicBezTo>
                    <a:pt x="919" y="591"/>
                    <a:pt x="950" y="623"/>
                    <a:pt x="950" y="623"/>
                  </a:cubicBezTo>
                  <a:lnTo>
                    <a:pt x="950" y="623"/>
                  </a:lnTo>
                  <a:cubicBezTo>
                    <a:pt x="887" y="560"/>
                    <a:pt x="824" y="465"/>
                    <a:pt x="792" y="370"/>
                  </a:cubicBezTo>
                  <a:cubicBezTo>
                    <a:pt x="697" y="243"/>
                    <a:pt x="602" y="116"/>
                    <a:pt x="475" y="53"/>
                  </a:cubicBezTo>
                  <a:cubicBezTo>
                    <a:pt x="438" y="16"/>
                    <a:pt x="390" y="1"/>
                    <a:pt x="3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9" name="Google Shape;2079;p56"/>
          <p:cNvSpPr txBox="1"/>
          <p:nvPr/>
        </p:nvSpPr>
        <p:spPr>
          <a:xfrm>
            <a:off x="2778388" y="1796925"/>
            <a:ext cx="1576500" cy="8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fifth planet from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Sun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and the largest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0" name="Google Shape;2080;p56"/>
          <p:cNvSpPr txBox="1"/>
          <p:nvPr/>
        </p:nvSpPr>
        <p:spPr>
          <a:xfrm>
            <a:off x="6609925" y="2843850"/>
            <a:ext cx="1682400" cy="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has a beautiful name, but also very high temperatures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1" name="Google Shape;2081;p56"/>
          <p:cNvSpPr txBox="1"/>
          <p:nvPr/>
        </p:nvSpPr>
        <p:spPr>
          <a:xfrm>
            <a:off x="1157525" y="2745375"/>
            <a:ext cx="1232100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2" name="Google Shape;2082;p56"/>
          <p:cNvSpPr txBox="1"/>
          <p:nvPr/>
        </p:nvSpPr>
        <p:spPr>
          <a:xfrm>
            <a:off x="859050" y="4264325"/>
            <a:ext cx="1620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Uranus is seventh planet from the Sun 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3" name="Google Shape;2083;p56"/>
          <p:cNvSpPr txBox="1"/>
          <p:nvPr/>
        </p:nvSpPr>
        <p:spPr>
          <a:xfrm>
            <a:off x="2987425" y="3957175"/>
            <a:ext cx="1232100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Earth is the third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4" name="Google Shape;2084;p56"/>
          <p:cNvSpPr txBox="1"/>
          <p:nvPr/>
        </p:nvSpPr>
        <p:spPr>
          <a:xfrm>
            <a:off x="3309975" y="3088100"/>
            <a:ext cx="1103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sz="15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85" name="Google Shape;2085;p56"/>
          <p:cNvSpPr txBox="1"/>
          <p:nvPr/>
        </p:nvSpPr>
        <p:spPr>
          <a:xfrm>
            <a:off x="5246500" y="3152413"/>
            <a:ext cx="1103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"/>
                <a:ea typeface="Fira Sans"/>
                <a:cs typeface="Fira Sans"/>
                <a:sym typeface="Fira Sans"/>
              </a:rPr>
              <a:t>Uranus</a:t>
            </a:r>
            <a:endParaRPr sz="15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86" name="Google Shape;2086;p56"/>
          <p:cNvSpPr txBox="1"/>
          <p:nvPr/>
        </p:nvSpPr>
        <p:spPr>
          <a:xfrm>
            <a:off x="4827713" y="2751575"/>
            <a:ext cx="1103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"/>
                <a:ea typeface="Fira Sans"/>
                <a:cs typeface="Fira Sans"/>
                <a:sym typeface="Fira Sans"/>
              </a:rPr>
              <a:t>Pluto</a:t>
            </a:r>
            <a:endParaRPr sz="15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87" name="Google Shape;2087;p56"/>
          <p:cNvSpPr txBox="1"/>
          <p:nvPr/>
        </p:nvSpPr>
        <p:spPr>
          <a:xfrm>
            <a:off x="5560238" y="3957200"/>
            <a:ext cx="1103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sz="15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88" name="Google Shape;2088;p56"/>
          <p:cNvSpPr txBox="1"/>
          <p:nvPr/>
        </p:nvSpPr>
        <p:spPr>
          <a:xfrm>
            <a:off x="5533213" y="4311563"/>
            <a:ext cx="1103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"/>
                <a:ea typeface="Fira Sans"/>
                <a:cs typeface="Fira Sans"/>
                <a:sym typeface="Fira Sans"/>
              </a:rPr>
              <a:t>Moon</a:t>
            </a:r>
            <a:endParaRPr sz="15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3" name="Google Shape;2093;p57"/>
          <p:cNvGrpSpPr/>
          <p:nvPr/>
        </p:nvGrpSpPr>
        <p:grpSpPr>
          <a:xfrm>
            <a:off x="5348298" y="1148257"/>
            <a:ext cx="3299146" cy="1394640"/>
            <a:chOff x="5089248" y="1148257"/>
            <a:chExt cx="3299146" cy="1394640"/>
          </a:xfrm>
        </p:grpSpPr>
        <p:sp>
          <p:nvSpPr>
            <p:cNvPr id="2094" name="Google Shape;2094;p57"/>
            <p:cNvSpPr/>
            <p:nvPr/>
          </p:nvSpPr>
          <p:spPr>
            <a:xfrm>
              <a:off x="5110011" y="2032551"/>
              <a:ext cx="320312" cy="321266"/>
            </a:xfrm>
            <a:custGeom>
              <a:avLst/>
              <a:gdLst/>
              <a:ahLst/>
              <a:cxnLst/>
              <a:rect l="l" t="t" r="r" b="b"/>
              <a:pathLst>
                <a:path w="10737" h="10769" extrusionOk="0">
                  <a:moveTo>
                    <a:pt x="1" y="1"/>
                  </a:moveTo>
                  <a:lnTo>
                    <a:pt x="1" y="1"/>
                  </a:lnTo>
                  <a:cubicBezTo>
                    <a:pt x="96" y="761"/>
                    <a:pt x="223" y="1521"/>
                    <a:pt x="508" y="2281"/>
                  </a:cubicBezTo>
                  <a:cubicBezTo>
                    <a:pt x="2091" y="6525"/>
                    <a:pt x="6525" y="9090"/>
                    <a:pt x="10515" y="10705"/>
                  </a:cubicBezTo>
                  <a:cubicBezTo>
                    <a:pt x="10610" y="10737"/>
                    <a:pt x="10673" y="10768"/>
                    <a:pt x="10737" y="10768"/>
                  </a:cubicBezTo>
                  <a:cubicBezTo>
                    <a:pt x="9945" y="10167"/>
                    <a:pt x="9280" y="9470"/>
                    <a:pt x="8710" y="8615"/>
                  </a:cubicBezTo>
                  <a:cubicBezTo>
                    <a:pt x="8362" y="8045"/>
                    <a:pt x="8045" y="7443"/>
                    <a:pt x="7792" y="6810"/>
                  </a:cubicBezTo>
                  <a:cubicBezTo>
                    <a:pt x="7443" y="5923"/>
                    <a:pt x="7475" y="5100"/>
                    <a:pt x="6493" y="4688"/>
                  </a:cubicBezTo>
                  <a:cubicBezTo>
                    <a:pt x="3865" y="3643"/>
                    <a:pt x="1584" y="2439"/>
                    <a:pt x="1" y="1"/>
                  </a:cubicBezTo>
                  <a:close/>
                </a:path>
              </a:pathLst>
            </a:custGeom>
            <a:solidFill>
              <a:srgbClr val="A4A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57"/>
            <p:cNvSpPr/>
            <p:nvPr/>
          </p:nvSpPr>
          <p:spPr>
            <a:xfrm>
              <a:off x="5106252" y="1157713"/>
              <a:ext cx="3277428" cy="1372772"/>
            </a:xfrm>
            <a:custGeom>
              <a:avLst/>
              <a:gdLst/>
              <a:ahLst/>
              <a:cxnLst/>
              <a:rect l="l" t="t" r="r" b="b"/>
              <a:pathLst>
                <a:path w="109861" h="46016" extrusionOk="0">
                  <a:moveTo>
                    <a:pt x="4782" y="0"/>
                  </a:moveTo>
                  <a:cubicBezTo>
                    <a:pt x="3959" y="5479"/>
                    <a:pt x="2882" y="10926"/>
                    <a:pt x="1932" y="16405"/>
                  </a:cubicBezTo>
                  <a:cubicBezTo>
                    <a:pt x="1489" y="18812"/>
                    <a:pt x="1045" y="21219"/>
                    <a:pt x="634" y="23625"/>
                  </a:cubicBezTo>
                  <a:cubicBezTo>
                    <a:pt x="317" y="25367"/>
                    <a:pt x="0" y="27172"/>
                    <a:pt x="127" y="28978"/>
                  </a:cubicBezTo>
                  <a:cubicBezTo>
                    <a:pt x="1140" y="30339"/>
                    <a:pt x="2344" y="31543"/>
                    <a:pt x="3832" y="32429"/>
                  </a:cubicBezTo>
                  <a:cubicBezTo>
                    <a:pt x="4561" y="32873"/>
                    <a:pt x="5352" y="33253"/>
                    <a:pt x="6144" y="33506"/>
                  </a:cubicBezTo>
                  <a:cubicBezTo>
                    <a:pt x="6524" y="33633"/>
                    <a:pt x="7126" y="33664"/>
                    <a:pt x="7474" y="33918"/>
                  </a:cubicBezTo>
                  <a:cubicBezTo>
                    <a:pt x="7696" y="34076"/>
                    <a:pt x="7728" y="34266"/>
                    <a:pt x="7823" y="34520"/>
                  </a:cubicBezTo>
                  <a:cubicBezTo>
                    <a:pt x="8076" y="35280"/>
                    <a:pt x="8203" y="36008"/>
                    <a:pt x="8551" y="36736"/>
                  </a:cubicBezTo>
                  <a:cubicBezTo>
                    <a:pt x="9311" y="38288"/>
                    <a:pt x="10483" y="39523"/>
                    <a:pt x="11940" y="40442"/>
                  </a:cubicBezTo>
                  <a:cubicBezTo>
                    <a:pt x="11971" y="40473"/>
                    <a:pt x="12003" y="40505"/>
                    <a:pt x="12003" y="40537"/>
                  </a:cubicBezTo>
                  <a:cubicBezTo>
                    <a:pt x="15803" y="41898"/>
                    <a:pt x="84367" y="42722"/>
                    <a:pt x="88294" y="43545"/>
                  </a:cubicBezTo>
                  <a:cubicBezTo>
                    <a:pt x="93171" y="44527"/>
                    <a:pt x="98048" y="45350"/>
                    <a:pt x="102988" y="46015"/>
                  </a:cubicBezTo>
                  <a:cubicBezTo>
                    <a:pt x="103780" y="39523"/>
                    <a:pt x="105173" y="33031"/>
                    <a:pt x="106313" y="26571"/>
                  </a:cubicBezTo>
                  <a:cubicBezTo>
                    <a:pt x="106883" y="23245"/>
                    <a:pt x="107453" y="19920"/>
                    <a:pt x="108023" y="16595"/>
                  </a:cubicBezTo>
                  <a:cubicBezTo>
                    <a:pt x="108594" y="13301"/>
                    <a:pt x="109037" y="9913"/>
                    <a:pt x="109829" y="6651"/>
                  </a:cubicBezTo>
                  <a:cubicBezTo>
                    <a:pt x="109829" y="6651"/>
                    <a:pt x="109829" y="6619"/>
                    <a:pt x="109860" y="6619"/>
                  </a:cubicBezTo>
                  <a:lnTo>
                    <a:pt x="109829" y="6588"/>
                  </a:lnTo>
                  <a:cubicBezTo>
                    <a:pt x="109765" y="6619"/>
                    <a:pt x="109734" y="6651"/>
                    <a:pt x="109639" y="6651"/>
                  </a:cubicBezTo>
                  <a:cubicBezTo>
                    <a:pt x="102893" y="5384"/>
                    <a:pt x="11433" y="1172"/>
                    <a:pt x="4782" y="0"/>
                  </a:cubicBezTo>
                  <a:close/>
                </a:path>
              </a:pathLst>
            </a:custGeom>
            <a:solidFill>
              <a:srgbClr val="C7C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57"/>
            <p:cNvSpPr/>
            <p:nvPr/>
          </p:nvSpPr>
          <p:spPr>
            <a:xfrm>
              <a:off x="5089248" y="1148257"/>
              <a:ext cx="3299146" cy="1394640"/>
            </a:xfrm>
            <a:custGeom>
              <a:avLst/>
              <a:gdLst/>
              <a:ahLst/>
              <a:cxnLst/>
              <a:rect l="l" t="t" r="r" b="b"/>
              <a:pathLst>
                <a:path w="110589" h="46749" extrusionOk="0">
                  <a:moveTo>
                    <a:pt x="5036" y="1"/>
                  </a:moveTo>
                  <a:cubicBezTo>
                    <a:pt x="4909" y="1"/>
                    <a:pt x="4877" y="222"/>
                    <a:pt x="5004" y="254"/>
                  </a:cubicBezTo>
                  <a:cubicBezTo>
                    <a:pt x="5036" y="254"/>
                    <a:pt x="5099" y="254"/>
                    <a:pt x="5131" y="286"/>
                  </a:cubicBezTo>
                  <a:cubicBezTo>
                    <a:pt x="4054" y="5511"/>
                    <a:pt x="3167" y="10832"/>
                    <a:pt x="2217" y="16089"/>
                  </a:cubicBezTo>
                  <a:cubicBezTo>
                    <a:pt x="1742" y="18749"/>
                    <a:pt x="1267" y="21409"/>
                    <a:pt x="792" y="24069"/>
                  </a:cubicBezTo>
                  <a:cubicBezTo>
                    <a:pt x="380" y="26349"/>
                    <a:pt x="0" y="28693"/>
                    <a:pt x="507" y="30941"/>
                  </a:cubicBezTo>
                  <a:cubicBezTo>
                    <a:pt x="1394" y="34963"/>
                    <a:pt x="4909" y="37718"/>
                    <a:pt x="8361" y="39492"/>
                  </a:cubicBezTo>
                  <a:cubicBezTo>
                    <a:pt x="8666" y="39653"/>
                    <a:pt x="9323" y="39807"/>
                    <a:pt x="10280" y="39956"/>
                  </a:cubicBezTo>
                  <a:lnTo>
                    <a:pt x="10280" y="39956"/>
                  </a:lnTo>
                  <a:cubicBezTo>
                    <a:pt x="6553" y="38330"/>
                    <a:pt x="2665" y="35868"/>
                    <a:pt x="1204" y="31923"/>
                  </a:cubicBezTo>
                  <a:cubicBezTo>
                    <a:pt x="919" y="31163"/>
                    <a:pt x="792" y="30403"/>
                    <a:pt x="697" y="29643"/>
                  </a:cubicBezTo>
                  <a:lnTo>
                    <a:pt x="697" y="29643"/>
                  </a:lnTo>
                  <a:cubicBezTo>
                    <a:pt x="2280" y="32081"/>
                    <a:pt x="4561" y="33316"/>
                    <a:pt x="7189" y="34330"/>
                  </a:cubicBezTo>
                  <a:cubicBezTo>
                    <a:pt x="8203" y="34742"/>
                    <a:pt x="8139" y="35565"/>
                    <a:pt x="8488" y="36452"/>
                  </a:cubicBezTo>
                  <a:cubicBezTo>
                    <a:pt x="8741" y="37085"/>
                    <a:pt x="9058" y="37687"/>
                    <a:pt x="9406" y="38257"/>
                  </a:cubicBezTo>
                  <a:cubicBezTo>
                    <a:pt x="9864" y="38918"/>
                    <a:pt x="10383" y="39518"/>
                    <a:pt x="10980" y="40057"/>
                  </a:cubicBezTo>
                  <a:lnTo>
                    <a:pt x="10980" y="40057"/>
                  </a:lnTo>
                  <a:cubicBezTo>
                    <a:pt x="10731" y="40023"/>
                    <a:pt x="10498" y="39990"/>
                    <a:pt x="10280" y="39956"/>
                  </a:cubicBezTo>
                  <a:lnTo>
                    <a:pt x="10280" y="39956"/>
                  </a:lnTo>
                  <a:cubicBezTo>
                    <a:pt x="10592" y="40092"/>
                    <a:pt x="10903" y="40222"/>
                    <a:pt x="11211" y="40347"/>
                  </a:cubicBezTo>
                  <a:cubicBezTo>
                    <a:pt x="11306" y="40379"/>
                    <a:pt x="11369" y="40410"/>
                    <a:pt x="11433" y="40442"/>
                  </a:cubicBezTo>
                  <a:cubicBezTo>
                    <a:pt x="11277" y="40317"/>
                    <a:pt x="11126" y="40189"/>
                    <a:pt x="10980" y="40057"/>
                  </a:cubicBezTo>
                  <a:lnTo>
                    <a:pt x="10980" y="40057"/>
                  </a:lnTo>
                  <a:cubicBezTo>
                    <a:pt x="11188" y="40085"/>
                    <a:pt x="11408" y="40113"/>
                    <a:pt x="11637" y="40140"/>
                  </a:cubicBezTo>
                  <a:lnTo>
                    <a:pt x="11637" y="40140"/>
                  </a:lnTo>
                  <a:cubicBezTo>
                    <a:pt x="10582" y="39301"/>
                    <a:pt x="9723" y="38257"/>
                    <a:pt x="9121" y="37053"/>
                  </a:cubicBezTo>
                  <a:cubicBezTo>
                    <a:pt x="8773" y="36325"/>
                    <a:pt x="8646" y="35597"/>
                    <a:pt x="8393" y="34837"/>
                  </a:cubicBezTo>
                  <a:cubicBezTo>
                    <a:pt x="8298" y="34583"/>
                    <a:pt x="8266" y="34393"/>
                    <a:pt x="8044" y="34235"/>
                  </a:cubicBezTo>
                  <a:cubicBezTo>
                    <a:pt x="7696" y="33981"/>
                    <a:pt x="7126" y="33950"/>
                    <a:pt x="6714" y="33823"/>
                  </a:cubicBezTo>
                  <a:cubicBezTo>
                    <a:pt x="5922" y="33570"/>
                    <a:pt x="5131" y="33190"/>
                    <a:pt x="4402" y="32746"/>
                  </a:cubicBezTo>
                  <a:cubicBezTo>
                    <a:pt x="2914" y="31860"/>
                    <a:pt x="1710" y="30656"/>
                    <a:pt x="697" y="29295"/>
                  </a:cubicBezTo>
                  <a:cubicBezTo>
                    <a:pt x="602" y="27489"/>
                    <a:pt x="919" y="25684"/>
                    <a:pt x="1204" y="23942"/>
                  </a:cubicBezTo>
                  <a:cubicBezTo>
                    <a:pt x="1647" y="21536"/>
                    <a:pt x="2059" y="19129"/>
                    <a:pt x="2502" y="16690"/>
                  </a:cubicBezTo>
                  <a:cubicBezTo>
                    <a:pt x="3452" y="11243"/>
                    <a:pt x="4529" y="5796"/>
                    <a:pt x="5352" y="317"/>
                  </a:cubicBezTo>
                  <a:cubicBezTo>
                    <a:pt x="12003" y="1489"/>
                    <a:pt x="103463" y="5701"/>
                    <a:pt x="110240" y="6936"/>
                  </a:cubicBezTo>
                  <a:cubicBezTo>
                    <a:pt x="110259" y="6946"/>
                    <a:pt x="110275" y="6949"/>
                    <a:pt x="110289" y="6949"/>
                  </a:cubicBezTo>
                  <a:cubicBezTo>
                    <a:pt x="110325" y="6949"/>
                    <a:pt x="110354" y="6927"/>
                    <a:pt x="110399" y="6905"/>
                  </a:cubicBezTo>
                  <a:cubicBezTo>
                    <a:pt x="110525" y="6810"/>
                    <a:pt x="110525" y="6620"/>
                    <a:pt x="110335" y="6556"/>
                  </a:cubicBezTo>
                  <a:cubicBezTo>
                    <a:pt x="103495" y="5289"/>
                    <a:pt x="11971" y="729"/>
                    <a:pt x="5321" y="32"/>
                  </a:cubicBezTo>
                  <a:cubicBezTo>
                    <a:pt x="5300" y="32"/>
                    <a:pt x="5278" y="18"/>
                    <a:pt x="5257" y="18"/>
                  </a:cubicBezTo>
                  <a:cubicBezTo>
                    <a:pt x="5247" y="18"/>
                    <a:pt x="5236" y="22"/>
                    <a:pt x="5226" y="32"/>
                  </a:cubicBezTo>
                  <a:cubicBezTo>
                    <a:pt x="5162" y="32"/>
                    <a:pt x="5099" y="1"/>
                    <a:pt x="5036" y="1"/>
                  </a:cubicBezTo>
                  <a:close/>
                  <a:moveTo>
                    <a:pt x="11637" y="40140"/>
                  </a:moveTo>
                  <a:cubicBezTo>
                    <a:pt x="11915" y="40361"/>
                    <a:pt x="12206" y="40567"/>
                    <a:pt x="12510" y="40759"/>
                  </a:cubicBezTo>
                  <a:cubicBezTo>
                    <a:pt x="12541" y="40790"/>
                    <a:pt x="12573" y="40822"/>
                    <a:pt x="12573" y="40854"/>
                  </a:cubicBezTo>
                  <a:cubicBezTo>
                    <a:pt x="15906" y="42038"/>
                    <a:pt x="68190" y="42815"/>
                    <a:pt x="84331" y="43519"/>
                  </a:cubicBezTo>
                  <a:lnTo>
                    <a:pt x="84331" y="43519"/>
                  </a:lnTo>
                  <a:cubicBezTo>
                    <a:pt x="73539" y="42675"/>
                    <a:pt x="25085" y="41756"/>
                    <a:pt x="11637" y="40140"/>
                  </a:cubicBezTo>
                  <a:close/>
                  <a:moveTo>
                    <a:pt x="110504" y="6903"/>
                  </a:moveTo>
                  <a:cubicBezTo>
                    <a:pt x="110479" y="6903"/>
                    <a:pt x="110453" y="6914"/>
                    <a:pt x="110430" y="6936"/>
                  </a:cubicBezTo>
                  <a:cubicBezTo>
                    <a:pt x="110399" y="6936"/>
                    <a:pt x="110399" y="6968"/>
                    <a:pt x="110399" y="6968"/>
                  </a:cubicBezTo>
                  <a:cubicBezTo>
                    <a:pt x="109607" y="10230"/>
                    <a:pt x="109164" y="13618"/>
                    <a:pt x="108593" y="16912"/>
                  </a:cubicBezTo>
                  <a:lnTo>
                    <a:pt x="106883" y="26888"/>
                  </a:lnTo>
                  <a:cubicBezTo>
                    <a:pt x="105775" y="33348"/>
                    <a:pt x="104350" y="39840"/>
                    <a:pt x="103558" y="46332"/>
                  </a:cubicBezTo>
                  <a:cubicBezTo>
                    <a:pt x="98649" y="45667"/>
                    <a:pt x="93741" y="44844"/>
                    <a:pt x="88864" y="43831"/>
                  </a:cubicBezTo>
                  <a:cubicBezTo>
                    <a:pt x="88352" y="43727"/>
                    <a:pt x="86746" y="43624"/>
                    <a:pt x="84331" y="43519"/>
                  </a:cubicBezTo>
                  <a:lnTo>
                    <a:pt x="84331" y="43519"/>
                  </a:lnTo>
                  <a:cubicBezTo>
                    <a:pt x="85261" y="43591"/>
                    <a:pt x="85911" y="43663"/>
                    <a:pt x="86235" y="43736"/>
                  </a:cubicBezTo>
                  <a:cubicBezTo>
                    <a:pt x="91967" y="44971"/>
                    <a:pt x="97731" y="45984"/>
                    <a:pt x="103558" y="46744"/>
                  </a:cubicBezTo>
                  <a:cubicBezTo>
                    <a:pt x="103575" y="46747"/>
                    <a:pt x="103590" y="46749"/>
                    <a:pt x="103605" y="46749"/>
                  </a:cubicBezTo>
                  <a:cubicBezTo>
                    <a:pt x="103729" y="46749"/>
                    <a:pt x="103776" y="46636"/>
                    <a:pt x="103748" y="46522"/>
                  </a:cubicBezTo>
                  <a:cubicBezTo>
                    <a:pt x="103811" y="46522"/>
                    <a:pt x="103875" y="46491"/>
                    <a:pt x="103906" y="46396"/>
                  </a:cubicBezTo>
                  <a:cubicBezTo>
                    <a:pt x="104635" y="43134"/>
                    <a:pt x="105078" y="39745"/>
                    <a:pt x="105648" y="36452"/>
                  </a:cubicBezTo>
                  <a:cubicBezTo>
                    <a:pt x="106218" y="33126"/>
                    <a:pt x="106788" y="29801"/>
                    <a:pt x="107358" y="26476"/>
                  </a:cubicBezTo>
                  <a:cubicBezTo>
                    <a:pt x="107897" y="23246"/>
                    <a:pt x="108435" y="19984"/>
                    <a:pt x="109005" y="16754"/>
                  </a:cubicBezTo>
                  <a:cubicBezTo>
                    <a:pt x="109544" y="13523"/>
                    <a:pt x="110240" y="10261"/>
                    <a:pt x="110589" y="7000"/>
                  </a:cubicBezTo>
                  <a:cubicBezTo>
                    <a:pt x="110589" y="6938"/>
                    <a:pt x="110549" y="6903"/>
                    <a:pt x="110504" y="690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57"/>
            <p:cNvSpPr/>
            <p:nvPr/>
          </p:nvSpPr>
          <p:spPr>
            <a:xfrm>
              <a:off x="5224329" y="1157713"/>
              <a:ext cx="3159351" cy="336361"/>
            </a:xfrm>
            <a:custGeom>
              <a:avLst/>
              <a:gdLst/>
              <a:ahLst/>
              <a:cxnLst/>
              <a:rect l="l" t="t" r="r" b="b"/>
              <a:pathLst>
                <a:path w="105903" h="11275" extrusionOk="0">
                  <a:moveTo>
                    <a:pt x="824" y="0"/>
                  </a:moveTo>
                  <a:cubicBezTo>
                    <a:pt x="571" y="1742"/>
                    <a:pt x="286" y="3452"/>
                    <a:pt x="1" y="5194"/>
                  </a:cubicBezTo>
                  <a:cubicBezTo>
                    <a:pt x="1109" y="5353"/>
                    <a:pt x="2249" y="5638"/>
                    <a:pt x="3326" y="5891"/>
                  </a:cubicBezTo>
                  <a:cubicBezTo>
                    <a:pt x="5226" y="6334"/>
                    <a:pt x="7126" y="6714"/>
                    <a:pt x="9058" y="7031"/>
                  </a:cubicBezTo>
                  <a:cubicBezTo>
                    <a:pt x="13429" y="7728"/>
                    <a:pt x="82309" y="8298"/>
                    <a:pt x="86679" y="8931"/>
                  </a:cubicBezTo>
                  <a:cubicBezTo>
                    <a:pt x="88928" y="9248"/>
                    <a:pt x="91144" y="9564"/>
                    <a:pt x="93361" y="9913"/>
                  </a:cubicBezTo>
                  <a:cubicBezTo>
                    <a:pt x="95261" y="10230"/>
                    <a:pt x="97162" y="10641"/>
                    <a:pt x="99093" y="10768"/>
                  </a:cubicBezTo>
                  <a:cubicBezTo>
                    <a:pt x="101057" y="10926"/>
                    <a:pt x="103020" y="10990"/>
                    <a:pt x="104952" y="11275"/>
                  </a:cubicBezTo>
                  <a:cubicBezTo>
                    <a:pt x="105206" y="9723"/>
                    <a:pt x="105491" y="8171"/>
                    <a:pt x="105871" y="6651"/>
                  </a:cubicBezTo>
                  <a:cubicBezTo>
                    <a:pt x="105871" y="6619"/>
                    <a:pt x="105871" y="6619"/>
                    <a:pt x="105902" y="6619"/>
                  </a:cubicBezTo>
                  <a:lnTo>
                    <a:pt x="105871" y="6588"/>
                  </a:lnTo>
                  <a:cubicBezTo>
                    <a:pt x="105826" y="6610"/>
                    <a:pt x="105797" y="6632"/>
                    <a:pt x="105761" y="6632"/>
                  </a:cubicBezTo>
                  <a:cubicBezTo>
                    <a:pt x="105747" y="6632"/>
                    <a:pt x="105731" y="6629"/>
                    <a:pt x="105712" y="6619"/>
                  </a:cubicBezTo>
                  <a:cubicBezTo>
                    <a:pt x="98935" y="5384"/>
                    <a:pt x="7475" y="1141"/>
                    <a:pt x="824" y="0"/>
                  </a:cubicBezTo>
                  <a:close/>
                </a:path>
              </a:pathLst>
            </a:custGeom>
            <a:solidFill>
              <a:srgbClr val="A4A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57"/>
            <p:cNvSpPr/>
            <p:nvPr/>
          </p:nvSpPr>
          <p:spPr>
            <a:xfrm>
              <a:off x="8070738" y="2015905"/>
              <a:ext cx="134366" cy="465447"/>
            </a:xfrm>
            <a:custGeom>
              <a:avLst/>
              <a:gdLst/>
              <a:ahLst/>
              <a:cxnLst/>
              <a:rect l="l" t="t" r="r" b="b"/>
              <a:pathLst>
                <a:path w="4504" h="15602" extrusionOk="0">
                  <a:moveTo>
                    <a:pt x="4359" y="0"/>
                  </a:moveTo>
                  <a:cubicBezTo>
                    <a:pt x="4291" y="0"/>
                    <a:pt x="4217" y="40"/>
                    <a:pt x="4187" y="115"/>
                  </a:cubicBezTo>
                  <a:cubicBezTo>
                    <a:pt x="3300" y="2427"/>
                    <a:pt x="2699" y="4897"/>
                    <a:pt x="2034" y="7273"/>
                  </a:cubicBezTo>
                  <a:cubicBezTo>
                    <a:pt x="1337" y="9679"/>
                    <a:pt x="640" y="12086"/>
                    <a:pt x="133" y="14525"/>
                  </a:cubicBezTo>
                  <a:cubicBezTo>
                    <a:pt x="0" y="15171"/>
                    <a:pt x="541" y="15601"/>
                    <a:pt x="1056" y="15601"/>
                  </a:cubicBezTo>
                  <a:cubicBezTo>
                    <a:pt x="1399" y="15601"/>
                    <a:pt x="1730" y="15411"/>
                    <a:pt x="1844" y="14968"/>
                  </a:cubicBezTo>
                  <a:cubicBezTo>
                    <a:pt x="2477" y="12466"/>
                    <a:pt x="2889" y="9901"/>
                    <a:pt x="3332" y="7368"/>
                  </a:cubicBezTo>
                  <a:cubicBezTo>
                    <a:pt x="3775" y="4993"/>
                    <a:pt x="4282" y="2586"/>
                    <a:pt x="4504" y="147"/>
                  </a:cubicBezTo>
                  <a:cubicBezTo>
                    <a:pt x="4504" y="48"/>
                    <a:pt x="4435" y="0"/>
                    <a:pt x="4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57"/>
            <p:cNvSpPr/>
            <p:nvPr/>
          </p:nvSpPr>
          <p:spPr>
            <a:xfrm>
              <a:off x="7711226" y="1597802"/>
              <a:ext cx="390597" cy="389314"/>
            </a:xfrm>
            <a:custGeom>
              <a:avLst/>
              <a:gdLst/>
              <a:ahLst/>
              <a:cxnLst/>
              <a:rect l="l" t="t" r="r" b="b"/>
              <a:pathLst>
                <a:path w="13093" h="13050" extrusionOk="0">
                  <a:moveTo>
                    <a:pt x="5475" y="512"/>
                  </a:moveTo>
                  <a:cubicBezTo>
                    <a:pt x="6529" y="512"/>
                    <a:pt x="7580" y="938"/>
                    <a:pt x="8321" y="1748"/>
                  </a:cubicBezTo>
                  <a:cubicBezTo>
                    <a:pt x="9873" y="3426"/>
                    <a:pt x="9366" y="5992"/>
                    <a:pt x="7592" y="7258"/>
                  </a:cubicBezTo>
                  <a:cubicBezTo>
                    <a:pt x="7497" y="7322"/>
                    <a:pt x="7466" y="7448"/>
                    <a:pt x="7529" y="7543"/>
                  </a:cubicBezTo>
                  <a:cubicBezTo>
                    <a:pt x="7434" y="7543"/>
                    <a:pt x="7371" y="7638"/>
                    <a:pt x="7402" y="7702"/>
                  </a:cubicBezTo>
                  <a:lnTo>
                    <a:pt x="7434" y="7702"/>
                  </a:lnTo>
                  <a:cubicBezTo>
                    <a:pt x="6736" y="8159"/>
                    <a:pt x="6034" y="8358"/>
                    <a:pt x="5369" y="8358"/>
                  </a:cubicBezTo>
                  <a:cubicBezTo>
                    <a:pt x="2265" y="8358"/>
                    <a:pt x="0" y="4014"/>
                    <a:pt x="3000" y="1431"/>
                  </a:cubicBezTo>
                  <a:cubicBezTo>
                    <a:pt x="3708" y="811"/>
                    <a:pt x="4592" y="512"/>
                    <a:pt x="5475" y="512"/>
                  </a:cubicBezTo>
                  <a:close/>
                  <a:moveTo>
                    <a:pt x="8511" y="7100"/>
                  </a:moveTo>
                  <a:cubicBezTo>
                    <a:pt x="9873" y="8620"/>
                    <a:pt x="11234" y="10109"/>
                    <a:pt x="12438" y="11755"/>
                  </a:cubicBezTo>
                  <a:cubicBezTo>
                    <a:pt x="12470" y="11787"/>
                    <a:pt x="12501" y="11819"/>
                    <a:pt x="12533" y="11819"/>
                  </a:cubicBezTo>
                  <a:cubicBezTo>
                    <a:pt x="12565" y="12104"/>
                    <a:pt x="12470" y="12389"/>
                    <a:pt x="12184" y="12579"/>
                  </a:cubicBezTo>
                  <a:cubicBezTo>
                    <a:pt x="12058" y="12658"/>
                    <a:pt x="11915" y="12690"/>
                    <a:pt x="11769" y="12690"/>
                  </a:cubicBezTo>
                  <a:cubicBezTo>
                    <a:pt x="11622" y="12690"/>
                    <a:pt x="11472" y="12658"/>
                    <a:pt x="11329" y="12610"/>
                  </a:cubicBezTo>
                  <a:cubicBezTo>
                    <a:pt x="11361" y="12579"/>
                    <a:pt x="11361" y="12515"/>
                    <a:pt x="11329" y="12484"/>
                  </a:cubicBezTo>
                  <a:cubicBezTo>
                    <a:pt x="10253" y="10869"/>
                    <a:pt x="9018" y="9317"/>
                    <a:pt x="7782" y="7828"/>
                  </a:cubicBezTo>
                  <a:cubicBezTo>
                    <a:pt x="7846" y="7797"/>
                    <a:pt x="7877" y="7765"/>
                    <a:pt x="7909" y="7733"/>
                  </a:cubicBezTo>
                  <a:cubicBezTo>
                    <a:pt x="7972" y="7670"/>
                    <a:pt x="7972" y="7638"/>
                    <a:pt x="7972" y="7575"/>
                  </a:cubicBezTo>
                  <a:cubicBezTo>
                    <a:pt x="8163" y="7448"/>
                    <a:pt x="8321" y="7290"/>
                    <a:pt x="8511" y="7100"/>
                  </a:cubicBezTo>
                  <a:close/>
                  <a:moveTo>
                    <a:pt x="5484" y="0"/>
                  </a:moveTo>
                  <a:cubicBezTo>
                    <a:pt x="4621" y="0"/>
                    <a:pt x="3751" y="250"/>
                    <a:pt x="3000" y="766"/>
                  </a:cubicBezTo>
                  <a:cubicBezTo>
                    <a:pt x="974" y="2191"/>
                    <a:pt x="372" y="5010"/>
                    <a:pt x="1797" y="7068"/>
                  </a:cubicBezTo>
                  <a:cubicBezTo>
                    <a:pt x="2605" y="8252"/>
                    <a:pt x="3860" y="8868"/>
                    <a:pt x="5123" y="8868"/>
                  </a:cubicBezTo>
                  <a:cubicBezTo>
                    <a:pt x="5989" y="8868"/>
                    <a:pt x="6859" y="8579"/>
                    <a:pt x="7592" y="7987"/>
                  </a:cubicBezTo>
                  <a:cubicBezTo>
                    <a:pt x="8669" y="9602"/>
                    <a:pt x="9778" y="11217"/>
                    <a:pt x="11013" y="12705"/>
                  </a:cubicBezTo>
                  <a:cubicBezTo>
                    <a:pt x="11044" y="12737"/>
                    <a:pt x="11076" y="12769"/>
                    <a:pt x="11108" y="12769"/>
                  </a:cubicBezTo>
                  <a:cubicBezTo>
                    <a:pt x="11304" y="12965"/>
                    <a:pt x="11537" y="13050"/>
                    <a:pt x="11769" y="13050"/>
                  </a:cubicBezTo>
                  <a:cubicBezTo>
                    <a:pt x="12433" y="13050"/>
                    <a:pt x="13093" y="12357"/>
                    <a:pt x="12881" y="11629"/>
                  </a:cubicBezTo>
                  <a:lnTo>
                    <a:pt x="12881" y="11597"/>
                  </a:lnTo>
                  <a:cubicBezTo>
                    <a:pt x="12881" y="11565"/>
                    <a:pt x="12850" y="11502"/>
                    <a:pt x="12850" y="11470"/>
                  </a:cubicBezTo>
                  <a:cubicBezTo>
                    <a:pt x="12818" y="11407"/>
                    <a:pt x="12786" y="11375"/>
                    <a:pt x="12723" y="11375"/>
                  </a:cubicBezTo>
                  <a:cubicBezTo>
                    <a:pt x="11519" y="9760"/>
                    <a:pt x="10221" y="8240"/>
                    <a:pt x="8701" y="6910"/>
                  </a:cubicBezTo>
                  <a:cubicBezTo>
                    <a:pt x="9904" y="5485"/>
                    <a:pt x="10189" y="3395"/>
                    <a:pt x="9018" y="1780"/>
                  </a:cubicBezTo>
                  <a:cubicBezTo>
                    <a:pt x="8185" y="618"/>
                    <a:pt x="6843" y="0"/>
                    <a:pt x="54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57"/>
            <p:cNvSpPr/>
            <p:nvPr/>
          </p:nvSpPr>
          <p:spPr>
            <a:xfrm>
              <a:off x="7746429" y="1639419"/>
              <a:ext cx="232872" cy="183201"/>
            </a:xfrm>
            <a:custGeom>
              <a:avLst/>
              <a:gdLst/>
              <a:ahLst/>
              <a:cxnLst/>
              <a:rect l="l" t="t" r="r" b="b"/>
              <a:pathLst>
                <a:path w="7806" h="6141" extrusionOk="0">
                  <a:moveTo>
                    <a:pt x="4331" y="436"/>
                  </a:moveTo>
                  <a:cubicBezTo>
                    <a:pt x="6178" y="436"/>
                    <a:pt x="7683" y="2607"/>
                    <a:pt x="6634" y="4533"/>
                  </a:cubicBezTo>
                  <a:cubicBezTo>
                    <a:pt x="6655" y="4471"/>
                    <a:pt x="6595" y="4423"/>
                    <a:pt x="6533" y="4423"/>
                  </a:cubicBezTo>
                  <a:cubicBezTo>
                    <a:pt x="6500" y="4423"/>
                    <a:pt x="6466" y="4437"/>
                    <a:pt x="6444" y="4470"/>
                  </a:cubicBezTo>
                  <a:cubicBezTo>
                    <a:pt x="5990" y="5378"/>
                    <a:pt x="5289" y="5743"/>
                    <a:pt x="4562" y="5743"/>
                  </a:cubicBezTo>
                  <a:cubicBezTo>
                    <a:pt x="2549" y="5743"/>
                    <a:pt x="341" y="2942"/>
                    <a:pt x="2644" y="1081"/>
                  </a:cubicBezTo>
                  <a:cubicBezTo>
                    <a:pt x="3197" y="630"/>
                    <a:pt x="3779" y="436"/>
                    <a:pt x="4331" y="436"/>
                  </a:cubicBezTo>
                  <a:close/>
                  <a:moveTo>
                    <a:pt x="4477" y="0"/>
                  </a:moveTo>
                  <a:cubicBezTo>
                    <a:pt x="3514" y="0"/>
                    <a:pt x="2544" y="474"/>
                    <a:pt x="1915" y="1240"/>
                  </a:cubicBezTo>
                  <a:cubicBezTo>
                    <a:pt x="0" y="3547"/>
                    <a:pt x="2473" y="6141"/>
                    <a:pt x="4557" y="6141"/>
                  </a:cubicBezTo>
                  <a:cubicBezTo>
                    <a:pt x="5333" y="6141"/>
                    <a:pt x="6055" y="5781"/>
                    <a:pt x="6476" y="4913"/>
                  </a:cubicBezTo>
                  <a:cubicBezTo>
                    <a:pt x="6513" y="4987"/>
                    <a:pt x="6602" y="5039"/>
                    <a:pt x="6690" y="5039"/>
                  </a:cubicBezTo>
                  <a:cubicBezTo>
                    <a:pt x="6754" y="5039"/>
                    <a:pt x="6816" y="5011"/>
                    <a:pt x="6856" y="4945"/>
                  </a:cubicBezTo>
                  <a:cubicBezTo>
                    <a:pt x="7806" y="3583"/>
                    <a:pt x="7489" y="1588"/>
                    <a:pt x="6159" y="575"/>
                  </a:cubicBezTo>
                  <a:cubicBezTo>
                    <a:pt x="5654" y="178"/>
                    <a:pt x="5066" y="0"/>
                    <a:pt x="44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1" name="Google Shape;2101;p57"/>
          <p:cNvGrpSpPr/>
          <p:nvPr/>
        </p:nvGrpSpPr>
        <p:grpSpPr>
          <a:xfrm>
            <a:off x="458704" y="1076151"/>
            <a:ext cx="3229219" cy="1475336"/>
            <a:chOff x="710254" y="1076151"/>
            <a:chExt cx="3229219" cy="1475336"/>
          </a:xfrm>
        </p:grpSpPr>
        <p:sp>
          <p:nvSpPr>
            <p:cNvPr id="2102" name="Google Shape;2102;p57"/>
            <p:cNvSpPr/>
            <p:nvPr/>
          </p:nvSpPr>
          <p:spPr>
            <a:xfrm>
              <a:off x="717802" y="1091575"/>
              <a:ext cx="3196165" cy="1448368"/>
            </a:xfrm>
            <a:custGeom>
              <a:avLst/>
              <a:gdLst/>
              <a:ahLst/>
              <a:cxnLst/>
              <a:rect l="l" t="t" r="r" b="b"/>
              <a:pathLst>
                <a:path w="107137" h="48550" extrusionOk="0">
                  <a:moveTo>
                    <a:pt x="101690" y="1"/>
                  </a:moveTo>
                  <a:cubicBezTo>
                    <a:pt x="95198" y="1616"/>
                    <a:pt x="6683" y="5891"/>
                    <a:pt x="0" y="7063"/>
                  </a:cubicBezTo>
                  <a:cubicBezTo>
                    <a:pt x="1014" y="10293"/>
                    <a:pt x="1711" y="15613"/>
                    <a:pt x="2534" y="18875"/>
                  </a:cubicBezTo>
                  <a:cubicBezTo>
                    <a:pt x="3357" y="22169"/>
                    <a:pt x="4181" y="25431"/>
                    <a:pt x="5004" y="28724"/>
                  </a:cubicBezTo>
                  <a:cubicBezTo>
                    <a:pt x="6651" y="35343"/>
                    <a:pt x="8298" y="41930"/>
                    <a:pt x="9945" y="48549"/>
                  </a:cubicBezTo>
                  <a:cubicBezTo>
                    <a:pt x="15360" y="47377"/>
                    <a:pt x="20744" y="46332"/>
                    <a:pt x="26096" y="44907"/>
                  </a:cubicBezTo>
                  <a:cubicBezTo>
                    <a:pt x="28186" y="44369"/>
                    <a:pt x="92506" y="43735"/>
                    <a:pt x="94501" y="42880"/>
                  </a:cubicBezTo>
                  <a:cubicBezTo>
                    <a:pt x="96274" y="41645"/>
                    <a:pt x="97319" y="39872"/>
                    <a:pt x="98175" y="37750"/>
                  </a:cubicBezTo>
                  <a:cubicBezTo>
                    <a:pt x="99093" y="35438"/>
                    <a:pt x="99948" y="33095"/>
                    <a:pt x="100296" y="30624"/>
                  </a:cubicBezTo>
                  <a:cubicBezTo>
                    <a:pt x="100486" y="29389"/>
                    <a:pt x="100265" y="28154"/>
                    <a:pt x="100391" y="26951"/>
                  </a:cubicBezTo>
                  <a:cubicBezTo>
                    <a:pt x="100455" y="26444"/>
                    <a:pt x="100550" y="26127"/>
                    <a:pt x="101025" y="25906"/>
                  </a:cubicBezTo>
                  <a:cubicBezTo>
                    <a:pt x="101785" y="25494"/>
                    <a:pt x="102957" y="25557"/>
                    <a:pt x="103780" y="25304"/>
                  </a:cubicBezTo>
                  <a:cubicBezTo>
                    <a:pt x="105015" y="24892"/>
                    <a:pt x="106123" y="24291"/>
                    <a:pt x="107137" y="23531"/>
                  </a:cubicBezTo>
                  <a:cubicBezTo>
                    <a:pt x="107137" y="20364"/>
                    <a:pt x="106535" y="17165"/>
                    <a:pt x="105775" y="14093"/>
                  </a:cubicBezTo>
                  <a:cubicBezTo>
                    <a:pt x="104635" y="9501"/>
                    <a:pt x="103178" y="4973"/>
                    <a:pt x="101816" y="412"/>
                  </a:cubicBezTo>
                  <a:cubicBezTo>
                    <a:pt x="101816" y="349"/>
                    <a:pt x="101785" y="286"/>
                    <a:pt x="101785" y="222"/>
                  </a:cubicBezTo>
                  <a:lnTo>
                    <a:pt x="101690" y="1"/>
                  </a:lnTo>
                  <a:close/>
                </a:path>
              </a:pathLst>
            </a:custGeom>
            <a:solidFill>
              <a:srgbClr val="F7DE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57"/>
            <p:cNvSpPr/>
            <p:nvPr/>
          </p:nvSpPr>
          <p:spPr>
            <a:xfrm>
              <a:off x="717802" y="1091575"/>
              <a:ext cx="3096971" cy="460136"/>
            </a:xfrm>
            <a:custGeom>
              <a:avLst/>
              <a:gdLst/>
              <a:ahLst/>
              <a:cxnLst/>
              <a:rect l="l" t="t" r="r" b="b"/>
              <a:pathLst>
                <a:path w="103812" h="15424" extrusionOk="0">
                  <a:moveTo>
                    <a:pt x="101690" y="1"/>
                  </a:moveTo>
                  <a:cubicBezTo>
                    <a:pt x="95198" y="1616"/>
                    <a:pt x="6683" y="5891"/>
                    <a:pt x="0" y="7063"/>
                  </a:cubicBezTo>
                  <a:cubicBezTo>
                    <a:pt x="665" y="9153"/>
                    <a:pt x="1172" y="13270"/>
                    <a:pt x="1711" y="15423"/>
                  </a:cubicBezTo>
                  <a:cubicBezTo>
                    <a:pt x="2756" y="15170"/>
                    <a:pt x="3832" y="15043"/>
                    <a:pt x="4941" y="14885"/>
                  </a:cubicBezTo>
                  <a:cubicBezTo>
                    <a:pt x="6524" y="14632"/>
                    <a:pt x="8361" y="14252"/>
                    <a:pt x="10040" y="13967"/>
                  </a:cubicBezTo>
                  <a:cubicBezTo>
                    <a:pt x="14062" y="13238"/>
                    <a:pt x="18020" y="12383"/>
                    <a:pt x="22010" y="11560"/>
                  </a:cubicBezTo>
                  <a:cubicBezTo>
                    <a:pt x="28566" y="10230"/>
                    <a:pt x="97351" y="8805"/>
                    <a:pt x="103812" y="7063"/>
                  </a:cubicBezTo>
                  <a:cubicBezTo>
                    <a:pt x="103178" y="4846"/>
                    <a:pt x="102482" y="2629"/>
                    <a:pt x="101816" y="412"/>
                  </a:cubicBezTo>
                  <a:cubicBezTo>
                    <a:pt x="101816" y="349"/>
                    <a:pt x="101785" y="286"/>
                    <a:pt x="101785" y="222"/>
                  </a:cubicBezTo>
                  <a:cubicBezTo>
                    <a:pt x="101753" y="159"/>
                    <a:pt x="101721" y="64"/>
                    <a:pt x="101690" y="1"/>
                  </a:cubicBezTo>
                  <a:close/>
                </a:path>
              </a:pathLst>
            </a:custGeom>
            <a:solidFill>
              <a:srgbClr val="F2C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57"/>
            <p:cNvSpPr/>
            <p:nvPr/>
          </p:nvSpPr>
          <p:spPr>
            <a:xfrm>
              <a:off x="3570057" y="1808659"/>
              <a:ext cx="343909" cy="547039"/>
            </a:xfrm>
            <a:custGeom>
              <a:avLst/>
              <a:gdLst/>
              <a:ahLst/>
              <a:cxnLst/>
              <a:rect l="l" t="t" r="r" b="b"/>
              <a:pathLst>
                <a:path w="11528" h="18337" extrusionOk="0">
                  <a:moveTo>
                    <a:pt x="11528" y="0"/>
                  </a:moveTo>
                  <a:lnTo>
                    <a:pt x="11528" y="0"/>
                  </a:lnTo>
                  <a:cubicBezTo>
                    <a:pt x="10768" y="539"/>
                    <a:pt x="9976" y="1014"/>
                    <a:pt x="9121" y="1362"/>
                  </a:cubicBezTo>
                  <a:cubicBezTo>
                    <a:pt x="8583" y="1584"/>
                    <a:pt x="8013" y="1742"/>
                    <a:pt x="7443" y="1900"/>
                  </a:cubicBezTo>
                  <a:cubicBezTo>
                    <a:pt x="6968" y="1995"/>
                    <a:pt x="6239" y="1964"/>
                    <a:pt x="5827" y="2185"/>
                  </a:cubicBezTo>
                  <a:cubicBezTo>
                    <a:pt x="4941" y="2629"/>
                    <a:pt x="5289" y="3484"/>
                    <a:pt x="5289" y="4244"/>
                  </a:cubicBezTo>
                  <a:cubicBezTo>
                    <a:pt x="5289" y="4877"/>
                    <a:pt x="5257" y="5511"/>
                    <a:pt x="5162" y="6144"/>
                  </a:cubicBezTo>
                  <a:cubicBezTo>
                    <a:pt x="5036" y="7253"/>
                    <a:pt x="4782" y="8393"/>
                    <a:pt x="4497" y="9469"/>
                  </a:cubicBezTo>
                  <a:cubicBezTo>
                    <a:pt x="3579" y="12605"/>
                    <a:pt x="2502" y="16183"/>
                    <a:pt x="0" y="18337"/>
                  </a:cubicBezTo>
                  <a:cubicBezTo>
                    <a:pt x="1710" y="17513"/>
                    <a:pt x="3326" y="16500"/>
                    <a:pt x="4782" y="15201"/>
                  </a:cubicBezTo>
                  <a:cubicBezTo>
                    <a:pt x="7759" y="12510"/>
                    <a:pt x="9944" y="8963"/>
                    <a:pt x="10895" y="5067"/>
                  </a:cubicBezTo>
                  <a:cubicBezTo>
                    <a:pt x="11338" y="3421"/>
                    <a:pt x="11528" y="1710"/>
                    <a:pt x="11528" y="0"/>
                  </a:cubicBezTo>
                  <a:close/>
                </a:path>
              </a:pathLst>
            </a:custGeom>
            <a:solidFill>
              <a:srgbClr val="F2C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57"/>
            <p:cNvSpPr/>
            <p:nvPr/>
          </p:nvSpPr>
          <p:spPr>
            <a:xfrm>
              <a:off x="710254" y="1076151"/>
              <a:ext cx="3229219" cy="1475336"/>
            </a:xfrm>
            <a:custGeom>
              <a:avLst/>
              <a:gdLst/>
              <a:ahLst/>
              <a:cxnLst/>
              <a:rect l="l" t="t" r="r" b="b"/>
              <a:pathLst>
                <a:path w="108245" h="49454" extrusionOk="0">
                  <a:moveTo>
                    <a:pt x="96404" y="41870"/>
                  </a:moveTo>
                  <a:cubicBezTo>
                    <a:pt x="87827" y="43140"/>
                    <a:pt x="65702" y="44045"/>
                    <a:pt x="48434" y="44771"/>
                  </a:cubicBezTo>
                  <a:lnTo>
                    <a:pt x="48434" y="44771"/>
                  </a:lnTo>
                  <a:cubicBezTo>
                    <a:pt x="67958" y="44379"/>
                    <a:pt x="93508" y="43931"/>
                    <a:pt x="94754" y="43397"/>
                  </a:cubicBezTo>
                  <a:cubicBezTo>
                    <a:pt x="95390" y="42954"/>
                    <a:pt x="95932" y="42442"/>
                    <a:pt x="96404" y="41870"/>
                  </a:cubicBezTo>
                  <a:close/>
                  <a:moveTo>
                    <a:pt x="102233" y="1"/>
                  </a:moveTo>
                  <a:cubicBezTo>
                    <a:pt x="102211" y="1"/>
                    <a:pt x="102188" y="4"/>
                    <a:pt x="102164" y="11"/>
                  </a:cubicBezTo>
                  <a:cubicBezTo>
                    <a:pt x="95546" y="1626"/>
                    <a:pt x="6777" y="5648"/>
                    <a:pt x="190" y="7326"/>
                  </a:cubicBezTo>
                  <a:cubicBezTo>
                    <a:pt x="178" y="7289"/>
                    <a:pt x="145" y="7271"/>
                    <a:pt x="111" y="7271"/>
                  </a:cubicBezTo>
                  <a:cubicBezTo>
                    <a:pt x="58" y="7271"/>
                    <a:pt x="0" y="7313"/>
                    <a:pt x="0" y="7390"/>
                  </a:cubicBezTo>
                  <a:cubicBezTo>
                    <a:pt x="602" y="10683"/>
                    <a:pt x="1584" y="15972"/>
                    <a:pt x="2375" y="19234"/>
                  </a:cubicBezTo>
                  <a:cubicBezTo>
                    <a:pt x="3199" y="22591"/>
                    <a:pt x="4054" y="25979"/>
                    <a:pt x="4877" y="29336"/>
                  </a:cubicBezTo>
                  <a:cubicBezTo>
                    <a:pt x="6556" y="36018"/>
                    <a:pt x="8202" y="42669"/>
                    <a:pt x="9849" y="49319"/>
                  </a:cubicBezTo>
                  <a:cubicBezTo>
                    <a:pt x="9881" y="49414"/>
                    <a:pt x="9952" y="49454"/>
                    <a:pt x="10027" y="49454"/>
                  </a:cubicBezTo>
                  <a:cubicBezTo>
                    <a:pt x="10103" y="49454"/>
                    <a:pt x="10182" y="49414"/>
                    <a:pt x="10229" y="49351"/>
                  </a:cubicBezTo>
                  <a:cubicBezTo>
                    <a:pt x="15455" y="48623"/>
                    <a:pt x="20617" y="47388"/>
                    <a:pt x="25747" y="46058"/>
                  </a:cubicBezTo>
                  <a:cubicBezTo>
                    <a:pt x="27254" y="45672"/>
                    <a:pt x="36728" y="45263"/>
                    <a:pt x="48434" y="44771"/>
                  </a:cubicBezTo>
                  <a:lnTo>
                    <a:pt x="48434" y="44771"/>
                  </a:lnTo>
                  <a:cubicBezTo>
                    <a:pt x="36694" y="45006"/>
                    <a:pt x="27134" y="45222"/>
                    <a:pt x="26349" y="45424"/>
                  </a:cubicBezTo>
                  <a:cubicBezTo>
                    <a:pt x="20997" y="46849"/>
                    <a:pt x="15581" y="47894"/>
                    <a:pt x="10198" y="49066"/>
                  </a:cubicBezTo>
                  <a:cubicBezTo>
                    <a:pt x="8551" y="42447"/>
                    <a:pt x="6904" y="35860"/>
                    <a:pt x="5257" y="29241"/>
                  </a:cubicBezTo>
                  <a:cubicBezTo>
                    <a:pt x="4434" y="25948"/>
                    <a:pt x="3610" y="22686"/>
                    <a:pt x="2787" y="19392"/>
                  </a:cubicBezTo>
                  <a:cubicBezTo>
                    <a:pt x="1964" y="16130"/>
                    <a:pt x="1267" y="10810"/>
                    <a:pt x="253" y="7580"/>
                  </a:cubicBezTo>
                  <a:cubicBezTo>
                    <a:pt x="6936" y="6408"/>
                    <a:pt x="95451" y="2133"/>
                    <a:pt x="101943" y="518"/>
                  </a:cubicBezTo>
                  <a:cubicBezTo>
                    <a:pt x="101974" y="581"/>
                    <a:pt x="102006" y="676"/>
                    <a:pt x="102006" y="739"/>
                  </a:cubicBezTo>
                  <a:cubicBezTo>
                    <a:pt x="102038" y="803"/>
                    <a:pt x="102038" y="866"/>
                    <a:pt x="102069" y="929"/>
                  </a:cubicBezTo>
                  <a:cubicBezTo>
                    <a:pt x="103431" y="5490"/>
                    <a:pt x="104888" y="10018"/>
                    <a:pt x="106028" y="14610"/>
                  </a:cubicBezTo>
                  <a:cubicBezTo>
                    <a:pt x="106788" y="17682"/>
                    <a:pt x="107390" y="20881"/>
                    <a:pt x="107390" y="24048"/>
                  </a:cubicBezTo>
                  <a:cubicBezTo>
                    <a:pt x="106376" y="24808"/>
                    <a:pt x="105268" y="25409"/>
                    <a:pt x="104033" y="25821"/>
                  </a:cubicBezTo>
                  <a:cubicBezTo>
                    <a:pt x="103178" y="26074"/>
                    <a:pt x="102038" y="26011"/>
                    <a:pt x="101278" y="26423"/>
                  </a:cubicBezTo>
                  <a:cubicBezTo>
                    <a:pt x="100803" y="26644"/>
                    <a:pt x="100708" y="26961"/>
                    <a:pt x="100644" y="27468"/>
                  </a:cubicBezTo>
                  <a:cubicBezTo>
                    <a:pt x="100518" y="28671"/>
                    <a:pt x="100708" y="29906"/>
                    <a:pt x="100549" y="31141"/>
                  </a:cubicBezTo>
                  <a:cubicBezTo>
                    <a:pt x="100201" y="33612"/>
                    <a:pt x="99314" y="35955"/>
                    <a:pt x="98396" y="38267"/>
                  </a:cubicBezTo>
                  <a:cubicBezTo>
                    <a:pt x="97868" y="39628"/>
                    <a:pt x="97248" y="40846"/>
                    <a:pt x="96404" y="41870"/>
                  </a:cubicBezTo>
                  <a:lnTo>
                    <a:pt x="96404" y="41870"/>
                  </a:lnTo>
                  <a:cubicBezTo>
                    <a:pt x="96595" y="41842"/>
                    <a:pt x="96779" y="41813"/>
                    <a:pt x="96956" y="41785"/>
                  </a:cubicBezTo>
                  <a:lnTo>
                    <a:pt x="96956" y="41785"/>
                  </a:lnTo>
                  <a:cubicBezTo>
                    <a:pt x="96632" y="42183"/>
                    <a:pt x="96280" y="42554"/>
                    <a:pt x="95894" y="42891"/>
                  </a:cubicBezTo>
                  <a:cubicBezTo>
                    <a:pt x="96715" y="42488"/>
                    <a:pt x="97521" y="42040"/>
                    <a:pt x="98300" y="41535"/>
                  </a:cubicBezTo>
                  <a:lnTo>
                    <a:pt x="98300" y="41535"/>
                  </a:lnTo>
                  <a:cubicBezTo>
                    <a:pt x="97912" y="41620"/>
                    <a:pt x="97462" y="41703"/>
                    <a:pt x="96956" y="41785"/>
                  </a:cubicBezTo>
                  <a:lnTo>
                    <a:pt x="96956" y="41785"/>
                  </a:lnTo>
                  <a:cubicBezTo>
                    <a:pt x="98705" y="39630"/>
                    <a:pt x="99611" y="36669"/>
                    <a:pt x="100359" y="34023"/>
                  </a:cubicBezTo>
                  <a:cubicBezTo>
                    <a:pt x="100676" y="32947"/>
                    <a:pt x="100898" y="31838"/>
                    <a:pt x="101056" y="30698"/>
                  </a:cubicBezTo>
                  <a:cubicBezTo>
                    <a:pt x="101119" y="30065"/>
                    <a:pt x="101151" y="29431"/>
                    <a:pt x="101151" y="28798"/>
                  </a:cubicBezTo>
                  <a:cubicBezTo>
                    <a:pt x="101151" y="28038"/>
                    <a:pt x="100803" y="27183"/>
                    <a:pt x="101689" y="26739"/>
                  </a:cubicBezTo>
                  <a:cubicBezTo>
                    <a:pt x="102101" y="26518"/>
                    <a:pt x="102830" y="26549"/>
                    <a:pt x="103305" y="26454"/>
                  </a:cubicBezTo>
                  <a:cubicBezTo>
                    <a:pt x="103875" y="26328"/>
                    <a:pt x="104445" y="26138"/>
                    <a:pt x="104983" y="25916"/>
                  </a:cubicBezTo>
                  <a:cubicBezTo>
                    <a:pt x="105838" y="25568"/>
                    <a:pt x="106630" y="25093"/>
                    <a:pt x="107390" y="24554"/>
                  </a:cubicBezTo>
                  <a:lnTo>
                    <a:pt x="107390" y="24554"/>
                  </a:lnTo>
                  <a:cubicBezTo>
                    <a:pt x="107390" y="26264"/>
                    <a:pt x="107200" y="27975"/>
                    <a:pt x="106757" y="29621"/>
                  </a:cubicBezTo>
                  <a:cubicBezTo>
                    <a:pt x="105806" y="33517"/>
                    <a:pt x="103621" y="37064"/>
                    <a:pt x="100644" y="39755"/>
                  </a:cubicBezTo>
                  <a:cubicBezTo>
                    <a:pt x="99900" y="40419"/>
                    <a:pt x="99115" y="41008"/>
                    <a:pt x="98300" y="41535"/>
                  </a:cubicBezTo>
                  <a:lnTo>
                    <a:pt x="98300" y="41535"/>
                  </a:lnTo>
                  <a:cubicBezTo>
                    <a:pt x="99102" y="41360"/>
                    <a:pt x="99643" y="41179"/>
                    <a:pt x="99884" y="40990"/>
                  </a:cubicBezTo>
                  <a:cubicBezTo>
                    <a:pt x="103020" y="38552"/>
                    <a:pt x="105395" y="35227"/>
                    <a:pt x="106693" y="31490"/>
                  </a:cubicBezTo>
                  <a:cubicBezTo>
                    <a:pt x="108245" y="27056"/>
                    <a:pt x="108055" y="22306"/>
                    <a:pt x="107200" y="17746"/>
                  </a:cubicBezTo>
                  <a:cubicBezTo>
                    <a:pt x="106091" y="11855"/>
                    <a:pt x="104096" y="6091"/>
                    <a:pt x="102386" y="359"/>
                  </a:cubicBezTo>
                  <a:cubicBezTo>
                    <a:pt x="102499" y="218"/>
                    <a:pt x="102410" y="1"/>
                    <a:pt x="1022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57"/>
            <p:cNvSpPr/>
            <p:nvPr/>
          </p:nvSpPr>
          <p:spPr>
            <a:xfrm>
              <a:off x="3535094" y="1776529"/>
              <a:ext cx="378873" cy="595218"/>
            </a:xfrm>
            <a:custGeom>
              <a:avLst/>
              <a:gdLst/>
              <a:ahLst/>
              <a:cxnLst/>
              <a:rect l="l" t="t" r="r" b="b"/>
              <a:pathLst>
                <a:path w="12700" h="19952" extrusionOk="0">
                  <a:moveTo>
                    <a:pt x="12700" y="1"/>
                  </a:moveTo>
                  <a:cubicBezTo>
                    <a:pt x="10673" y="1362"/>
                    <a:pt x="8393" y="1996"/>
                    <a:pt x="5828" y="2091"/>
                  </a:cubicBezTo>
                  <a:cubicBezTo>
                    <a:pt x="5669" y="8456"/>
                    <a:pt x="3484" y="14632"/>
                    <a:pt x="1" y="19952"/>
                  </a:cubicBezTo>
                  <a:lnTo>
                    <a:pt x="64" y="19920"/>
                  </a:lnTo>
                  <a:cubicBezTo>
                    <a:pt x="1837" y="18685"/>
                    <a:pt x="2882" y="16912"/>
                    <a:pt x="3706" y="14790"/>
                  </a:cubicBezTo>
                  <a:cubicBezTo>
                    <a:pt x="4624" y="12478"/>
                    <a:pt x="5511" y="10135"/>
                    <a:pt x="5859" y="7664"/>
                  </a:cubicBezTo>
                  <a:cubicBezTo>
                    <a:pt x="6018" y="6429"/>
                    <a:pt x="5828" y="5194"/>
                    <a:pt x="5954" y="3991"/>
                  </a:cubicBezTo>
                  <a:cubicBezTo>
                    <a:pt x="6018" y="3484"/>
                    <a:pt x="6113" y="3167"/>
                    <a:pt x="6556" y="2946"/>
                  </a:cubicBezTo>
                  <a:cubicBezTo>
                    <a:pt x="7348" y="2534"/>
                    <a:pt x="8488" y="2597"/>
                    <a:pt x="9343" y="2312"/>
                  </a:cubicBezTo>
                  <a:cubicBezTo>
                    <a:pt x="10578" y="1932"/>
                    <a:pt x="11686" y="1331"/>
                    <a:pt x="12700" y="571"/>
                  </a:cubicBezTo>
                  <a:cubicBezTo>
                    <a:pt x="12700" y="381"/>
                    <a:pt x="12700" y="191"/>
                    <a:pt x="12700" y="1"/>
                  </a:cubicBezTo>
                  <a:close/>
                </a:path>
              </a:pathLst>
            </a:custGeom>
            <a:solidFill>
              <a:srgbClr val="F7DE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57"/>
            <p:cNvSpPr/>
            <p:nvPr/>
          </p:nvSpPr>
          <p:spPr>
            <a:xfrm>
              <a:off x="914577" y="1947857"/>
              <a:ext cx="166048" cy="545815"/>
            </a:xfrm>
            <a:custGeom>
              <a:avLst/>
              <a:gdLst/>
              <a:ahLst/>
              <a:cxnLst/>
              <a:rect l="l" t="t" r="r" b="b"/>
              <a:pathLst>
                <a:path w="5566" h="18296" extrusionOk="0">
                  <a:moveTo>
                    <a:pt x="152" y="1"/>
                  </a:moveTo>
                  <a:cubicBezTo>
                    <a:pt x="73" y="1"/>
                    <a:pt x="1" y="90"/>
                    <a:pt x="23" y="180"/>
                  </a:cubicBezTo>
                  <a:cubicBezTo>
                    <a:pt x="752" y="3062"/>
                    <a:pt x="1575" y="5848"/>
                    <a:pt x="2145" y="8762"/>
                  </a:cubicBezTo>
                  <a:cubicBezTo>
                    <a:pt x="2715" y="11770"/>
                    <a:pt x="3254" y="14779"/>
                    <a:pt x="3982" y="17756"/>
                  </a:cubicBezTo>
                  <a:cubicBezTo>
                    <a:pt x="4082" y="18132"/>
                    <a:pt x="4362" y="18295"/>
                    <a:pt x="4653" y="18295"/>
                  </a:cubicBezTo>
                  <a:cubicBezTo>
                    <a:pt x="5096" y="18295"/>
                    <a:pt x="5566" y="17918"/>
                    <a:pt x="5470" y="17344"/>
                  </a:cubicBezTo>
                  <a:cubicBezTo>
                    <a:pt x="4900" y="14177"/>
                    <a:pt x="4140" y="11010"/>
                    <a:pt x="3190" y="7970"/>
                  </a:cubicBezTo>
                  <a:cubicBezTo>
                    <a:pt x="2747" y="6513"/>
                    <a:pt x="2240" y="5057"/>
                    <a:pt x="1797" y="3600"/>
                  </a:cubicBezTo>
                  <a:cubicBezTo>
                    <a:pt x="1417" y="2365"/>
                    <a:pt x="1068" y="1066"/>
                    <a:pt x="245" y="53"/>
                  </a:cubicBezTo>
                  <a:cubicBezTo>
                    <a:pt x="217" y="16"/>
                    <a:pt x="184" y="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57"/>
            <p:cNvSpPr/>
            <p:nvPr/>
          </p:nvSpPr>
          <p:spPr>
            <a:xfrm>
              <a:off x="1004075" y="1641268"/>
              <a:ext cx="381707" cy="348026"/>
            </a:xfrm>
            <a:custGeom>
              <a:avLst/>
              <a:gdLst/>
              <a:ahLst/>
              <a:cxnLst/>
              <a:rect l="l" t="t" r="r" b="b"/>
              <a:pathLst>
                <a:path w="12795" h="11666" extrusionOk="0">
                  <a:moveTo>
                    <a:pt x="5922" y="608"/>
                  </a:moveTo>
                  <a:cubicBezTo>
                    <a:pt x="6397" y="1304"/>
                    <a:pt x="6936" y="2033"/>
                    <a:pt x="7379" y="2793"/>
                  </a:cubicBezTo>
                  <a:cubicBezTo>
                    <a:pt x="6967" y="2793"/>
                    <a:pt x="6556" y="2856"/>
                    <a:pt x="6144" y="2919"/>
                  </a:cubicBezTo>
                  <a:cubicBezTo>
                    <a:pt x="6017" y="2159"/>
                    <a:pt x="5859" y="1399"/>
                    <a:pt x="5701" y="639"/>
                  </a:cubicBezTo>
                  <a:cubicBezTo>
                    <a:pt x="5796" y="639"/>
                    <a:pt x="5859" y="639"/>
                    <a:pt x="5922" y="608"/>
                  </a:cubicBezTo>
                  <a:close/>
                  <a:moveTo>
                    <a:pt x="5289" y="829"/>
                  </a:moveTo>
                  <a:cubicBezTo>
                    <a:pt x="5447" y="1558"/>
                    <a:pt x="5574" y="2286"/>
                    <a:pt x="5701" y="3014"/>
                  </a:cubicBezTo>
                  <a:cubicBezTo>
                    <a:pt x="5036" y="3173"/>
                    <a:pt x="4370" y="3426"/>
                    <a:pt x="3769" y="3775"/>
                  </a:cubicBezTo>
                  <a:cubicBezTo>
                    <a:pt x="4054" y="2761"/>
                    <a:pt x="4561" y="1779"/>
                    <a:pt x="5289" y="829"/>
                  </a:cubicBezTo>
                  <a:close/>
                  <a:moveTo>
                    <a:pt x="6470" y="569"/>
                  </a:moveTo>
                  <a:cubicBezTo>
                    <a:pt x="8887" y="569"/>
                    <a:pt x="10884" y="2248"/>
                    <a:pt x="11464" y="4693"/>
                  </a:cubicBezTo>
                  <a:cubicBezTo>
                    <a:pt x="10641" y="3490"/>
                    <a:pt x="9311" y="2919"/>
                    <a:pt x="7886" y="2824"/>
                  </a:cubicBezTo>
                  <a:cubicBezTo>
                    <a:pt x="7379" y="2001"/>
                    <a:pt x="6809" y="1273"/>
                    <a:pt x="6207" y="576"/>
                  </a:cubicBezTo>
                  <a:cubicBezTo>
                    <a:pt x="6296" y="572"/>
                    <a:pt x="6383" y="569"/>
                    <a:pt x="6470" y="569"/>
                  </a:cubicBezTo>
                  <a:close/>
                  <a:moveTo>
                    <a:pt x="8171" y="3268"/>
                  </a:moveTo>
                  <a:cubicBezTo>
                    <a:pt x="9343" y="3426"/>
                    <a:pt x="10388" y="3933"/>
                    <a:pt x="11116" y="4946"/>
                  </a:cubicBezTo>
                  <a:cubicBezTo>
                    <a:pt x="10483" y="5136"/>
                    <a:pt x="9818" y="5295"/>
                    <a:pt x="9184" y="5453"/>
                  </a:cubicBezTo>
                  <a:cubicBezTo>
                    <a:pt x="8931" y="4693"/>
                    <a:pt x="8582" y="3965"/>
                    <a:pt x="8171" y="3268"/>
                  </a:cubicBezTo>
                  <a:close/>
                  <a:moveTo>
                    <a:pt x="7664" y="3236"/>
                  </a:moveTo>
                  <a:cubicBezTo>
                    <a:pt x="8076" y="3996"/>
                    <a:pt x="8456" y="4756"/>
                    <a:pt x="8709" y="5548"/>
                  </a:cubicBezTo>
                  <a:cubicBezTo>
                    <a:pt x="8044" y="5706"/>
                    <a:pt x="7347" y="5865"/>
                    <a:pt x="6682" y="6023"/>
                  </a:cubicBezTo>
                  <a:cubicBezTo>
                    <a:pt x="6524" y="5136"/>
                    <a:pt x="6397" y="4250"/>
                    <a:pt x="6239" y="3363"/>
                  </a:cubicBezTo>
                  <a:cubicBezTo>
                    <a:pt x="6714" y="3268"/>
                    <a:pt x="7189" y="3236"/>
                    <a:pt x="7664" y="3236"/>
                  </a:cubicBezTo>
                  <a:close/>
                  <a:moveTo>
                    <a:pt x="5764" y="3458"/>
                  </a:moveTo>
                  <a:cubicBezTo>
                    <a:pt x="5922" y="4345"/>
                    <a:pt x="6049" y="5231"/>
                    <a:pt x="6207" y="6118"/>
                  </a:cubicBezTo>
                  <a:cubicBezTo>
                    <a:pt x="5352" y="6308"/>
                    <a:pt x="4497" y="6498"/>
                    <a:pt x="3642" y="6656"/>
                  </a:cubicBezTo>
                  <a:cubicBezTo>
                    <a:pt x="3515" y="5896"/>
                    <a:pt x="3515" y="5136"/>
                    <a:pt x="3642" y="4376"/>
                  </a:cubicBezTo>
                  <a:cubicBezTo>
                    <a:pt x="4307" y="3965"/>
                    <a:pt x="5036" y="3680"/>
                    <a:pt x="5764" y="3458"/>
                  </a:cubicBezTo>
                  <a:close/>
                  <a:moveTo>
                    <a:pt x="4687" y="893"/>
                  </a:moveTo>
                  <a:lnTo>
                    <a:pt x="4687" y="893"/>
                  </a:lnTo>
                  <a:cubicBezTo>
                    <a:pt x="3864" y="1874"/>
                    <a:pt x="3389" y="2983"/>
                    <a:pt x="3167" y="4155"/>
                  </a:cubicBezTo>
                  <a:cubicBezTo>
                    <a:pt x="2185" y="4820"/>
                    <a:pt x="1394" y="5675"/>
                    <a:pt x="982" y="6688"/>
                  </a:cubicBezTo>
                  <a:cubicBezTo>
                    <a:pt x="665" y="4123"/>
                    <a:pt x="2280" y="1716"/>
                    <a:pt x="4687" y="893"/>
                  </a:cubicBezTo>
                  <a:close/>
                  <a:moveTo>
                    <a:pt x="3072" y="4756"/>
                  </a:moveTo>
                  <a:lnTo>
                    <a:pt x="3072" y="4756"/>
                  </a:lnTo>
                  <a:cubicBezTo>
                    <a:pt x="2977" y="5421"/>
                    <a:pt x="3009" y="6086"/>
                    <a:pt x="3135" y="6751"/>
                  </a:cubicBezTo>
                  <a:cubicBezTo>
                    <a:pt x="2439" y="6878"/>
                    <a:pt x="1742" y="7036"/>
                    <a:pt x="1077" y="7163"/>
                  </a:cubicBezTo>
                  <a:cubicBezTo>
                    <a:pt x="1077" y="7131"/>
                    <a:pt x="1077" y="7131"/>
                    <a:pt x="1077" y="7131"/>
                  </a:cubicBezTo>
                  <a:cubicBezTo>
                    <a:pt x="1457" y="6245"/>
                    <a:pt x="2185" y="5421"/>
                    <a:pt x="3072" y="4756"/>
                  </a:cubicBezTo>
                  <a:close/>
                  <a:moveTo>
                    <a:pt x="11464" y="5295"/>
                  </a:moveTo>
                  <a:cubicBezTo>
                    <a:pt x="10958" y="6276"/>
                    <a:pt x="10324" y="7100"/>
                    <a:pt x="9533" y="7701"/>
                  </a:cubicBezTo>
                  <a:cubicBezTo>
                    <a:pt x="9533" y="7068"/>
                    <a:pt x="9469" y="6466"/>
                    <a:pt x="9279" y="5865"/>
                  </a:cubicBezTo>
                  <a:cubicBezTo>
                    <a:pt x="10008" y="5675"/>
                    <a:pt x="10736" y="5485"/>
                    <a:pt x="11464" y="5295"/>
                  </a:cubicBezTo>
                  <a:close/>
                  <a:moveTo>
                    <a:pt x="3199" y="7163"/>
                  </a:moveTo>
                  <a:cubicBezTo>
                    <a:pt x="3325" y="7733"/>
                    <a:pt x="3547" y="8303"/>
                    <a:pt x="3832" y="8810"/>
                  </a:cubicBezTo>
                  <a:cubicBezTo>
                    <a:pt x="2914" y="8588"/>
                    <a:pt x="2027" y="8145"/>
                    <a:pt x="1204" y="7543"/>
                  </a:cubicBezTo>
                  <a:cubicBezTo>
                    <a:pt x="1172" y="7511"/>
                    <a:pt x="1140" y="7511"/>
                    <a:pt x="1140" y="7511"/>
                  </a:cubicBezTo>
                  <a:cubicBezTo>
                    <a:pt x="1837" y="7385"/>
                    <a:pt x="2502" y="7258"/>
                    <a:pt x="3199" y="7163"/>
                  </a:cubicBezTo>
                  <a:close/>
                  <a:moveTo>
                    <a:pt x="8836" y="5960"/>
                  </a:moveTo>
                  <a:cubicBezTo>
                    <a:pt x="9026" y="6656"/>
                    <a:pt x="9121" y="7353"/>
                    <a:pt x="9058" y="8018"/>
                  </a:cubicBezTo>
                  <a:cubicBezTo>
                    <a:pt x="8424" y="8430"/>
                    <a:pt x="7759" y="8715"/>
                    <a:pt x="7031" y="8905"/>
                  </a:cubicBezTo>
                  <a:cubicBezTo>
                    <a:pt x="6967" y="8082"/>
                    <a:pt x="6841" y="7258"/>
                    <a:pt x="6746" y="6435"/>
                  </a:cubicBezTo>
                  <a:cubicBezTo>
                    <a:pt x="7442" y="6308"/>
                    <a:pt x="8139" y="6118"/>
                    <a:pt x="8836" y="5960"/>
                  </a:cubicBezTo>
                  <a:close/>
                  <a:moveTo>
                    <a:pt x="6271" y="6561"/>
                  </a:moveTo>
                  <a:cubicBezTo>
                    <a:pt x="6397" y="7353"/>
                    <a:pt x="6492" y="8177"/>
                    <a:pt x="6651" y="8968"/>
                  </a:cubicBezTo>
                  <a:cubicBezTo>
                    <a:pt x="6286" y="9032"/>
                    <a:pt x="5914" y="9063"/>
                    <a:pt x="5542" y="9063"/>
                  </a:cubicBezTo>
                  <a:cubicBezTo>
                    <a:pt x="5170" y="9063"/>
                    <a:pt x="4798" y="9032"/>
                    <a:pt x="4434" y="8968"/>
                  </a:cubicBezTo>
                  <a:cubicBezTo>
                    <a:pt x="4117" y="8335"/>
                    <a:pt x="3864" y="7701"/>
                    <a:pt x="3705" y="7068"/>
                  </a:cubicBezTo>
                  <a:cubicBezTo>
                    <a:pt x="4561" y="6910"/>
                    <a:pt x="5416" y="6720"/>
                    <a:pt x="6271" y="6561"/>
                  </a:cubicBezTo>
                  <a:close/>
                  <a:moveTo>
                    <a:pt x="11654" y="5833"/>
                  </a:moveTo>
                  <a:cubicBezTo>
                    <a:pt x="11781" y="7258"/>
                    <a:pt x="11559" y="8842"/>
                    <a:pt x="10451" y="9792"/>
                  </a:cubicBezTo>
                  <a:cubicBezTo>
                    <a:pt x="9944" y="10203"/>
                    <a:pt x="9311" y="10488"/>
                    <a:pt x="8677" y="10678"/>
                  </a:cubicBezTo>
                  <a:cubicBezTo>
                    <a:pt x="9184" y="9887"/>
                    <a:pt x="9438" y="9063"/>
                    <a:pt x="9533" y="8208"/>
                  </a:cubicBezTo>
                  <a:cubicBezTo>
                    <a:pt x="10356" y="7606"/>
                    <a:pt x="11084" y="6815"/>
                    <a:pt x="11654" y="5833"/>
                  </a:cubicBezTo>
                  <a:close/>
                  <a:moveTo>
                    <a:pt x="9026" y="8525"/>
                  </a:moveTo>
                  <a:cubicBezTo>
                    <a:pt x="8899" y="9317"/>
                    <a:pt x="8551" y="10108"/>
                    <a:pt x="7917" y="10868"/>
                  </a:cubicBezTo>
                  <a:cubicBezTo>
                    <a:pt x="7696" y="10932"/>
                    <a:pt x="7474" y="10995"/>
                    <a:pt x="7252" y="11027"/>
                  </a:cubicBezTo>
                  <a:cubicBezTo>
                    <a:pt x="7189" y="10457"/>
                    <a:pt x="7157" y="9887"/>
                    <a:pt x="7094" y="9285"/>
                  </a:cubicBezTo>
                  <a:cubicBezTo>
                    <a:pt x="7759" y="9127"/>
                    <a:pt x="8392" y="8873"/>
                    <a:pt x="9026" y="8525"/>
                  </a:cubicBezTo>
                  <a:close/>
                  <a:moveTo>
                    <a:pt x="1267" y="7955"/>
                  </a:moveTo>
                  <a:lnTo>
                    <a:pt x="1267" y="7955"/>
                  </a:lnTo>
                  <a:cubicBezTo>
                    <a:pt x="2154" y="8652"/>
                    <a:pt x="3135" y="9095"/>
                    <a:pt x="4117" y="9317"/>
                  </a:cubicBezTo>
                  <a:cubicBezTo>
                    <a:pt x="4529" y="9982"/>
                    <a:pt x="5099" y="10583"/>
                    <a:pt x="5764" y="11122"/>
                  </a:cubicBezTo>
                  <a:cubicBezTo>
                    <a:pt x="3769" y="10963"/>
                    <a:pt x="1995" y="9855"/>
                    <a:pt x="1267" y="7955"/>
                  </a:cubicBezTo>
                  <a:close/>
                  <a:moveTo>
                    <a:pt x="6714" y="9380"/>
                  </a:moveTo>
                  <a:cubicBezTo>
                    <a:pt x="6777" y="9950"/>
                    <a:pt x="6872" y="10520"/>
                    <a:pt x="6967" y="11090"/>
                  </a:cubicBezTo>
                  <a:cubicBezTo>
                    <a:pt x="6967" y="11122"/>
                    <a:pt x="6936" y="11122"/>
                    <a:pt x="6936" y="11122"/>
                  </a:cubicBezTo>
                  <a:cubicBezTo>
                    <a:pt x="6682" y="11153"/>
                    <a:pt x="6429" y="11153"/>
                    <a:pt x="6176" y="11153"/>
                  </a:cubicBezTo>
                  <a:cubicBezTo>
                    <a:pt x="5606" y="10615"/>
                    <a:pt x="5099" y="10045"/>
                    <a:pt x="4719" y="9443"/>
                  </a:cubicBezTo>
                  <a:lnTo>
                    <a:pt x="4719" y="9443"/>
                  </a:lnTo>
                  <a:cubicBezTo>
                    <a:pt x="4954" y="9466"/>
                    <a:pt x="5190" y="9476"/>
                    <a:pt x="5426" y="9476"/>
                  </a:cubicBezTo>
                  <a:cubicBezTo>
                    <a:pt x="5855" y="9476"/>
                    <a:pt x="6285" y="9441"/>
                    <a:pt x="6714" y="9380"/>
                  </a:cubicBezTo>
                  <a:close/>
                  <a:moveTo>
                    <a:pt x="6422" y="0"/>
                  </a:moveTo>
                  <a:cubicBezTo>
                    <a:pt x="6010" y="0"/>
                    <a:pt x="5589" y="43"/>
                    <a:pt x="5162" y="133"/>
                  </a:cubicBezTo>
                  <a:cubicBezTo>
                    <a:pt x="2154" y="798"/>
                    <a:pt x="0" y="3680"/>
                    <a:pt x="380" y="6751"/>
                  </a:cubicBezTo>
                  <a:cubicBezTo>
                    <a:pt x="743" y="9601"/>
                    <a:pt x="3102" y="11612"/>
                    <a:pt x="5762" y="11612"/>
                  </a:cubicBezTo>
                  <a:cubicBezTo>
                    <a:pt x="6118" y="11612"/>
                    <a:pt x="6479" y="11576"/>
                    <a:pt x="6841" y="11502"/>
                  </a:cubicBezTo>
                  <a:cubicBezTo>
                    <a:pt x="6890" y="11575"/>
                    <a:pt x="6958" y="11649"/>
                    <a:pt x="7060" y="11649"/>
                  </a:cubicBezTo>
                  <a:cubicBezTo>
                    <a:pt x="7089" y="11649"/>
                    <a:pt x="7122" y="11643"/>
                    <a:pt x="7157" y="11628"/>
                  </a:cubicBezTo>
                  <a:cubicBezTo>
                    <a:pt x="7316" y="11597"/>
                    <a:pt x="7442" y="11565"/>
                    <a:pt x="7569" y="11533"/>
                  </a:cubicBezTo>
                  <a:cubicBezTo>
                    <a:pt x="7628" y="11612"/>
                    <a:pt x="7699" y="11666"/>
                    <a:pt x="7774" y="11666"/>
                  </a:cubicBezTo>
                  <a:cubicBezTo>
                    <a:pt x="7821" y="11666"/>
                    <a:pt x="7869" y="11645"/>
                    <a:pt x="7917" y="11597"/>
                  </a:cubicBezTo>
                  <a:cubicBezTo>
                    <a:pt x="8012" y="11533"/>
                    <a:pt x="8044" y="11470"/>
                    <a:pt x="8107" y="11407"/>
                  </a:cubicBezTo>
                  <a:cubicBezTo>
                    <a:pt x="11211" y="10457"/>
                    <a:pt x="12794" y="8525"/>
                    <a:pt x="12098" y="4851"/>
                  </a:cubicBezTo>
                  <a:cubicBezTo>
                    <a:pt x="11546" y="1981"/>
                    <a:pt x="9213" y="0"/>
                    <a:pt x="64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9" name="Google Shape;2109;p57"/>
          <p:cNvGrpSpPr/>
          <p:nvPr/>
        </p:nvGrpSpPr>
        <p:grpSpPr>
          <a:xfrm>
            <a:off x="595069" y="3451594"/>
            <a:ext cx="3145330" cy="1238616"/>
            <a:chOff x="846619" y="3451594"/>
            <a:chExt cx="3145330" cy="1238616"/>
          </a:xfrm>
        </p:grpSpPr>
        <p:sp>
          <p:nvSpPr>
            <p:cNvPr id="2110" name="Google Shape;2110;p57"/>
            <p:cNvSpPr/>
            <p:nvPr/>
          </p:nvSpPr>
          <p:spPr>
            <a:xfrm>
              <a:off x="852913" y="3451594"/>
              <a:ext cx="2829583" cy="34039"/>
            </a:xfrm>
            <a:custGeom>
              <a:avLst/>
              <a:gdLst/>
              <a:ahLst/>
              <a:cxnLst/>
              <a:rect l="l" t="t" r="r" b="b"/>
              <a:pathLst>
                <a:path w="94849" h="1141" extrusionOk="0">
                  <a:moveTo>
                    <a:pt x="94691" y="1"/>
                  </a:moveTo>
                  <a:cubicBezTo>
                    <a:pt x="83923" y="222"/>
                    <a:pt x="10926" y="507"/>
                    <a:pt x="158" y="887"/>
                  </a:cubicBezTo>
                  <a:cubicBezTo>
                    <a:pt x="0" y="919"/>
                    <a:pt x="0" y="1077"/>
                    <a:pt x="95" y="1141"/>
                  </a:cubicBezTo>
                  <a:lnTo>
                    <a:pt x="158" y="1141"/>
                  </a:lnTo>
                  <a:cubicBezTo>
                    <a:pt x="10926" y="982"/>
                    <a:pt x="83923" y="697"/>
                    <a:pt x="94691" y="349"/>
                  </a:cubicBezTo>
                  <a:cubicBezTo>
                    <a:pt x="94786" y="349"/>
                    <a:pt x="94849" y="286"/>
                    <a:pt x="94849" y="191"/>
                  </a:cubicBezTo>
                  <a:lnTo>
                    <a:pt x="94817" y="64"/>
                  </a:lnTo>
                  <a:cubicBezTo>
                    <a:pt x="94786" y="32"/>
                    <a:pt x="94754" y="1"/>
                    <a:pt x="946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57"/>
            <p:cNvSpPr/>
            <p:nvPr/>
          </p:nvSpPr>
          <p:spPr>
            <a:xfrm>
              <a:off x="851959" y="3458217"/>
              <a:ext cx="3127222" cy="1204607"/>
            </a:xfrm>
            <a:custGeom>
              <a:avLst/>
              <a:gdLst/>
              <a:ahLst/>
              <a:cxnLst/>
              <a:rect l="l" t="t" r="r" b="b"/>
              <a:pathLst>
                <a:path w="104826" h="40379" extrusionOk="0">
                  <a:moveTo>
                    <a:pt x="94881" y="0"/>
                  </a:moveTo>
                  <a:cubicBezTo>
                    <a:pt x="94881" y="64"/>
                    <a:pt x="94818" y="127"/>
                    <a:pt x="94723" y="127"/>
                  </a:cubicBezTo>
                  <a:cubicBezTo>
                    <a:pt x="83955" y="475"/>
                    <a:pt x="10958" y="760"/>
                    <a:pt x="190" y="919"/>
                  </a:cubicBezTo>
                  <a:lnTo>
                    <a:pt x="0" y="919"/>
                  </a:lnTo>
                  <a:cubicBezTo>
                    <a:pt x="32" y="950"/>
                    <a:pt x="32" y="950"/>
                    <a:pt x="32" y="1014"/>
                  </a:cubicBezTo>
                  <a:cubicBezTo>
                    <a:pt x="539" y="9184"/>
                    <a:pt x="824" y="17418"/>
                    <a:pt x="1204" y="25620"/>
                  </a:cubicBezTo>
                  <a:cubicBezTo>
                    <a:pt x="1299" y="27615"/>
                    <a:pt x="1394" y="29611"/>
                    <a:pt x="1489" y="31606"/>
                  </a:cubicBezTo>
                  <a:cubicBezTo>
                    <a:pt x="1552" y="33538"/>
                    <a:pt x="1552" y="35564"/>
                    <a:pt x="2344" y="37370"/>
                  </a:cubicBezTo>
                  <a:cubicBezTo>
                    <a:pt x="3009" y="38890"/>
                    <a:pt x="4307" y="40061"/>
                    <a:pt x="5891" y="40188"/>
                  </a:cubicBezTo>
                  <a:lnTo>
                    <a:pt x="6144" y="40188"/>
                  </a:lnTo>
                  <a:cubicBezTo>
                    <a:pt x="6524" y="40188"/>
                    <a:pt x="6904" y="40156"/>
                    <a:pt x="7284" y="40030"/>
                  </a:cubicBezTo>
                  <a:cubicBezTo>
                    <a:pt x="9596" y="39333"/>
                    <a:pt x="10673" y="37021"/>
                    <a:pt x="10895" y="34804"/>
                  </a:cubicBezTo>
                  <a:cubicBezTo>
                    <a:pt x="10910" y="34693"/>
                    <a:pt x="11005" y="34638"/>
                    <a:pt x="11096" y="34638"/>
                  </a:cubicBezTo>
                  <a:cubicBezTo>
                    <a:pt x="11188" y="34638"/>
                    <a:pt x="11275" y="34693"/>
                    <a:pt x="11275" y="34804"/>
                  </a:cubicBezTo>
                  <a:cubicBezTo>
                    <a:pt x="13808" y="35279"/>
                    <a:pt x="16278" y="36356"/>
                    <a:pt x="18780" y="37084"/>
                  </a:cubicBezTo>
                  <a:cubicBezTo>
                    <a:pt x="21187" y="37781"/>
                    <a:pt x="85887" y="38383"/>
                    <a:pt x="88357" y="38826"/>
                  </a:cubicBezTo>
                  <a:cubicBezTo>
                    <a:pt x="93709" y="39776"/>
                    <a:pt x="99125" y="39618"/>
                    <a:pt x="104508" y="40061"/>
                  </a:cubicBezTo>
                  <a:cubicBezTo>
                    <a:pt x="104698" y="40093"/>
                    <a:pt x="104698" y="40378"/>
                    <a:pt x="104508" y="40378"/>
                  </a:cubicBezTo>
                  <a:lnTo>
                    <a:pt x="104825" y="40378"/>
                  </a:lnTo>
                  <a:cubicBezTo>
                    <a:pt x="104698" y="34266"/>
                    <a:pt x="104477" y="28186"/>
                    <a:pt x="104223" y="22073"/>
                  </a:cubicBezTo>
                  <a:cubicBezTo>
                    <a:pt x="103970" y="16056"/>
                    <a:pt x="103495" y="10039"/>
                    <a:pt x="103242" y="4022"/>
                  </a:cubicBezTo>
                  <a:cubicBezTo>
                    <a:pt x="102133" y="4751"/>
                    <a:pt x="100961" y="5352"/>
                    <a:pt x="99758" y="5859"/>
                  </a:cubicBezTo>
                  <a:cubicBezTo>
                    <a:pt x="99371" y="6040"/>
                    <a:pt x="98669" y="6472"/>
                    <a:pt x="98130" y="6472"/>
                  </a:cubicBezTo>
                  <a:cubicBezTo>
                    <a:pt x="98008" y="6472"/>
                    <a:pt x="97894" y="6450"/>
                    <a:pt x="97795" y="6397"/>
                  </a:cubicBezTo>
                  <a:cubicBezTo>
                    <a:pt x="97256" y="6144"/>
                    <a:pt x="97066" y="4846"/>
                    <a:pt x="96876" y="4339"/>
                  </a:cubicBezTo>
                  <a:cubicBezTo>
                    <a:pt x="96306" y="2945"/>
                    <a:pt x="95768" y="1584"/>
                    <a:pt x="95293" y="190"/>
                  </a:cubicBezTo>
                  <a:cubicBezTo>
                    <a:pt x="95166" y="127"/>
                    <a:pt x="95008" y="64"/>
                    <a:pt x="94881" y="0"/>
                  </a:cubicBezTo>
                  <a:close/>
                </a:path>
              </a:pathLst>
            </a:custGeom>
            <a:solidFill>
              <a:srgbClr val="84F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57"/>
            <p:cNvSpPr/>
            <p:nvPr/>
          </p:nvSpPr>
          <p:spPr>
            <a:xfrm>
              <a:off x="851959" y="3458217"/>
              <a:ext cx="2905178" cy="205277"/>
            </a:xfrm>
            <a:custGeom>
              <a:avLst/>
              <a:gdLst/>
              <a:ahLst/>
              <a:cxnLst/>
              <a:rect l="l" t="t" r="r" b="b"/>
              <a:pathLst>
                <a:path w="97383" h="6881" extrusionOk="0">
                  <a:moveTo>
                    <a:pt x="94881" y="0"/>
                  </a:moveTo>
                  <a:cubicBezTo>
                    <a:pt x="94881" y="64"/>
                    <a:pt x="94818" y="127"/>
                    <a:pt x="94723" y="127"/>
                  </a:cubicBezTo>
                  <a:cubicBezTo>
                    <a:pt x="83955" y="475"/>
                    <a:pt x="10958" y="760"/>
                    <a:pt x="190" y="919"/>
                  </a:cubicBezTo>
                  <a:lnTo>
                    <a:pt x="0" y="919"/>
                  </a:lnTo>
                  <a:cubicBezTo>
                    <a:pt x="32" y="950"/>
                    <a:pt x="32" y="950"/>
                    <a:pt x="32" y="982"/>
                  </a:cubicBezTo>
                  <a:cubicBezTo>
                    <a:pt x="159" y="2819"/>
                    <a:pt x="254" y="4656"/>
                    <a:pt x="349" y="6492"/>
                  </a:cubicBezTo>
                  <a:cubicBezTo>
                    <a:pt x="3074" y="6774"/>
                    <a:pt x="12568" y="6881"/>
                    <a:pt x="24367" y="6881"/>
                  </a:cubicBezTo>
                  <a:cubicBezTo>
                    <a:pt x="48351" y="6881"/>
                    <a:pt x="81856" y="6441"/>
                    <a:pt x="87375" y="6144"/>
                  </a:cubicBezTo>
                  <a:cubicBezTo>
                    <a:pt x="90732" y="5986"/>
                    <a:pt x="94058" y="5954"/>
                    <a:pt x="97383" y="5891"/>
                  </a:cubicBezTo>
                  <a:cubicBezTo>
                    <a:pt x="97129" y="5384"/>
                    <a:pt x="97003" y="4687"/>
                    <a:pt x="96876" y="4339"/>
                  </a:cubicBezTo>
                  <a:cubicBezTo>
                    <a:pt x="96338" y="2945"/>
                    <a:pt x="95768" y="1584"/>
                    <a:pt x="95293" y="190"/>
                  </a:cubicBezTo>
                  <a:cubicBezTo>
                    <a:pt x="95166" y="127"/>
                    <a:pt x="95008" y="64"/>
                    <a:pt x="94881" y="0"/>
                  </a:cubicBezTo>
                  <a:close/>
                </a:path>
              </a:pathLst>
            </a:custGeom>
            <a:solidFill>
              <a:srgbClr val="58E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57"/>
            <p:cNvSpPr/>
            <p:nvPr/>
          </p:nvSpPr>
          <p:spPr>
            <a:xfrm>
              <a:off x="1084384" y="4500266"/>
              <a:ext cx="2885340" cy="178070"/>
            </a:xfrm>
            <a:custGeom>
              <a:avLst/>
              <a:gdLst/>
              <a:ahLst/>
              <a:cxnLst/>
              <a:rect l="l" t="t" r="r" b="b"/>
              <a:pathLst>
                <a:path w="96718" h="5969" extrusionOk="0">
                  <a:moveTo>
                    <a:pt x="3452" y="1"/>
                  </a:moveTo>
                  <a:cubicBezTo>
                    <a:pt x="3199" y="2123"/>
                    <a:pt x="1964" y="4498"/>
                    <a:pt x="0" y="5353"/>
                  </a:cubicBezTo>
                  <a:cubicBezTo>
                    <a:pt x="5257" y="5606"/>
                    <a:pt x="72712" y="5923"/>
                    <a:pt x="77969" y="5955"/>
                  </a:cubicBezTo>
                  <a:cubicBezTo>
                    <a:pt x="78852" y="5964"/>
                    <a:pt x="79735" y="5968"/>
                    <a:pt x="80618" y="5968"/>
                  </a:cubicBezTo>
                  <a:cubicBezTo>
                    <a:pt x="85981" y="5968"/>
                    <a:pt x="91361" y="5802"/>
                    <a:pt x="96717" y="5448"/>
                  </a:cubicBezTo>
                  <a:cubicBezTo>
                    <a:pt x="91429" y="5385"/>
                    <a:pt x="85950" y="5163"/>
                    <a:pt x="80756" y="4276"/>
                  </a:cubicBezTo>
                  <a:cubicBezTo>
                    <a:pt x="78096" y="3801"/>
                    <a:pt x="13238" y="3136"/>
                    <a:pt x="10641" y="2376"/>
                  </a:cubicBezTo>
                  <a:cubicBezTo>
                    <a:pt x="8266" y="1679"/>
                    <a:pt x="5700" y="1078"/>
                    <a:pt x="3452" y="1"/>
                  </a:cubicBezTo>
                  <a:close/>
                </a:path>
              </a:pathLst>
            </a:custGeom>
            <a:solidFill>
              <a:srgbClr val="F7DE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57"/>
            <p:cNvSpPr/>
            <p:nvPr/>
          </p:nvSpPr>
          <p:spPr>
            <a:xfrm>
              <a:off x="3701380" y="3466719"/>
              <a:ext cx="230546" cy="171149"/>
            </a:xfrm>
            <a:custGeom>
              <a:avLst/>
              <a:gdLst/>
              <a:ahLst/>
              <a:cxnLst/>
              <a:rect l="l" t="t" r="r" b="b"/>
              <a:pathLst>
                <a:path w="7728" h="5737" extrusionOk="0">
                  <a:moveTo>
                    <a:pt x="0" y="0"/>
                  </a:moveTo>
                  <a:cubicBezTo>
                    <a:pt x="349" y="760"/>
                    <a:pt x="665" y="1489"/>
                    <a:pt x="982" y="2249"/>
                  </a:cubicBezTo>
                  <a:cubicBezTo>
                    <a:pt x="1330" y="3135"/>
                    <a:pt x="1615" y="4402"/>
                    <a:pt x="2154" y="5194"/>
                  </a:cubicBezTo>
                  <a:cubicBezTo>
                    <a:pt x="2435" y="5600"/>
                    <a:pt x="2631" y="5736"/>
                    <a:pt x="2845" y="5736"/>
                  </a:cubicBezTo>
                  <a:cubicBezTo>
                    <a:pt x="3066" y="5736"/>
                    <a:pt x="3305" y="5592"/>
                    <a:pt x="3674" y="5447"/>
                  </a:cubicBezTo>
                  <a:cubicBezTo>
                    <a:pt x="4244" y="5226"/>
                    <a:pt x="4814" y="4972"/>
                    <a:pt x="5384" y="4687"/>
                  </a:cubicBezTo>
                  <a:cubicBezTo>
                    <a:pt x="6176" y="4307"/>
                    <a:pt x="6968" y="3832"/>
                    <a:pt x="7728" y="3389"/>
                  </a:cubicBezTo>
                  <a:cubicBezTo>
                    <a:pt x="7728" y="3325"/>
                    <a:pt x="7728" y="3294"/>
                    <a:pt x="7728" y="3262"/>
                  </a:cubicBezTo>
                  <a:cubicBezTo>
                    <a:pt x="5131" y="2249"/>
                    <a:pt x="2534" y="1172"/>
                    <a:pt x="0" y="0"/>
                  </a:cubicBezTo>
                  <a:close/>
                </a:path>
              </a:pathLst>
            </a:custGeom>
            <a:solidFill>
              <a:srgbClr val="84F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57"/>
            <p:cNvSpPr/>
            <p:nvPr/>
          </p:nvSpPr>
          <p:spPr>
            <a:xfrm>
              <a:off x="846619" y="3452161"/>
              <a:ext cx="3145330" cy="1238049"/>
            </a:xfrm>
            <a:custGeom>
              <a:avLst/>
              <a:gdLst/>
              <a:ahLst/>
              <a:cxnLst/>
              <a:rect l="l" t="t" r="r" b="b"/>
              <a:pathLst>
                <a:path w="105433" h="41500" extrusionOk="0">
                  <a:moveTo>
                    <a:pt x="95725" y="488"/>
                  </a:moveTo>
                  <a:cubicBezTo>
                    <a:pt x="98227" y="1660"/>
                    <a:pt x="100824" y="2737"/>
                    <a:pt x="103421" y="3750"/>
                  </a:cubicBezTo>
                  <a:cubicBezTo>
                    <a:pt x="103421" y="3782"/>
                    <a:pt x="103421" y="3813"/>
                    <a:pt x="103421" y="3877"/>
                  </a:cubicBezTo>
                  <a:cubicBezTo>
                    <a:pt x="102661" y="4352"/>
                    <a:pt x="101869" y="4795"/>
                    <a:pt x="101077" y="5175"/>
                  </a:cubicBezTo>
                  <a:cubicBezTo>
                    <a:pt x="100507" y="5460"/>
                    <a:pt x="99937" y="5714"/>
                    <a:pt x="99367" y="5935"/>
                  </a:cubicBezTo>
                  <a:cubicBezTo>
                    <a:pt x="98998" y="6080"/>
                    <a:pt x="98759" y="6224"/>
                    <a:pt x="98538" y="6224"/>
                  </a:cubicBezTo>
                  <a:cubicBezTo>
                    <a:pt x="98324" y="6224"/>
                    <a:pt x="98128" y="6088"/>
                    <a:pt x="97847" y="5682"/>
                  </a:cubicBezTo>
                  <a:cubicBezTo>
                    <a:pt x="97308" y="4890"/>
                    <a:pt x="97055" y="3623"/>
                    <a:pt x="96675" y="2737"/>
                  </a:cubicBezTo>
                  <a:cubicBezTo>
                    <a:pt x="96358" y="1977"/>
                    <a:pt x="96042" y="1248"/>
                    <a:pt x="95725" y="488"/>
                  </a:cubicBezTo>
                  <a:close/>
                  <a:moveTo>
                    <a:pt x="95107" y="0"/>
                  </a:moveTo>
                  <a:cubicBezTo>
                    <a:pt x="95073" y="0"/>
                    <a:pt x="95051" y="22"/>
                    <a:pt x="95028" y="45"/>
                  </a:cubicBezTo>
                  <a:lnTo>
                    <a:pt x="95060" y="172"/>
                  </a:lnTo>
                  <a:cubicBezTo>
                    <a:pt x="95187" y="267"/>
                    <a:pt x="95345" y="298"/>
                    <a:pt x="95472" y="362"/>
                  </a:cubicBezTo>
                  <a:cubicBezTo>
                    <a:pt x="95947" y="1787"/>
                    <a:pt x="96517" y="3148"/>
                    <a:pt x="97055" y="4542"/>
                  </a:cubicBezTo>
                  <a:cubicBezTo>
                    <a:pt x="97245" y="5017"/>
                    <a:pt x="97467" y="6315"/>
                    <a:pt x="97974" y="6600"/>
                  </a:cubicBezTo>
                  <a:cubicBezTo>
                    <a:pt x="98073" y="6653"/>
                    <a:pt x="98187" y="6675"/>
                    <a:pt x="98309" y="6675"/>
                  </a:cubicBezTo>
                  <a:cubicBezTo>
                    <a:pt x="98848" y="6675"/>
                    <a:pt x="99550" y="6243"/>
                    <a:pt x="99937" y="6062"/>
                  </a:cubicBezTo>
                  <a:cubicBezTo>
                    <a:pt x="101140" y="5555"/>
                    <a:pt x="102312" y="4922"/>
                    <a:pt x="103421" y="4225"/>
                  </a:cubicBezTo>
                  <a:cubicBezTo>
                    <a:pt x="103674" y="10242"/>
                    <a:pt x="104149" y="16259"/>
                    <a:pt x="104402" y="22276"/>
                  </a:cubicBezTo>
                  <a:cubicBezTo>
                    <a:pt x="104656" y="28357"/>
                    <a:pt x="104877" y="34469"/>
                    <a:pt x="105004" y="40581"/>
                  </a:cubicBezTo>
                  <a:cubicBezTo>
                    <a:pt x="105004" y="40581"/>
                    <a:pt x="104972" y="40549"/>
                    <a:pt x="104972" y="40549"/>
                  </a:cubicBezTo>
                  <a:cubicBezTo>
                    <a:pt x="104877" y="40581"/>
                    <a:pt x="104782" y="40581"/>
                    <a:pt x="104687" y="40581"/>
                  </a:cubicBezTo>
                  <a:cubicBezTo>
                    <a:pt x="99241" y="40913"/>
                    <a:pt x="93770" y="41100"/>
                    <a:pt x="88318" y="41100"/>
                  </a:cubicBezTo>
                  <a:cubicBezTo>
                    <a:pt x="87525" y="41100"/>
                    <a:pt x="86732" y="41096"/>
                    <a:pt x="85939" y="41088"/>
                  </a:cubicBezTo>
                  <a:cubicBezTo>
                    <a:pt x="80682" y="41024"/>
                    <a:pt x="13227" y="40739"/>
                    <a:pt x="7970" y="40454"/>
                  </a:cubicBezTo>
                  <a:cubicBezTo>
                    <a:pt x="9934" y="39631"/>
                    <a:pt x="11169" y="37256"/>
                    <a:pt x="11422" y="35134"/>
                  </a:cubicBezTo>
                  <a:cubicBezTo>
                    <a:pt x="13670" y="36211"/>
                    <a:pt x="16236" y="36812"/>
                    <a:pt x="18611" y="37509"/>
                  </a:cubicBezTo>
                  <a:cubicBezTo>
                    <a:pt x="21208" y="38269"/>
                    <a:pt x="86066" y="38934"/>
                    <a:pt x="88726" y="39378"/>
                  </a:cubicBezTo>
                  <a:cubicBezTo>
                    <a:pt x="93920" y="40296"/>
                    <a:pt x="99399" y="40518"/>
                    <a:pt x="104687" y="40549"/>
                  </a:cubicBezTo>
                  <a:cubicBezTo>
                    <a:pt x="104877" y="40549"/>
                    <a:pt x="104877" y="40264"/>
                    <a:pt x="104687" y="40264"/>
                  </a:cubicBezTo>
                  <a:cubicBezTo>
                    <a:pt x="99304" y="39821"/>
                    <a:pt x="93888" y="39979"/>
                    <a:pt x="88568" y="39029"/>
                  </a:cubicBezTo>
                  <a:cubicBezTo>
                    <a:pt x="86066" y="38586"/>
                    <a:pt x="21366" y="37984"/>
                    <a:pt x="18959" y="37256"/>
                  </a:cubicBezTo>
                  <a:cubicBezTo>
                    <a:pt x="16457" y="36559"/>
                    <a:pt x="13987" y="35451"/>
                    <a:pt x="11454" y="34976"/>
                  </a:cubicBezTo>
                  <a:cubicBezTo>
                    <a:pt x="11454" y="34884"/>
                    <a:pt x="11373" y="34837"/>
                    <a:pt x="11290" y="34837"/>
                  </a:cubicBezTo>
                  <a:cubicBezTo>
                    <a:pt x="11199" y="34837"/>
                    <a:pt x="11105" y="34892"/>
                    <a:pt x="11105" y="35007"/>
                  </a:cubicBezTo>
                  <a:cubicBezTo>
                    <a:pt x="10852" y="37224"/>
                    <a:pt x="9775" y="39536"/>
                    <a:pt x="7463" y="40233"/>
                  </a:cubicBezTo>
                  <a:cubicBezTo>
                    <a:pt x="7083" y="40328"/>
                    <a:pt x="6703" y="40391"/>
                    <a:pt x="6323" y="40391"/>
                  </a:cubicBezTo>
                  <a:lnTo>
                    <a:pt x="6102" y="40391"/>
                  </a:lnTo>
                  <a:cubicBezTo>
                    <a:pt x="4518" y="40264"/>
                    <a:pt x="3188" y="39093"/>
                    <a:pt x="2523" y="37541"/>
                  </a:cubicBezTo>
                  <a:cubicBezTo>
                    <a:pt x="1731" y="35767"/>
                    <a:pt x="1763" y="33709"/>
                    <a:pt x="1668" y="31809"/>
                  </a:cubicBezTo>
                  <a:cubicBezTo>
                    <a:pt x="1573" y="29814"/>
                    <a:pt x="1478" y="27818"/>
                    <a:pt x="1383" y="25823"/>
                  </a:cubicBezTo>
                  <a:cubicBezTo>
                    <a:pt x="1003" y="17621"/>
                    <a:pt x="718" y="9387"/>
                    <a:pt x="211" y="1185"/>
                  </a:cubicBezTo>
                  <a:cubicBezTo>
                    <a:pt x="211" y="1153"/>
                    <a:pt x="211" y="1122"/>
                    <a:pt x="179" y="1122"/>
                  </a:cubicBezTo>
                  <a:cubicBezTo>
                    <a:pt x="157" y="1099"/>
                    <a:pt x="127" y="1089"/>
                    <a:pt x="98" y="1089"/>
                  </a:cubicBezTo>
                  <a:cubicBezTo>
                    <a:pt x="46" y="1089"/>
                    <a:pt x="1" y="1124"/>
                    <a:pt x="21" y="1185"/>
                  </a:cubicBezTo>
                  <a:cubicBezTo>
                    <a:pt x="274" y="11414"/>
                    <a:pt x="844" y="21611"/>
                    <a:pt x="1320" y="31809"/>
                  </a:cubicBezTo>
                  <a:cubicBezTo>
                    <a:pt x="1446" y="34881"/>
                    <a:pt x="1510" y="39504"/>
                    <a:pt x="5215" y="40613"/>
                  </a:cubicBezTo>
                  <a:cubicBezTo>
                    <a:pt x="5627" y="40733"/>
                    <a:pt x="6029" y="40788"/>
                    <a:pt x="6413" y="40788"/>
                  </a:cubicBezTo>
                  <a:cubicBezTo>
                    <a:pt x="6736" y="40788"/>
                    <a:pt x="7047" y="40749"/>
                    <a:pt x="7337" y="40676"/>
                  </a:cubicBezTo>
                  <a:cubicBezTo>
                    <a:pt x="13195" y="41262"/>
                    <a:pt x="34675" y="41499"/>
                    <a:pt x="56155" y="41499"/>
                  </a:cubicBezTo>
                  <a:cubicBezTo>
                    <a:pt x="77634" y="41499"/>
                    <a:pt x="99114" y="41262"/>
                    <a:pt x="104972" y="40898"/>
                  </a:cubicBezTo>
                  <a:lnTo>
                    <a:pt x="105004" y="40898"/>
                  </a:lnTo>
                  <a:cubicBezTo>
                    <a:pt x="105019" y="41017"/>
                    <a:pt x="105117" y="41073"/>
                    <a:pt x="105214" y="41073"/>
                  </a:cubicBezTo>
                  <a:cubicBezTo>
                    <a:pt x="105324" y="41073"/>
                    <a:pt x="105433" y="41001"/>
                    <a:pt x="105416" y="40866"/>
                  </a:cubicBezTo>
                  <a:cubicBezTo>
                    <a:pt x="105162" y="28642"/>
                    <a:pt x="104909" y="16259"/>
                    <a:pt x="103706" y="4067"/>
                  </a:cubicBezTo>
                  <a:cubicBezTo>
                    <a:pt x="103706" y="4067"/>
                    <a:pt x="103706" y="4067"/>
                    <a:pt x="103737" y="4035"/>
                  </a:cubicBezTo>
                  <a:cubicBezTo>
                    <a:pt x="103801" y="4003"/>
                    <a:pt x="103801" y="3940"/>
                    <a:pt x="103801" y="3877"/>
                  </a:cubicBezTo>
                  <a:cubicBezTo>
                    <a:pt x="103927" y="3845"/>
                    <a:pt x="103959" y="3655"/>
                    <a:pt x="103832" y="3592"/>
                  </a:cubicBezTo>
                  <a:cubicBezTo>
                    <a:pt x="100982" y="2325"/>
                    <a:pt x="98069" y="1090"/>
                    <a:pt x="95155" y="13"/>
                  </a:cubicBezTo>
                  <a:cubicBezTo>
                    <a:pt x="95136" y="4"/>
                    <a:pt x="95121" y="0"/>
                    <a:pt x="951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57"/>
            <p:cNvSpPr/>
            <p:nvPr/>
          </p:nvSpPr>
          <p:spPr>
            <a:xfrm>
              <a:off x="1084384" y="4500266"/>
              <a:ext cx="2826749" cy="178130"/>
            </a:xfrm>
            <a:custGeom>
              <a:avLst/>
              <a:gdLst/>
              <a:ahLst/>
              <a:cxnLst/>
              <a:rect l="l" t="t" r="r" b="b"/>
              <a:pathLst>
                <a:path w="94754" h="5971" extrusionOk="0">
                  <a:moveTo>
                    <a:pt x="3452" y="1"/>
                  </a:moveTo>
                  <a:cubicBezTo>
                    <a:pt x="3199" y="2123"/>
                    <a:pt x="1964" y="4498"/>
                    <a:pt x="0" y="5353"/>
                  </a:cubicBezTo>
                  <a:cubicBezTo>
                    <a:pt x="5257" y="5606"/>
                    <a:pt x="72712" y="5923"/>
                    <a:pt x="77969" y="5955"/>
                  </a:cubicBezTo>
                  <a:cubicBezTo>
                    <a:pt x="78904" y="5965"/>
                    <a:pt x="79838" y="5971"/>
                    <a:pt x="80772" y="5971"/>
                  </a:cubicBezTo>
                  <a:cubicBezTo>
                    <a:pt x="85442" y="5971"/>
                    <a:pt x="90109" y="5839"/>
                    <a:pt x="94754" y="5575"/>
                  </a:cubicBezTo>
                  <a:cubicBezTo>
                    <a:pt x="94057" y="5543"/>
                    <a:pt x="93329" y="5480"/>
                    <a:pt x="92632" y="5448"/>
                  </a:cubicBezTo>
                  <a:cubicBezTo>
                    <a:pt x="92062" y="5416"/>
                    <a:pt x="91492" y="5353"/>
                    <a:pt x="90954" y="5290"/>
                  </a:cubicBezTo>
                  <a:cubicBezTo>
                    <a:pt x="87502" y="5131"/>
                    <a:pt x="84081" y="4846"/>
                    <a:pt x="80756" y="4276"/>
                  </a:cubicBezTo>
                  <a:cubicBezTo>
                    <a:pt x="78096" y="3801"/>
                    <a:pt x="13238" y="3136"/>
                    <a:pt x="10641" y="2376"/>
                  </a:cubicBezTo>
                  <a:cubicBezTo>
                    <a:pt x="8266" y="1679"/>
                    <a:pt x="5700" y="1078"/>
                    <a:pt x="3452" y="1"/>
                  </a:cubicBezTo>
                  <a:close/>
                </a:path>
              </a:pathLst>
            </a:custGeom>
            <a:solidFill>
              <a:srgbClr val="84F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57"/>
            <p:cNvSpPr/>
            <p:nvPr/>
          </p:nvSpPr>
          <p:spPr>
            <a:xfrm>
              <a:off x="3831748" y="3578203"/>
              <a:ext cx="103012" cy="52923"/>
            </a:xfrm>
            <a:custGeom>
              <a:avLst/>
              <a:gdLst/>
              <a:ahLst/>
              <a:cxnLst/>
              <a:rect l="l" t="t" r="r" b="b"/>
              <a:pathLst>
                <a:path w="3453" h="1774" extrusionOk="0">
                  <a:moveTo>
                    <a:pt x="3358" y="0"/>
                  </a:moveTo>
                  <a:cubicBezTo>
                    <a:pt x="2313" y="697"/>
                    <a:pt x="1172" y="1299"/>
                    <a:pt x="1" y="1774"/>
                  </a:cubicBezTo>
                  <a:cubicBezTo>
                    <a:pt x="1172" y="1742"/>
                    <a:pt x="2313" y="1710"/>
                    <a:pt x="3453" y="1710"/>
                  </a:cubicBezTo>
                  <a:cubicBezTo>
                    <a:pt x="3421" y="1140"/>
                    <a:pt x="3389" y="570"/>
                    <a:pt x="3358" y="0"/>
                  </a:cubicBezTo>
                  <a:close/>
                </a:path>
              </a:pathLst>
            </a:custGeom>
            <a:solidFill>
              <a:srgbClr val="58E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57"/>
            <p:cNvSpPr/>
            <p:nvPr/>
          </p:nvSpPr>
          <p:spPr>
            <a:xfrm>
              <a:off x="902972" y="3910925"/>
              <a:ext cx="140630" cy="637043"/>
            </a:xfrm>
            <a:custGeom>
              <a:avLst/>
              <a:gdLst/>
              <a:ahLst/>
              <a:cxnLst/>
              <a:rect l="l" t="t" r="r" b="b"/>
              <a:pathLst>
                <a:path w="4714" h="21354" extrusionOk="0">
                  <a:moveTo>
                    <a:pt x="1297" y="1"/>
                  </a:moveTo>
                  <a:cubicBezTo>
                    <a:pt x="1273" y="1"/>
                    <a:pt x="1249" y="18"/>
                    <a:pt x="1236" y="58"/>
                  </a:cubicBezTo>
                  <a:cubicBezTo>
                    <a:pt x="539" y="3890"/>
                    <a:pt x="444" y="7944"/>
                    <a:pt x="222" y="11839"/>
                  </a:cubicBezTo>
                  <a:cubicBezTo>
                    <a:pt x="1" y="15101"/>
                    <a:pt x="254" y="18711"/>
                    <a:pt x="2787" y="21086"/>
                  </a:cubicBezTo>
                  <a:cubicBezTo>
                    <a:pt x="2983" y="21274"/>
                    <a:pt x="3200" y="21353"/>
                    <a:pt x="3408" y="21353"/>
                  </a:cubicBezTo>
                  <a:cubicBezTo>
                    <a:pt x="4111" y="21353"/>
                    <a:pt x="4714" y="20454"/>
                    <a:pt x="4054" y="19819"/>
                  </a:cubicBezTo>
                  <a:cubicBezTo>
                    <a:pt x="1552" y="17349"/>
                    <a:pt x="1362" y="13929"/>
                    <a:pt x="1394" y="10604"/>
                  </a:cubicBezTo>
                  <a:cubicBezTo>
                    <a:pt x="1394" y="7120"/>
                    <a:pt x="1711" y="3542"/>
                    <a:pt x="1362" y="90"/>
                  </a:cubicBezTo>
                  <a:cubicBezTo>
                    <a:pt x="1362" y="34"/>
                    <a:pt x="1330" y="1"/>
                    <a:pt x="12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57"/>
            <p:cNvSpPr/>
            <p:nvPr/>
          </p:nvSpPr>
          <p:spPr>
            <a:xfrm>
              <a:off x="1032416" y="3917578"/>
              <a:ext cx="363748" cy="285527"/>
            </a:xfrm>
            <a:custGeom>
              <a:avLst/>
              <a:gdLst/>
              <a:ahLst/>
              <a:cxnLst/>
              <a:rect l="l" t="t" r="r" b="b"/>
              <a:pathLst>
                <a:path w="12193" h="9571" extrusionOk="0">
                  <a:moveTo>
                    <a:pt x="5821" y="677"/>
                  </a:moveTo>
                  <a:cubicBezTo>
                    <a:pt x="7566" y="677"/>
                    <a:pt x="9305" y="771"/>
                    <a:pt x="11053" y="975"/>
                  </a:cubicBezTo>
                  <a:cubicBezTo>
                    <a:pt x="9469" y="2305"/>
                    <a:pt x="7886" y="3604"/>
                    <a:pt x="6366" y="5029"/>
                  </a:cubicBezTo>
                  <a:cubicBezTo>
                    <a:pt x="4719" y="3572"/>
                    <a:pt x="3009" y="2178"/>
                    <a:pt x="1267" y="880"/>
                  </a:cubicBezTo>
                  <a:cubicBezTo>
                    <a:pt x="2796" y="748"/>
                    <a:pt x="4310" y="677"/>
                    <a:pt x="5821" y="677"/>
                  </a:cubicBezTo>
                  <a:close/>
                  <a:moveTo>
                    <a:pt x="11433" y="1418"/>
                  </a:moveTo>
                  <a:cubicBezTo>
                    <a:pt x="11433" y="3635"/>
                    <a:pt x="11338" y="5915"/>
                    <a:pt x="11528" y="8132"/>
                  </a:cubicBezTo>
                  <a:cubicBezTo>
                    <a:pt x="10609" y="6675"/>
                    <a:pt x="9723" y="5219"/>
                    <a:pt x="8931" y="3667"/>
                  </a:cubicBezTo>
                  <a:cubicBezTo>
                    <a:pt x="8899" y="3635"/>
                    <a:pt x="8868" y="3604"/>
                    <a:pt x="8868" y="3604"/>
                  </a:cubicBezTo>
                  <a:cubicBezTo>
                    <a:pt x="9723" y="2875"/>
                    <a:pt x="10578" y="2147"/>
                    <a:pt x="11433" y="1418"/>
                  </a:cubicBezTo>
                  <a:close/>
                  <a:moveTo>
                    <a:pt x="1014" y="848"/>
                  </a:moveTo>
                  <a:lnTo>
                    <a:pt x="1014" y="848"/>
                  </a:lnTo>
                  <a:cubicBezTo>
                    <a:pt x="1045" y="880"/>
                    <a:pt x="1045" y="880"/>
                    <a:pt x="1077" y="880"/>
                  </a:cubicBezTo>
                  <a:cubicBezTo>
                    <a:pt x="1014" y="943"/>
                    <a:pt x="982" y="1038"/>
                    <a:pt x="1045" y="1102"/>
                  </a:cubicBezTo>
                  <a:cubicBezTo>
                    <a:pt x="2660" y="2622"/>
                    <a:pt x="4339" y="4110"/>
                    <a:pt x="6081" y="5504"/>
                  </a:cubicBezTo>
                  <a:cubicBezTo>
                    <a:pt x="6139" y="5550"/>
                    <a:pt x="6201" y="5571"/>
                    <a:pt x="6262" y="5571"/>
                  </a:cubicBezTo>
                  <a:cubicBezTo>
                    <a:pt x="6366" y="5571"/>
                    <a:pt x="6464" y="5509"/>
                    <a:pt x="6524" y="5409"/>
                  </a:cubicBezTo>
                  <a:cubicBezTo>
                    <a:pt x="6556" y="5409"/>
                    <a:pt x="6587" y="5409"/>
                    <a:pt x="6619" y="5377"/>
                  </a:cubicBezTo>
                  <a:cubicBezTo>
                    <a:pt x="7252" y="4902"/>
                    <a:pt x="7854" y="4395"/>
                    <a:pt x="8456" y="3920"/>
                  </a:cubicBezTo>
                  <a:cubicBezTo>
                    <a:pt x="9184" y="5630"/>
                    <a:pt x="10198" y="7404"/>
                    <a:pt x="11528" y="8797"/>
                  </a:cubicBezTo>
                  <a:cubicBezTo>
                    <a:pt x="11004" y="8811"/>
                    <a:pt x="10480" y="8817"/>
                    <a:pt x="9956" y="8817"/>
                  </a:cubicBezTo>
                  <a:cubicBezTo>
                    <a:pt x="7599" y="8817"/>
                    <a:pt x="5245" y="8701"/>
                    <a:pt x="2902" y="8701"/>
                  </a:cubicBezTo>
                  <a:cubicBezTo>
                    <a:pt x="2240" y="8701"/>
                    <a:pt x="1579" y="8710"/>
                    <a:pt x="919" y="8734"/>
                  </a:cubicBezTo>
                  <a:cubicBezTo>
                    <a:pt x="1964" y="7245"/>
                    <a:pt x="3072" y="5820"/>
                    <a:pt x="4276" y="4459"/>
                  </a:cubicBezTo>
                  <a:cubicBezTo>
                    <a:pt x="4422" y="4288"/>
                    <a:pt x="4268" y="4080"/>
                    <a:pt x="4102" y="4080"/>
                  </a:cubicBezTo>
                  <a:cubicBezTo>
                    <a:pt x="4053" y="4080"/>
                    <a:pt x="4003" y="4098"/>
                    <a:pt x="3959" y="4142"/>
                  </a:cubicBezTo>
                  <a:cubicBezTo>
                    <a:pt x="2819" y="5377"/>
                    <a:pt x="1774" y="6770"/>
                    <a:pt x="919" y="8227"/>
                  </a:cubicBezTo>
                  <a:cubicBezTo>
                    <a:pt x="1077" y="5820"/>
                    <a:pt x="950" y="3287"/>
                    <a:pt x="1014" y="848"/>
                  </a:cubicBezTo>
                  <a:close/>
                  <a:moveTo>
                    <a:pt x="6489" y="1"/>
                  </a:moveTo>
                  <a:cubicBezTo>
                    <a:pt x="4680" y="1"/>
                    <a:pt x="2870" y="143"/>
                    <a:pt x="1077" y="437"/>
                  </a:cubicBezTo>
                  <a:cubicBezTo>
                    <a:pt x="982" y="437"/>
                    <a:pt x="950" y="500"/>
                    <a:pt x="919" y="563"/>
                  </a:cubicBezTo>
                  <a:cubicBezTo>
                    <a:pt x="877" y="539"/>
                    <a:pt x="829" y="527"/>
                    <a:pt x="781" y="527"/>
                  </a:cubicBezTo>
                  <a:cubicBezTo>
                    <a:pt x="643" y="527"/>
                    <a:pt x="499" y="621"/>
                    <a:pt x="475" y="785"/>
                  </a:cubicBezTo>
                  <a:cubicBezTo>
                    <a:pt x="127" y="3224"/>
                    <a:pt x="0" y="6105"/>
                    <a:pt x="570" y="8512"/>
                  </a:cubicBezTo>
                  <a:cubicBezTo>
                    <a:pt x="602" y="8576"/>
                    <a:pt x="634" y="8607"/>
                    <a:pt x="665" y="8607"/>
                  </a:cubicBezTo>
                  <a:cubicBezTo>
                    <a:pt x="665" y="8671"/>
                    <a:pt x="665" y="8702"/>
                    <a:pt x="665" y="8734"/>
                  </a:cubicBezTo>
                  <a:lnTo>
                    <a:pt x="602" y="8734"/>
                  </a:lnTo>
                  <a:cubicBezTo>
                    <a:pt x="507" y="8734"/>
                    <a:pt x="475" y="8892"/>
                    <a:pt x="602" y="8924"/>
                  </a:cubicBezTo>
                  <a:cubicBezTo>
                    <a:pt x="2863" y="9424"/>
                    <a:pt x="5250" y="9570"/>
                    <a:pt x="7627" y="9570"/>
                  </a:cubicBezTo>
                  <a:cubicBezTo>
                    <a:pt x="9013" y="9570"/>
                    <a:pt x="10396" y="9521"/>
                    <a:pt x="11749" y="9462"/>
                  </a:cubicBezTo>
                  <a:cubicBezTo>
                    <a:pt x="12066" y="9431"/>
                    <a:pt x="12161" y="9082"/>
                    <a:pt x="12003" y="8892"/>
                  </a:cubicBezTo>
                  <a:cubicBezTo>
                    <a:pt x="11971" y="8861"/>
                    <a:pt x="11939" y="8829"/>
                    <a:pt x="11939" y="8797"/>
                  </a:cubicBezTo>
                  <a:cubicBezTo>
                    <a:pt x="12193" y="6232"/>
                    <a:pt x="12066" y="3604"/>
                    <a:pt x="12066" y="1038"/>
                  </a:cubicBezTo>
                  <a:cubicBezTo>
                    <a:pt x="12066" y="880"/>
                    <a:pt x="11939" y="785"/>
                    <a:pt x="11813" y="753"/>
                  </a:cubicBezTo>
                  <a:cubicBezTo>
                    <a:pt x="11876" y="595"/>
                    <a:pt x="11813" y="405"/>
                    <a:pt x="11591" y="373"/>
                  </a:cubicBezTo>
                  <a:cubicBezTo>
                    <a:pt x="9901" y="127"/>
                    <a:pt x="8195" y="1"/>
                    <a:pt x="64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0" name="Google Shape;2120;p57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Post-it Board Infographics</a:t>
            </a:r>
            <a:endParaRPr sz="25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21" name="Google Shape;2121;p57"/>
          <p:cNvSpPr/>
          <p:nvPr/>
        </p:nvSpPr>
        <p:spPr>
          <a:xfrm>
            <a:off x="8036146" y="4373687"/>
            <a:ext cx="521562" cy="346743"/>
          </a:xfrm>
          <a:custGeom>
            <a:avLst/>
            <a:gdLst/>
            <a:ahLst/>
            <a:cxnLst/>
            <a:rect l="l" t="t" r="r" b="b"/>
            <a:pathLst>
              <a:path w="17483" h="11623" extrusionOk="0">
                <a:moveTo>
                  <a:pt x="17482" y="0"/>
                </a:moveTo>
                <a:lnTo>
                  <a:pt x="17482" y="0"/>
                </a:lnTo>
                <a:cubicBezTo>
                  <a:pt x="16880" y="665"/>
                  <a:pt x="16120" y="1204"/>
                  <a:pt x="15265" y="1520"/>
                </a:cubicBezTo>
                <a:cubicBezTo>
                  <a:pt x="14790" y="1710"/>
                  <a:pt x="14283" y="1837"/>
                  <a:pt x="13745" y="1901"/>
                </a:cubicBezTo>
                <a:cubicBezTo>
                  <a:pt x="13688" y="1909"/>
                  <a:pt x="13626" y="1912"/>
                  <a:pt x="13562" y="1912"/>
                </a:cubicBezTo>
                <a:cubicBezTo>
                  <a:pt x="13247" y="1912"/>
                  <a:pt x="12865" y="1829"/>
                  <a:pt x="12543" y="1829"/>
                </a:cubicBezTo>
                <a:cubicBezTo>
                  <a:pt x="12428" y="1829"/>
                  <a:pt x="12320" y="1840"/>
                  <a:pt x="12225" y="1869"/>
                </a:cubicBezTo>
                <a:cubicBezTo>
                  <a:pt x="11528" y="2027"/>
                  <a:pt x="11053" y="3642"/>
                  <a:pt x="10673" y="4244"/>
                </a:cubicBezTo>
                <a:cubicBezTo>
                  <a:pt x="10103" y="5131"/>
                  <a:pt x="9438" y="5954"/>
                  <a:pt x="8710" y="6714"/>
                </a:cubicBezTo>
                <a:cubicBezTo>
                  <a:pt x="6398" y="9153"/>
                  <a:pt x="3294" y="10926"/>
                  <a:pt x="1" y="11623"/>
                </a:cubicBezTo>
                <a:cubicBezTo>
                  <a:pt x="1838" y="11496"/>
                  <a:pt x="3674" y="11306"/>
                  <a:pt x="5511" y="10989"/>
                </a:cubicBezTo>
                <a:cubicBezTo>
                  <a:pt x="9976" y="10166"/>
                  <a:pt x="14062" y="8393"/>
                  <a:pt x="16025" y="4022"/>
                </a:cubicBezTo>
                <a:cubicBezTo>
                  <a:pt x="16627" y="2756"/>
                  <a:pt x="17102" y="1394"/>
                  <a:pt x="17482" y="0"/>
                </a:cubicBezTo>
                <a:close/>
              </a:path>
            </a:pathLst>
          </a:custGeom>
          <a:solidFill>
            <a:srgbClr val="95D4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2" name="Google Shape;2122;p57"/>
          <p:cNvSpPr/>
          <p:nvPr/>
        </p:nvSpPr>
        <p:spPr>
          <a:xfrm>
            <a:off x="5336007" y="3436469"/>
            <a:ext cx="3335989" cy="1285990"/>
          </a:xfrm>
          <a:custGeom>
            <a:avLst/>
            <a:gdLst/>
            <a:ahLst/>
            <a:cxnLst/>
            <a:rect l="l" t="t" r="r" b="b"/>
            <a:pathLst>
              <a:path w="111824" h="43107" extrusionOk="0">
                <a:moveTo>
                  <a:pt x="7791" y="1"/>
                </a:moveTo>
                <a:cubicBezTo>
                  <a:pt x="7791" y="1"/>
                  <a:pt x="7791" y="32"/>
                  <a:pt x="7791" y="32"/>
                </a:cubicBezTo>
                <a:cubicBezTo>
                  <a:pt x="7316" y="3453"/>
                  <a:pt x="6461" y="6841"/>
                  <a:pt x="5796" y="10230"/>
                </a:cubicBezTo>
                <a:cubicBezTo>
                  <a:pt x="5163" y="13555"/>
                  <a:pt x="4498" y="16849"/>
                  <a:pt x="3832" y="20142"/>
                </a:cubicBezTo>
                <a:cubicBezTo>
                  <a:pt x="2566" y="26761"/>
                  <a:pt x="1267" y="33380"/>
                  <a:pt x="1" y="39999"/>
                </a:cubicBezTo>
                <a:cubicBezTo>
                  <a:pt x="254" y="39999"/>
                  <a:pt x="507" y="39999"/>
                  <a:pt x="729" y="40030"/>
                </a:cubicBezTo>
                <a:cubicBezTo>
                  <a:pt x="856" y="40030"/>
                  <a:pt x="951" y="40125"/>
                  <a:pt x="951" y="40220"/>
                </a:cubicBezTo>
                <a:cubicBezTo>
                  <a:pt x="6144" y="41107"/>
                  <a:pt x="11275" y="42247"/>
                  <a:pt x="16532" y="42785"/>
                </a:cubicBezTo>
                <a:cubicBezTo>
                  <a:pt x="18693" y="42985"/>
                  <a:pt x="72865" y="43107"/>
                  <a:pt x="85668" y="43107"/>
                </a:cubicBezTo>
                <a:cubicBezTo>
                  <a:pt x="87124" y="43107"/>
                  <a:pt x="88045" y="43105"/>
                  <a:pt x="88294" y="43102"/>
                </a:cubicBezTo>
                <a:cubicBezTo>
                  <a:pt x="94343" y="42374"/>
                  <a:pt x="99790" y="38669"/>
                  <a:pt x="102197" y="32936"/>
                </a:cubicBezTo>
                <a:cubicBezTo>
                  <a:pt x="102220" y="32865"/>
                  <a:pt x="102262" y="32830"/>
                  <a:pt x="102335" y="32830"/>
                </a:cubicBezTo>
                <a:cubicBezTo>
                  <a:pt x="102359" y="32830"/>
                  <a:pt x="102387" y="32834"/>
                  <a:pt x="102418" y="32841"/>
                </a:cubicBezTo>
                <a:cubicBezTo>
                  <a:pt x="102818" y="32925"/>
                  <a:pt x="103217" y="32966"/>
                  <a:pt x="103610" y="32966"/>
                </a:cubicBezTo>
                <a:cubicBezTo>
                  <a:pt x="105303" y="32966"/>
                  <a:pt x="106893" y="32209"/>
                  <a:pt x="108024" y="30846"/>
                </a:cubicBezTo>
                <a:cubicBezTo>
                  <a:pt x="108055" y="30783"/>
                  <a:pt x="108119" y="30783"/>
                  <a:pt x="108182" y="30783"/>
                </a:cubicBezTo>
                <a:cubicBezTo>
                  <a:pt x="108974" y="27806"/>
                  <a:pt x="109449" y="24703"/>
                  <a:pt x="109987" y="21757"/>
                </a:cubicBezTo>
                <a:cubicBezTo>
                  <a:pt x="110842" y="16849"/>
                  <a:pt x="111444" y="11908"/>
                  <a:pt x="111792" y="6936"/>
                </a:cubicBezTo>
                <a:lnTo>
                  <a:pt x="111824" y="6936"/>
                </a:lnTo>
                <a:cubicBezTo>
                  <a:pt x="105300" y="5701"/>
                  <a:pt x="98808" y="4371"/>
                  <a:pt x="92253" y="3263"/>
                </a:cubicBezTo>
                <a:cubicBezTo>
                  <a:pt x="85634" y="2091"/>
                  <a:pt x="14378" y="1268"/>
                  <a:pt x="7791" y="1"/>
                </a:cubicBezTo>
                <a:close/>
              </a:path>
            </a:pathLst>
          </a:custGeom>
          <a:solidFill>
            <a:srgbClr val="A3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3" name="Google Shape;2123;p57"/>
          <p:cNvSpPr/>
          <p:nvPr/>
        </p:nvSpPr>
        <p:spPr>
          <a:xfrm>
            <a:off x="5319957" y="3429876"/>
            <a:ext cx="3372833" cy="1307051"/>
          </a:xfrm>
          <a:custGeom>
            <a:avLst/>
            <a:gdLst/>
            <a:ahLst/>
            <a:cxnLst/>
            <a:rect l="l" t="t" r="r" b="b"/>
            <a:pathLst>
              <a:path w="113059" h="43813" extrusionOk="0">
                <a:moveTo>
                  <a:pt x="7476" y="41532"/>
                </a:moveTo>
                <a:cubicBezTo>
                  <a:pt x="10661" y="42118"/>
                  <a:pt x="13841" y="42676"/>
                  <a:pt x="17070" y="43006"/>
                </a:cubicBezTo>
                <a:cubicBezTo>
                  <a:pt x="17984" y="43091"/>
                  <a:pt x="28205" y="43161"/>
                  <a:pt x="40663" y="43215"/>
                </a:cubicBezTo>
                <a:lnTo>
                  <a:pt x="40663" y="43215"/>
                </a:lnTo>
                <a:cubicBezTo>
                  <a:pt x="27442" y="42811"/>
                  <a:pt x="15007" y="42227"/>
                  <a:pt x="7476" y="41532"/>
                </a:cubicBezTo>
                <a:close/>
                <a:moveTo>
                  <a:pt x="108530" y="31637"/>
                </a:moveTo>
                <a:cubicBezTo>
                  <a:pt x="108150" y="33031"/>
                  <a:pt x="107675" y="34393"/>
                  <a:pt x="107105" y="35659"/>
                </a:cubicBezTo>
                <a:cubicBezTo>
                  <a:pt x="105110" y="40030"/>
                  <a:pt x="101024" y="41803"/>
                  <a:pt x="96559" y="42595"/>
                </a:cubicBezTo>
                <a:cubicBezTo>
                  <a:pt x="94722" y="42943"/>
                  <a:pt x="92886" y="43133"/>
                  <a:pt x="91049" y="43260"/>
                </a:cubicBezTo>
                <a:cubicBezTo>
                  <a:pt x="94342" y="42563"/>
                  <a:pt x="97446" y="40790"/>
                  <a:pt x="99758" y="38351"/>
                </a:cubicBezTo>
                <a:cubicBezTo>
                  <a:pt x="100486" y="37591"/>
                  <a:pt x="101151" y="36768"/>
                  <a:pt x="101721" y="35881"/>
                </a:cubicBezTo>
                <a:cubicBezTo>
                  <a:pt x="102101" y="35279"/>
                  <a:pt x="102576" y="33664"/>
                  <a:pt x="103273" y="33506"/>
                </a:cubicBezTo>
                <a:cubicBezTo>
                  <a:pt x="103368" y="33477"/>
                  <a:pt x="103476" y="33466"/>
                  <a:pt x="103591" y="33466"/>
                </a:cubicBezTo>
                <a:cubicBezTo>
                  <a:pt x="103913" y="33466"/>
                  <a:pt x="104295" y="33549"/>
                  <a:pt x="104610" y="33549"/>
                </a:cubicBezTo>
                <a:cubicBezTo>
                  <a:pt x="104674" y="33549"/>
                  <a:pt x="104736" y="33546"/>
                  <a:pt x="104793" y="33538"/>
                </a:cubicBezTo>
                <a:cubicBezTo>
                  <a:pt x="105331" y="33474"/>
                  <a:pt x="105838" y="33347"/>
                  <a:pt x="106313" y="33157"/>
                </a:cubicBezTo>
                <a:cubicBezTo>
                  <a:pt x="107168" y="32841"/>
                  <a:pt x="107928" y="32302"/>
                  <a:pt x="108530" y="31637"/>
                </a:cubicBezTo>
                <a:close/>
                <a:moveTo>
                  <a:pt x="8329" y="0"/>
                </a:moveTo>
                <a:cubicBezTo>
                  <a:pt x="8266" y="0"/>
                  <a:pt x="8234" y="32"/>
                  <a:pt x="8234" y="63"/>
                </a:cubicBezTo>
                <a:cubicBezTo>
                  <a:pt x="8139" y="63"/>
                  <a:pt x="8044" y="63"/>
                  <a:pt x="8044" y="190"/>
                </a:cubicBezTo>
                <a:cubicBezTo>
                  <a:pt x="7157" y="3420"/>
                  <a:pt x="6651" y="6777"/>
                  <a:pt x="5986" y="10071"/>
                </a:cubicBezTo>
                <a:cubicBezTo>
                  <a:pt x="5289" y="13491"/>
                  <a:pt x="4624" y="16880"/>
                  <a:pt x="3959" y="20268"/>
                </a:cubicBezTo>
                <a:cubicBezTo>
                  <a:pt x="2629" y="26950"/>
                  <a:pt x="1330" y="33664"/>
                  <a:pt x="32" y="40378"/>
                </a:cubicBezTo>
                <a:cubicBezTo>
                  <a:pt x="0" y="40536"/>
                  <a:pt x="95" y="40663"/>
                  <a:pt x="253" y="40663"/>
                </a:cubicBezTo>
                <a:cubicBezTo>
                  <a:pt x="396" y="40679"/>
                  <a:pt x="539" y="40687"/>
                  <a:pt x="681" y="40687"/>
                </a:cubicBezTo>
                <a:cubicBezTo>
                  <a:pt x="824" y="40687"/>
                  <a:pt x="966" y="40679"/>
                  <a:pt x="1109" y="40663"/>
                </a:cubicBezTo>
                <a:cubicBezTo>
                  <a:pt x="2300" y="40967"/>
                  <a:pt x="4507" y="41258"/>
                  <a:pt x="7476" y="41532"/>
                </a:cubicBezTo>
                <a:lnTo>
                  <a:pt x="7476" y="41532"/>
                </a:lnTo>
                <a:cubicBezTo>
                  <a:pt x="5476" y="41163"/>
                  <a:pt x="3473" y="40783"/>
                  <a:pt x="1457" y="40441"/>
                </a:cubicBezTo>
                <a:cubicBezTo>
                  <a:pt x="1457" y="40346"/>
                  <a:pt x="1394" y="40251"/>
                  <a:pt x="1267" y="40251"/>
                </a:cubicBezTo>
                <a:cubicBezTo>
                  <a:pt x="1014" y="40220"/>
                  <a:pt x="792" y="40220"/>
                  <a:pt x="539" y="40220"/>
                </a:cubicBezTo>
                <a:cubicBezTo>
                  <a:pt x="1805" y="33601"/>
                  <a:pt x="3072" y="26982"/>
                  <a:pt x="4370" y="20395"/>
                </a:cubicBezTo>
                <a:cubicBezTo>
                  <a:pt x="5036" y="17070"/>
                  <a:pt x="5669" y="13776"/>
                  <a:pt x="6334" y="10451"/>
                </a:cubicBezTo>
                <a:cubicBezTo>
                  <a:pt x="6999" y="7062"/>
                  <a:pt x="7822" y="3674"/>
                  <a:pt x="8329" y="253"/>
                </a:cubicBezTo>
                <a:cubicBezTo>
                  <a:pt x="8329" y="253"/>
                  <a:pt x="8329" y="253"/>
                  <a:pt x="8329" y="222"/>
                </a:cubicBezTo>
                <a:cubicBezTo>
                  <a:pt x="14916" y="1489"/>
                  <a:pt x="86172" y="2312"/>
                  <a:pt x="92791" y="3484"/>
                </a:cubicBezTo>
                <a:cubicBezTo>
                  <a:pt x="99314" y="4624"/>
                  <a:pt x="105807" y="5954"/>
                  <a:pt x="112330" y="7157"/>
                </a:cubicBezTo>
                <a:cubicBezTo>
                  <a:pt x="111982" y="12129"/>
                  <a:pt x="111380" y="17070"/>
                  <a:pt x="110525" y="21978"/>
                </a:cubicBezTo>
                <a:cubicBezTo>
                  <a:pt x="109987" y="24924"/>
                  <a:pt x="109512" y="28027"/>
                  <a:pt x="108720" y="31004"/>
                </a:cubicBezTo>
                <a:cubicBezTo>
                  <a:pt x="108657" y="31004"/>
                  <a:pt x="108593" y="31004"/>
                  <a:pt x="108562" y="31067"/>
                </a:cubicBezTo>
                <a:cubicBezTo>
                  <a:pt x="107431" y="32430"/>
                  <a:pt x="105841" y="33187"/>
                  <a:pt x="104131" y="33187"/>
                </a:cubicBezTo>
                <a:cubicBezTo>
                  <a:pt x="103734" y="33187"/>
                  <a:pt x="103330" y="33146"/>
                  <a:pt x="102925" y="33062"/>
                </a:cubicBezTo>
                <a:cubicBezTo>
                  <a:pt x="102908" y="33057"/>
                  <a:pt x="102892" y="33054"/>
                  <a:pt x="102877" y="33054"/>
                </a:cubicBezTo>
                <a:cubicBezTo>
                  <a:pt x="102807" y="33054"/>
                  <a:pt x="102755" y="33111"/>
                  <a:pt x="102703" y="33189"/>
                </a:cubicBezTo>
                <a:cubicBezTo>
                  <a:pt x="100328" y="38890"/>
                  <a:pt x="94849" y="42626"/>
                  <a:pt x="88800" y="43323"/>
                </a:cubicBezTo>
                <a:cubicBezTo>
                  <a:pt x="88555" y="43326"/>
                  <a:pt x="87637" y="43328"/>
                  <a:pt x="86184" y="43328"/>
                </a:cubicBezTo>
                <a:cubicBezTo>
                  <a:pt x="78810" y="43328"/>
                  <a:pt x="57655" y="43287"/>
                  <a:pt x="40663" y="43215"/>
                </a:cubicBezTo>
                <a:lnTo>
                  <a:pt x="40663" y="43215"/>
                </a:lnTo>
                <a:cubicBezTo>
                  <a:pt x="53091" y="43594"/>
                  <a:pt x="66213" y="43813"/>
                  <a:pt x="76610" y="43813"/>
                </a:cubicBezTo>
                <a:cubicBezTo>
                  <a:pt x="85790" y="43813"/>
                  <a:pt x="92844" y="43642"/>
                  <a:pt x="95419" y="43260"/>
                </a:cubicBezTo>
                <a:cubicBezTo>
                  <a:pt x="99504" y="42658"/>
                  <a:pt x="103843" y="41486"/>
                  <a:pt x="106345" y="37939"/>
                </a:cubicBezTo>
                <a:cubicBezTo>
                  <a:pt x="108973" y="34203"/>
                  <a:pt x="109638" y="29009"/>
                  <a:pt x="110494" y="24639"/>
                </a:cubicBezTo>
                <a:cubicBezTo>
                  <a:pt x="111602" y="18875"/>
                  <a:pt x="112362" y="13079"/>
                  <a:pt x="112805" y="7221"/>
                </a:cubicBezTo>
                <a:cubicBezTo>
                  <a:pt x="112995" y="7157"/>
                  <a:pt x="113059" y="6841"/>
                  <a:pt x="112837" y="6809"/>
                </a:cubicBezTo>
                <a:cubicBezTo>
                  <a:pt x="106155" y="5321"/>
                  <a:pt x="99378" y="4149"/>
                  <a:pt x="92664" y="3009"/>
                </a:cubicBezTo>
                <a:cubicBezTo>
                  <a:pt x="86108" y="1869"/>
                  <a:pt x="14948" y="602"/>
                  <a:pt x="832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4" name="Google Shape;2124;p57"/>
          <p:cNvSpPr/>
          <p:nvPr/>
        </p:nvSpPr>
        <p:spPr>
          <a:xfrm>
            <a:off x="5535348" y="3436469"/>
            <a:ext cx="3136649" cy="379827"/>
          </a:xfrm>
          <a:custGeom>
            <a:avLst/>
            <a:gdLst/>
            <a:ahLst/>
            <a:cxnLst/>
            <a:rect l="l" t="t" r="r" b="b"/>
            <a:pathLst>
              <a:path w="105142" h="12732" extrusionOk="0">
                <a:moveTo>
                  <a:pt x="1109" y="1"/>
                </a:moveTo>
                <a:cubicBezTo>
                  <a:pt x="1109" y="1"/>
                  <a:pt x="1109" y="32"/>
                  <a:pt x="1109" y="32"/>
                </a:cubicBezTo>
                <a:cubicBezTo>
                  <a:pt x="824" y="2028"/>
                  <a:pt x="412" y="4023"/>
                  <a:pt x="1" y="5986"/>
                </a:cubicBezTo>
                <a:cubicBezTo>
                  <a:pt x="3991" y="6651"/>
                  <a:pt x="7886" y="7665"/>
                  <a:pt x="11845" y="8393"/>
                </a:cubicBezTo>
                <a:cubicBezTo>
                  <a:pt x="16690" y="9248"/>
                  <a:pt x="86046" y="9977"/>
                  <a:pt x="90891" y="10673"/>
                </a:cubicBezTo>
                <a:cubicBezTo>
                  <a:pt x="93298" y="11022"/>
                  <a:pt x="95705" y="11370"/>
                  <a:pt x="98080" y="11718"/>
                </a:cubicBezTo>
                <a:cubicBezTo>
                  <a:pt x="100012" y="12003"/>
                  <a:pt x="101595" y="12383"/>
                  <a:pt x="103274" y="12573"/>
                </a:cubicBezTo>
                <a:cubicBezTo>
                  <a:pt x="103685" y="12637"/>
                  <a:pt x="104129" y="12700"/>
                  <a:pt x="104604" y="12732"/>
                </a:cubicBezTo>
                <a:cubicBezTo>
                  <a:pt x="104794" y="10800"/>
                  <a:pt x="104984" y="8868"/>
                  <a:pt x="105110" y="6936"/>
                </a:cubicBezTo>
                <a:lnTo>
                  <a:pt x="105142" y="6936"/>
                </a:lnTo>
                <a:cubicBezTo>
                  <a:pt x="98618" y="5733"/>
                  <a:pt x="92126" y="4371"/>
                  <a:pt x="85571" y="3263"/>
                </a:cubicBezTo>
                <a:cubicBezTo>
                  <a:pt x="78952" y="2091"/>
                  <a:pt x="7728" y="1268"/>
                  <a:pt x="1109" y="1"/>
                </a:cubicBezTo>
                <a:close/>
              </a:path>
            </a:pathLst>
          </a:custGeom>
          <a:solidFill>
            <a:srgbClr val="95D4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5" name="Google Shape;2125;p57"/>
          <p:cNvSpPr/>
          <p:nvPr/>
        </p:nvSpPr>
        <p:spPr>
          <a:xfrm>
            <a:off x="5141216" y="4152896"/>
            <a:ext cx="99223" cy="434391"/>
          </a:xfrm>
          <a:custGeom>
            <a:avLst/>
            <a:gdLst/>
            <a:ahLst/>
            <a:cxnLst/>
            <a:rect l="l" t="t" r="r" b="b"/>
            <a:pathLst>
              <a:path w="3326" h="14561" extrusionOk="0">
                <a:moveTo>
                  <a:pt x="3115" y="1"/>
                </a:moveTo>
                <a:cubicBezTo>
                  <a:pt x="3028" y="1"/>
                  <a:pt x="2942" y="49"/>
                  <a:pt x="2914" y="149"/>
                </a:cubicBezTo>
                <a:cubicBezTo>
                  <a:pt x="2249" y="2429"/>
                  <a:pt x="1837" y="4773"/>
                  <a:pt x="1330" y="7085"/>
                </a:cubicBezTo>
                <a:cubicBezTo>
                  <a:pt x="855" y="9238"/>
                  <a:pt x="32" y="11550"/>
                  <a:pt x="0" y="13767"/>
                </a:cubicBezTo>
                <a:cubicBezTo>
                  <a:pt x="0" y="14287"/>
                  <a:pt x="400" y="14561"/>
                  <a:pt x="808" y="14561"/>
                </a:cubicBezTo>
                <a:cubicBezTo>
                  <a:pt x="1144" y="14561"/>
                  <a:pt x="1486" y="14375"/>
                  <a:pt x="1615" y="13988"/>
                </a:cubicBezTo>
                <a:cubicBezTo>
                  <a:pt x="2344" y="11898"/>
                  <a:pt x="2280" y="9397"/>
                  <a:pt x="2565" y="7243"/>
                </a:cubicBezTo>
                <a:cubicBezTo>
                  <a:pt x="2819" y="4900"/>
                  <a:pt x="3199" y="2556"/>
                  <a:pt x="3325" y="213"/>
                </a:cubicBezTo>
                <a:cubicBezTo>
                  <a:pt x="3325" y="73"/>
                  <a:pt x="3220" y="1"/>
                  <a:pt x="311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6" name="Google Shape;2126;p57"/>
          <p:cNvSpPr/>
          <p:nvPr/>
        </p:nvSpPr>
        <p:spPr>
          <a:xfrm>
            <a:off x="5319002" y="3373045"/>
            <a:ext cx="3188617" cy="260110"/>
          </a:xfrm>
          <a:custGeom>
            <a:avLst/>
            <a:gdLst/>
            <a:ahLst/>
            <a:cxnLst/>
            <a:rect l="l" t="t" r="r" b="b"/>
            <a:pathLst>
              <a:path w="106884" h="8719" extrusionOk="0">
                <a:moveTo>
                  <a:pt x="7800" y="0"/>
                </a:moveTo>
                <a:cubicBezTo>
                  <a:pt x="7786" y="0"/>
                  <a:pt x="7773" y="2"/>
                  <a:pt x="7759" y="5"/>
                </a:cubicBezTo>
                <a:cubicBezTo>
                  <a:pt x="5226" y="923"/>
                  <a:pt x="2851" y="1018"/>
                  <a:pt x="222" y="1208"/>
                </a:cubicBezTo>
                <a:lnTo>
                  <a:pt x="190" y="1398"/>
                </a:lnTo>
                <a:cubicBezTo>
                  <a:pt x="724" y="1492"/>
                  <a:pt x="1262" y="1529"/>
                  <a:pt x="1800" y="1529"/>
                </a:cubicBezTo>
                <a:cubicBezTo>
                  <a:pt x="2539" y="1529"/>
                  <a:pt x="3275" y="1458"/>
                  <a:pt x="3991" y="1367"/>
                </a:cubicBezTo>
                <a:cubicBezTo>
                  <a:pt x="4656" y="1272"/>
                  <a:pt x="5321" y="1145"/>
                  <a:pt x="5986" y="987"/>
                </a:cubicBezTo>
                <a:cubicBezTo>
                  <a:pt x="6303" y="892"/>
                  <a:pt x="6619" y="765"/>
                  <a:pt x="6936" y="702"/>
                </a:cubicBezTo>
                <a:cubicBezTo>
                  <a:pt x="7182" y="671"/>
                  <a:pt x="7301" y="611"/>
                  <a:pt x="7380" y="611"/>
                </a:cubicBezTo>
                <a:cubicBezTo>
                  <a:pt x="7464" y="611"/>
                  <a:pt x="7503" y="679"/>
                  <a:pt x="7601" y="923"/>
                </a:cubicBezTo>
                <a:cubicBezTo>
                  <a:pt x="7823" y="1398"/>
                  <a:pt x="7664" y="2475"/>
                  <a:pt x="7759" y="3045"/>
                </a:cubicBezTo>
                <a:cubicBezTo>
                  <a:pt x="7823" y="3584"/>
                  <a:pt x="7918" y="4154"/>
                  <a:pt x="8076" y="4692"/>
                </a:cubicBezTo>
                <a:cubicBezTo>
                  <a:pt x="8361" y="5927"/>
                  <a:pt x="8804" y="7067"/>
                  <a:pt x="9375" y="8176"/>
                </a:cubicBezTo>
                <a:cubicBezTo>
                  <a:pt x="9058" y="8112"/>
                  <a:pt x="8741" y="8017"/>
                  <a:pt x="8456" y="7922"/>
                </a:cubicBezTo>
                <a:cubicBezTo>
                  <a:pt x="6714" y="7289"/>
                  <a:pt x="5194" y="5927"/>
                  <a:pt x="3801" y="4787"/>
                </a:cubicBezTo>
                <a:cubicBezTo>
                  <a:pt x="2534" y="3710"/>
                  <a:pt x="1299" y="2570"/>
                  <a:pt x="127" y="1367"/>
                </a:cubicBezTo>
                <a:lnTo>
                  <a:pt x="0" y="1493"/>
                </a:lnTo>
                <a:cubicBezTo>
                  <a:pt x="2059" y="3932"/>
                  <a:pt x="4656" y="6465"/>
                  <a:pt x="7538" y="7922"/>
                </a:cubicBezTo>
                <a:cubicBezTo>
                  <a:pt x="8778" y="8557"/>
                  <a:pt x="10070" y="8718"/>
                  <a:pt x="11439" y="8718"/>
                </a:cubicBezTo>
                <a:cubicBezTo>
                  <a:pt x="11573" y="8718"/>
                  <a:pt x="11709" y="8717"/>
                  <a:pt x="11845" y="8714"/>
                </a:cubicBezTo>
                <a:cubicBezTo>
                  <a:pt x="13840" y="8714"/>
                  <a:pt x="15867" y="8651"/>
                  <a:pt x="17862" y="8619"/>
                </a:cubicBezTo>
                <a:cubicBezTo>
                  <a:pt x="25969" y="8429"/>
                  <a:pt x="98555" y="8081"/>
                  <a:pt x="106630" y="7606"/>
                </a:cubicBezTo>
                <a:cubicBezTo>
                  <a:pt x="106852" y="7606"/>
                  <a:pt x="106884" y="7321"/>
                  <a:pt x="106757" y="7226"/>
                </a:cubicBezTo>
                <a:cubicBezTo>
                  <a:pt x="106735" y="7203"/>
                  <a:pt x="106712" y="7181"/>
                  <a:pt x="106679" y="7181"/>
                </a:cubicBezTo>
                <a:cubicBezTo>
                  <a:pt x="106665" y="7181"/>
                  <a:pt x="106649" y="7185"/>
                  <a:pt x="106630" y="7194"/>
                </a:cubicBezTo>
                <a:cubicBezTo>
                  <a:pt x="99093" y="7606"/>
                  <a:pt x="27014" y="7954"/>
                  <a:pt x="19445" y="8144"/>
                </a:cubicBezTo>
                <a:cubicBezTo>
                  <a:pt x="17608" y="8207"/>
                  <a:pt x="15772" y="8239"/>
                  <a:pt x="13903" y="8271"/>
                </a:cubicBezTo>
                <a:cubicBezTo>
                  <a:pt x="13135" y="8289"/>
                  <a:pt x="12323" y="8341"/>
                  <a:pt x="11512" y="8341"/>
                </a:cubicBezTo>
                <a:cubicBezTo>
                  <a:pt x="10952" y="8341"/>
                  <a:pt x="10393" y="8317"/>
                  <a:pt x="9850" y="8239"/>
                </a:cubicBezTo>
                <a:cubicBezTo>
                  <a:pt x="8551" y="5737"/>
                  <a:pt x="7918" y="3045"/>
                  <a:pt x="8013" y="195"/>
                </a:cubicBezTo>
                <a:cubicBezTo>
                  <a:pt x="8013" y="110"/>
                  <a:pt x="7912" y="0"/>
                  <a:pt x="780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7" name="Google Shape;2127;p57"/>
          <p:cNvGrpSpPr/>
          <p:nvPr/>
        </p:nvGrpSpPr>
        <p:grpSpPr>
          <a:xfrm>
            <a:off x="5282159" y="2366049"/>
            <a:ext cx="3228294" cy="1256068"/>
            <a:chOff x="5023109" y="2366049"/>
            <a:chExt cx="3228294" cy="1256068"/>
          </a:xfrm>
        </p:grpSpPr>
        <p:grpSp>
          <p:nvGrpSpPr>
            <p:cNvPr id="2128" name="Google Shape;2128;p57"/>
            <p:cNvGrpSpPr/>
            <p:nvPr/>
          </p:nvGrpSpPr>
          <p:grpSpPr>
            <a:xfrm>
              <a:off x="5038234" y="2366049"/>
              <a:ext cx="3213169" cy="1256068"/>
              <a:chOff x="5038234" y="2366049"/>
              <a:chExt cx="3213169" cy="1256068"/>
            </a:xfrm>
          </p:grpSpPr>
          <p:sp>
            <p:nvSpPr>
              <p:cNvPr id="2129" name="Google Shape;2129;p57"/>
              <p:cNvSpPr/>
              <p:nvPr/>
            </p:nvSpPr>
            <p:spPr>
              <a:xfrm>
                <a:off x="5063741" y="3390766"/>
                <a:ext cx="276846" cy="226190"/>
              </a:xfrm>
              <a:custGeom>
                <a:avLst/>
                <a:gdLst/>
                <a:ahLst/>
                <a:cxnLst/>
                <a:rect l="l" t="t" r="r" b="b"/>
                <a:pathLst>
                  <a:path w="9280" h="7582" extrusionOk="0">
                    <a:moveTo>
                      <a:pt x="7253" y="1"/>
                    </a:moveTo>
                    <a:cubicBezTo>
                      <a:pt x="7174" y="1"/>
                      <a:pt x="7055" y="62"/>
                      <a:pt x="6809" y="108"/>
                    </a:cubicBezTo>
                    <a:cubicBezTo>
                      <a:pt x="6492" y="171"/>
                      <a:pt x="6176" y="298"/>
                      <a:pt x="5859" y="393"/>
                    </a:cubicBezTo>
                    <a:cubicBezTo>
                      <a:pt x="5194" y="551"/>
                      <a:pt x="4560" y="678"/>
                      <a:pt x="3864" y="773"/>
                    </a:cubicBezTo>
                    <a:cubicBezTo>
                      <a:pt x="3148" y="864"/>
                      <a:pt x="2412" y="935"/>
                      <a:pt x="1673" y="935"/>
                    </a:cubicBezTo>
                    <a:cubicBezTo>
                      <a:pt x="1135" y="935"/>
                      <a:pt x="597" y="898"/>
                      <a:pt x="63" y="804"/>
                    </a:cubicBezTo>
                    <a:cubicBezTo>
                      <a:pt x="63" y="804"/>
                      <a:pt x="32" y="773"/>
                      <a:pt x="0" y="773"/>
                    </a:cubicBezTo>
                    <a:cubicBezTo>
                      <a:pt x="1172" y="1945"/>
                      <a:pt x="2407" y="3116"/>
                      <a:pt x="3674" y="4193"/>
                    </a:cubicBezTo>
                    <a:cubicBezTo>
                      <a:pt x="5067" y="5333"/>
                      <a:pt x="6587" y="6695"/>
                      <a:pt x="8329" y="7328"/>
                    </a:cubicBezTo>
                    <a:cubicBezTo>
                      <a:pt x="8646" y="7423"/>
                      <a:pt x="8931" y="7518"/>
                      <a:pt x="9279" y="7582"/>
                    </a:cubicBezTo>
                    <a:cubicBezTo>
                      <a:pt x="8709" y="6473"/>
                      <a:pt x="8234" y="5333"/>
                      <a:pt x="7949" y="4098"/>
                    </a:cubicBezTo>
                    <a:cubicBezTo>
                      <a:pt x="7822" y="3560"/>
                      <a:pt x="7696" y="2990"/>
                      <a:pt x="7632" y="2420"/>
                    </a:cubicBezTo>
                    <a:cubicBezTo>
                      <a:pt x="7537" y="1881"/>
                      <a:pt x="7696" y="804"/>
                      <a:pt x="7474" y="298"/>
                    </a:cubicBezTo>
                    <a:cubicBezTo>
                      <a:pt x="7376" y="69"/>
                      <a:pt x="7337" y="1"/>
                      <a:pt x="7253" y="1"/>
                    </a:cubicBezTo>
                    <a:close/>
                  </a:path>
                </a:pathLst>
              </a:custGeom>
              <a:solidFill>
                <a:srgbClr val="F2CC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57"/>
              <p:cNvSpPr/>
              <p:nvPr/>
            </p:nvSpPr>
            <p:spPr>
              <a:xfrm>
                <a:off x="5038234" y="2366049"/>
                <a:ext cx="3213169" cy="1256068"/>
              </a:xfrm>
              <a:custGeom>
                <a:avLst/>
                <a:gdLst/>
                <a:ahLst/>
                <a:cxnLst/>
                <a:rect l="l" t="t" r="r" b="b"/>
                <a:pathLst>
                  <a:path w="107707" h="42104" extrusionOk="0">
                    <a:moveTo>
                      <a:pt x="105711" y="1"/>
                    </a:moveTo>
                    <a:cubicBezTo>
                      <a:pt x="98871" y="571"/>
                      <a:pt x="27489" y="919"/>
                      <a:pt x="20648" y="1299"/>
                    </a:cubicBezTo>
                    <a:cubicBezTo>
                      <a:pt x="14255" y="1684"/>
                      <a:pt x="7778" y="2290"/>
                      <a:pt x="1348" y="2290"/>
                    </a:cubicBezTo>
                    <a:cubicBezTo>
                      <a:pt x="899" y="2290"/>
                      <a:pt x="449" y="2287"/>
                      <a:pt x="0" y="2281"/>
                    </a:cubicBezTo>
                    <a:lnTo>
                      <a:pt x="0" y="2281"/>
                    </a:lnTo>
                    <a:cubicBezTo>
                      <a:pt x="380" y="7697"/>
                      <a:pt x="222" y="13175"/>
                      <a:pt x="380" y="18591"/>
                    </a:cubicBezTo>
                    <a:cubicBezTo>
                      <a:pt x="538" y="24038"/>
                      <a:pt x="760" y="29485"/>
                      <a:pt x="982" y="34900"/>
                    </a:cubicBezTo>
                    <a:cubicBezTo>
                      <a:pt x="982" y="34932"/>
                      <a:pt x="982" y="34932"/>
                      <a:pt x="982" y="34963"/>
                    </a:cubicBezTo>
                    <a:cubicBezTo>
                      <a:pt x="3579" y="34773"/>
                      <a:pt x="5986" y="34710"/>
                      <a:pt x="8487" y="33792"/>
                    </a:cubicBezTo>
                    <a:cubicBezTo>
                      <a:pt x="8511" y="33780"/>
                      <a:pt x="8535" y="33775"/>
                      <a:pt x="8558" y="33775"/>
                    </a:cubicBezTo>
                    <a:cubicBezTo>
                      <a:pt x="8657" y="33775"/>
                      <a:pt x="8741" y="33873"/>
                      <a:pt x="8741" y="33950"/>
                    </a:cubicBezTo>
                    <a:cubicBezTo>
                      <a:pt x="8646" y="36800"/>
                      <a:pt x="9279" y="39492"/>
                      <a:pt x="10578" y="42026"/>
                    </a:cubicBezTo>
                    <a:cubicBezTo>
                      <a:pt x="11067" y="42084"/>
                      <a:pt x="11570" y="42104"/>
                      <a:pt x="12076" y="42104"/>
                    </a:cubicBezTo>
                    <a:cubicBezTo>
                      <a:pt x="12944" y="42104"/>
                      <a:pt x="13822" y="42046"/>
                      <a:pt x="14663" y="42026"/>
                    </a:cubicBezTo>
                    <a:cubicBezTo>
                      <a:pt x="16500" y="41994"/>
                      <a:pt x="18336" y="41962"/>
                      <a:pt x="20173" y="41899"/>
                    </a:cubicBezTo>
                    <a:cubicBezTo>
                      <a:pt x="27742" y="41709"/>
                      <a:pt x="99821" y="41361"/>
                      <a:pt x="107358" y="40949"/>
                    </a:cubicBezTo>
                    <a:cubicBezTo>
                      <a:pt x="107422" y="40949"/>
                      <a:pt x="107453" y="40949"/>
                      <a:pt x="107485" y="40981"/>
                    </a:cubicBezTo>
                    <a:lnTo>
                      <a:pt x="107707" y="40949"/>
                    </a:lnTo>
                    <a:cubicBezTo>
                      <a:pt x="107643" y="40917"/>
                      <a:pt x="107580" y="40854"/>
                      <a:pt x="107548" y="40759"/>
                    </a:cubicBezTo>
                    <a:cubicBezTo>
                      <a:pt x="107073" y="33950"/>
                      <a:pt x="106725" y="27141"/>
                      <a:pt x="106408" y="20332"/>
                    </a:cubicBezTo>
                    <a:cubicBezTo>
                      <a:pt x="106250" y="16880"/>
                      <a:pt x="106123" y="13429"/>
                      <a:pt x="105965" y="9977"/>
                    </a:cubicBezTo>
                    <a:cubicBezTo>
                      <a:pt x="105870" y="6683"/>
                      <a:pt x="105553" y="3326"/>
                      <a:pt x="105711" y="1"/>
                    </a:cubicBezTo>
                    <a:close/>
                  </a:path>
                </a:pathLst>
              </a:custGeom>
              <a:solidFill>
                <a:srgbClr val="F7DE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31" name="Google Shape;2131;p57"/>
            <p:cNvSpPr/>
            <p:nvPr/>
          </p:nvSpPr>
          <p:spPr>
            <a:xfrm>
              <a:off x="5023109" y="2434097"/>
              <a:ext cx="44421" cy="984472"/>
            </a:xfrm>
            <a:custGeom>
              <a:avLst/>
              <a:gdLst/>
              <a:ahLst/>
              <a:cxnLst/>
              <a:rect l="l" t="t" r="r" b="b"/>
              <a:pathLst>
                <a:path w="1489" h="33000" extrusionOk="0">
                  <a:moveTo>
                    <a:pt x="254" y="0"/>
                  </a:moveTo>
                  <a:cubicBezTo>
                    <a:pt x="0" y="5384"/>
                    <a:pt x="349" y="10894"/>
                    <a:pt x="475" y="16310"/>
                  </a:cubicBezTo>
                  <a:cubicBezTo>
                    <a:pt x="634" y="21725"/>
                    <a:pt x="792" y="27172"/>
                    <a:pt x="1077" y="32619"/>
                  </a:cubicBezTo>
                  <a:cubicBezTo>
                    <a:pt x="1077" y="32714"/>
                    <a:pt x="1109" y="32777"/>
                    <a:pt x="1172" y="32809"/>
                  </a:cubicBezTo>
                  <a:cubicBezTo>
                    <a:pt x="1140" y="32809"/>
                    <a:pt x="1140" y="32872"/>
                    <a:pt x="1172" y="32904"/>
                  </a:cubicBezTo>
                  <a:cubicBezTo>
                    <a:pt x="1172" y="32936"/>
                    <a:pt x="1204" y="32967"/>
                    <a:pt x="1235" y="32999"/>
                  </a:cubicBezTo>
                  <a:lnTo>
                    <a:pt x="1362" y="32872"/>
                  </a:lnTo>
                  <a:lnTo>
                    <a:pt x="1425" y="32872"/>
                  </a:lnTo>
                  <a:lnTo>
                    <a:pt x="1457" y="32682"/>
                  </a:lnTo>
                  <a:cubicBezTo>
                    <a:pt x="1489" y="32651"/>
                    <a:pt x="1489" y="32651"/>
                    <a:pt x="1489" y="32619"/>
                  </a:cubicBezTo>
                  <a:cubicBezTo>
                    <a:pt x="1267" y="27172"/>
                    <a:pt x="1045" y="21757"/>
                    <a:pt x="887" y="16310"/>
                  </a:cubicBezTo>
                  <a:cubicBezTo>
                    <a:pt x="729" y="10894"/>
                    <a:pt x="887" y="5416"/>
                    <a:pt x="5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2" name="Google Shape;2132;p57"/>
          <p:cNvSpPr/>
          <p:nvPr/>
        </p:nvSpPr>
        <p:spPr>
          <a:xfrm>
            <a:off x="5290661" y="2352774"/>
            <a:ext cx="3228294" cy="1235602"/>
          </a:xfrm>
          <a:custGeom>
            <a:avLst/>
            <a:gdLst/>
            <a:ahLst/>
            <a:cxnLst/>
            <a:rect l="l" t="t" r="r" b="b"/>
            <a:pathLst>
              <a:path w="108214" h="41418" extrusionOk="0">
                <a:moveTo>
                  <a:pt x="106093" y="0"/>
                </a:moveTo>
                <a:cubicBezTo>
                  <a:pt x="106083" y="0"/>
                  <a:pt x="106072" y="1"/>
                  <a:pt x="106060" y="3"/>
                </a:cubicBezTo>
                <a:cubicBezTo>
                  <a:pt x="99156" y="414"/>
                  <a:pt x="27774" y="921"/>
                  <a:pt x="20870" y="1333"/>
                </a:cubicBezTo>
                <a:cubicBezTo>
                  <a:pt x="13998" y="1744"/>
                  <a:pt x="7031" y="1776"/>
                  <a:pt x="190" y="2473"/>
                </a:cubicBezTo>
                <a:cubicBezTo>
                  <a:pt x="127" y="2504"/>
                  <a:pt x="95" y="2536"/>
                  <a:pt x="64" y="2568"/>
                </a:cubicBezTo>
                <a:cubicBezTo>
                  <a:pt x="32" y="2599"/>
                  <a:pt x="0" y="2631"/>
                  <a:pt x="0" y="2694"/>
                </a:cubicBezTo>
                <a:cubicBezTo>
                  <a:pt x="0" y="2694"/>
                  <a:pt x="0" y="2694"/>
                  <a:pt x="0" y="2726"/>
                </a:cubicBezTo>
                <a:lnTo>
                  <a:pt x="222" y="2726"/>
                </a:lnTo>
                <a:cubicBezTo>
                  <a:pt x="543" y="2729"/>
                  <a:pt x="864" y="2731"/>
                  <a:pt x="1185" y="2731"/>
                </a:cubicBezTo>
                <a:cubicBezTo>
                  <a:pt x="7713" y="2731"/>
                  <a:pt x="14320" y="2137"/>
                  <a:pt x="20870" y="1744"/>
                </a:cubicBezTo>
                <a:cubicBezTo>
                  <a:pt x="27711" y="1364"/>
                  <a:pt x="99093" y="1016"/>
                  <a:pt x="105933" y="446"/>
                </a:cubicBezTo>
                <a:lnTo>
                  <a:pt x="105933" y="446"/>
                </a:lnTo>
                <a:cubicBezTo>
                  <a:pt x="105775" y="3740"/>
                  <a:pt x="106060" y="7128"/>
                  <a:pt x="106218" y="10422"/>
                </a:cubicBezTo>
                <a:cubicBezTo>
                  <a:pt x="106345" y="13874"/>
                  <a:pt x="106472" y="17325"/>
                  <a:pt x="106630" y="20777"/>
                </a:cubicBezTo>
                <a:cubicBezTo>
                  <a:pt x="106947" y="27586"/>
                  <a:pt x="107295" y="34395"/>
                  <a:pt x="107770" y="41204"/>
                </a:cubicBezTo>
                <a:cubicBezTo>
                  <a:pt x="107802" y="41299"/>
                  <a:pt x="107865" y="41362"/>
                  <a:pt x="107929" y="41394"/>
                </a:cubicBezTo>
                <a:cubicBezTo>
                  <a:pt x="107960" y="41410"/>
                  <a:pt x="107994" y="41418"/>
                  <a:pt x="108027" y="41418"/>
                </a:cubicBezTo>
                <a:cubicBezTo>
                  <a:pt x="108125" y="41418"/>
                  <a:pt x="108214" y="41346"/>
                  <a:pt x="108214" y="41204"/>
                </a:cubicBezTo>
                <a:cubicBezTo>
                  <a:pt x="107834" y="34395"/>
                  <a:pt x="107390" y="27586"/>
                  <a:pt x="107074" y="20777"/>
                </a:cubicBezTo>
                <a:cubicBezTo>
                  <a:pt x="106915" y="17421"/>
                  <a:pt x="106757" y="14064"/>
                  <a:pt x="106630" y="10707"/>
                </a:cubicBezTo>
                <a:cubicBezTo>
                  <a:pt x="106472" y="7286"/>
                  <a:pt x="106535" y="3771"/>
                  <a:pt x="106187" y="383"/>
                </a:cubicBezTo>
                <a:cubicBezTo>
                  <a:pt x="106307" y="263"/>
                  <a:pt x="106285" y="0"/>
                  <a:pt x="10609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3" name="Google Shape;2133;p57"/>
          <p:cNvSpPr/>
          <p:nvPr/>
        </p:nvSpPr>
        <p:spPr>
          <a:xfrm>
            <a:off x="5297284" y="2366049"/>
            <a:ext cx="3155533" cy="240957"/>
          </a:xfrm>
          <a:custGeom>
            <a:avLst/>
            <a:gdLst/>
            <a:ahLst/>
            <a:cxnLst/>
            <a:rect l="l" t="t" r="r" b="b"/>
            <a:pathLst>
              <a:path w="105775" h="8077" extrusionOk="0">
                <a:moveTo>
                  <a:pt x="105711" y="1"/>
                </a:moveTo>
                <a:cubicBezTo>
                  <a:pt x="98871" y="571"/>
                  <a:pt x="27489" y="919"/>
                  <a:pt x="20648" y="1299"/>
                </a:cubicBezTo>
                <a:cubicBezTo>
                  <a:pt x="14098" y="1692"/>
                  <a:pt x="7491" y="2286"/>
                  <a:pt x="963" y="2286"/>
                </a:cubicBezTo>
                <a:cubicBezTo>
                  <a:pt x="642" y="2286"/>
                  <a:pt x="321" y="2284"/>
                  <a:pt x="0" y="2281"/>
                </a:cubicBezTo>
                <a:lnTo>
                  <a:pt x="0" y="2281"/>
                </a:lnTo>
                <a:cubicBezTo>
                  <a:pt x="127" y="4213"/>
                  <a:pt x="190" y="6145"/>
                  <a:pt x="253" y="8077"/>
                </a:cubicBezTo>
                <a:cubicBezTo>
                  <a:pt x="3800" y="8013"/>
                  <a:pt x="7347" y="8045"/>
                  <a:pt x="10894" y="7918"/>
                </a:cubicBezTo>
                <a:cubicBezTo>
                  <a:pt x="14568" y="7823"/>
                  <a:pt x="18241" y="7443"/>
                  <a:pt x="21883" y="7190"/>
                </a:cubicBezTo>
                <a:cubicBezTo>
                  <a:pt x="25620" y="6905"/>
                  <a:pt x="93899" y="6651"/>
                  <a:pt x="97636" y="6366"/>
                </a:cubicBezTo>
                <a:cubicBezTo>
                  <a:pt x="100328" y="6145"/>
                  <a:pt x="103083" y="5670"/>
                  <a:pt x="105775" y="5670"/>
                </a:cubicBezTo>
                <a:cubicBezTo>
                  <a:pt x="105680" y="3770"/>
                  <a:pt x="105616" y="1869"/>
                  <a:pt x="105711" y="1"/>
                </a:cubicBezTo>
                <a:close/>
              </a:path>
            </a:pathLst>
          </a:custGeom>
          <a:solidFill>
            <a:srgbClr val="F2CC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4" name="Google Shape;2134;p57"/>
          <p:cNvSpPr/>
          <p:nvPr/>
        </p:nvSpPr>
        <p:spPr>
          <a:xfrm>
            <a:off x="8132342" y="2971619"/>
            <a:ext cx="86395" cy="538417"/>
          </a:xfrm>
          <a:custGeom>
            <a:avLst/>
            <a:gdLst/>
            <a:ahLst/>
            <a:cxnLst/>
            <a:rect l="l" t="t" r="r" b="b"/>
            <a:pathLst>
              <a:path w="2896" h="18048" extrusionOk="0">
                <a:moveTo>
                  <a:pt x="191" y="1"/>
                </a:moveTo>
                <a:cubicBezTo>
                  <a:pt x="100" y="1"/>
                  <a:pt x="15" y="57"/>
                  <a:pt x="32" y="160"/>
                </a:cubicBezTo>
                <a:cubicBezTo>
                  <a:pt x="380" y="3105"/>
                  <a:pt x="64" y="5987"/>
                  <a:pt x="32" y="8901"/>
                </a:cubicBezTo>
                <a:cubicBezTo>
                  <a:pt x="0" y="11783"/>
                  <a:pt x="317" y="14664"/>
                  <a:pt x="1077" y="17451"/>
                </a:cubicBezTo>
                <a:cubicBezTo>
                  <a:pt x="1191" y="17868"/>
                  <a:pt x="1520" y="18048"/>
                  <a:pt x="1858" y="18048"/>
                </a:cubicBezTo>
                <a:cubicBezTo>
                  <a:pt x="2367" y="18048"/>
                  <a:pt x="2895" y="17637"/>
                  <a:pt x="2724" y="17008"/>
                </a:cubicBezTo>
                <a:cubicBezTo>
                  <a:pt x="1995" y="14094"/>
                  <a:pt x="1394" y="11181"/>
                  <a:pt x="1235" y="8172"/>
                </a:cubicBezTo>
                <a:cubicBezTo>
                  <a:pt x="1077" y="5480"/>
                  <a:pt x="1235" y="2725"/>
                  <a:pt x="380" y="128"/>
                </a:cubicBezTo>
                <a:cubicBezTo>
                  <a:pt x="351" y="41"/>
                  <a:pt x="269" y="1"/>
                  <a:pt x="19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5" name="Google Shape;2135;p57"/>
          <p:cNvSpPr/>
          <p:nvPr/>
        </p:nvSpPr>
        <p:spPr>
          <a:xfrm>
            <a:off x="8050317" y="3832853"/>
            <a:ext cx="269298" cy="236870"/>
          </a:xfrm>
          <a:custGeom>
            <a:avLst/>
            <a:gdLst/>
            <a:ahLst/>
            <a:cxnLst/>
            <a:rect l="l" t="t" r="r" b="b"/>
            <a:pathLst>
              <a:path w="9027" h="7940" extrusionOk="0">
                <a:moveTo>
                  <a:pt x="4354" y="658"/>
                </a:moveTo>
                <a:cubicBezTo>
                  <a:pt x="4550" y="658"/>
                  <a:pt x="4747" y="675"/>
                  <a:pt x="4941" y="711"/>
                </a:cubicBezTo>
                <a:cubicBezTo>
                  <a:pt x="6841" y="1123"/>
                  <a:pt x="8361" y="3087"/>
                  <a:pt x="7981" y="4987"/>
                </a:cubicBezTo>
                <a:cubicBezTo>
                  <a:pt x="7601" y="6855"/>
                  <a:pt x="5796" y="7267"/>
                  <a:pt x="4149" y="7330"/>
                </a:cubicBezTo>
                <a:cubicBezTo>
                  <a:pt x="4118" y="7299"/>
                  <a:pt x="4086" y="7267"/>
                  <a:pt x="4023" y="7267"/>
                </a:cubicBezTo>
                <a:cubicBezTo>
                  <a:pt x="2439" y="7014"/>
                  <a:pt x="919" y="5905"/>
                  <a:pt x="792" y="4163"/>
                </a:cubicBezTo>
                <a:cubicBezTo>
                  <a:pt x="649" y="2216"/>
                  <a:pt x="2500" y="658"/>
                  <a:pt x="4354" y="658"/>
                </a:cubicBezTo>
                <a:close/>
                <a:moveTo>
                  <a:pt x="4322" y="0"/>
                </a:moveTo>
                <a:cubicBezTo>
                  <a:pt x="2254" y="0"/>
                  <a:pt x="278" y="1648"/>
                  <a:pt x="127" y="3752"/>
                </a:cubicBezTo>
                <a:cubicBezTo>
                  <a:pt x="1" y="5652"/>
                  <a:pt x="1584" y="7520"/>
                  <a:pt x="3453" y="7615"/>
                </a:cubicBezTo>
                <a:cubicBezTo>
                  <a:pt x="3453" y="7742"/>
                  <a:pt x="3516" y="7869"/>
                  <a:pt x="3674" y="7869"/>
                </a:cubicBezTo>
                <a:cubicBezTo>
                  <a:pt x="3955" y="7916"/>
                  <a:pt x="4246" y="7940"/>
                  <a:pt x="4542" y="7940"/>
                </a:cubicBezTo>
                <a:cubicBezTo>
                  <a:pt x="6421" y="7940"/>
                  <a:pt x="8464" y="6975"/>
                  <a:pt x="8710" y="4923"/>
                </a:cubicBezTo>
                <a:cubicBezTo>
                  <a:pt x="9026" y="2548"/>
                  <a:pt x="6968" y="236"/>
                  <a:pt x="4656" y="15"/>
                </a:cubicBezTo>
                <a:cubicBezTo>
                  <a:pt x="4545" y="5"/>
                  <a:pt x="4433" y="0"/>
                  <a:pt x="432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6" name="Google Shape;2136;p57"/>
          <p:cNvSpPr/>
          <p:nvPr/>
        </p:nvSpPr>
        <p:spPr>
          <a:xfrm>
            <a:off x="7956792" y="4071812"/>
            <a:ext cx="355275" cy="297520"/>
          </a:xfrm>
          <a:custGeom>
            <a:avLst/>
            <a:gdLst/>
            <a:ahLst/>
            <a:cxnLst/>
            <a:rect l="l" t="t" r="r" b="b"/>
            <a:pathLst>
              <a:path w="11909" h="9973" extrusionOk="0">
                <a:moveTo>
                  <a:pt x="6097" y="646"/>
                </a:moveTo>
                <a:cubicBezTo>
                  <a:pt x="6286" y="646"/>
                  <a:pt x="6481" y="658"/>
                  <a:pt x="6683" y="682"/>
                </a:cubicBezTo>
                <a:cubicBezTo>
                  <a:pt x="10356" y="1125"/>
                  <a:pt x="11180" y="6097"/>
                  <a:pt x="11275" y="9233"/>
                </a:cubicBezTo>
                <a:cubicBezTo>
                  <a:pt x="7836" y="8210"/>
                  <a:pt x="4246" y="7521"/>
                  <a:pt x="653" y="7521"/>
                </a:cubicBezTo>
                <a:cubicBezTo>
                  <a:pt x="573" y="7521"/>
                  <a:pt x="493" y="7522"/>
                  <a:pt x="412" y="7523"/>
                </a:cubicBezTo>
                <a:cubicBezTo>
                  <a:pt x="1253" y="4668"/>
                  <a:pt x="2608" y="646"/>
                  <a:pt x="6097" y="646"/>
                </a:cubicBezTo>
                <a:close/>
                <a:moveTo>
                  <a:pt x="6323" y="1"/>
                </a:moveTo>
                <a:cubicBezTo>
                  <a:pt x="2416" y="1"/>
                  <a:pt x="337" y="4224"/>
                  <a:pt x="1" y="7649"/>
                </a:cubicBezTo>
                <a:cubicBezTo>
                  <a:pt x="1" y="7781"/>
                  <a:pt x="88" y="7847"/>
                  <a:pt x="173" y="7847"/>
                </a:cubicBezTo>
                <a:cubicBezTo>
                  <a:pt x="190" y="7847"/>
                  <a:pt x="206" y="7844"/>
                  <a:pt x="222" y="7839"/>
                </a:cubicBezTo>
                <a:cubicBezTo>
                  <a:pt x="254" y="7903"/>
                  <a:pt x="317" y="7934"/>
                  <a:pt x="381" y="7966"/>
                </a:cubicBezTo>
                <a:cubicBezTo>
                  <a:pt x="4086" y="8409"/>
                  <a:pt x="7664" y="8916"/>
                  <a:pt x="11243" y="9961"/>
                </a:cubicBezTo>
                <a:cubicBezTo>
                  <a:pt x="11283" y="9969"/>
                  <a:pt x="11318" y="9973"/>
                  <a:pt x="11350" y="9973"/>
                </a:cubicBezTo>
                <a:cubicBezTo>
                  <a:pt x="11447" y="9973"/>
                  <a:pt x="11512" y="9937"/>
                  <a:pt x="11560" y="9866"/>
                </a:cubicBezTo>
                <a:cubicBezTo>
                  <a:pt x="11750" y="9866"/>
                  <a:pt x="11908" y="9739"/>
                  <a:pt x="11908" y="9518"/>
                </a:cubicBezTo>
                <a:cubicBezTo>
                  <a:pt x="11845" y="6224"/>
                  <a:pt x="10958" y="334"/>
                  <a:pt x="6746" y="17"/>
                </a:cubicBezTo>
                <a:cubicBezTo>
                  <a:pt x="6603" y="6"/>
                  <a:pt x="6462" y="1"/>
                  <a:pt x="632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37" name="Google Shape;2137;p57"/>
          <p:cNvGrpSpPr/>
          <p:nvPr/>
        </p:nvGrpSpPr>
        <p:grpSpPr>
          <a:xfrm>
            <a:off x="528602" y="2209428"/>
            <a:ext cx="3292166" cy="1321639"/>
            <a:chOff x="780152" y="2209428"/>
            <a:chExt cx="3292166" cy="1321639"/>
          </a:xfrm>
        </p:grpSpPr>
        <p:sp>
          <p:nvSpPr>
            <p:cNvPr id="2138" name="Google Shape;2138;p57"/>
            <p:cNvSpPr/>
            <p:nvPr/>
          </p:nvSpPr>
          <p:spPr>
            <a:xfrm>
              <a:off x="790534" y="2224345"/>
              <a:ext cx="3272715" cy="1297833"/>
            </a:xfrm>
            <a:custGeom>
              <a:avLst/>
              <a:gdLst/>
              <a:ahLst/>
              <a:cxnLst/>
              <a:rect l="l" t="t" r="r" b="b"/>
              <a:pathLst>
                <a:path w="109703" h="43504" extrusionOk="0">
                  <a:moveTo>
                    <a:pt x="7095" y="1"/>
                  </a:moveTo>
                  <a:cubicBezTo>
                    <a:pt x="6145" y="6619"/>
                    <a:pt x="4846" y="13238"/>
                    <a:pt x="3675" y="19825"/>
                  </a:cubicBezTo>
                  <a:cubicBezTo>
                    <a:pt x="3073" y="23214"/>
                    <a:pt x="2471" y="26603"/>
                    <a:pt x="1869" y="29991"/>
                  </a:cubicBezTo>
                  <a:cubicBezTo>
                    <a:pt x="1268" y="33253"/>
                    <a:pt x="824" y="36578"/>
                    <a:pt x="1" y="39808"/>
                  </a:cubicBezTo>
                  <a:cubicBezTo>
                    <a:pt x="6778" y="41044"/>
                    <a:pt x="13492" y="42279"/>
                    <a:pt x="20364" y="42880"/>
                  </a:cubicBezTo>
                  <a:cubicBezTo>
                    <a:pt x="25058" y="43299"/>
                    <a:pt x="59901" y="43503"/>
                    <a:pt x="82944" y="43503"/>
                  </a:cubicBezTo>
                  <a:cubicBezTo>
                    <a:pt x="93015" y="43503"/>
                    <a:pt x="100833" y="43464"/>
                    <a:pt x="102894" y="43387"/>
                  </a:cubicBezTo>
                  <a:lnTo>
                    <a:pt x="103115" y="43387"/>
                  </a:lnTo>
                  <a:cubicBezTo>
                    <a:pt x="103084" y="43355"/>
                    <a:pt x="103020" y="43292"/>
                    <a:pt x="103052" y="43197"/>
                  </a:cubicBezTo>
                  <a:cubicBezTo>
                    <a:pt x="103527" y="37085"/>
                    <a:pt x="104636" y="31004"/>
                    <a:pt x="105807" y="24987"/>
                  </a:cubicBezTo>
                  <a:cubicBezTo>
                    <a:pt x="107011" y="18780"/>
                    <a:pt x="108246" y="12542"/>
                    <a:pt x="109703" y="6398"/>
                  </a:cubicBezTo>
                  <a:lnTo>
                    <a:pt x="109481" y="6334"/>
                  </a:lnTo>
                  <a:cubicBezTo>
                    <a:pt x="109453" y="6444"/>
                    <a:pt x="109378" y="6531"/>
                    <a:pt x="109276" y="6531"/>
                  </a:cubicBezTo>
                  <a:cubicBezTo>
                    <a:pt x="109260" y="6531"/>
                    <a:pt x="109244" y="6529"/>
                    <a:pt x="109228" y="6524"/>
                  </a:cubicBezTo>
                  <a:cubicBezTo>
                    <a:pt x="102577" y="5321"/>
                    <a:pt x="95895" y="4149"/>
                    <a:pt x="89244" y="3073"/>
                  </a:cubicBezTo>
                  <a:cubicBezTo>
                    <a:pt x="82626" y="1996"/>
                    <a:pt x="13650" y="1299"/>
                    <a:pt x="7095" y="1"/>
                  </a:cubicBezTo>
                  <a:close/>
                </a:path>
              </a:pathLst>
            </a:custGeom>
            <a:solidFill>
              <a:srgbClr val="D3BC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57"/>
            <p:cNvSpPr/>
            <p:nvPr/>
          </p:nvSpPr>
          <p:spPr>
            <a:xfrm>
              <a:off x="3864832" y="2411096"/>
              <a:ext cx="207485" cy="1108307"/>
            </a:xfrm>
            <a:custGeom>
              <a:avLst/>
              <a:gdLst/>
              <a:ahLst/>
              <a:cxnLst/>
              <a:rect l="l" t="t" r="r" b="b"/>
              <a:pathLst>
                <a:path w="6955" h="37151" extrusionOk="0">
                  <a:moveTo>
                    <a:pt x="6785" y="1"/>
                  </a:moveTo>
                  <a:cubicBezTo>
                    <a:pt x="6730" y="1"/>
                    <a:pt x="6676" y="31"/>
                    <a:pt x="6651" y="106"/>
                  </a:cubicBezTo>
                  <a:cubicBezTo>
                    <a:pt x="6651" y="106"/>
                    <a:pt x="6651" y="106"/>
                    <a:pt x="6651" y="138"/>
                  </a:cubicBezTo>
                  <a:cubicBezTo>
                    <a:pt x="5194" y="6282"/>
                    <a:pt x="3990" y="12520"/>
                    <a:pt x="2755" y="18727"/>
                  </a:cubicBezTo>
                  <a:cubicBezTo>
                    <a:pt x="1584" y="24744"/>
                    <a:pt x="475" y="30825"/>
                    <a:pt x="0" y="36937"/>
                  </a:cubicBezTo>
                  <a:cubicBezTo>
                    <a:pt x="0" y="37032"/>
                    <a:pt x="32" y="37095"/>
                    <a:pt x="63" y="37127"/>
                  </a:cubicBezTo>
                  <a:cubicBezTo>
                    <a:pt x="95" y="37143"/>
                    <a:pt x="131" y="37151"/>
                    <a:pt x="167" y="37151"/>
                  </a:cubicBezTo>
                  <a:cubicBezTo>
                    <a:pt x="275" y="37151"/>
                    <a:pt x="388" y="37080"/>
                    <a:pt x="412" y="36937"/>
                  </a:cubicBezTo>
                  <a:cubicBezTo>
                    <a:pt x="1109" y="30698"/>
                    <a:pt x="2059" y="24491"/>
                    <a:pt x="3262" y="18316"/>
                  </a:cubicBezTo>
                  <a:cubicBezTo>
                    <a:pt x="4434" y="12267"/>
                    <a:pt x="5859" y="6250"/>
                    <a:pt x="6936" y="169"/>
                  </a:cubicBezTo>
                  <a:cubicBezTo>
                    <a:pt x="6955" y="73"/>
                    <a:pt x="6869" y="1"/>
                    <a:pt x="67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57"/>
            <p:cNvSpPr/>
            <p:nvPr/>
          </p:nvSpPr>
          <p:spPr>
            <a:xfrm>
              <a:off x="780152" y="2209428"/>
              <a:ext cx="3277428" cy="1321639"/>
            </a:xfrm>
            <a:custGeom>
              <a:avLst/>
              <a:gdLst/>
              <a:ahLst/>
              <a:cxnLst/>
              <a:rect l="l" t="t" r="r" b="b"/>
              <a:pathLst>
                <a:path w="109861" h="44302" extrusionOk="0">
                  <a:moveTo>
                    <a:pt x="7272" y="1"/>
                  </a:moveTo>
                  <a:cubicBezTo>
                    <a:pt x="7203" y="1"/>
                    <a:pt x="7139" y="46"/>
                    <a:pt x="7126" y="152"/>
                  </a:cubicBezTo>
                  <a:cubicBezTo>
                    <a:pt x="5796" y="6898"/>
                    <a:pt x="4814" y="13707"/>
                    <a:pt x="3643" y="20484"/>
                  </a:cubicBezTo>
                  <a:cubicBezTo>
                    <a:pt x="3041" y="23777"/>
                    <a:pt x="2471" y="27071"/>
                    <a:pt x="1869" y="30396"/>
                  </a:cubicBezTo>
                  <a:cubicBezTo>
                    <a:pt x="1299" y="33658"/>
                    <a:pt x="507" y="36952"/>
                    <a:pt x="127" y="40245"/>
                  </a:cubicBezTo>
                  <a:cubicBezTo>
                    <a:pt x="64" y="40245"/>
                    <a:pt x="1" y="40403"/>
                    <a:pt x="127" y="40403"/>
                  </a:cubicBezTo>
                  <a:cubicBezTo>
                    <a:pt x="6651" y="42114"/>
                    <a:pt x="13492" y="43000"/>
                    <a:pt x="20205" y="43634"/>
                  </a:cubicBezTo>
                  <a:cubicBezTo>
                    <a:pt x="25039" y="44075"/>
                    <a:pt x="60099" y="44301"/>
                    <a:pt x="83264" y="44301"/>
                  </a:cubicBezTo>
                  <a:cubicBezTo>
                    <a:pt x="93338" y="44301"/>
                    <a:pt x="101162" y="44258"/>
                    <a:pt x="103273" y="44172"/>
                  </a:cubicBezTo>
                  <a:cubicBezTo>
                    <a:pt x="103432" y="44172"/>
                    <a:pt x="103463" y="43950"/>
                    <a:pt x="103337" y="43887"/>
                  </a:cubicBezTo>
                  <a:cubicBezTo>
                    <a:pt x="103305" y="43855"/>
                    <a:pt x="103273" y="43855"/>
                    <a:pt x="103273" y="43855"/>
                  </a:cubicBezTo>
                  <a:cubicBezTo>
                    <a:pt x="101188" y="43933"/>
                    <a:pt x="93211" y="43972"/>
                    <a:pt x="82968" y="43972"/>
                  </a:cubicBezTo>
                  <a:cubicBezTo>
                    <a:pt x="59922" y="43972"/>
                    <a:pt x="25404" y="43775"/>
                    <a:pt x="20712" y="43380"/>
                  </a:cubicBezTo>
                  <a:cubicBezTo>
                    <a:pt x="13840" y="42779"/>
                    <a:pt x="7126" y="41544"/>
                    <a:pt x="349" y="40308"/>
                  </a:cubicBezTo>
                  <a:cubicBezTo>
                    <a:pt x="1172" y="37078"/>
                    <a:pt x="1616" y="33721"/>
                    <a:pt x="2217" y="30491"/>
                  </a:cubicBezTo>
                  <a:cubicBezTo>
                    <a:pt x="2819" y="27103"/>
                    <a:pt x="3421" y="23714"/>
                    <a:pt x="4023" y="20325"/>
                  </a:cubicBezTo>
                  <a:cubicBezTo>
                    <a:pt x="5194" y="13707"/>
                    <a:pt x="6493" y="7119"/>
                    <a:pt x="7443" y="469"/>
                  </a:cubicBezTo>
                  <a:cubicBezTo>
                    <a:pt x="13998" y="1799"/>
                    <a:pt x="82974" y="2496"/>
                    <a:pt x="89592" y="3573"/>
                  </a:cubicBezTo>
                  <a:cubicBezTo>
                    <a:pt x="96275" y="4649"/>
                    <a:pt x="102925" y="5821"/>
                    <a:pt x="109576" y="7024"/>
                  </a:cubicBezTo>
                  <a:cubicBezTo>
                    <a:pt x="109592" y="7029"/>
                    <a:pt x="109608" y="7031"/>
                    <a:pt x="109624" y="7031"/>
                  </a:cubicBezTo>
                  <a:cubicBezTo>
                    <a:pt x="109726" y="7031"/>
                    <a:pt x="109801" y="6944"/>
                    <a:pt x="109829" y="6834"/>
                  </a:cubicBezTo>
                  <a:cubicBezTo>
                    <a:pt x="109861" y="6739"/>
                    <a:pt x="109797" y="6644"/>
                    <a:pt x="109671" y="6613"/>
                  </a:cubicBezTo>
                  <a:cubicBezTo>
                    <a:pt x="102957" y="5378"/>
                    <a:pt x="96211" y="4206"/>
                    <a:pt x="89434" y="3129"/>
                  </a:cubicBezTo>
                  <a:cubicBezTo>
                    <a:pt x="82910" y="2052"/>
                    <a:pt x="14062" y="754"/>
                    <a:pt x="7474" y="216"/>
                  </a:cubicBezTo>
                  <a:cubicBezTo>
                    <a:pt x="7474" y="87"/>
                    <a:pt x="7368" y="1"/>
                    <a:pt x="72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57"/>
            <p:cNvSpPr/>
            <p:nvPr/>
          </p:nvSpPr>
          <p:spPr>
            <a:xfrm>
              <a:off x="975734" y="2223390"/>
              <a:ext cx="3087515" cy="346773"/>
            </a:xfrm>
            <a:custGeom>
              <a:avLst/>
              <a:gdLst/>
              <a:ahLst/>
              <a:cxnLst/>
              <a:rect l="l" t="t" r="r" b="b"/>
              <a:pathLst>
                <a:path w="103495" h="11624" extrusionOk="0">
                  <a:moveTo>
                    <a:pt x="887" y="1"/>
                  </a:moveTo>
                  <a:cubicBezTo>
                    <a:pt x="633" y="1901"/>
                    <a:pt x="317" y="3770"/>
                    <a:pt x="0" y="5670"/>
                  </a:cubicBezTo>
                  <a:cubicBezTo>
                    <a:pt x="3167" y="6145"/>
                    <a:pt x="6302" y="6778"/>
                    <a:pt x="9437" y="7348"/>
                  </a:cubicBezTo>
                  <a:cubicBezTo>
                    <a:pt x="13269" y="8077"/>
                    <a:pt x="79363" y="8488"/>
                    <a:pt x="83226" y="9027"/>
                  </a:cubicBezTo>
                  <a:cubicBezTo>
                    <a:pt x="87058" y="9565"/>
                    <a:pt x="90922" y="10167"/>
                    <a:pt x="94754" y="10737"/>
                  </a:cubicBezTo>
                  <a:cubicBezTo>
                    <a:pt x="97256" y="11085"/>
                    <a:pt x="99821" y="11212"/>
                    <a:pt x="102323" y="11623"/>
                  </a:cubicBezTo>
                  <a:cubicBezTo>
                    <a:pt x="102703" y="9882"/>
                    <a:pt x="103083" y="8140"/>
                    <a:pt x="103495" y="6430"/>
                  </a:cubicBezTo>
                  <a:lnTo>
                    <a:pt x="103273" y="6366"/>
                  </a:lnTo>
                  <a:cubicBezTo>
                    <a:pt x="103273" y="6476"/>
                    <a:pt x="103177" y="6563"/>
                    <a:pt x="103069" y="6563"/>
                  </a:cubicBezTo>
                  <a:cubicBezTo>
                    <a:pt x="103053" y="6563"/>
                    <a:pt x="103036" y="6561"/>
                    <a:pt x="103020" y="6556"/>
                  </a:cubicBezTo>
                  <a:cubicBezTo>
                    <a:pt x="96369" y="5321"/>
                    <a:pt x="89719" y="4181"/>
                    <a:pt x="83036" y="3105"/>
                  </a:cubicBezTo>
                  <a:cubicBezTo>
                    <a:pt x="76418" y="2028"/>
                    <a:pt x="7442" y="1331"/>
                    <a:pt x="887" y="1"/>
                  </a:cubicBezTo>
                  <a:close/>
                </a:path>
              </a:pathLst>
            </a:custGeom>
            <a:solidFill>
              <a:srgbClr val="C397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57"/>
            <p:cNvSpPr/>
            <p:nvPr/>
          </p:nvSpPr>
          <p:spPr>
            <a:xfrm>
              <a:off x="3767101" y="2823471"/>
              <a:ext cx="158560" cy="643099"/>
            </a:xfrm>
            <a:custGeom>
              <a:avLst/>
              <a:gdLst/>
              <a:ahLst/>
              <a:cxnLst/>
              <a:rect l="l" t="t" r="r" b="b"/>
              <a:pathLst>
                <a:path w="5315" h="21557" extrusionOk="0">
                  <a:moveTo>
                    <a:pt x="5136" y="0"/>
                  </a:moveTo>
                  <a:cubicBezTo>
                    <a:pt x="5092" y="0"/>
                    <a:pt x="5049" y="18"/>
                    <a:pt x="5018" y="59"/>
                  </a:cubicBezTo>
                  <a:cubicBezTo>
                    <a:pt x="3308" y="2783"/>
                    <a:pt x="2769" y="6329"/>
                    <a:pt x="2073" y="9401"/>
                  </a:cubicBezTo>
                  <a:cubicBezTo>
                    <a:pt x="1249" y="13075"/>
                    <a:pt x="616" y="16844"/>
                    <a:pt x="78" y="20549"/>
                  </a:cubicBezTo>
                  <a:cubicBezTo>
                    <a:pt x="0" y="21147"/>
                    <a:pt x="523" y="21557"/>
                    <a:pt x="986" y="21557"/>
                  </a:cubicBezTo>
                  <a:cubicBezTo>
                    <a:pt x="1283" y="21557"/>
                    <a:pt x="1555" y="21388"/>
                    <a:pt x="1629" y="20992"/>
                  </a:cubicBezTo>
                  <a:cubicBezTo>
                    <a:pt x="2231" y="17445"/>
                    <a:pt x="2801" y="13898"/>
                    <a:pt x="3244" y="10351"/>
                  </a:cubicBezTo>
                  <a:cubicBezTo>
                    <a:pt x="3466" y="8610"/>
                    <a:pt x="3593" y="6868"/>
                    <a:pt x="3878" y="5126"/>
                  </a:cubicBezTo>
                  <a:cubicBezTo>
                    <a:pt x="4163" y="3416"/>
                    <a:pt x="4733" y="1801"/>
                    <a:pt x="5271" y="186"/>
                  </a:cubicBezTo>
                  <a:cubicBezTo>
                    <a:pt x="5314" y="79"/>
                    <a:pt x="5226" y="0"/>
                    <a:pt x="5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57"/>
            <p:cNvSpPr/>
            <p:nvPr/>
          </p:nvSpPr>
          <p:spPr>
            <a:xfrm>
              <a:off x="1011831" y="2703962"/>
              <a:ext cx="357543" cy="332573"/>
            </a:xfrm>
            <a:custGeom>
              <a:avLst/>
              <a:gdLst/>
              <a:ahLst/>
              <a:cxnLst/>
              <a:rect l="l" t="t" r="r" b="b"/>
              <a:pathLst>
                <a:path w="11985" h="11148" extrusionOk="0">
                  <a:moveTo>
                    <a:pt x="11236" y="550"/>
                  </a:moveTo>
                  <a:cubicBezTo>
                    <a:pt x="10729" y="1468"/>
                    <a:pt x="10159" y="2323"/>
                    <a:pt x="9589" y="3178"/>
                  </a:cubicBezTo>
                  <a:cubicBezTo>
                    <a:pt x="8956" y="2798"/>
                    <a:pt x="8481" y="2355"/>
                    <a:pt x="8164" y="1658"/>
                  </a:cubicBezTo>
                  <a:cubicBezTo>
                    <a:pt x="9146" y="1215"/>
                    <a:pt x="10159" y="835"/>
                    <a:pt x="11236" y="550"/>
                  </a:cubicBezTo>
                  <a:close/>
                  <a:moveTo>
                    <a:pt x="4317" y="2523"/>
                  </a:moveTo>
                  <a:cubicBezTo>
                    <a:pt x="4611" y="2523"/>
                    <a:pt x="4886" y="2623"/>
                    <a:pt x="5124" y="2862"/>
                  </a:cubicBezTo>
                  <a:cubicBezTo>
                    <a:pt x="4396" y="3368"/>
                    <a:pt x="3730" y="3938"/>
                    <a:pt x="3129" y="4572"/>
                  </a:cubicBezTo>
                  <a:cubicBezTo>
                    <a:pt x="3065" y="4603"/>
                    <a:pt x="3097" y="4635"/>
                    <a:pt x="3097" y="4667"/>
                  </a:cubicBezTo>
                  <a:cubicBezTo>
                    <a:pt x="2602" y="4729"/>
                    <a:pt x="2147" y="4777"/>
                    <a:pt x="1689" y="4777"/>
                  </a:cubicBezTo>
                  <a:cubicBezTo>
                    <a:pt x="1444" y="4777"/>
                    <a:pt x="1198" y="4763"/>
                    <a:pt x="944" y="4730"/>
                  </a:cubicBezTo>
                  <a:cubicBezTo>
                    <a:pt x="1795" y="3954"/>
                    <a:pt x="3202" y="2523"/>
                    <a:pt x="4317" y="2523"/>
                  </a:cubicBezTo>
                  <a:close/>
                  <a:moveTo>
                    <a:pt x="8006" y="1753"/>
                  </a:moveTo>
                  <a:cubicBezTo>
                    <a:pt x="8227" y="2450"/>
                    <a:pt x="8766" y="3083"/>
                    <a:pt x="9431" y="3400"/>
                  </a:cubicBezTo>
                  <a:cubicBezTo>
                    <a:pt x="8417" y="4857"/>
                    <a:pt x="7309" y="6250"/>
                    <a:pt x="6074" y="7549"/>
                  </a:cubicBezTo>
                  <a:cubicBezTo>
                    <a:pt x="6042" y="7549"/>
                    <a:pt x="6042" y="7549"/>
                    <a:pt x="6011" y="7517"/>
                  </a:cubicBezTo>
                  <a:cubicBezTo>
                    <a:pt x="4712" y="7042"/>
                    <a:pt x="3794" y="6187"/>
                    <a:pt x="3287" y="4888"/>
                  </a:cubicBezTo>
                  <a:cubicBezTo>
                    <a:pt x="3287" y="4857"/>
                    <a:pt x="3255" y="4857"/>
                    <a:pt x="3224" y="4825"/>
                  </a:cubicBezTo>
                  <a:cubicBezTo>
                    <a:pt x="3224" y="4793"/>
                    <a:pt x="3224" y="4730"/>
                    <a:pt x="3192" y="4730"/>
                  </a:cubicBezTo>
                  <a:cubicBezTo>
                    <a:pt x="3224" y="4698"/>
                    <a:pt x="3224" y="4698"/>
                    <a:pt x="3255" y="4698"/>
                  </a:cubicBezTo>
                  <a:cubicBezTo>
                    <a:pt x="4776" y="3527"/>
                    <a:pt x="6327" y="2513"/>
                    <a:pt x="8006" y="1753"/>
                  </a:cubicBezTo>
                  <a:close/>
                  <a:moveTo>
                    <a:pt x="8196" y="5870"/>
                  </a:moveTo>
                  <a:cubicBezTo>
                    <a:pt x="8196" y="6504"/>
                    <a:pt x="8544" y="7042"/>
                    <a:pt x="8037" y="7802"/>
                  </a:cubicBezTo>
                  <a:cubicBezTo>
                    <a:pt x="7499" y="8594"/>
                    <a:pt x="6739" y="9290"/>
                    <a:pt x="5979" y="9924"/>
                  </a:cubicBezTo>
                  <a:cubicBezTo>
                    <a:pt x="5979" y="9227"/>
                    <a:pt x="6106" y="8594"/>
                    <a:pt x="6359" y="7929"/>
                  </a:cubicBezTo>
                  <a:cubicBezTo>
                    <a:pt x="6391" y="7929"/>
                    <a:pt x="6391" y="7897"/>
                    <a:pt x="6422" y="7897"/>
                  </a:cubicBezTo>
                  <a:cubicBezTo>
                    <a:pt x="7024" y="7232"/>
                    <a:pt x="7626" y="6567"/>
                    <a:pt x="8196" y="5870"/>
                  </a:cubicBezTo>
                  <a:close/>
                  <a:moveTo>
                    <a:pt x="2400" y="6884"/>
                  </a:moveTo>
                  <a:cubicBezTo>
                    <a:pt x="2780" y="7232"/>
                    <a:pt x="3129" y="7612"/>
                    <a:pt x="3477" y="7992"/>
                  </a:cubicBezTo>
                  <a:cubicBezTo>
                    <a:pt x="3699" y="8214"/>
                    <a:pt x="3984" y="8594"/>
                    <a:pt x="4301" y="8752"/>
                  </a:cubicBezTo>
                  <a:cubicBezTo>
                    <a:pt x="4015" y="9132"/>
                    <a:pt x="3730" y="9449"/>
                    <a:pt x="3382" y="9765"/>
                  </a:cubicBezTo>
                  <a:cubicBezTo>
                    <a:pt x="3319" y="9544"/>
                    <a:pt x="3224" y="9354"/>
                    <a:pt x="3065" y="9132"/>
                  </a:cubicBezTo>
                  <a:cubicBezTo>
                    <a:pt x="3025" y="9071"/>
                    <a:pt x="2957" y="9036"/>
                    <a:pt x="2889" y="9036"/>
                  </a:cubicBezTo>
                  <a:cubicBezTo>
                    <a:pt x="2852" y="9036"/>
                    <a:pt x="2814" y="9046"/>
                    <a:pt x="2780" y="9069"/>
                  </a:cubicBezTo>
                  <a:cubicBezTo>
                    <a:pt x="2084" y="9734"/>
                    <a:pt x="1324" y="10240"/>
                    <a:pt x="469" y="10652"/>
                  </a:cubicBezTo>
                  <a:cubicBezTo>
                    <a:pt x="785" y="9607"/>
                    <a:pt x="1292" y="8657"/>
                    <a:pt x="1957" y="7802"/>
                  </a:cubicBezTo>
                  <a:cubicBezTo>
                    <a:pt x="2020" y="7707"/>
                    <a:pt x="2020" y="7580"/>
                    <a:pt x="1894" y="7549"/>
                  </a:cubicBezTo>
                  <a:cubicBezTo>
                    <a:pt x="1767" y="7485"/>
                    <a:pt x="1640" y="7454"/>
                    <a:pt x="1514" y="7390"/>
                  </a:cubicBezTo>
                  <a:cubicBezTo>
                    <a:pt x="1799" y="7200"/>
                    <a:pt x="2115" y="7042"/>
                    <a:pt x="2400" y="6884"/>
                  </a:cubicBezTo>
                  <a:close/>
                  <a:moveTo>
                    <a:pt x="11714" y="0"/>
                  </a:moveTo>
                  <a:cubicBezTo>
                    <a:pt x="11693" y="0"/>
                    <a:pt x="11671" y="4"/>
                    <a:pt x="11648" y="11"/>
                  </a:cubicBezTo>
                  <a:cubicBezTo>
                    <a:pt x="9399" y="550"/>
                    <a:pt x="7214" y="1405"/>
                    <a:pt x="5314" y="2703"/>
                  </a:cubicBezTo>
                  <a:cubicBezTo>
                    <a:pt x="5039" y="2295"/>
                    <a:pt x="4691" y="2131"/>
                    <a:pt x="4306" y="2131"/>
                  </a:cubicBezTo>
                  <a:cubicBezTo>
                    <a:pt x="2957" y="2131"/>
                    <a:pt x="1151" y="4139"/>
                    <a:pt x="437" y="4730"/>
                  </a:cubicBezTo>
                  <a:cubicBezTo>
                    <a:pt x="310" y="4793"/>
                    <a:pt x="374" y="4983"/>
                    <a:pt x="500" y="5015"/>
                  </a:cubicBezTo>
                  <a:cubicBezTo>
                    <a:pt x="928" y="5097"/>
                    <a:pt x="1372" y="5154"/>
                    <a:pt x="1816" y="5154"/>
                  </a:cubicBezTo>
                  <a:cubicBezTo>
                    <a:pt x="2227" y="5154"/>
                    <a:pt x="2638" y="5105"/>
                    <a:pt x="3034" y="4983"/>
                  </a:cubicBezTo>
                  <a:cubicBezTo>
                    <a:pt x="3319" y="6092"/>
                    <a:pt x="4079" y="7042"/>
                    <a:pt x="5124" y="7580"/>
                  </a:cubicBezTo>
                  <a:cubicBezTo>
                    <a:pt x="5092" y="7834"/>
                    <a:pt x="4997" y="8340"/>
                    <a:pt x="4712" y="8467"/>
                  </a:cubicBezTo>
                  <a:cubicBezTo>
                    <a:pt x="4685" y="8478"/>
                    <a:pt x="4657" y="8483"/>
                    <a:pt x="4627" y="8483"/>
                  </a:cubicBezTo>
                  <a:cubicBezTo>
                    <a:pt x="4316" y="8483"/>
                    <a:pt x="3904" y="7912"/>
                    <a:pt x="3730" y="7739"/>
                  </a:cubicBezTo>
                  <a:lnTo>
                    <a:pt x="2495" y="6440"/>
                  </a:lnTo>
                  <a:cubicBezTo>
                    <a:pt x="2682" y="6254"/>
                    <a:pt x="2913" y="6179"/>
                    <a:pt x="3171" y="6179"/>
                  </a:cubicBezTo>
                  <a:cubicBezTo>
                    <a:pt x="3219" y="6179"/>
                    <a:pt x="3269" y="6182"/>
                    <a:pt x="3319" y="6187"/>
                  </a:cubicBezTo>
                  <a:cubicBezTo>
                    <a:pt x="3477" y="6187"/>
                    <a:pt x="3477" y="5997"/>
                    <a:pt x="3350" y="5965"/>
                  </a:cubicBezTo>
                  <a:cubicBezTo>
                    <a:pt x="3233" y="5923"/>
                    <a:pt x="3114" y="5904"/>
                    <a:pt x="2996" y="5904"/>
                  </a:cubicBezTo>
                  <a:cubicBezTo>
                    <a:pt x="2667" y="5904"/>
                    <a:pt x="2348" y="6057"/>
                    <a:pt x="2115" y="6314"/>
                  </a:cubicBezTo>
                  <a:cubicBezTo>
                    <a:pt x="2052" y="6409"/>
                    <a:pt x="2052" y="6504"/>
                    <a:pt x="2115" y="6567"/>
                  </a:cubicBezTo>
                  <a:cubicBezTo>
                    <a:pt x="2179" y="6630"/>
                    <a:pt x="2210" y="6662"/>
                    <a:pt x="2274" y="6725"/>
                  </a:cubicBezTo>
                  <a:cubicBezTo>
                    <a:pt x="1862" y="6884"/>
                    <a:pt x="1482" y="7074"/>
                    <a:pt x="1102" y="7295"/>
                  </a:cubicBezTo>
                  <a:cubicBezTo>
                    <a:pt x="1007" y="7359"/>
                    <a:pt x="1039" y="7517"/>
                    <a:pt x="1165" y="7549"/>
                  </a:cubicBezTo>
                  <a:cubicBezTo>
                    <a:pt x="1324" y="7612"/>
                    <a:pt x="1450" y="7675"/>
                    <a:pt x="1609" y="7739"/>
                  </a:cubicBezTo>
                  <a:cubicBezTo>
                    <a:pt x="880" y="8720"/>
                    <a:pt x="342" y="9765"/>
                    <a:pt x="25" y="10937"/>
                  </a:cubicBezTo>
                  <a:cubicBezTo>
                    <a:pt x="0" y="11062"/>
                    <a:pt x="93" y="11147"/>
                    <a:pt x="195" y="11147"/>
                  </a:cubicBezTo>
                  <a:cubicBezTo>
                    <a:pt x="223" y="11147"/>
                    <a:pt x="251" y="11141"/>
                    <a:pt x="279" y="11127"/>
                  </a:cubicBezTo>
                  <a:cubicBezTo>
                    <a:pt x="1229" y="10716"/>
                    <a:pt x="2084" y="10177"/>
                    <a:pt x="2875" y="9480"/>
                  </a:cubicBezTo>
                  <a:cubicBezTo>
                    <a:pt x="3002" y="9702"/>
                    <a:pt x="3065" y="9924"/>
                    <a:pt x="3097" y="10145"/>
                  </a:cubicBezTo>
                  <a:cubicBezTo>
                    <a:pt x="3117" y="10244"/>
                    <a:pt x="3199" y="10294"/>
                    <a:pt x="3280" y="10294"/>
                  </a:cubicBezTo>
                  <a:cubicBezTo>
                    <a:pt x="3329" y="10294"/>
                    <a:pt x="3378" y="10276"/>
                    <a:pt x="3414" y="10240"/>
                  </a:cubicBezTo>
                  <a:cubicBezTo>
                    <a:pt x="3889" y="9829"/>
                    <a:pt x="4301" y="9354"/>
                    <a:pt x="4681" y="8815"/>
                  </a:cubicBezTo>
                  <a:cubicBezTo>
                    <a:pt x="5156" y="8752"/>
                    <a:pt x="5346" y="8150"/>
                    <a:pt x="5441" y="7739"/>
                  </a:cubicBezTo>
                  <a:cubicBezTo>
                    <a:pt x="5599" y="7802"/>
                    <a:pt x="5757" y="7834"/>
                    <a:pt x="5916" y="7897"/>
                  </a:cubicBezTo>
                  <a:lnTo>
                    <a:pt x="6042" y="7897"/>
                  </a:lnTo>
                  <a:cubicBezTo>
                    <a:pt x="5757" y="8657"/>
                    <a:pt x="5631" y="9449"/>
                    <a:pt x="5662" y="10304"/>
                  </a:cubicBezTo>
                  <a:cubicBezTo>
                    <a:pt x="5662" y="10395"/>
                    <a:pt x="5760" y="10469"/>
                    <a:pt x="5850" y="10469"/>
                  </a:cubicBezTo>
                  <a:cubicBezTo>
                    <a:pt x="5886" y="10469"/>
                    <a:pt x="5920" y="10457"/>
                    <a:pt x="5947" y="10431"/>
                  </a:cubicBezTo>
                  <a:cubicBezTo>
                    <a:pt x="6802" y="9670"/>
                    <a:pt x="7752" y="8847"/>
                    <a:pt x="8386" y="7865"/>
                  </a:cubicBezTo>
                  <a:cubicBezTo>
                    <a:pt x="8576" y="7612"/>
                    <a:pt x="8703" y="7327"/>
                    <a:pt x="8734" y="7010"/>
                  </a:cubicBezTo>
                  <a:cubicBezTo>
                    <a:pt x="8766" y="6504"/>
                    <a:pt x="8449" y="6060"/>
                    <a:pt x="8449" y="5553"/>
                  </a:cubicBezTo>
                  <a:cubicBezTo>
                    <a:pt x="9748" y="3907"/>
                    <a:pt x="10919" y="2197"/>
                    <a:pt x="11901" y="328"/>
                  </a:cubicBezTo>
                  <a:cubicBezTo>
                    <a:pt x="11985" y="189"/>
                    <a:pt x="11872" y="0"/>
                    <a:pt x="117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57"/>
            <p:cNvSpPr/>
            <p:nvPr/>
          </p:nvSpPr>
          <p:spPr>
            <a:xfrm>
              <a:off x="1175999" y="2806944"/>
              <a:ext cx="66168" cy="60709"/>
            </a:xfrm>
            <a:custGeom>
              <a:avLst/>
              <a:gdLst/>
              <a:ahLst/>
              <a:cxnLst/>
              <a:rect l="l" t="t" r="r" b="b"/>
              <a:pathLst>
                <a:path w="2218" h="2035" extrusionOk="0">
                  <a:moveTo>
                    <a:pt x="1179" y="282"/>
                  </a:moveTo>
                  <a:cubicBezTo>
                    <a:pt x="1343" y="282"/>
                    <a:pt x="1508" y="321"/>
                    <a:pt x="1648" y="391"/>
                  </a:cubicBezTo>
                  <a:cubicBezTo>
                    <a:pt x="1616" y="455"/>
                    <a:pt x="1584" y="486"/>
                    <a:pt x="1616" y="550"/>
                  </a:cubicBezTo>
                  <a:cubicBezTo>
                    <a:pt x="1806" y="866"/>
                    <a:pt x="1806" y="1215"/>
                    <a:pt x="1584" y="1500"/>
                  </a:cubicBezTo>
                  <a:cubicBezTo>
                    <a:pt x="1461" y="1638"/>
                    <a:pt x="1301" y="1702"/>
                    <a:pt x="1140" y="1702"/>
                  </a:cubicBezTo>
                  <a:cubicBezTo>
                    <a:pt x="969" y="1702"/>
                    <a:pt x="796" y="1630"/>
                    <a:pt x="666" y="1500"/>
                  </a:cubicBezTo>
                  <a:cubicBezTo>
                    <a:pt x="413" y="1215"/>
                    <a:pt x="318" y="771"/>
                    <a:pt x="603" y="486"/>
                  </a:cubicBezTo>
                  <a:cubicBezTo>
                    <a:pt x="762" y="345"/>
                    <a:pt x="970" y="282"/>
                    <a:pt x="1179" y="282"/>
                  </a:cubicBezTo>
                  <a:close/>
                  <a:moveTo>
                    <a:pt x="1124" y="1"/>
                  </a:moveTo>
                  <a:cubicBezTo>
                    <a:pt x="883" y="1"/>
                    <a:pt x="640" y="77"/>
                    <a:pt x="444" y="233"/>
                  </a:cubicBezTo>
                  <a:cubicBezTo>
                    <a:pt x="1" y="581"/>
                    <a:pt x="33" y="1246"/>
                    <a:pt x="381" y="1658"/>
                  </a:cubicBezTo>
                  <a:cubicBezTo>
                    <a:pt x="575" y="1905"/>
                    <a:pt x="848" y="2034"/>
                    <a:pt x="1123" y="2034"/>
                  </a:cubicBezTo>
                  <a:cubicBezTo>
                    <a:pt x="1341" y="2034"/>
                    <a:pt x="1561" y="1953"/>
                    <a:pt x="1743" y="1785"/>
                  </a:cubicBezTo>
                  <a:cubicBezTo>
                    <a:pt x="2059" y="1468"/>
                    <a:pt x="2218" y="930"/>
                    <a:pt x="1996" y="550"/>
                  </a:cubicBezTo>
                  <a:cubicBezTo>
                    <a:pt x="2028" y="518"/>
                    <a:pt x="2028" y="486"/>
                    <a:pt x="1996" y="455"/>
                  </a:cubicBezTo>
                  <a:cubicBezTo>
                    <a:pt x="1810" y="156"/>
                    <a:pt x="1470" y="1"/>
                    <a:pt x="112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5" name="Google Shape;2145;p57"/>
          <p:cNvSpPr/>
          <p:nvPr/>
        </p:nvSpPr>
        <p:spPr>
          <a:xfrm>
            <a:off x="7914281" y="2830839"/>
            <a:ext cx="357155" cy="411092"/>
          </a:xfrm>
          <a:custGeom>
            <a:avLst/>
            <a:gdLst/>
            <a:ahLst/>
            <a:cxnLst/>
            <a:rect l="l" t="t" r="r" b="b"/>
            <a:pathLst>
              <a:path w="11972" h="13780" extrusionOk="0">
                <a:moveTo>
                  <a:pt x="7506" y="540"/>
                </a:moveTo>
                <a:cubicBezTo>
                  <a:pt x="7506" y="1427"/>
                  <a:pt x="7569" y="2346"/>
                  <a:pt x="7633" y="3232"/>
                </a:cubicBezTo>
                <a:cubicBezTo>
                  <a:pt x="7633" y="3391"/>
                  <a:pt x="7759" y="3454"/>
                  <a:pt x="7886" y="3454"/>
                </a:cubicBezTo>
                <a:cubicBezTo>
                  <a:pt x="8001" y="3458"/>
                  <a:pt x="8116" y="3460"/>
                  <a:pt x="8230" y="3460"/>
                </a:cubicBezTo>
                <a:cubicBezTo>
                  <a:pt x="9059" y="3460"/>
                  <a:pt x="9866" y="3356"/>
                  <a:pt x="10673" y="3106"/>
                </a:cubicBezTo>
                <a:cubicBezTo>
                  <a:pt x="10958" y="5449"/>
                  <a:pt x="11180" y="7761"/>
                  <a:pt x="11211" y="10104"/>
                </a:cubicBezTo>
                <a:cubicBezTo>
                  <a:pt x="11243" y="11846"/>
                  <a:pt x="11401" y="12195"/>
                  <a:pt x="9691" y="12606"/>
                </a:cubicBezTo>
                <a:cubicBezTo>
                  <a:pt x="8709" y="12828"/>
                  <a:pt x="7506" y="12733"/>
                  <a:pt x="6461" y="12796"/>
                </a:cubicBezTo>
                <a:cubicBezTo>
                  <a:pt x="5845" y="12844"/>
                  <a:pt x="4805" y="13086"/>
                  <a:pt x="3988" y="13086"/>
                </a:cubicBezTo>
                <a:cubicBezTo>
                  <a:pt x="3712" y="13086"/>
                  <a:pt x="3462" y="13058"/>
                  <a:pt x="3262" y="12986"/>
                </a:cubicBezTo>
                <a:cubicBezTo>
                  <a:pt x="1426" y="12353"/>
                  <a:pt x="1711" y="10358"/>
                  <a:pt x="1521" y="8869"/>
                </a:cubicBezTo>
                <a:cubicBezTo>
                  <a:pt x="1204" y="6304"/>
                  <a:pt x="887" y="3771"/>
                  <a:pt x="444" y="1269"/>
                </a:cubicBezTo>
                <a:cubicBezTo>
                  <a:pt x="2787" y="1047"/>
                  <a:pt x="5131" y="825"/>
                  <a:pt x="7506" y="540"/>
                </a:cubicBezTo>
                <a:close/>
                <a:moveTo>
                  <a:pt x="7633" y="0"/>
                </a:moveTo>
                <a:cubicBezTo>
                  <a:pt x="7623" y="0"/>
                  <a:pt x="7612" y="1"/>
                  <a:pt x="7601" y="2"/>
                </a:cubicBezTo>
                <a:cubicBezTo>
                  <a:pt x="5162" y="255"/>
                  <a:pt x="2724" y="540"/>
                  <a:pt x="285" y="857"/>
                </a:cubicBezTo>
                <a:cubicBezTo>
                  <a:pt x="264" y="852"/>
                  <a:pt x="242" y="849"/>
                  <a:pt x="220" y="849"/>
                </a:cubicBezTo>
                <a:cubicBezTo>
                  <a:pt x="110" y="849"/>
                  <a:pt x="0" y="915"/>
                  <a:pt x="0" y="1047"/>
                </a:cubicBezTo>
                <a:cubicBezTo>
                  <a:pt x="190" y="3676"/>
                  <a:pt x="539" y="6304"/>
                  <a:pt x="855" y="8901"/>
                </a:cubicBezTo>
                <a:cubicBezTo>
                  <a:pt x="982" y="9978"/>
                  <a:pt x="760" y="12733"/>
                  <a:pt x="1584" y="13493"/>
                </a:cubicBezTo>
                <a:cubicBezTo>
                  <a:pt x="1816" y="13713"/>
                  <a:pt x="2196" y="13779"/>
                  <a:pt x="2608" y="13779"/>
                </a:cubicBezTo>
                <a:cubicBezTo>
                  <a:pt x="3205" y="13779"/>
                  <a:pt x="3869" y="13638"/>
                  <a:pt x="4244" y="13620"/>
                </a:cubicBezTo>
                <a:lnTo>
                  <a:pt x="11591" y="13176"/>
                </a:lnTo>
                <a:cubicBezTo>
                  <a:pt x="11781" y="13176"/>
                  <a:pt x="11908" y="12986"/>
                  <a:pt x="11908" y="12796"/>
                </a:cubicBezTo>
                <a:cubicBezTo>
                  <a:pt x="11971" y="9439"/>
                  <a:pt x="11781" y="6082"/>
                  <a:pt x="11338" y="2726"/>
                </a:cubicBezTo>
                <a:cubicBezTo>
                  <a:pt x="11306" y="2536"/>
                  <a:pt x="11180" y="2441"/>
                  <a:pt x="11021" y="2409"/>
                </a:cubicBezTo>
                <a:cubicBezTo>
                  <a:pt x="11021" y="2377"/>
                  <a:pt x="10990" y="2377"/>
                  <a:pt x="10958" y="2346"/>
                </a:cubicBezTo>
                <a:cubicBezTo>
                  <a:pt x="9976" y="1776"/>
                  <a:pt x="9058" y="1079"/>
                  <a:pt x="8266" y="287"/>
                </a:cubicBezTo>
                <a:cubicBezTo>
                  <a:pt x="8237" y="258"/>
                  <a:pt x="8201" y="246"/>
                  <a:pt x="8165" y="246"/>
                </a:cubicBezTo>
                <a:cubicBezTo>
                  <a:pt x="8043" y="246"/>
                  <a:pt x="7915" y="387"/>
                  <a:pt x="8013" y="509"/>
                </a:cubicBezTo>
                <a:cubicBezTo>
                  <a:pt x="8773" y="1332"/>
                  <a:pt x="9596" y="2061"/>
                  <a:pt x="10546" y="2662"/>
                </a:cubicBezTo>
                <a:cubicBezTo>
                  <a:pt x="9754" y="2884"/>
                  <a:pt x="8931" y="2979"/>
                  <a:pt x="8076" y="2979"/>
                </a:cubicBezTo>
                <a:cubicBezTo>
                  <a:pt x="8013" y="2124"/>
                  <a:pt x="7918" y="1300"/>
                  <a:pt x="7759" y="477"/>
                </a:cubicBezTo>
                <a:cubicBezTo>
                  <a:pt x="7941" y="326"/>
                  <a:pt x="7862" y="0"/>
                  <a:pt x="763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6" name="Google Shape;2146;p57"/>
          <p:cNvSpPr/>
          <p:nvPr/>
        </p:nvSpPr>
        <p:spPr>
          <a:xfrm>
            <a:off x="7987997" y="2978063"/>
            <a:ext cx="212497" cy="20167"/>
          </a:xfrm>
          <a:custGeom>
            <a:avLst/>
            <a:gdLst/>
            <a:ahLst/>
            <a:cxnLst/>
            <a:rect l="l" t="t" r="r" b="b"/>
            <a:pathLst>
              <a:path w="7123" h="676" extrusionOk="0">
                <a:moveTo>
                  <a:pt x="5077" y="0"/>
                </a:moveTo>
                <a:cubicBezTo>
                  <a:pt x="3429" y="0"/>
                  <a:pt x="1776" y="114"/>
                  <a:pt x="158" y="419"/>
                </a:cubicBezTo>
                <a:cubicBezTo>
                  <a:pt x="9" y="449"/>
                  <a:pt x="0" y="675"/>
                  <a:pt x="158" y="675"/>
                </a:cubicBezTo>
                <a:cubicBezTo>
                  <a:pt x="168" y="675"/>
                  <a:pt x="178" y="674"/>
                  <a:pt x="190" y="672"/>
                </a:cubicBezTo>
                <a:cubicBezTo>
                  <a:pt x="1877" y="552"/>
                  <a:pt x="3547" y="450"/>
                  <a:pt x="5239" y="450"/>
                </a:cubicBezTo>
                <a:cubicBezTo>
                  <a:pt x="5770" y="450"/>
                  <a:pt x="6303" y="460"/>
                  <a:pt x="6840" y="482"/>
                </a:cubicBezTo>
                <a:cubicBezTo>
                  <a:pt x="6849" y="483"/>
                  <a:pt x="6858" y="484"/>
                  <a:pt x="6867" y="484"/>
                </a:cubicBezTo>
                <a:cubicBezTo>
                  <a:pt x="7123" y="484"/>
                  <a:pt x="7084" y="39"/>
                  <a:pt x="6808" y="39"/>
                </a:cubicBezTo>
                <a:cubicBezTo>
                  <a:pt x="6233" y="14"/>
                  <a:pt x="5655" y="0"/>
                  <a:pt x="507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7" name="Google Shape;2147;p57"/>
          <p:cNvSpPr/>
          <p:nvPr/>
        </p:nvSpPr>
        <p:spPr>
          <a:xfrm>
            <a:off x="8000258" y="3020753"/>
            <a:ext cx="188661" cy="31324"/>
          </a:xfrm>
          <a:custGeom>
            <a:avLst/>
            <a:gdLst/>
            <a:ahLst/>
            <a:cxnLst/>
            <a:rect l="l" t="t" r="r" b="b"/>
            <a:pathLst>
              <a:path w="6324" h="1050" extrusionOk="0">
                <a:moveTo>
                  <a:pt x="6015" y="0"/>
                </a:moveTo>
                <a:cubicBezTo>
                  <a:pt x="6006" y="0"/>
                  <a:pt x="5996" y="0"/>
                  <a:pt x="5986" y="2"/>
                </a:cubicBezTo>
                <a:cubicBezTo>
                  <a:pt x="4117" y="128"/>
                  <a:pt x="1869" y="97"/>
                  <a:pt x="127" y="825"/>
                </a:cubicBezTo>
                <a:cubicBezTo>
                  <a:pt x="0" y="888"/>
                  <a:pt x="64" y="1047"/>
                  <a:pt x="159" y="1047"/>
                </a:cubicBezTo>
                <a:cubicBezTo>
                  <a:pt x="223" y="1049"/>
                  <a:pt x="287" y="1050"/>
                  <a:pt x="351" y="1050"/>
                </a:cubicBezTo>
                <a:cubicBezTo>
                  <a:pt x="1269" y="1050"/>
                  <a:pt x="2186" y="848"/>
                  <a:pt x="3104" y="730"/>
                </a:cubicBezTo>
                <a:cubicBezTo>
                  <a:pt x="4054" y="635"/>
                  <a:pt x="5036" y="540"/>
                  <a:pt x="6017" y="477"/>
                </a:cubicBezTo>
                <a:cubicBezTo>
                  <a:pt x="6324" y="446"/>
                  <a:pt x="6304" y="0"/>
                  <a:pt x="601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8" name="Google Shape;2148;p57"/>
          <p:cNvSpPr/>
          <p:nvPr/>
        </p:nvSpPr>
        <p:spPr>
          <a:xfrm>
            <a:off x="8004017" y="3079344"/>
            <a:ext cx="189944" cy="26730"/>
          </a:xfrm>
          <a:custGeom>
            <a:avLst/>
            <a:gdLst/>
            <a:ahLst/>
            <a:cxnLst/>
            <a:rect l="l" t="t" r="r" b="b"/>
            <a:pathLst>
              <a:path w="6367" h="896" extrusionOk="0">
                <a:moveTo>
                  <a:pt x="6018" y="1"/>
                </a:moveTo>
                <a:cubicBezTo>
                  <a:pt x="4150" y="1"/>
                  <a:pt x="1901" y="64"/>
                  <a:pt x="128" y="698"/>
                </a:cubicBezTo>
                <a:cubicBezTo>
                  <a:pt x="1" y="729"/>
                  <a:pt x="64" y="888"/>
                  <a:pt x="159" y="888"/>
                </a:cubicBezTo>
                <a:cubicBezTo>
                  <a:pt x="319" y="893"/>
                  <a:pt x="478" y="895"/>
                  <a:pt x="639" y="895"/>
                </a:cubicBezTo>
                <a:cubicBezTo>
                  <a:pt x="2425" y="895"/>
                  <a:pt x="4277" y="595"/>
                  <a:pt x="6050" y="508"/>
                </a:cubicBezTo>
                <a:cubicBezTo>
                  <a:pt x="6366" y="476"/>
                  <a:pt x="6335" y="1"/>
                  <a:pt x="601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9" name="Google Shape;2149;p57"/>
          <p:cNvSpPr/>
          <p:nvPr/>
        </p:nvSpPr>
        <p:spPr>
          <a:xfrm>
            <a:off x="3962787" y="1829138"/>
            <a:ext cx="406289" cy="564819"/>
          </a:xfrm>
          <a:custGeom>
            <a:avLst/>
            <a:gdLst/>
            <a:ahLst/>
            <a:cxnLst/>
            <a:rect l="l" t="t" r="r" b="b"/>
            <a:pathLst>
              <a:path w="13619" h="18933" extrusionOk="0">
                <a:moveTo>
                  <a:pt x="507" y="1"/>
                </a:moveTo>
                <a:cubicBezTo>
                  <a:pt x="222" y="1"/>
                  <a:pt x="0" y="349"/>
                  <a:pt x="190" y="602"/>
                </a:cubicBezTo>
                <a:cubicBezTo>
                  <a:pt x="190" y="602"/>
                  <a:pt x="190" y="602"/>
                  <a:pt x="190" y="634"/>
                </a:cubicBezTo>
                <a:cubicBezTo>
                  <a:pt x="190" y="729"/>
                  <a:pt x="190" y="824"/>
                  <a:pt x="285" y="887"/>
                </a:cubicBezTo>
                <a:cubicBezTo>
                  <a:pt x="444" y="1046"/>
                  <a:pt x="602" y="1204"/>
                  <a:pt x="729" y="1363"/>
                </a:cubicBezTo>
                <a:cubicBezTo>
                  <a:pt x="1236" y="2059"/>
                  <a:pt x="1742" y="2724"/>
                  <a:pt x="2249" y="3421"/>
                </a:cubicBezTo>
                <a:cubicBezTo>
                  <a:pt x="2326" y="3536"/>
                  <a:pt x="2437" y="3584"/>
                  <a:pt x="2548" y="3584"/>
                </a:cubicBezTo>
                <a:cubicBezTo>
                  <a:pt x="2804" y="3584"/>
                  <a:pt x="3059" y="3328"/>
                  <a:pt x="2882" y="3041"/>
                </a:cubicBezTo>
                <a:cubicBezTo>
                  <a:pt x="2597" y="2629"/>
                  <a:pt x="2312" y="2218"/>
                  <a:pt x="1996" y="1838"/>
                </a:cubicBezTo>
                <a:cubicBezTo>
                  <a:pt x="1964" y="1774"/>
                  <a:pt x="1932" y="1743"/>
                  <a:pt x="1901" y="1679"/>
                </a:cubicBezTo>
                <a:lnTo>
                  <a:pt x="1901" y="1679"/>
                </a:lnTo>
                <a:cubicBezTo>
                  <a:pt x="4909" y="3294"/>
                  <a:pt x="7474" y="5796"/>
                  <a:pt x="9374" y="8520"/>
                </a:cubicBezTo>
                <a:cubicBezTo>
                  <a:pt x="11591" y="11687"/>
                  <a:pt x="12700" y="15138"/>
                  <a:pt x="13460" y="18875"/>
                </a:cubicBezTo>
                <a:cubicBezTo>
                  <a:pt x="13460" y="18915"/>
                  <a:pt x="13488" y="18933"/>
                  <a:pt x="13520" y="18933"/>
                </a:cubicBezTo>
                <a:cubicBezTo>
                  <a:pt x="13565" y="18933"/>
                  <a:pt x="13618" y="18899"/>
                  <a:pt x="13618" y="18844"/>
                </a:cubicBezTo>
                <a:cubicBezTo>
                  <a:pt x="13333" y="11180"/>
                  <a:pt x="7918" y="4624"/>
                  <a:pt x="1552" y="887"/>
                </a:cubicBezTo>
                <a:lnTo>
                  <a:pt x="1552" y="887"/>
                </a:lnTo>
                <a:cubicBezTo>
                  <a:pt x="2407" y="1014"/>
                  <a:pt x="3262" y="1204"/>
                  <a:pt x="4086" y="1489"/>
                </a:cubicBezTo>
                <a:cubicBezTo>
                  <a:pt x="4138" y="1510"/>
                  <a:pt x="4187" y="1519"/>
                  <a:pt x="4232" y="1519"/>
                </a:cubicBezTo>
                <a:cubicBezTo>
                  <a:pt x="4601" y="1519"/>
                  <a:pt x="4730" y="898"/>
                  <a:pt x="4307" y="729"/>
                </a:cubicBezTo>
                <a:cubicBezTo>
                  <a:pt x="3072" y="317"/>
                  <a:pt x="1837" y="64"/>
                  <a:pt x="50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0" name="Google Shape;2150;p57"/>
          <p:cNvSpPr/>
          <p:nvPr/>
        </p:nvSpPr>
        <p:spPr>
          <a:xfrm>
            <a:off x="4740432" y="1956702"/>
            <a:ext cx="336839" cy="468609"/>
          </a:xfrm>
          <a:custGeom>
            <a:avLst/>
            <a:gdLst/>
            <a:ahLst/>
            <a:cxnLst/>
            <a:rect l="l" t="t" r="r" b="b"/>
            <a:pathLst>
              <a:path w="11291" h="15708" extrusionOk="0">
                <a:moveTo>
                  <a:pt x="10784" y="0"/>
                </a:moveTo>
                <a:cubicBezTo>
                  <a:pt x="9549" y="32"/>
                  <a:pt x="8282" y="32"/>
                  <a:pt x="7047" y="63"/>
                </a:cubicBezTo>
                <a:cubicBezTo>
                  <a:pt x="6667" y="95"/>
                  <a:pt x="6540" y="697"/>
                  <a:pt x="6952" y="792"/>
                </a:cubicBezTo>
                <a:cubicBezTo>
                  <a:pt x="7454" y="924"/>
                  <a:pt x="7933" y="990"/>
                  <a:pt x="8409" y="990"/>
                </a:cubicBezTo>
                <a:cubicBezTo>
                  <a:pt x="8504" y="990"/>
                  <a:pt x="8599" y="987"/>
                  <a:pt x="8694" y="982"/>
                </a:cubicBezTo>
                <a:lnTo>
                  <a:pt x="8694" y="982"/>
                </a:lnTo>
                <a:cubicBezTo>
                  <a:pt x="3722" y="4180"/>
                  <a:pt x="270" y="9691"/>
                  <a:pt x="17" y="15613"/>
                </a:cubicBezTo>
                <a:cubicBezTo>
                  <a:pt x="1" y="15676"/>
                  <a:pt x="32" y="15708"/>
                  <a:pt x="72" y="15708"/>
                </a:cubicBezTo>
                <a:cubicBezTo>
                  <a:pt x="112" y="15708"/>
                  <a:pt x="159" y="15676"/>
                  <a:pt x="175" y="15613"/>
                </a:cubicBezTo>
                <a:cubicBezTo>
                  <a:pt x="872" y="9342"/>
                  <a:pt x="4450" y="3737"/>
                  <a:pt x="10119" y="792"/>
                </a:cubicBezTo>
                <a:lnTo>
                  <a:pt x="10182" y="792"/>
                </a:lnTo>
                <a:cubicBezTo>
                  <a:pt x="9834" y="1583"/>
                  <a:pt x="9486" y="2344"/>
                  <a:pt x="9201" y="3167"/>
                </a:cubicBezTo>
                <a:cubicBezTo>
                  <a:pt x="9116" y="3420"/>
                  <a:pt x="9370" y="3617"/>
                  <a:pt x="9604" y="3617"/>
                </a:cubicBezTo>
                <a:cubicBezTo>
                  <a:pt x="9721" y="3617"/>
                  <a:pt x="9834" y="3568"/>
                  <a:pt x="9897" y="3452"/>
                </a:cubicBezTo>
                <a:cubicBezTo>
                  <a:pt x="10372" y="2502"/>
                  <a:pt x="10752" y="1488"/>
                  <a:pt x="11164" y="507"/>
                </a:cubicBezTo>
                <a:cubicBezTo>
                  <a:pt x="11291" y="253"/>
                  <a:pt x="11037" y="0"/>
                  <a:pt x="10784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1" name="Google Shape;2151;p57"/>
          <p:cNvSpPr/>
          <p:nvPr/>
        </p:nvSpPr>
        <p:spPr>
          <a:xfrm>
            <a:off x="3920596" y="2891071"/>
            <a:ext cx="228189" cy="83740"/>
          </a:xfrm>
          <a:custGeom>
            <a:avLst/>
            <a:gdLst/>
            <a:ahLst/>
            <a:cxnLst/>
            <a:rect l="l" t="t" r="r" b="b"/>
            <a:pathLst>
              <a:path w="7649" h="2807" extrusionOk="0">
                <a:moveTo>
                  <a:pt x="3290" y="1"/>
                </a:moveTo>
                <a:cubicBezTo>
                  <a:pt x="3261" y="1"/>
                  <a:pt x="3231" y="4"/>
                  <a:pt x="3199" y="10"/>
                </a:cubicBezTo>
                <a:cubicBezTo>
                  <a:pt x="2249" y="200"/>
                  <a:pt x="1331" y="485"/>
                  <a:pt x="381" y="738"/>
                </a:cubicBezTo>
                <a:cubicBezTo>
                  <a:pt x="64" y="833"/>
                  <a:pt x="0" y="1277"/>
                  <a:pt x="286" y="1435"/>
                </a:cubicBezTo>
                <a:lnTo>
                  <a:pt x="2502" y="2765"/>
                </a:lnTo>
                <a:cubicBezTo>
                  <a:pt x="2560" y="2794"/>
                  <a:pt x="2618" y="2807"/>
                  <a:pt x="2675" y="2807"/>
                </a:cubicBezTo>
                <a:cubicBezTo>
                  <a:pt x="2990" y="2807"/>
                  <a:pt x="3246" y="2405"/>
                  <a:pt x="2977" y="2163"/>
                </a:cubicBezTo>
                <a:lnTo>
                  <a:pt x="2217" y="1498"/>
                </a:lnTo>
                <a:cubicBezTo>
                  <a:pt x="2337" y="1494"/>
                  <a:pt x="2457" y="1492"/>
                  <a:pt x="2576" y="1492"/>
                </a:cubicBezTo>
                <a:cubicBezTo>
                  <a:pt x="4218" y="1492"/>
                  <a:pt x="5783" y="1894"/>
                  <a:pt x="7348" y="2543"/>
                </a:cubicBezTo>
                <a:cubicBezTo>
                  <a:pt x="7366" y="2550"/>
                  <a:pt x="7384" y="2552"/>
                  <a:pt x="7402" y="2552"/>
                </a:cubicBezTo>
                <a:cubicBezTo>
                  <a:pt x="7560" y="2552"/>
                  <a:pt x="7649" y="2312"/>
                  <a:pt x="7506" y="2227"/>
                </a:cubicBezTo>
                <a:cubicBezTo>
                  <a:pt x="6081" y="1403"/>
                  <a:pt x="4498" y="1023"/>
                  <a:pt x="2882" y="897"/>
                </a:cubicBezTo>
                <a:cubicBezTo>
                  <a:pt x="3041" y="833"/>
                  <a:pt x="3231" y="770"/>
                  <a:pt x="3389" y="707"/>
                </a:cubicBezTo>
                <a:cubicBezTo>
                  <a:pt x="3833" y="588"/>
                  <a:pt x="3696" y="1"/>
                  <a:pt x="329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2" name="Google Shape;2152;p57"/>
          <p:cNvSpPr/>
          <p:nvPr/>
        </p:nvSpPr>
        <p:spPr>
          <a:xfrm>
            <a:off x="4917496" y="2926512"/>
            <a:ext cx="208589" cy="81264"/>
          </a:xfrm>
          <a:custGeom>
            <a:avLst/>
            <a:gdLst/>
            <a:ahLst/>
            <a:cxnLst/>
            <a:rect l="l" t="t" r="r" b="b"/>
            <a:pathLst>
              <a:path w="6992" h="2724" extrusionOk="0">
                <a:moveTo>
                  <a:pt x="5213" y="1"/>
                </a:moveTo>
                <a:cubicBezTo>
                  <a:pt x="4977" y="1"/>
                  <a:pt x="4757" y="227"/>
                  <a:pt x="4933" y="469"/>
                </a:cubicBezTo>
                <a:cubicBezTo>
                  <a:pt x="5028" y="627"/>
                  <a:pt x="5123" y="785"/>
                  <a:pt x="5250" y="912"/>
                </a:cubicBezTo>
                <a:cubicBezTo>
                  <a:pt x="4654" y="835"/>
                  <a:pt x="4050" y="792"/>
                  <a:pt x="3447" y="792"/>
                </a:cubicBezTo>
                <a:cubicBezTo>
                  <a:pt x="2319" y="792"/>
                  <a:pt x="1192" y="941"/>
                  <a:pt x="119" y="1292"/>
                </a:cubicBezTo>
                <a:cubicBezTo>
                  <a:pt x="1" y="1351"/>
                  <a:pt x="21" y="1548"/>
                  <a:pt x="127" y="1548"/>
                </a:cubicBezTo>
                <a:cubicBezTo>
                  <a:pt x="135" y="1548"/>
                  <a:pt x="143" y="1547"/>
                  <a:pt x="151" y="1545"/>
                </a:cubicBezTo>
                <a:cubicBezTo>
                  <a:pt x="1253" y="1405"/>
                  <a:pt x="2305" y="1303"/>
                  <a:pt x="3353" y="1303"/>
                </a:cubicBezTo>
                <a:cubicBezTo>
                  <a:pt x="3962" y="1303"/>
                  <a:pt x="4570" y="1337"/>
                  <a:pt x="5186" y="1419"/>
                </a:cubicBezTo>
                <a:cubicBezTo>
                  <a:pt x="4743" y="1577"/>
                  <a:pt x="4300" y="1830"/>
                  <a:pt x="3888" y="2147"/>
                </a:cubicBezTo>
                <a:cubicBezTo>
                  <a:pt x="3623" y="2353"/>
                  <a:pt x="3741" y="2724"/>
                  <a:pt x="4039" y="2724"/>
                </a:cubicBezTo>
                <a:cubicBezTo>
                  <a:pt x="4062" y="2724"/>
                  <a:pt x="4085" y="2722"/>
                  <a:pt x="4110" y="2717"/>
                </a:cubicBezTo>
                <a:cubicBezTo>
                  <a:pt x="5091" y="2559"/>
                  <a:pt x="5915" y="2179"/>
                  <a:pt x="6738" y="1640"/>
                </a:cubicBezTo>
                <a:cubicBezTo>
                  <a:pt x="6991" y="1482"/>
                  <a:pt x="6928" y="1134"/>
                  <a:pt x="6643" y="1007"/>
                </a:cubicBezTo>
                <a:cubicBezTo>
                  <a:pt x="6168" y="849"/>
                  <a:pt x="5756" y="564"/>
                  <a:pt x="5503" y="152"/>
                </a:cubicBezTo>
                <a:cubicBezTo>
                  <a:pt x="5425" y="45"/>
                  <a:pt x="5318" y="1"/>
                  <a:pt x="521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3" name="Google Shape;2153;p57"/>
          <p:cNvSpPr/>
          <p:nvPr/>
        </p:nvSpPr>
        <p:spPr>
          <a:xfrm>
            <a:off x="3993007" y="3442272"/>
            <a:ext cx="337913" cy="383198"/>
          </a:xfrm>
          <a:custGeom>
            <a:avLst/>
            <a:gdLst/>
            <a:ahLst/>
            <a:cxnLst/>
            <a:rect l="l" t="t" r="r" b="b"/>
            <a:pathLst>
              <a:path w="11327" h="12845" extrusionOk="0">
                <a:moveTo>
                  <a:pt x="11201" y="0"/>
                </a:moveTo>
                <a:cubicBezTo>
                  <a:pt x="11164" y="0"/>
                  <a:pt x="11129" y="21"/>
                  <a:pt x="11117" y="69"/>
                </a:cubicBezTo>
                <a:cubicBezTo>
                  <a:pt x="9375" y="4471"/>
                  <a:pt x="6841" y="9032"/>
                  <a:pt x="2186" y="10679"/>
                </a:cubicBezTo>
                <a:cubicBezTo>
                  <a:pt x="2376" y="10362"/>
                  <a:pt x="2534" y="10045"/>
                  <a:pt x="2693" y="9729"/>
                </a:cubicBezTo>
                <a:cubicBezTo>
                  <a:pt x="2844" y="9447"/>
                  <a:pt x="2611" y="9196"/>
                  <a:pt x="2368" y="9196"/>
                </a:cubicBezTo>
                <a:cubicBezTo>
                  <a:pt x="2255" y="9196"/>
                  <a:pt x="2140" y="9250"/>
                  <a:pt x="2059" y="9380"/>
                </a:cubicBezTo>
                <a:cubicBezTo>
                  <a:pt x="1774" y="9887"/>
                  <a:pt x="1458" y="10362"/>
                  <a:pt x="1173" y="10869"/>
                </a:cubicBezTo>
                <a:cubicBezTo>
                  <a:pt x="888" y="11280"/>
                  <a:pt x="571" y="11692"/>
                  <a:pt x="254" y="12072"/>
                </a:cubicBezTo>
                <a:cubicBezTo>
                  <a:pt x="1" y="12357"/>
                  <a:pt x="159" y="12769"/>
                  <a:pt x="539" y="12769"/>
                </a:cubicBezTo>
                <a:cubicBezTo>
                  <a:pt x="1258" y="12815"/>
                  <a:pt x="1960" y="12844"/>
                  <a:pt x="2669" y="12844"/>
                </a:cubicBezTo>
                <a:cubicBezTo>
                  <a:pt x="2929" y="12844"/>
                  <a:pt x="3190" y="12841"/>
                  <a:pt x="3453" y="12832"/>
                </a:cubicBezTo>
                <a:cubicBezTo>
                  <a:pt x="3959" y="12832"/>
                  <a:pt x="3959" y="12072"/>
                  <a:pt x="3453" y="12040"/>
                </a:cubicBezTo>
                <a:cubicBezTo>
                  <a:pt x="2756" y="11977"/>
                  <a:pt x="2059" y="11945"/>
                  <a:pt x="1363" y="11945"/>
                </a:cubicBezTo>
                <a:cubicBezTo>
                  <a:pt x="1458" y="11819"/>
                  <a:pt x="1553" y="11692"/>
                  <a:pt x="1648" y="11565"/>
                </a:cubicBezTo>
                <a:cubicBezTo>
                  <a:pt x="6810" y="9887"/>
                  <a:pt x="9723" y="5073"/>
                  <a:pt x="11307" y="133"/>
                </a:cubicBezTo>
                <a:cubicBezTo>
                  <a:pt x="11326" y="55"/>
                  <a:pt x="11261" y="0"/>
                  <a:pt x="1120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4" name="Google Shape;2154;p57"/>
          <p:cNvSpPr/>
          <p:nvPr/>
        </p:nvSpPr>
        <p:spPr>
          <a:xfrm>
            <a:off x="4687062" y="3449253"/>
            <a:ext cx="375114" cy="728569"/>
          </a:xfrm>
          <a:custGeom>
            <a:avLst/>
            <a:gdLst/>
            <a:ahLst/>
            <a:cxnLst/>
            <a:rect l="l" t="t" r="r" b="b"/>
            <a:pathLst>
              <a:path w="12574" h="24422" extrusionOk="0">
                <a:moveTo>
                  <a:pt x="2392" y="1"/>
                </a:moveTo>
                <a:cubicBezTo>
                  <a:pt x="2306" y="1"/>
                  <a:pt x="2215" y="49"/>
                  <a:pt x="2186" y="152"/>
                </a:cubicBezTo>
                <a:cubicBezTo>
                  <a:pt x="0" y="8354"/>
                  <a:pt x="3674" y="17728"/>
                  <a:pt x="9945" y="23207"/>
                </a:cubicBezTo>
                <a:cubicBezTo>
                  <a:pt x="9723" y="23239"/>
                  <a:pt x="9470" y="23239"/>
                  <a:pt x="9216" y="23270"/>
                </a:cubicBezTo>
                <a:cubicBezTo>
                  <a:pt x="8709" y="23302"/>
                  <a:pt x="8551" y="24062"/>
                  <a:pt x="9089" y="24189"/>
                </a:cubicBezTo>
                <a:cubicBezTo>
                  <a:pt x="9777" y="24344"/>
                  <a:pt x="10433" y="24422"/>
                  <a:pt x="11101" y="24422"/>
                </a:cubicBezTo>
                <a:cubicBezTo>
                  <a:pt x="11388" y="24422"/>
                  <a:pt x="11677" y="24407"/>
                  <a:pt x="11971" y="24379"/>
                </a:cubicBezTo>
                <a:cubicBezTo>
                  <a:pt x="12383" y="24316"/>
                  <a:pt x="12573" y="23904"/>
                  <a:pt x="12288" y="23587"/>
                </a:cubicBezTo>
                <a:cubicBezTo>
                  <a:pt x="11845" y="22985"/>
                  <a:pt x="11591" y="22415"/>
                  <a:pt x="11401" y="21687"/>
                </a:cubicBezTo>
                <a:cubicBezTo>
                  <a:pt x="11339" y="21462"/>
                  <a:pt x="11169" y="21366"/>
                  <a:pt x="10993" y="21366"/>
                </a:cubicBezTo>
                <a:cubicBezTo>
                  <a:pt x="10722" y="21366"/>
                  <a:pt x="10438" y="21595"/>
                  <a:pt x="10515" y="21940"/>
                </a:cubicBezTo>
                <a:cubicBezTo>
                  <a:pt x="10578" y="22194"/>
                  <a:pt x="10641" y="22415"/>
                  <a:pt x="10736" y="22669"/>
                </a:cubicBezTo>
                <a:cubicBezTo>
                  <a:pt x="7664" y="20009"/>
                  <a:pt x="5321" y="16620"/>
                  <a:pt x="3896" y="12820"/>
                </a:cubicBezTo>
                <a:cubicBezTo>
                  <a:pt x="2344" y="8703"/>
                  <a:pt x="2091" y="4522"/>
                  <a:pt x="2566" y="184"/>
                </a:cubicBezTo>
                <a:cubicBezTo>
                  <a:pt x="2583" y="65"/>
                  <a:pt x="2491" y="1"/>
                  <a:pt x="239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5" name="Google Shape;2155;p57"/>
          <p:cNvSpPr txBox="1"/>
          <p:nvPr/>
        </p:nvSpPr>
        <p:spPr>
          <a:xfrm>
            <a:off x="1266350" y="1385925"/>
            <a:ext cx="2029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156" name="Google Shape;2156;p57"/>
          <p:cNvSpPr txBox="1"/>
          <p:nvPr/>
        </p:nvSpPr>
        <p:spPr>
          <a:xfrm>
            <a:off x="1266350" y="1683838"/>
            <a:ext cx="20295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a gas giant and has several rings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7" name="Google Shape;2157;p57"/>
          <p:cNvSpPr txBox="1"/>
          <p:nvPr/>
        </p:nvSpPr>
        <p:spPr>
          <a:xfrm>
            <a:off x="1266350" y="2585750"/>
            <a:ext cx="2029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158" name="Google Shape;2158;p57"/>
          <p:cNvSpPr txBox="1"/>
          <p:nvPr/>
        </p:nvSpPr>
        <p:spPr>
          <a:xfrm>
            <a:off x="1266350" y="2883663"/>
            <a:ext cx="20295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It's the fifth planet from the Sun and the largest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9" name="Google Shape;2159;p57"/>
          <p:cNvSpPr txBox="1"/>
          <p:nvPr/>
        </p:nvSpPr>
        <p:spPr>
          <a:xfrm>
            <a:off x="1266350" y="3697138"/>
            <a:ext cx="2029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Venus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160" name="Google Shape;2160;p57"/>
          <p:cNvSpPr txBox="1"/>
          <p:nvPr/>
        </p:nvSpPr>
        <p:spPr>
          <a:xfrm>
            <a:off x="1266350" y="3995050"/>
            <a:ext cx="20295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1" name="Google Shape;2161;p57"/>
          <p:cNvSpPr txBox="1"/>
          <p:nvPr/>
        </p:nvSpPr>
        <p:spPr>
          <a:xfrm>
            <a:off x="5692125" y="1385925"/>
            <a:ext cx="2029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162" name="Google Shape;2162;p57"/>
          <p:cNvSpPr txBox="1"/>
          <p:nvPr/>
        </p:nvSpPr>
        <p:spPr>
          <a:xfrm>
            <a:off x="5692125" y="1683838"/>
            <a:ext cx="20295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farthest-known planet from the Sun  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3" name="Google Shape;2163;p57"/>
          <p:cNvSpPr txBox="1"/>
          <p:nvPr/>
        </p:nvSpPr>
        <p:spPr>
          <a:xfrm>
            <a:off x="5692125" y="2585750"/>
            <a:ext cx="2029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164" name="Google Shape;2164;p57"/>
          <p:cNvSpPr txBox="1"/>
          <p:nvPr/>
        </p:nvSpPr>
        <p:spPr>
          <a:xfrm>
            <a:off x="5692125" y="2883663"/>
            <a:ext cx="20295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Earth is the only known planet to harbor life inside  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5" name="Google Shape;2165;p57"/>
          <p:cNvSpPr txBox="1"/>
          <p:nvPr/>
        </p:nvSpPr>
        <p:spPr>
          <a:xfrm>
            <a:off x="5692125" y="3697138"/>
            <a:ext cx="2029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166" name="Google Shape;2166;p57"/>
          <p:cNvSpPr txBox="1"/>
          <p:nvPr/>
        </p:nvSpPr>
        <p:spPr>
          <a:xfrm>
            <a:off x="5692125" y="3995050"/>
            <a:ext cx="20295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fourth planet from the Sun and a cold place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7" name="Google Shape;2167;p57"/>
          <p:cNvSpPr txBox="1"/>
          <p:nvPr/>
        </p:nvSpPr>
        <p:spPr>
          <a:xfrm>
            <a:off x="3828450" y="2732638"/>
            <a:ext cx="14871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Title</a:t>
            </a:r>
            <a:endParaRPr sz="20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CÂU HỎI ĐẶT RA CHO BỘ DỮ LIỆU</a:t>
            </a:r>
            <a:endParaRPr sz="25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4" name="Google Shape;134;p28"/>
          <p:cNvSpPr/>
          <p:nvPr/>
        </p:nvSpPr>
        <p:spPr>
          <a:xfrm>
            <a:off x="4868165" y="2803930"/>
            <a:ext cx="1976" cy="31"/>
          </a:xfrm>
          <a:custGeom>
            <a:avLst/>
            <a:gdLst/>
            <a:ahLst/>
            <a:cxnLst/>
            <a:rect l="l" t="t" r="r" b="b"/>
            <a:pathLst>
              <a:path w="64" h="1" extrusionOk="0">
                <a:moveTo>
                  <a:pt x="1" y="1"/>
                </a:moveTo>
                <a:cubicBezTo>
                  <a:pt x="32" y="1"/>
                  <a:pt x="32" y="1"/>
                  <a:pt x="64" y="1"/>
                </a:cubicBezTo>
                <a:cubicBezTo>
                  <a:pt x="32" y="1"/>
                  <a:pt x="32" y="1"/>
                  <a:pt x="32" y="1"/>
                </a:cubicBezTo>
                <a:cubicBezTo>
                  <a:pt x="1" y="1"/>
                  <a:pt x="1" y="1"/>
                  <a:pt x="1" y="1"/>
                </a:cubicBezTo>
                <a:close/>
              </a:path>
            </a:pathLst>
          </a:custGeom>
          <a:solidFill>
            <a:srgbClr val="F2CC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356A74-F10C-C85C-7F72-4969E70904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519"/>
          <a:stretch/>
        </p:blipFill>
        <p:spPr>
          <a:xfrm>
            <a:off x="2235361" y="1313752"/>
            <a:ext cx="4819709" cy="251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019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TRẢ LỜI CÂU HỎI ĐẶT RA CHO BỘ DỮ LIỆU</a:t>
            </a:r>
            <a:endParaRPr sz="25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79" name="Google Shape;179;p29"/>
          <p:cNvGrpSpPr/>
          <p:nvPr/>
        </p:nvGrpSpPr>
        <p:grpSpPr>
          <a:xfrm>
            <a:off x="99747" y="1040432"/>
            <a:ext cx="2438501" cy="2467396"/>
            <a:chOff x="3707083" y="2099163"/>
            <a:chExt cx="1691638" cy="1673480"/>
          </a:xfrm>
        </p:grpSpPr>
        <p:sp>
          <p:nvSpPr>
            <p:cNvPr id="180" name="Google Shape;180;p29"/>
            <p:cNvSpPr/>
            <p:nvPr/>
          </p:nvSpPr>
          <p:spPr>
            <a:xfrm>
              <a:off x="3707083" y="2100126"/>
              <a:ext cx="1642079" cy="1663969"/>
            </a:xfrm>
            <a:custGeom>
              <a:avLst/>
              <a:gdLst/>
              <a:ahLst/>
              <a:cxnLst/>
              <a:rect l="l" t="t" r="r" b="b"/>
              <a:pathLst>
                <a:path w="54536" h="55263" extrusionOk="0">
                  <a:moveTo>
                    <a:pt x="2059" y="1"/>
                  </a:moveTo>
                  <a:lnTo>
                    <a:pt x="1711" y="8361"/>
                  </a:lnTo>
                  <a:cubicBezTo>
                    <a:pt x="1426" y="14853"/>
                    <a:pt x="1" y="37718"/>
                    <a:pt x="4181" y="55009"/>
                  </a:cubicBezTo>
                  <a:lnTo>
                    <a:pt x="10515" y="55263"/>
                  </a:lnTo>
                  <a:lnTo>
                    <a:pt x="30593" y="49626"/>
                  </a:lnTo>
                  <a:lnTo>
                    <a:pt x="54472" y="42880"/>
                  </a:lnTo>
                  <a:cubicBezTo>
                    <a:pt x="54408" y="42500"/>
                    <a:pt x="54377" y="42088"/>
                    <a:pt x="54345" y="41708"/>
                  </a:cubicBezTo>
                  <a:cubicBezTo>
                    <a:pt x="54345" y="41582"/>
                    <a:pt x="54345" y="41455"/>
                    <a:pt x="54313" y="41360"/>
                  </a:cubicBezTo>
                  <a:cubicBezTo>
                    <a:pt x="54313" y="41075"/>
                    <a:pt x="54282" y="40790"/>
                    <a:pt x="54250" y="40505"/>
                  </a:cubicBezTo>
                  <a:cubicBezTo>
                    <a:pt x="54250" y="40378"/>
                    <a:pt x="54250" y="40252"/>
                    <a:pt x="54218" y="40125"/>
                  </a:cubicBezTo>
                  <a:cubicBezTo>
                    <a:pt x="54218" y="39840"/>
                    <a:pt x="54187" y="39523"/>
                    <a:pt x="54155" y="39238"/>
                  </a:cubicBezTo>
                  <a:cubicBezTo>
                    <a:pt x="54155" y="39143"/>
                    <a:pt x="54155" y="39048"/>
                    <a:pt x="54155" y="38953"/>
                  </a:cubicBezTo>
                  <a:cubicBezTo>
                    <a:pt x="54123" y="38573"/>
                    <a:pt x="54092" y="38162"/>
                    <a:pt x="54092" y="37782"/>
                  </a:cubicBezTo>
                  <a:lnTo>
                    <a:pt x="54060" y="37528"/>
                  </a:lnTo>
                  <a:cubicBezTo>
                    <a:pt x="54060" y="37243"/>
                    <a:pt x="54028" y="36926"/>
                    <a:pt x="54028" y="36610"/>
                  </a:cubicBezTo>
                  <a:cubicBezTo>
                    <a:pt x="53997" y="36483"/>
                    <a:pt x="53997" y="36356"/>
                    <a:pt x="53997" y="36230"/>
                  </a:cubicBezTo>
                  <a:cubicBezTo>
                    <a:pt x="53965" y="35976"/>
                    <a:pt x="53965" y="35691"/>
                    <a:pt x="53965" y="35406"/>
                  </a:cubicBezTo>
                  <a:cubicBezTo>
                    <a:pt x="53965" y="35280"/>
                    <a:pt x="53933" y="35185"/>
                    <a:pt x="53933" y="35058"/>
                  </a:cubicBezTo>
                  <a:cubicBezTo>
                    <a:pt x="53933" y="34710"/>
                    <a:pt x="53902" y="34330"/>
                    <a:pt x="53902" y="33950"/>
                  </a:cubicBezTo>
                  <a:lnTo>
                    <a:pt x="53902" y="33918"/>
                  </a:lnTo>
                  <a:cubicBezTo>
                    <a:pt x="53870" y="33538"/>
                    <a:pt x="53870" y="33158"/>
                    <a:pt x="53838" y="32778"/>
                  </a:cubicBezTo>
                  <a:cubicBezTo>
                    <a:pt x="53838" y="32683"/>
                    <a:pt x="53838" y="32588"/>
                    <a:pt x="53838" y="32493"/>
                  </a:cubicBezTo>
                  <a:cubicBezTo>
                    <a:pt x="53838" y="32208"/>
                    <a:pt x="53838" y="31923"/>
                    <a:pt x="53807" y="31638"/>
                  </a:cubicBezTo>
                  <a:cubicBezTo>
                    <a:pt x="53807" y="31511"/>
                    <a:pt x="53807" y="31416"/>
                    <a:pt x="53807" y="31289"/>
                  </a:cubicBezTo>
                  <a:cubicBezTo>
                    <a:pt x="53807" y="31004"/>
                    <a:pt x="53807" y="30688"/>
                    <a:pt x="53807" y="30403"/>
                  </a:cubicBezTo>
                  <a:cubicBezTo>
                    <a:pt x="53807" y="30339"/>
                    <a:pt x="53775" y="30244"/>
                    <a:pt x="53775" y="30181"/>
                  </a:cubicBezTo>
                  <a:cubicBezTo>
                    <a:pt x="53775" y="29801"/>
                    <a:pt x="53775" y="29421"/>
                    <a:pt x="53775" y="29041"/>
                  </a:cubicBezTo>
                  <a:lnTo>
                    <a:pt x="53775" y="28978"/>
                  </a:lnTo>
                  <a:cubicBezTo>
                    <a:pt x="53775" y="28629"/>
                    <a:pt x="53775" y="28281"/>
                    <a:pt x="53775" y="27964"/>
                  </a:cubicBezTo>
                  <a:lnTo>
                    <a:pt x="53775" y="27679"/>
                  </a:lnTo>
                  <a:cubicBezTo>
                    <a:pt x="53775" y="27394"/>
                    <a:pt x="53775" y="27141"/>
                    <a:pt x="53775" y="26856"/>
                  </a:cubicBezTo>
                  <a:lnTo>
                    <a:pt x="53775" y="26602"/>
                  </a:lnTo>
                  <a:cubicBezTo>
                    <a:pt x="53775" y="25874"/>
                    <a:pt x="53775" y="25177"/>
                    <a:pt x="53775" y="24481"/>
                  </a:cubicBezTo>
                  <a:lnTo>
                    <a:pt x="53775" y="24322"/>
                  </a:lnTo>
                  <a:cubicBezTo>
                    <a:pt x="53775" y="24037"/>
                    <a:pt x="53775" y="23752"/>
                    <a:pt x="53775" y="23467"/>
                  </a:cubicBezTo>
                  <a:cubicBezTo>
                    <a:pt x="53775" y="23372"/>
                    <a:pt x="53775" y="23309"/>
                    <a:pt x="53775" y="23214"/>
                  </a:cubicBezTo>
                  <a:cubicBezTo>
                    <a:pt x="53775" y="22929"/>
                    <a:pt x="53775" y="22675"/>
                    <a:pt x="53807" y="22390"/>
                  </a:cubicBezTo>
                  <a:cubicBezTo>
                    <a:pt x="53807" y="22327"/>
                    <a:pt x="53807" y="22295"/>
                    <a:pt x="53807" y="22232"/>
                  </a:cubicBezTo>
                  <a:cubicBezTo>
                    <a:pt x="53807" y="21567"/>
                    <a:pt x="53807" y="20934"/>
                    <a:pt x="53838" y="20300"/>
                  </a:cubicBezTo>
                  <a:cubicBezTo>
                    <a:pt x="53838" y="20237"/>
                    <a:pt x="53838" y="20174"/>
                    <a:pt x="53838" y="20110"/>
                  </a:cubicBezTo>
                  <a:cubicBezTo>
                    <a:pt x="53838" y="19857"/>
                    <a:pt x="53838" y="19604"/>
                    <a:pt x="53870" y="19350"/>
                  </a:cubicBezTo>
                  <a:cubicBezTo>
                    <a:pt x="53870" y="19287"/>
                    <a:pt x="53870" y="19224"/>
                    <a:pt x="53870" y="19160"/>
                  </a:cubicBezTo>
                  <a:cubicBezTo>
                    <a:pt x="53870" y="18907"/>
                    <a:pt x="53870" y="18622"/>
                    <a:pt x="53902" y="18337"/>
                  </a:cubicBezTo>
                  <a:lnTo>
                    <a:pt x="53902" y="18305"/>
                  </a:lnTo>
                  <a:cubicBezTo>
                    <a:pt x="53902" y="17988"/>
                    <a:pt x="53902" y="17703"/>
                    <a:pt x="53902" y="17418"/>
                  </a:cubicBezTo>
                  <a:cubicBezTo>
                    <a:pt x="53902" y="17387"/>
                    <a:pt x="53933" y="17355"/>
                    <a:pt x="53933" y="17323"/>
                  </a:cubicBezTo>
                  <a:cubicBezTo>
                    <a:pt x="53933" y="17070"/>
                    <a:pt x="53933" y="16848"/>
                    <a:pt x="53933" y="16627"/>
                  </a:cubicBezTo>
                  <a:cubicBezTo>
                    <a:pt x="53933" y="16532"/>
                    <a:pt x="53933" y="16468"/>
                    <a:pt x="53965" y="16405"/>
                  </a:cubicBezTo>
                  <a:cubicBezTo>
                    <a:pt x="53965" y="16215"/>
                    <a:pt x="53965" y="16025"/>
                    <a:pt x="53965" y="15803"/>
                  </a:cubicBezTo>
                  <a:cubicBezTo>
                    <a:pt x="53965" y="15740"/>
                    <a:pt x="53965" y="15677"/>
                    <a:pt x="53997" y="15613"/>
                  </a:cubicBezTo>
                  <a:cubicBezTo>
                    <a:pt x="53997" y="15392"/>
                    <a:pt x="53997" y="15138"/>
                    <a:pt x="53997" y="14917"/>
                  </a:cubicBezTo>
                  <a:lnTo>
                    <a:pt x="53997" y="14885"/>
                  </a:lnTo>
                  <a:cubicBezTo>
                    <a:pt x="54028" y="14600"/>
                    <a:pt x="54028" y="14347"/>
                    <a:pt x="54028" y="14093"/>
                  </a:cubicBezTo>
                  <a:lnTo>
                    <a:pt x="54028" y="14062"/>
                  </a:lnTo>
                  <a:cubicBezTo>
                    <a:pt x="54060" y="13808"/>
                    <a:pt x="54060" y="13586"/>
                    <a:pt x="54060" y="13365"/>
                  </a:cubicBezTo>
                  <a:cubicBezTo>
                    <a:pt x="54092" y="13301"/>
                    <a:pt x="54092" y="13238"/>
                    <a:pt x="54092" y="13175"/>
                  </a:cubicBezTo>
                  <a:cubicBezTo>
                    <a:pt x="54092" y="13016"/>
                    <a:pt x="54092" y="12826"/>
                    <a:pt x="54092" y="12668"/>
                  </a:cubicBezTo>
                  <a:cubicBezTo>
                    <a:pt x="54123" y="12351"/>
                    <a:pt x="54123" y="12035"/>
                    <a:pt x="54155" y="11750"/>
                  </a:cubicBezTo>
                  <a:cubicBezTo>
                    <a:pt x="54155" y="11718"/>
                    <a:pt x="54155" y="11655"/>
                    <a:pt x="54155" y="11623"/>
                  </a:cubicBezTo>
                  <a:cubicBezTo>
                    <a:pt x="54155" y="11591"/>
                    <a:pt x="54155" y="11560"/>
                    <a:pt x="54155" y="11496"/>
                  </a:cubicBezTo>
                  <a:cubicBezTo>
                    <a:pt x="54155" y="11401"/>
                    <a:pt x="54155" y="11306"/>
                    <a:pt x="54155" y="11243"/>
                  </a:cubicBezTo>
                  <a:cubicBezTo>
                    <a:pt x="54187" y="10990"/>
                    <a:pt x="54187" y="10768"/>
                    <a:pt x="54187" y="10546"/>
                  </a:cubicBezTo>
                  <a:lnTo>
                    <a:pt x="54535" y="2186"/>
                  </a:lnTo>
                  <a:lnTo>
                    <a:pt x="32367" y="1267"/>
                  </a:lnTo>
                  <a:lnTo>
                    <a:pt x="2059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9"/>
            <p:cNvSpPr/>
            <p:nvPr/>
          </p:nvSpPr>
          <p:spPr>
            <a:xfrm>
              <a:off x="3754775" y="2354726"/>
              <a:ext cx="1643946" cy="1417007"/>
            </a:xfrm>
            <a:custGeom>
              <a:avLst/>
              <a:gdLst/>
              <a:ahLst/>
              <a:cxnLst/>
              <a:rect l="l" t="t" r="r" b="b"/>
              <a:pathLst>
                <a:path w="54598" h="47061" extrusionOk="0">
                  <a:moveTo>
                    <a:pt x="475" y="0"/>
                  </a:moveTo>
                  <a:cubicBezTo>
                    <a:pt x="475" y="6587"/>
                    <a:pt x="0" y="29737"/>
                    <a:pt x="4909" y="47060"/>
                  </a:cubicBezTo>
                  <a:lnTo>
                    <a:pt x="11243" y="47060"/>
                  </a:lnTo>
                  <a:lnTo>
                    <a:pt x="54598" y="32714"/>
                  </a:lnTo>
                  <a:cubicBezTo>
                    <a:pt x="52761" y="18780"/>
                    <a:pt x="53014" y="4877"/>
                    <a:pt x="53014" y="0"/>
                  </a:cubicBezTo>
                  <a:close/>
                </a:path>
              </a:pathLst>
            </a:custGeom>
            <a:solidFill>
              <a:srgbClr val="B0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9"/>
            <p:cNvSpPr/>
            <p:nvPr/>
          </p:nvSpPr>
          <p:spPr>
            <a:xfrm>
              <a:off x="3769077" y="2099163"/>
              <a:ext cx="1581979" cy="255604"/>
            </a:xfrm>
            <a:custGeom>
              <a:avLst/>
              <a:gdLst/>
              <a:ahLst/>
              <a:cxnLst/>
              <a:rect l="l" t="t" r="r" b="b"/>
              <a:pathLst>
                <a:path w="52540" h="8489" extrusionOk="0">
                  <a:moveTo>
                    <a:pt x="0" y="1"/>
                  </a:moveTo>
                  <a:lnTo>
                    <a:pt x="0" y="8488"/>
                  </a:lnTo>
                  <a:lnTo>
                    <a:pt x="52539" y="8488"/>
                  </a:lnTo>
                  <a:lnTo>
                    <a:pt x="52539" y="1"/>
                  </a:lnTo>
                  <a:close/>
                </a:path>
              </a:pathLst>
            </a:custGeom>
            <a:solidFill>
              <a:srgbClr val="C7C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9"/>
            <p:cNvSpPr/>
            <p:nvPr/>
          </p:nvSpPr>
          <p:spPr>
            <a:xfrm>
              <a:off x="4093258" y="2966777"/>
              <a:ext cx="1305449" cy="805864"/>
            </a:xfrm>
            <a:custGeom>
              <a:avLst/>
              <a:gdLst/>
              <a:ahLst/>
              <a:cxnLst/>
              <a:rect l="l" t="t" r="r" b="b"/>
              <a:pathLst>
                <a:path w="43356" h="26764" extrusionOk="0">
                  <a:moveTo>
                    <a:pt x="36430" y="1"/>
                  </a:moveTo>
                  <a:cubicBezTo>
                    <a:pt x="36141" y="1"/>
                    <a:pt x="35848" y="92"/>
                    <a:pt x="35597" y="289"/>
                  </a:cubicBezTo>
                  <a:lnTo>
                    <a:pt x="1" y="26764"/>
                  </a:lnTo>
                  <a:lnTo>
                    <a:pt x="1" y="26764"/>
                  </a:lnTo>
                  <a:lnTo>
                    <a:pt x="43356" y="12386"/>
                  </a:lnTo>
                  <a:cubicBezTo>
                    <a:pt x="41266" y="8617"/>
                    <a:pt x="39334" y="4722"/>
                    <a:pt x="37750" y="890"/>
                  </a:cubicBezTo>
                  <a:cubicBezTo>
                    <a:pt x="37522" y="330"/>
                    <a:pt x="36981" y="1"/>
                    <a:pt x="36430" y="1"/>
                  </a:cubicBezTo>
                  <a:close/>
                </a:path>
              </a:pathLst>
            </a:custGeom>
            <a:solidFill>
              <a:srgbClr val="B0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9"/>
            <p:cNvSpPr/>
            <p:nvPr/>
          </p:nvSpPr>
          <p:spPr>
            <a:xfrm>
              <a:off x="4093258" y="2916616"/>
              <a:ext cx="1112835" cy="856027"/>
            </a:xfrm>
            <a:custGeom>
              <a:avLst/>
              <a:gdLst/>
              <a:ahLst/>
              <a:cxnLst/>
              <a:rect l="l" t="t" r="r" b="b"/>
              <a:pathLst>
                <a:path w="36959" h="28430" extrusionOk="0">
                  <a:moveTo>
                    <a:pt x="35213" y="0"/>
                  </a:moveTo>
                  <a:cubicBezTo>
                    <a:pt x="34907" y="0"/>
                    <a:pt x="34597" y="99"/>
                    <a:pt x="34330" y="308"/>
                  </a:cubicBezTo>
                  <a:lnTo>
                    <a:pt x="1" y="28430"/>
                  </a:lnTo>
                  <a:lnTo>
                    <a:pt x="35597" y="1955"/>
                  </a:lnTo>
                  <a:cubicBezTo>
                    <a:pt x="35852" y="1758"/>
                    <a:pt x="36144" y="1672"/>
                    <a:pt x="36434" y="1672"/>
                  </a:cubicBezTo>
                  <a:cubicBezTo>
                    <a:pt x="36612" y="1672"/>
                    <a:pt x="36790" y="1704"/>
                    <a:pt x="36959" y="1765"/>
                  </a:cubicBezTo>
                  <a:cubicBezTo>
                    <a:pt x="36800" y="1448"/>
                    <a:pt x="36642" y="1131"/>
                    <a:pt x="36515" y="814"/>
                  </a:cubicBezTo>
                  <a:cubicBezTo>
                    <a:pt x="36255" y="293"/>
                    <a:pt x="35740" y="0"/>
                    <a:pt x="35213" y="0"/>
                  </a:cubicBezTo>
                  <a:close/>
                </a:path>
              </a:pathLst>
            </a:custGeom>
            <a:solidFill>
              <a:srgbClr val="A4A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29"/>
          <p:cNvSpPr txBox="1"/>
          <p:nvPr/>
        </p:nvSpPr>
        <p:spPr>
          <a:xfrm>
            <a:off x="307908" y="1475490"/>
            <a:ext cx="2230340" cy="1096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vi-VN" sz="1600" b="0" dirty="0">
                <a:solidFill>
                  <a:schemeClr val="tx1"/>
                </a:solidFill>
                <a:effectLst/>
                <a:latin typeface="+mj-lt"/>
              </a:rPr>
              <a:t>Người Tiêu dùng thích mua dày giép bằng hình thức online hay là đến tận cữa hàng 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6780C3-774C-CAE3-883F-AA11E24AB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885" y="1149070"/>
            <a:ext cx="4313874" cy="23587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A22201-3ABC-BA20-FCF6-3E83A7EBD886}"/>
              </a:ext>
            </a:extLst>
          </p:cNvPr>
          <p:cNvSpPr txBox="1"/>
          <p:nvPr/>
        </p:nvSpPr>
        <p:spPr>
          <a:xfrm>
            <a:off x="3652675" y="3797398"/>
            <a:ext cx="2212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QUẢ: 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463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Online: 291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/>
        </p:nvSpPr>
        <p:spPr>
          <a:xfrm>
            <a:off x="867905" y="261483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TRẢ LỜI CÂU HỎI ĐẶT RA CHO BỘ DỮ LIỆU</a:t>
            </a:r>
            <a:endParaRPr sz="25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79" name="Google Shape;179;p29"/>
          <p:cNvGrpSpPr/>
          <p:nvPr/>
        </p:nvGrpSpPr>
        <p:grpSpPr>
          <a:xfrm>
            <a:off x="49573" y="859500"/>
            <a:ext cx="2438501" cy="2467396"/>
            <a:chOff x="3707083" y="2099163"/>
            <a:chExt cx="1691638" cy="1673480"/>
          </a:xfrm>
        </p:grpSpPr>
        <p:sp>
          <p:nvSpPr>
            <p:cNvPr id="180" name="Google Shape;180;p29"/>
            <p:cNvSpPr/>
            <p:nvPr/>
          </p:nvSpPr>
          <p:spPr>
            <a:xfrm>
              <a:off x="3707083" y="2100126"/>
              <a:ext cx="1642079" cy="1663969"/>
            </a:xfrm>
            <a:custGeom>
              <a:avLst/>
              <a:gdLst/>
              <a:ahLst/>
              <a:cxnLst/>
              <a:rect l="l" t="t" r="r" b="b"/>
              <a:pathLst>
                <a:path w="54536" h="55263" extrusionOk="0">
                  <a:moveTo>
                    <a:pt x="2059" y="1"/>
                  </a:moveTo>
                  <a:lnTo>
                    <a:pt x="1711" y="8361"/>
                  </a:lnTo>
                  <a:cubicBezTo>
                    <a:pt x="1426" y="14853"/>
                    <a:pt x="1" y="37718"/>
                    <a:pt x="4181" y="55009"/>
                  </a:cubicBezTo>
                  <a:lnTo>
                    <a:pt x="10515" y="55263"/>
                  </a:lnTo>
                  <a:lnTo>
                    <a:pt x="30593" y="49626"/>
                  </a:lnTo>
                  <a:lnTo>
                    <a:pt x="54472" y="42880"/>
                  </a:lnTo>
                  <a:cubicBezTo>
                    <a:pt x="54408" y="42500"/>
                    <a:pt x="54377" y="42088"/>
                    <a:pt x="54345" y="41708"/>
                  </a:cubicBezTo>
                  <a:cubicBezTo>
                    <a:pt x="54345" y="41582"/>
                    <a:pt x="54345" y="41455"/>
                    <a:pt x="54313" y="41360"/>
                  </a:cubicBezTo>
                  <a:cubicBezTo>
                    <a:pt x="54313" y="41075"/>
                    <a:pt x="54282" y="40790"/>
                    <a:pt x="54250" y="40505"/>
                  </a:cubicBezTo>
                  <a:cubicBezTo>
                    <a:pt x="54250" y="40378"/>
                    <a:pt x="54250" y="40252"/>
                    <a:pt x="54218" y="40125"/>
                  </a:cubicBezTo>
                  <a:cubicBezTo>
                    <a:pt x="54218" y="39840"/>
                    <a:pt x="54187" y="39523"/>
                    <a:pt x="54155" y="39238"/>
                  </a:cubicBezTo>
                  <a:cubicBezTo>
                    <a:pt x="54155" y="39143"/>
                    <a:pt x="54155" y="39048"/>
                    <a:pt x="54155" y="38953"/>
                  </a:cubicBezTo>
                  <a:cubicBezTo>
                    <a:pt x="54123" y="38573"/>
                    <a:pt x="54092" y="38162"/>
                    <a:pt x="54092" y="37782"/>
                  </a:cubicBezTo>
                  <a:lnTo>
                    <a:pt x="54060" y="37528"/>
                  </a:lnTo>
                  <a:cubicBezTo>
                    <a:pt x="54060" y="37243"/>
                    <a:pt x="54028" y="36926"/>
                    <a:pt x="54028" y="36610"/>
                  </a:cubicBezTo>
                  <a:cubicBezTo>
                    <a:pt x="53997" y="36483"/>
                    <a:pt x="53997" y="36356"/>
                    <a:pt x="53997" y="36230"/>
                  </a:cubicBezTo>
                  <a:cubicBezTo>
                    <a:pt x="53965" y="35976"/>
                    <a:pt x="53965" y="35691"/>
                    <a:pt x="53965" y="35406"/>
                  </a:cubicBezTo>
                  <a:cubicBezTo>
                    <a:pt x="53965" y="35280"/>
                    <a:pt x="53933" y="35185"/>
                    <a:pt x="53933" y="35058"/>
                  </a:cubicBezTo>
                  <a:cubicBezTo>
                    <a:pt x="53933" y="34710"/>
                    <a:pt x="53902" y="34330"/>
                    <a:pt x="53902" y="33950"/>
                  </a:cubicBezTo>
                  <a:lnTo>
                    <a:pt x="53902" y="33918"/>
                  </a:lnTo>
                  <a:cubicBezTo>
                    <a:pt x="53870" y="33538"/>
                    <a:pt x="53870" y="33158"/>
                    <a:pt x="53838" y="32778"/>
                  </a:cubicBezTo>
                  <a:cubicBezTo>
                    <a:pt x="53838" y="32683"/>
                    <a:pt x="53838" y="32588"/>
                    <a:pt x="53838" y="32493"/>
                  </a:cubicBezTo>
                  <a:cubicBezTo>
                    <a:pt x="53838" y="32208"/>
                    <a:pt x="53838" y="31923"/>
                    <a:pt x="53807" y="31638"/>
                  </a:cubicBezTo>
                  <a:cubicBezTo>
                    <a:pt x="53807" y="31511"/>
                    <a:pt x="53807" y="31416"/>
                    <a:pt x="53807" y="31289"/>
                  </a:cubicBezTo>
                  <a:cubicBezTo>
                    <a:pt x="53807" y="31004"/>
                    <a:pt x="53807" y="30688"/>
                    <a:pt x="53807" y="30403"/>
                  </a:cubicBezTo>
                  <a:cubicBezTo>
                    <a:pt x="53807" y="30339"/>
                    <a:pt x="53775" y="30244"/>
                    <a:pt x="53775" y="30181"/>
                  </a:cubicBezTo>
                  <a:cubicBezTo>
                    <a:pt x="53775" y="29801"/>
                    <a:pt x="53775" y="29421"/>
                    <a:pt x="53775" y="29041"/>
                  </a:cubicBezTo>
                  <a:lnTo>
                    <a:pt x="53775" y="28978"/>
                  </a:lnTo>
                  <a:cubicBezTo>
                    <a:pt x="53775" y="28629"/>
                    <a:pt x="53775" y="28281"/>
                    <a:pt x="53775" y="27964"/>
                  </a:cubicBezTo>
                  <a:lnTo>
                    <a:pt x="53775" y="27679"/>
                  </a:lnTo>
                  <a:cubicBezTo>
                    <a:pt x="53775" y="27394"/>
                    <a:pt x="53775" y="27141"/>
                    <a:pt x="53775" y="26856"/>
                  </a:cubicBezTo>
                  <a:lnTo>
                    <a:pt x="53775" y="26602"/>
                  </a:lnTo>
                  <a:cubicBezTo>
                    <a:pt x="53775" y="25874"/>
                    <a:pt x="53775" y="25177"/>
                    <a:pt x="53775" y="24481"/>
                  </a:cubicBezTo>
                  <a:lnTo>
                    <a:pt x="53775" y="24322"/>
                  </a:lnTo>
                  <a:cubicBezTo>
                    <a:pt x="53775" y="24037"/>
                    <a:pt x="53775" y="23752"/>
                    <a:pt x="53775" y="23467"/>
                  </a:cubicBezTo>
                  <a:cubicBezTo>
                    <a:pt x="53775" y="23372"/>
                    <a:pt x="53775" y="23309"/>
                    <a:pt x="53775" y="23214"/>
                  </a:cubicBezTo>
                  <a:cubicBezTo>
                    <a:pt x="53775" y="22929"/>
                    <a:pt x="53775" y="22675"/>
                    <a:pt x="53807" y="22390"/>
                  </a:cubicBezTo>
                  <a:cubicBezTo>
                    <a:pt x="53807" y="22327"/>
                    <a:pt x="53807" y="22295"/>
                    <a:pt x="53807" y="22232"/>
                  </a:cubicBezTo>
                  <a:cubicBezTo>
                    <a:pt x="53807" y="21567"/>
                    <a:pt x="53807" y="20934"/>
                    <a:pt x="53838" y="20300"/>
                  </a:cubicBezTo>
                  <a:cubicBezTo>
                    <a:pt x="53838" y="20237"/>
                    <a:pt x="53838" y="20174"/>
                    <a:pt x="53838" y="20110"/>
                  </a:cubicBezTo>
                  <a:cubicBezTo>
                    <a:pt x="53838" y="19857"/>
                    <a:pt x="53838" y="19604"/>
                    <a:pt x="53870" y="19350"/>
                  </a:cubicBezTo>
                  <a:cubicBezTo>
                    <a:pt x="53870" y="19287"/>
                    <a:pt x="53870" y="19224"/>
                    <a:pt x="53870" y="19160"/>
                  </a:cubicBezTo>
                  <a:cubicBezTo>
                    <a:pt x="53870" y="18907"/>
                    <a:pt x="53870" y="18622"/>
                    <a:pt x="53902" y="18337"/>
                  </a:cubicBezTo>
                  <a:lnTo>
                    <a:pt x="53902" y="18305"/>
                  </a:lnTo>
                  <a:cubicBezTo>
                    <a:pt x="53902" y="17988"/>
                    <a:pt x="53902" y="17703"/>
                    <a:pt x="53902" y="17418"/>
                  </a:cubicBezTo>
                  <a:cubicBezTo>
                    <a:pt x="53902" y="17387"/>
                    <a:pt x="53933" y="17355"/>
                    <a:pt x="53933" y="17323"/>
                  </a:cubicBezTo>
                  <a:cubicBezTo>
                    <a:pt x="53933" y="17070"/>
                    <a:pt x="53933" y="16848"/>
                    <a:pt x="53933" y="16627"/>
                  </a:cubicBezTo>
                  <a:cubicBezTo>
                    <a:pt x="53933" y="16532"/>
                    <a:pt x="53933" y="16468"/>
                    <a:pt x="53965" y="16405"/>
                  </a:cubicBezTo>
                  <a:cubicBezTo>
                    <a:pt x="53965" y="16215"/>
                    <a:pt x="53965" y="16025"/>
                    <a:pt x="53965" y="15803"/>
                  </a:cubicBezTo>
                  <a:cubicBezTo>
                    <a:pt x="53965" y="15740"/>
                    <a:pt x="53965" y="15677"/>
                    <a:pt x="53997" y="15613"/>
                  </a:cubicBezTo>
                  <a:cubicBezTo>
                    <a:pt x="53997" y="15392"/>
                    <a:pt x="53997" y="15138"/>
                    <a:pt x="53997" y="14917"/>
                  </a:cubicBezTo>
                  <a:lnTo>
                    <a:pt x="53997" y="14885"/>
                  </a:lnTo>
                  <a:cubicBezTo>
                    <a:pt x="54028" y="14600"/>
                    <a:pt x="54028" y="14347"/>
                    <a:pt x="54028" y="14093"/>
                  </a:cubicBezTo>
                  <a:lnTo>
                    <a:pt x="54028" y="14062"/>
                  </a:lnTo>
                  <a:cubicBezTo>
                    <a:pt x="54060" y="13808"/>
                    <a:pt x="54060" y="13586"/>
                    <a:pt x="54060" y="13365"/>
                  </a:cubicBezTo>
                  <a:cubicBezTo>
                    <a:pt x="54092" y="13301"/>
                    <a:pt x="54092" y="13238"/>
                    <a:pt x="54092" y="13175"/>
                  </a:cubicBezTo>
                  <a:cubicBezTo>
                    <a:pt x="54092" y="13016"/>
                    <a:pt x="54092" y="12826"/>
                    <a:pt x="54092" y="12668"/>
                  </a:cubicBezTo>
                  <a:cubicBezTo>
                    <a:pt x="54123" y="12351"/>
                    <a:pt x="54123" y="12035"/>
                    <a:pt x="54155" y="11750"/>
                  </a:cubicBezTo>
                  <a:cubicBezTo>
                    <a:pt x="54155" y="11718"/>
                    <a:pt x="54155" y="11655"/>
                    <a:pt x="54155" y="11623"/>
                  </a:cubicBezTo>
                  <a:cubicBezTo>
                    <a:pt x="54155" y="11591"/>
                    <a:pt x="54155" y="11560"/>
                    <a:pt x="54155" y="11496"/>
                  </a:cubicBezTo>
                  <a:cubicBezTo>
                    <a:pt x="54155" y="11401"/>
                    <a:pt x="54155" y="11306"/>
                    <a:pt x="54155" y="11243"/>
                  </a:cubicBezTo>
                  <a:cubicBezTo>
                    <a:pt x="54187" y="10990"/>
                    <a:pt x="54187" y="10768"/>
                    <a:pt x="54187" y="10546"/>
                  </a:cubicBezTo>
                  <a:lnTo>
                    <a:pt x="54535" y="2186"/>
                  </a:lnTo>
                  <a:lnTo>
                    <a:pt x="32367" y="1267"/>
                  </a:lnTo>
                  <a:lnTo>
                    <a:pt x="2059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9"/>
            <p:cNvSpPr/>
            <p:nvPr/>
          </p:nvSpPr>
          <p:spPr>
            <a:xfrm>
              <a:off x="3754775" y="2354726"/>
              <a:ext cx="1643946" cy="1417007"/>
            </a:xfrm>
            <a:custGeom>
              <a:avLst/>
              <a:gdLst/>
              <a:ahLst/>
              <a:cxnLst/>
              <a:rect l="l" t="t" r="r" b="b"/>
              <a:pathLst>
                <a:path w="54598" h="47061" extrusionOk="0">
                  <a:moveTo>
                    <a:pt x="475" y="0"/>
                  </a:moveTo>
                  <a:cubicBezTo>
                    <a:pt x="475" y="6587"/>
                    <a:pt x="0" y="29737"/>
                    <a:pt x="4909" y="47060"/>
                  </a:cubicBezTo>
                  <a:lnTo>
                    <a:pt x="11243" y="47060"/>
                  </a:lnTo>
                  <a:lnTo>
                    <a:pt x="54598" y="32714"/>
                  </a:lnTo>
                  <a:cubicBezTo>
                    <a:pt x="52761" y="18780"/>
                    <a:pt x="53014" y="4877"/>
                    <a:pt x="53014" y="0"/>
                  </a:cubicBezTo>
                  <a:close/>
                </a:path>
              </a:pathLst>
            </a:custGeom>
            <a:solidFill>
              <a:srgbClr val="B0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9"/>
            <p:cNvSpPr/>
            <p:nvPr/>
          </p:nvSpPr>
          <p:spPr>
            <a:xfrm>
              <a:off x="3769077" y="2099163"/>
              <a:ext cx="1581979" cy="255604"/>
            </a:xfrm>
            <a:custGeom>
              <a:avLst/>
              <a:gdLst/>
              <a:ahLst/>
              <a:cxnLst/>
              <a:rect l="l" t="t" r="r" b="b"/>
              <a:pathLst>
                <a:path w="52540" h="8489" extrusionOk="0">
                  <a:moveTo>
                    <a:pt x="0" y="1"/>
                  </a:moveTo>
                  <a:lnTo>
                    <a:pt x="0" y="8488"/>
                  </a:lnTo>
                  <a:lnTo>
                    <a:pt x="52539" y="8488"/>
                  </a:lnTo>
                  <a:lnTo>
                    <a:pt x="52539" y="1"/>
                  </a:lnTo>
                  <a:close/>
                </a:path>
              </a:pathLst>
            </a:custGeom>
            <a:solidFill>
              <a:srgbClr val="C7C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9"/>
            <p:cNvSpPr/>
            <p:nvPr/>
          </p:nvSpPr>
          <p:spPr>
            <a:xfrm>
              <a:off x="4093258" y="2966777"/>
              <a:ext cx="1305449" cy="805864"/>
            </a:xfrm>
            <a:custGeom>
              <a:avLst/>
              <a:gdLst/>
              <a:ahLst/>
              <a:cxnLst/>
              <a:rect l="l" t="t" r="r" b="b"/>
              <a:pathLst>
                <a:path w="43356" h="26764" extrusionOk="0">
                  <a:moveTo>
                    <a:pt x="36430" y="1"/>
                  </a:moveTo>
                  <a:cubicBezTo>
                    <a:pt x="36141" y="1"/>
                    <a:pt x="35848" y="92"/>
                    <a:pt x="35597" y="289"/>
                  </a:cubicBezTo>
                  <a:lnTo>
                    <a:pt x="1" y="26764"/>
                  </a:lnTo>
                  <a:lnTo>
                    <a:pt x="1" y="26764"/>
                  </a:lnTo>
                  <a:lnTo>
                    <a:pt x="43356" y="12386"/>
                  </a:lnTo>
                  <a:cubicBezTo>
                    <a:pt x="41266" y="8617"/>
                    <a:pt x="39334" y="4722"/>
                    <a:pt x="37750" y="890"/>
                  </a:cubicBezTo>
                  <a:cubicBezTo>
                    <a:pt x="37522" y="330"/>
                    <a:pt x="36981" y="1"/>
                    <a:pt x="36430" y="1"/>
                  </a:cubicBezTo>
                  <a:close/>
                </a:path>
              </a:pathLst>
            </a:custGeom>
            <a:solidFill>
              <a:srgbClr val="B0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9"/>
            <p:cNvSpPr/>
            <p:nvPr/>
          </p:nvSpPr>
          <p:spPr>
            <a:xfrm>
              <a:off x="4093258" y="2916616"/>
              <a:ext cx="1112835" cy="856027"/>
            </a:xfrm>
            <a:custGeom>
              <a:avLst/>
              <a:gdLst/>
              <a:ahLst/>
              <a:cxnLst/>
              <a:rect l="l" t="t" r="r" b="b"/>
              <a:pathLst>
                <a:path w="36959" h="28430" extrusionOk="0">
                  <a:moveTo>
                    <a:pt x="35213" y="0"/>
                  </a:moveTo>
                  <a:cubicBezTo>
                    <a:pt x="34907" y="0"/>
                    <a:pt x="34597" y="99"/>
                    <a:pt x="34330" y="308"/>
                  </a:cubicBezTo>
                  <a:lnTo>
                    <a:pt x="1" y="28430"/>
                  </a:lnTo>
                  <a:lnTo>
                    <a:pt x="35597" y="1955"/>
                  </a:lnTo>
                  <a:cubicBezTo>
                    <a:pt x="35852" y="1758"/>
                    <a:pt x="36144" y="1672"/>
                    <a:pt x="36434" y="1672"/>
                  </a:cubicBezTo>
                  <a:cubicBezTo>
                    <a:pt x="36612" y="1672"/>
                    <a:pt x="36790" y="1704"/>
                    <a:pt x="36959" y="1765"/>
                  </a:cubicBezTo>
                  <a:cubicBezTo>
                    <a:pt x="36800" y="1448"/>
                    <a:pt x="36642" y="1131"/>
                    <a:pt x="36515" y="814"/>
                  </a:cubicBezTo>
                  <a:cubicBezTo>
                    <a:pt x="36255" y="293"/>
                    <a:pt x="35740" y="0"/>
                    <a:pt x="35213" y="0"/>
                  </a:cubicBezTo>
                  <a:close/>
                </a:path>
              </a:pathLst>
            </a:custGeom>
            <a:solidFill>
              <a:srgbClr val="A4A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29"/>
          <p:cNvSpPr txBox="1"/>
          <p:nvPr/>
        </p:nvSpPr>
        <p:spPr>
          <a:xfrm>
            <a:off x="183477" y="1350334"/>
            <a:ext cx="2191348" cy="1096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</a:p>
          <a:p>
            <a:pPr algn="just"/>
            <a:r>
              <a:rPr lang="vi-V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Những nhà sản xuất nào được khách hàng ưa chuộng nhất ?</a:t>
            </a:r>
          </a:p>
          <a:p>
            <a:endParaRPr lang="vi-VN" sz="16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A22201-3ABC-BA20-FCF6-3E83A7EBD886}"/>
              </a:ext>
            </a:extLst>
          </p:cNvPr>
          <p:cNvSpPr txBox="1"/>
          <p:nvPr/>
        </p:nvSpPr>
        <p:spPr>
          <a:xfrm>
            <a:off x="333225" y="4297242"/>
            <a:ext cx="8314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QUẢ: 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Nike 230 - ADIDAS 154 -  Reebok 89 - SKECHERS 87 - Puma 67 - 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Erke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51 - Anta 46 -  AKKA 21 -  PEAK 9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59FA8C-7407-23E6-FE7D-3344CB46D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179" y="1064172"/>
            <a:ext cx="5163206" cy="316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054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/>
        </p:nvSpPr>
        <p:spPr>
          <a:xfrm>
            <a:off x="867905" y="261483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TRẢ LỜI CÂU HỎI ĐẶT RA CHO BỘ DỮ LIỆU</a:t>
            </a:r>
            <a:endParaRPr sz="25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79" name="Google Shape;179;p29"/>
          <p:cNvGrpSpPr/>
          <p:nvPr/>
        </p:nvGrpSpPr>
        <p:grpSpPr>
          <a:xfrm>
            <a:off x="49573" y="859500"/>
            <a:ext cx="2438501" cy="2467396"/>
            <a:chOff x="3707083" y="2099163"/>
            <a:chExt cx="1691638" cy="1673480"/>
          </a:xfrm>
        </p:grpSpPr>
        <p:sp>
          <p:nvSpPr>
            <p:cNvPr id="180" name="Google Shape;180;p29"/>
            <p:cNvSpPr/>
            <p:nvPr/>
          </p:nvSpPr>
          <p:spPr>
            <a:xfrm>
              <a:off x="3707083" y="2100126"/>
              <a:ext cx="1642079" cy="1663969"/>
            </a:xfrm>
            <a:custGeom>
              <a:avLst/>
              <a:gdLst/>
              <a:ahLst/>
              <a:cxnLst/>
              <a:rect l="l" t="t" r="r" b="b"/>
              <a:pathLst>
                <a:path w="54536" h="55263" extrusionOk="0">
                  <a:moveTo>
                    <a:pt x="2059" y="1"/>
                  </a:moveTo>
                  <a:lnTo>
                    <a:pt x="1711" y="8361"/>
                  </a:lnTo>
                  <a:cubicBezTo>
                    <a:pt x="1426" y="14853"/>
                    <a:pt x="1" y="37718"/>
                    <a:pt x="4181" y="55009"/>
                  </a:cubicBezTo>
                  <a:lnTo>
                    <a:pt x="10515" y="55263"/>
                  </a:lnTo>
                  <a:lnTo>
                    <a:pt x="30593" y="49626"/>
                  </a:lnTo>
                  <a:lnTo>
                    <a:pt x="54472" y="42880"/>
                  </a:lnTo>
                  <a:cubicBezTo>
                    <a:pt x="54408" y="42500"/>
                    <a:pt x="54377" y="42088"/>
                    <a:pt x="54345" y="41708"/>
                  </a:cubicBezTo>
                  <a:cubicBezTo>
                    <a:pt x="54345" y="41582"/>
                    <a:pt x="54345" y="41455"/>
                    <a:pt x="54313" y="41360"/>
                  </a:cubicBezTo>
                  <a:cubicBezTo>
                    <a:pt x="54313" y="41075"/>
                    <a:pt x="54282" y="40790"/>
                    <a:pt x="54250" y="40505"/>
                  </a:cubicBezTo>
                  <a:cubicBezTo>
                    <a:pt x="54250" y="40378"/>
                    <a:pt x="54250" y="40252"/>
                    <a:pt x="54218" y="40125"/>
                  </a:cubicBezTo>
                  <a:cubicBezTo>
                    <a:pt x="54218" y="39840"/>
                    <a:pt x="54187" y="39523"/>
                    <a:pt x="54155" y="39238"/>
                  </a:cubicBezTo>
                  <a:cubicBezTo>
                    <a:pt x="54155" y="39143"/>
                    <a:pt x="54155" y="39048"/>
                    <a:pt x="54155" y="38953"/>
                  </a:cubicBezTo>
                  <a:cubicBezTo>
                    <a:pt x="54123" y="38573"/>
                    <a:pt x="54092" y="38162"/>
                    <a:pt x="54092" y="37782"/>
                  </a:cubicBezTo>
                  <a:lnTo>
                    <a:pt x="54060" y="37528"/>
                  </a:lnTo>
                  <a:cubicBezTo>
                    <a:pt x="54060" y="37243"/>
                    <a:pt x="54028" y="36926"/>
                    <a:pt x="54028" y="36610"/>
                  </a:cubicBezTo>
                  <a:cubicBezTo>
                    <a:pt x="53997" y="36483"/>
                    <a:pt x="53997" y="36356"/>
                    <a:pt x="53997" y="36230"/>
                  </a:cubicBezTo>
                  <a:cubicBezTo>
                    <a:pt x="53965" y="35976"/>
                    <a:pt x="53965" y="35691"/>
                    <a:pt x="53965" y="35406"/>
                  </a:cubicBezTo>
                  <a:cubicBezTo>
                    <a:pt x="53965" y="35280"/>
                    <a:pt x="53933" y="35185"/>
                    <a:pt x="53933" y="35058"/>
                  </a:cubicBezTo>
                  <a:cubicBezTo>
                    <a:pt x="53933" y="34710"/>
                    <a:pt x="53902" y="34330"/>
                    <a:pt x="53902" y="33950"/>
                  </a:cubicBezTo>
                  <a:lnTo>
                    <a:pt x="53902" y="33918"/>
                  </a:lnTo>
                  <a:cubicBezTo>
                    <a:pt x="53870" y="33538"/>
                    <a:pt x="53870" y="33158"/>
                    <a:pt x="53838" y="32778"/>
                  </a:cubicBezTo>
                  <a:cubicBezTo>
                    <a:pt x="53838" y="32683"/>
                    <a:pt x="53838" y="32588"/>
                    <a:pt x="53838" y="32493"/>
                  </a:cubicBezTo>
                  <a:cubicBezTo>
                    <a:pt x="53838" y="32208"/>
                    <a:pt x="53838" y="31923"/>
                    <a:pt x="53807" y="31638"/>
                  </a:cubicBezTo>
                  <a:cubicBezTo>
                    <a:pt x="53807" y="31511"/>
                    <a:pt x="53807" y="31416"/>
                    <a:pt x="53807" y="31289"/>
                  </a:cubicBezTo>
                  <a:cubicBezTo>
                    <a:pt x="53807" y="31004"/>
                    <a:pt x="53807" y="30688"/>
                    <a:pt x="53807" y="30403"/>
                  </a:cubicBezTo>
                  <a:cubicBezTo>
                    <a:pt x="53807" y="30339"/>
                    <a:pt x="53775" y="30244"/>
                    <a:pt x="53775" y="30181"/>
                  </a:cubicBezTo>
                  <a:cubicBezTo>
                    <a:pt x="53775" y="29801"/>
                    <a:pt x="53775" y="29421"/>
                    <a:pt x="53775" y="29041"/>
                  </a:cubicBezTo>
                  <a:lnTo>
                    <a:pt x="53775" y="28978"/>
                  </a:lnTo>
                  <a:cubicBezTo>
                    <a:pt x="53775" y="28629"/>
                    <a:pt x="53775" y="28281"/>
                    <a:pt x="53775" y="27964"/>
                  </a:cubicBezTo>
                  <a:lnTo>
                    <a:pt x="53775" y="27679"/>
                  </a:lnTo>
                  <a:cubicBezTo>
                    <a:pt x="53775" y="27394"/>
                    <a:pt x="53775" y="27141"/>
                    <a:pt x="53775" y="26856"/>
                  </a:cubicBezTo>
                  <a:lnTo>
                    <a:pt x="53775" y="26602"/>
                  </a:lnTo>
                  <a:cubicBezTo>
                    <a:pt x="53775" y="25874"/>
                    <a:pt x="53775" y="25177"/>
                    <a:pt x="53775" y="24481"/>
                  </a:cubicBezTo>
                  <a:lnTo>
                    <a:pt x="53775" y="24322"/>
                  </a:lnTo>
                  <a:cubicBezTo>
                    <a:pt x="53775" y="24037"/>
                    <a:pt x="53775" y="23752"/>
                    <a:pt x="53775" y="23467"/>
                  </a:cubicBezTo>
                  <a:cubicBezTo>
                    <a:pt x="53775" y="23372"/>
                    <a:pt x="53775" y="23309"/>
                    <a:pt x="53775" y="23214"/>
                  </a:cubicBezTo>
                  <a:cubicBezTo>
                    <a:pt x="53775" y="22929"/>
                    <a:pt x="53775" y="22675"/>
                    <a:pt x="53807" y="22390"/>
                  </a:cubicBezTo>
                  <a:cubicBezTo>
                    <a:pt x="53807" y="22327"/>
                    <a:pt x="53807" y="22295"/>
                    <a:pt x="53807" y="22232"/>
                  </a:cubicBezTo>
                  <a:cubicBezTo>
                    <a:pt x="53807" y="21567"/>
                    <a:pt x="53807" y="20934"/>
                    <a:pt x="53838" y="20300"/>
                  </a:cubicBezTo>
                  <a:cubicBezTo>
                    <a:pt x="53838" y="20237"/>
                    <a:pt x="53838" y="20174"/>
                    <a:pt x="53838" y="20110"/>
                  </a:cubicBezTo>
                  <a:cubicBezTo>
                    <a:pt x="53838" y="19857"/>
                    <a:pt x="53838" y="19604"/>
                    <a:pt x="53870" y="19350"/>
                  </a:cubicBezTo>
                  <a:cubicBezTo>
                    <a:pt x="53870" y="19287"/>
                    <a:pt x="53870" y="19224"/>
                    <a:pt x="53870" y="19160"/>
                  </a:cubicBezTo>
                  <a:cubicBezTo>
                    <a:pt x="53870" y="18907"/>
                    <a:pt x="53870" y="18622"/>
                    <a:pt x="53902" y="18337"/>
                  </a:cubicBezTo>
                  <a:lnTo>
                    <a:pt x="53902" y="18305"/>
                  </a:lnTo>
                  <a:cubicBezTo>
                    <a:pt x="53902" y="17988"/>
                    <a:pt x="53902" y="17703"/>
                    <a:pt x="53902" y="17418"/>
                  </a:cubicBezTo>
                  <a:cubicBezTo>
                    <a:pt x="53902" y="17387"/>
                    <a:pt x="53933" y="17355"/>
                    <a:pt x="53933" y="17323"/>
                  </a:cubicBezTo>
                  <a:cubicBezTo>
                    <a:pt x="53933" y="17070"/>
                    <a:pt x="53933" y="16848"/>
                    <a:pt x="53933" y="16627"/>
                  </a:cubicBezTo>
                  <a:cubicBezTo>
                    <a:pt x="53933" y="16532"/>
                    <a:pt x="53933" y="16468"/>
                    <a:pt x="53965" y="16405"/>
                  </a:cubicBezTo>
                  <a:cubicBezTo>
                    <a:pt x="53965" y="16215"/>
                    <a:pt x="53965" y="16025"/>
                    <a:pt x="53965" y="15803"/>
                  </a:cubicBezTo>
                  <a:cubicBezTo>
                    <a:pt x="53965" y="15740"/>
                    <a:pt x="53965" y="15677"/>
                    <a:pt x="53997" y="15613"/>
                  </a:cubicBezTo>
                  <a:cubicBezTo>
                    <a:pt x="53997" y="15392"/>
                    <a:pt x="53997" y="15138"/>
                    <a:pt x="53997" y="14917"/>
                  </a:cubicBezTo>
                  <a:lnTo>
                    <a:pt x="53997" y="14885"/>
                  </a:lnTo>
                  <a:cubicBezTo>
                    <a:pt x="54028" y="14600"/>
                    <a:pt x="54028" y="14347"/>
                    <a:pt x="54028" y="14093"/>
                  </a:cubicBezTo>
                  <a:lnTo>
                    <a:pt x="54028" y="14062"/>
                  </a:lnTo>
                  <a:cubicBezTo>
                    <a:pt x="54060" y="13808"/>
                    <a:pt x="54060" y="13586"/>
                    <a:pt x="54060" y="13365"/>
                  </a:cubicBezTo>
                  <a:cubicBezTo>
                    <a:pt x="54092" y="13301"/>
                    <a:pt x="54092" y="13238"/>
                    <a:pt x="54092" y="13175"/>
                  </a:cubicBezTo>
                  <a:cubicBezTo>
                    <a:pt x="54092" y="13016"/>
                    <a:pt x="54092" y="12826"/>
                    <a:pt x="54092" y="12668"/>
                  </a:cubicBezTo>
                  <a:cubicBezTo>
                    <a:pt x="54123" y="12351"/>
                    <a:pt x="54123" y="12035"/>
                    <a:pt x="54155" y="11750"/>
                  </a:cubicBezTo>
                  <a:cubicBezTo>
                    <a:pt x="54155" y="11718"/>
                    <a:pt x="54155" y="11655"/>
                    <a:pt x="54155" y="11623"/>
                  </a:cubicBezTo>
                  <a:cubicBezTo>
                    <a:pt x="54155" y="11591"/>
                    <a:pt x="54155" y="11560"/>
                    <a:pt x="54155" y="11496"/>
                  </a:cubicBezTo>
                  <a:cubicBezTo>
                    <a:pt x="54155" y="11401"/>
                    <a:pt x="54155" y="11306"/>
                    <a:pt x="54155" y="11243"/>
                  </a:cubicBezTo>
                  <a:cubicBezTo>
                    <a:pt x="54187" y="10990"/>
                    <a:pt x="54187" y="10768"/>
                    <a:pt x="54187" y="10546"/>
                  </a:cubicBezTo>
                  <a:lnTo>
                    <a:pt x="54535" y="2186"/>
                  </a:lnTo>
                  <a:lnTo>
                    <a:pt x="32367" y="1267"/>
                  </a:lnTo>
                  <a:lnTo>
                    <a:pt x="2059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9"/>
            <p:cNvSpPr/>
            <p:nvPr/>
          </p:nvSpPr>
          <p:spPr>
            <a:xfrm>
              <a:off x="3754775" y="2354726"/>
              <a:ext cx="1643946" cy="1417007"/>
            </a:xfrm>
            <a:custGeom>
              <a:avLst/>
              <a:gdLst/>
              <a:ahLst/>
              <a:cxnLst/>
              <a:rect l="l" t="t" r="r" b="b"/>
              <a:pathLst>
                <a:path w="54598" h="47061" extrusionOk="0">
                  <a:moveTo>
                    <a:pt x="475" y="0"/>
                  </a:moveTo>
                  <a:cubicBezTo>
                    <a:pt x="475" y="6587"/>
                    <a:pt x="0" y="29737"/>
                    <a:pt x="4909" y="47060"/>
                  </a:cubicBezTo>
                  <a:lnTo>
                    <a:pt x="11243" y="47060"/>
                  </a:lnTo>
                  <a:lnTo>
                    <a:pt x="54598" y="32714"/>
                  </a:lnTo>
                  <a:cubicBezTo>
                    <a:pt x="52761" y="18780"/>
                    <a:pt x="53014" y="4877"/>
                    <a:pt x="53014" y="0"/>
                  </a:cubicBezTo>
                  <a:close/>
                </a:path>
              </a:pathLst>
            </a:custGeom>
            <a:solidFill>
              <a:srgbClr val="B0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9"/>
            <p:cNvSpPr/>
            <p:nvPr/>
          </p:nvSpPr>
          <p:spPr>
            <a:xfrm>
              <a:off x="3769077" y="2099163"/>
              <a:ext cx="1581979" cy="255604"/>
            </a:xfrm>
            <a:custGeom>
              <a:avLst/>
              <a:gdLst/>
              <a:ahLst/>
              <a:cxnLst/>
              <a:rect l="l" t="t" r="r" b="b"/>
              <a:pathLst>
                <a:path w="52540" h="8489" extrusionOk="0">
                  <a:moveTo>
                    <a:pt x="0" y="1"/>
                  </a:moveTo>
                  <a:lnTo>
                    <a:pt x="0" y="8488"/>
                  </a:lnTo>
                  <a:lnTo>
                    <a:pt x="52539" y="8488"/>
                  </a:lnTo>
                  <a:lnTo>
                    <a:pt x="52539" y="1"/>
                  </a:lnTo>
                  <a:close/>
                </a:path>
              </a:pathLst>
            </a:custGeom>
            <a:solidFill>
              <a:srgbClr val="C7C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9"/>
            <p:cNvSpPr/>
            <p:nvPr/>
          </p:nvSpPr>
          <p:spPr>
            <a:xfrm>
              <a:off x="4093258" y="2966777"/>
              <a:ext cx="1305449" cy="805864"/>
            </a:xfrm>
            <a:custGeom>
              <a:avLst/>
              <a:gdLst/>
              <a:ahLst/>
              <a:cxnLst/>
              <a:rect l="l" t="t" r="r" b="b"/>
              <a:pathLst>
                <a:path w="43356" h="26764" extrusionOk="0">
                  <a:moveTo>
                    <a:pt x="36430" y="1"/>
                  </a:moveTo>
                  <a:cubicBezTo>
                    <a:pt x="36141" y="1"/>
                    <a:pt x="35848" y="92"/>
                    <a:pt x="35597" y="289"/>
                  </a:cubicBezTo>
                  <a:lnTo>
                    <a:pt x="1" y="26764"/>
                  </a:lnTo>
                  <a:lnTo>
                    <a:pt x="1" y="26764"/>
                  </a:lnTo>
                  <a:lnTo>
                    <a:pt x="43356" y="12386"/>
                  </a:lnTo>
                  <a:cubicBezTo>
                    <a:pt x="41266" y="8617"/>
                    <a:pt x="39334" y="4722"/>
                    <a:pt x="37750" y="890"/>
                  </a:cubicBezTo>
                  <a:cubicBezTo>
                    <a:pt x="37522" y="330"/>
                    <a:pt x="36981" y="1"/>
                    <a:pt x="36430" y="1"/>
                  </a:cubicBezTo>
                  <a:close/>
                </a:path>
              </a:pathLst>
            </a:custGeom>
            <a:solidFill>
              <a:srgbClr val="B0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9"/>
            <p:cNvSpPr/>
            <p:nvPr/>
          </p:nvSpPr>
          <p:spPr>
            <a:xfrm>
              <a:off x="4093258" y="2916616"/>
              <a:ext cx="1112835" cy="856027"/>
            </a:xfrm>
            <a:custGeom>
              <a:avLst/>
              <a:gdLst/>
              <a:ahLst/>
              <a:cxnLst/>
              <a:rect l="l" t="t" r="r" b="b"/>
              <a:pathLst>
                <a:path w="36959" h="28430" extrusionOk="0">
                  <a:moveTo>
                    <a:pt x="35213" y="0"/>
                  </a:moveTo>
                  <a:cubicBezTo>
                    <a:pt x="34907" y="0"/>
                    <a:pt x="34597" y="99"/>
                    <a:pt x="34330" y="308"/>
                  </a:cubicBezTo>
                  <a:lnTo>
                    <a:pt x="1" y="28430"/>
                  </a:lnTo>
                  <a:lnTo>
                    <a:pt x="35597" y="1955"/>
                  </a:lnTo>
                  <a:cubicBezTo>
                    <a:pt x="35852" y="1758"/>
                    <a:pt x="36144" y="1672"/>
                    <a:pt x="36434" y="1672"/>
                  </a:cubicBezTo>
                  <a:cubicBezTo>
                    <a:pt x="36612" y="1672"/>
                    <a:pt x="36790" y="1704"/>
                    <a:pt x="36959" y="1765"/>
                  </a:cubicBezTo>
                  <a:cubicBezTo>
                    <a:pt x="36800" y="1448"/>
                    <a:pt x="36642" y="1131"/>
                    <a:pt x="36515" y="814"/>
                  </a:cubicBezTo>
                  <a:cubicBezTo>
                    <a:pt x="36255" y="293"/>
                    <a:pt x="35740" y="0"/>
                    <a:pt x="35213" y="0"/>
                  </a:cubicBezTo>
                  <a:close/>
                </a:path>
              </a:pathLst>
            </a:custGeom>
            <a:solidFill>
              <a:srgbClr val="A4A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29"/>
          <p:cNvSpPr txBox="1"/>
          <p:nvPr/>
        </p:nvSpPr>
        <p:spPr>
          <a:xfrm>
            <a:off x="183477" y="1310323"/>
            <a:ext cx="2191348" cy="1136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3:</a:t>
            </a:r>
            <a:b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000" b="0" dirty="0">
                <a:solidFill>
                  <a:schemeClr val="tx1"/>
                </a:solidFill>
                <a:effectLst/>
                <a:latin typeface="+mj-lt"/>
              </a:rPr>
              <a:t>Nhóm hàng nào tại cửa hàng được bán ra nhiều nhất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A22201-3ABC-BA20-FCF6-3E83A7EBD886}"/>
              </a:ext>
            </a:extLst>
          </p:cNvPr>
          <p:cNvSpPr txBox="1"/>
          <p:nvPr/>
        </p:nvSpPr>
        <p:spPr>
          <a:xfrm>
            <a:off x="1026908" y="3712543"/>
            <a:ext cx="831416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QUẢ: 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4964 -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Giày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413 </a:t>
            </a:r>
            <a:b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4965 -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Giày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nữ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236 </a:t>
            </a:r>
            <a:b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4966 -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Giày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unisex 102 </a:t>
            </a:r>
            <a:b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4981 -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Dép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Unisex 3</a:t>
            </a:r>
            <a:b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AB8BB4-DC3E-FEAA-51C7-9172F40B2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403" y="859500"/>
            <a:ext cx="5539969" cy="254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471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/>
        </p:nvSpPr>
        <p:spPr>
          <a:xfrm>
            <a:off x="867905" y="261483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TRẢ LỜI CÂU HỎI ĐẶT RA CHO BỘ DỮ LIỆU</a:t>
            </a:r>
            <a:endParaRPr sz="25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79" name="Google Shape;179;p29"/>
          <p:cNvGrpSpPr/>
          <p:nvPr/>
        </p:nvGrpSpPr>
        <p:grpSpPr>
          <a:xfrm>
            <a:off x="49573" y="859500"/>
            <a:ext cx="2438501" cy="2467396"/>
            <a:chOff x="3707083" y="2099163"/>
            <a:chExt cx="1691638" cy="1673480"/>
          </a:xfrm>
        </p:grpSpPr>
        <p:sp>
          <p:nvSpPr>
            <p:cNvPr id="180" name="Google Shape;180;p29"/>
            <p:cNvSpPr/>
            <p:nvPr/>
          </p:nvSpPr>
          <p:spPr>
            <a:xfrm>
              <a:off x="3707083" y="2100126"/>
              <a:ext cx="1642079" cy="1663969"/>
            </a:xfrm>
            <a:custGeom>
              <a:avLst/>
              <a:gdLst/>
              <a:ahLst/>
              <a:cxnLst/>
              <a:rect l="l" t="t" r="r" b="b"/>
              <a:pathLst>
                <a:path w="54536" h="55263" extrusionOk="0">
                  <a:moveTo>
                    <a:pt x="2059" y="1"/>
                  </a:moveTo>
                  <a:lnTo>
                    <a:pt x="1711" y="8361"/>
                  </a:lnTo>
                  <a:cubicBezTo>
                    <a:pt x="1426" y="14853"/>
                    <a:pt x="1" y="37718"/>
                    <a:pt x="4181" y="55009"/>
                  </a:cubicBezTo>
                  <a:lnTo>
                    <a:pt x="10515" y="55263"/>
                  </a:lnTo>
                  <a:lnTo>
                    <a:pt x="30593" y="49626"/>
                  </a:lnTo>
                  <a:lnTo>
                    <a:pt x="54472" y="42880"/>
                  </a:lnTo>
                  <a:cubicBezTo>
                    <a:pt x="54408" y="42500"/>
                    <a:pt x="54377" y="42088"/>
                    <a:pt x="54345" y="41708"/>
                  </a:cubicBezTo>
                  <a:cubicBezTo>
                    <a:pt x="54345" y="41582"/>
                    <a:pt x="54345" y="41455"/>
                    <a:pt x="54313" y="41360"/>
                  </a:cubicBezTo>
                  <a:cubicBezTo>
                    <a:pt x="54313" y="41075"/>
                    <a:pt x="54282" y="40790"/>
                    <a:pt x="54250" y="40505"/>
                  </a:cubicBezTo>
                  <a:cubicBezTo>
                    <a:pt x="54250" y="40378"/>
                    <a:pt x="54250" y="40252"/>
                    <a:pt x="54218" y="40125"/>
                  </a:cubicBezTo>
                  <a:cubicBezTo>
                    <a:pt x="54218" y="39840"/>
                    <a:pt x="54187" y="39523"/>
                    <a:pt x="54155" y="39238"/>
                  </a:cubicBezTo>
                  <a:cubicBezTo>
                    <a:pt x="54155" y="39143"/>
                    <a:pt x="54155" y="39048"/>
                    <a:pt x="54155" y="38953"/>
                  </a:cubicBezTo>
                  <a:cubicBezTo>
                    <a:pt x="54123" y="38573"/>
                    <a:pt x="54092" y="38162"/>
                    <a:pt x="54092" y="37782"/>
                  </a:cubicBezTo>
                  <a:lnTo>
                    <a:pt x="54060" y="37528"/>
                  </a:lnTo>
                  <a:cubicBezTo>
                    <a:pt x="54060" y="37243"/>
                    <a:pt x="54028" y="36926"/>
                    <a:pt x="54028" y="36610"/>
                  </a:cubicBezTo>
                  <a:cubicBezTo>
                    <a:pt x="53997" y="36483"/>
                    <a:pt x="53997" y="36356"/>
                    <a:pt x="53997" y="36230"/>
                  </a:cubicBezTo>
                  <a:cubicBezTo>
                    <a:pt x="53965" y="35976"/>
                    <a:pt x="53965" y="35691"/>
                    <a:pt x="53965" y="35406"/>
                  </a:cubicBezTo>
                  <a:cubicBezTo>
                    <a:pt x="53965" y="35280"/>
                    <a:pt x="53933" y="35185"/>
                    <a:pt x="53933" y="35058"/>
                  </a:cubicBezTo>
                  <a:cubicBezTo>
                    <a:pt x="53933" y="34710"/>
                    <a:pt x="53902" y="34330"/>
                    <a:pt x="53902" y="33950"/>
                  </a:cubicBezTo>
                  <a:lnTo>
                    <a:pt x="53902" y="33918"/>
                  </a:lnTo>
                  <a:cubicBezTo>
                    <a:pt x="53870" y="33538"/>
                    <a:pt x="53870" y="33158"/>
                    <a:pt x="53838" y="32778"/>
                  </a:cubicBezTo>
                  <a:cubicBezTo>
                    <a:pt x="53838" y="32683"/>
                    <a:pt x="53838" y="32588"/>
                    <a:pt x="53838" y="32493"/>
                  </a:cubicBezTo>
                  <a:cubicBezTo>
                    <a:pt x="53838" y="32208"/>
                    <a:pt x="53838" y="31923"/>
                    <a:pt x="53807" y="31638"/>
                  </a:cubicBezTo>
                  <a:cubicBezTo>
                    <a:pt x="53807" y="31511"/>
                    <a:pt x="53807" y="31416"/>
                    <a:pt x="53807" y="31289"/>
                  </a:cubicBezTo>
                  <a:cubicBezTo>
                    <a:pt x="53807" y="31004"/>
                    <a:pt x="53807" y="30688"/>
                    <a:pt x="53807" y="30403"/>
                  </a:cubicBezTo>
                  <a:cubicBezTo>
                    <a:pt x="53807" y="30339"/>
                    <a:pt x="53775" y="30244"/>
                    <a:pt x="53775" y="30181"/>
                  </a:cubicBezTo>
                  <a:cubicBezTo>
                    <a:pt x="53775" y="29801"/>
                    <a:pt x="53775" y="29421"/>
                    <a:pt x="53775" y="29041"/>
                  </a:cubicBezTo>
                  <a:lnTo>
                    <a:pt x="53775" y="28978"/>
                  </a:lnTo>
                  <a:cubicBezTo>
                    <a:pt x="53775" y="28629"/>
                    <a:pt x="53775" y="28281"/>
                    <a:pt x="53775" y="27964"/>
                  </a:cubicBezTo>
                  <a:lnTo>
                    <a:pt x="53775" y="27679"/>
                  </a:lnTo>
                  <a:cubicBezTo>
                    <a:pt x="53775" y="27394"/>
                    <a:pt x="53775" y="27141"/>
                    <a:pt x="53775" y="26856"/>
                  </a:cubicBezTo>
                  <a:lnTo>
                    <a:pt x="53775" y="26602"/>
                  </a:lnTo>
                  <a:cubicBezTo>
                    <a:pt x="53775" y="25874"/>
                    <a:pt x="53775" y="25177"/>
                    <a:pt x="53775" y="24481"/>
                  </a:cubicBezTo>
                  <a:lnTo>
                    <a:pt x="53775" y="24322"/>
                  </a:lnTo>
                  <a:cubicBezTo>
                    <a:pt x="53775" y="24037"/>
                    <a:pt x="53775" y="23752"/>
                    <a:pt x="53775" y="23467"/>
                  </a:cubicBezTo>
                  <a:cubicBezTo>
                    <a:pt x="53775" y="23372"/>
                    <a:pt x="53775" y="23309"/>
                    <a:pt x="53775" y="23214"/>
                  </a:cubicBezTo>
                  <a:cubicBezTo>
                    <a:pt x="53775" y="22929"/>
                    <a:pt x="53775" y="22675"/>
                    <a:pt x="53807" y="22390"/>
                  </a:cubicBezTo>
                  <a:cubicBezTo>
                    <a:pt x="53807" y="22327"/>
                    <a:pt x="53807" y="22295"/>
                    <a:pt x="53807" y="22232"/>
                  </a:cubicBezTo>
                  <a:cubicBezTo>
                    <a:pt x="53807" y="21567"/>
                    <a:pt x="53807" y="20934"/>
                    <a:pt x="53838" y="20300"/>
                  </a:cubicBezTo>
                  <a:cubicBezTo>
                    <a:pt x="53838" y="20237"/>
                    <a:pt x="53838" y="20174"/>
                    <a:pt x="53838" y="20110"/>
                  </a:cubicBezTo>
                  <a:cubicBezTo>
                    <a:pt x="53838" y="19857"/>
                    <a:pt x="53838" y="19604"/>
                    <a:pt x="53870" y="19350"/>
                  </a:cubicBezTo>
                  <a:cubicBezTo>
                    <a:pt x="53870" y="19287"/>
                    <a:pt x="53870" y="19224"/>
                    <a:pt x="53870" y="19160"/>
                  </a:cubicBezTo>
                  <a:cubicBezTo>
                    <a:pt x="53870" y="18907"/>
                    <a:pt x="53870" y="18622"/>
                    <a:pt x="53902" y="18337"/>
                  </a:cubicBezTo>
                  <a:lnTo>
                    <a:pt x="53902" y="18305"/>
                  </a:lnTo>
                  <a:cubicBezTo>
                    <a:pt x="53902" y="17988"/>
                    <a:pt x="53902" y="17703"/>
                    <a:pt x="53902" y="17418"/>
                  </a:cubicBezTo>
                  <a:cubicBezTo>
                    <a:pt x="53902" y="17387"/>
                    <a:pt x="53933" y="17355"/>
                    <a:pt x="53933" y="17323"/>
                  </a:cubicBezTo>
                  <a:cubicBezTo>
                    <a:pt x="53933" y="17070"/>
                    <a:pt x="53933" y="16848"/>
                    <a:pt x="53933" y="16627"/>
                  </a:cubicBezTo>
                  <a:cubicBezTo>
                    <a:pt x="53933" y="16532"/>
                    <a:pt x="53933" y="16468"/>
                    <a:pt x="53965" y="16405"/>
                  </a:cubicBezTo>
                  <a:cubicBezTo>
                    <a:pt x="53965" y="16215"/>
                    <a:pt x="53965" y="16025"/>
                    <a:pt x="53965" y="15803"/>
                  </a:cubicBezTo>
                  <a:cubicBezTo>
                    <a:pt x="53965" y="15740"/>
                    <a:pt x="53965" y="15677"/>
                    <a:pt x="53997" y="15613"/>
                  </a:cubicBezTo>
                  <a:cubicBezTo>
                    <a:pt x="53997" y="15392"/>
                    <a:pt x="53997" y="15138"/>
                    <a:pt x="53997" y="14917"/>
                  </a:cubicBezTo>
                  <a:lnTo>
                    <a:pt x="53997" y="14885"/>
                  </a:lnTo>
                  <a:cubicBezTo>
                    <a:pt x="54028" y="14600"/>
                    <a:pt x="54028" y="14347"/>
                    <a:pt x="54028" y="14093"/>
                  </a:cubicBezTo>
                  <a:lnTo>
                    <a:pt x="54028" y="14062"/>
                  </a:lnTo>
                  <a:cubicBezTo>
                    <a:pt x="54060" y="13808"/>
                    <a:pt x="54060" y="13586"/>
                    <a:pt x="54060" y="13365"/>
                  </a:cubicBezTo>
                  <a:cubicBezTo>
                    <a:pt x="54092" y="13301"/>
                    <a:pt x="54092" y="13238"/>
                    <a:pt x="54092" y="13175"/>
                  </a:cubicBezTo>
                  <a:cubicBezTo>
                    <a:pt x="54092" y="13016"/>
                    <a:pt x="54092" y="12826"/>
                    <a:pt x="54092" y="12668"/>
                  </a:cubicBezTo>
                  <a:cubicBezTo>
                    <a:pt x="54123" y="12351"/>
                    <a:pt x="54123" y="12035"/>
                    <a:pt x="54155" y="11750"/>
                  </a:cubicBezTo>
                  <a:cubicBezTo>
                    <a:pt x="54155" y="11718"/>
                    <a:pt x="54155" y="11655"/>
                    <a:pt x="54155" y="11623"/>
                  </a:cubicBezTo>
                  <a:cubicBezTo>
                    <a:pt x="54155" y="11591"/>
                    <a:pt x="54155" y="11560"/>
                    <a:pt x="54155" y="11496"/>
                  </a:cubicBezTo>
                  <a:cubicBezTo>
                    <a:pt x="54155" y="11401"/>
                    <a:pt x="54155" y="11306"/>
                    <a:pt x="54155" y="11243"/>
                  </a:cubicBezTo>
                  <a:cubicBezTo>
                    <a:pt x="54187" y="10990"/>
                    <a:pt x="54187" y="10768"/>
                    <a:pt x="54187" y="10546"/>
                  </a:cubicBezTo>
                  <a:lnTo>
                    <a:pt x="54535" y="2186"/>
                  </a:lnTo>
                  <a:lnTo>
                    <a:pt x="32367" y="1267"/>
                  </a:lnTo>
                  <a:lnTo>
                    <a:pt x="2059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9"/>
            <p:cNvSpPr/>
            <p:nvPr/>
          </p:nvSpPr>
          <p:spPr>
            <a:xfrm>
              <a:off x="3754775" y="2354726"/>
              <a:ext cx="1643946" cy="1417007"/>
            </a:xfrm>
            <a:custGeom>
              <a:avLst/>
              <a:gdLst/>
              <a:ahLst/>
              <a:cxnLst/>
              <a:rect l="l" t="t" r="r" b="b"/>
              <a:pathLst>
                <a:path w="54598" h="47061" extrusionOk="0">
                  <a:moveTo>
                    <a:pt x="475" y="0"/>
                  </a:moveTo>
                  <a:cubicBezTo>
                    <a:pt x="475" y="6587"/>
                    <a:pt x="0" y="29737"/>
                    <a:pt x="4909" y="47060"/>
                  </a:cubicBezTo>
                  <a:lnTo>
                    <a:pt x="11243" y="47060"/>
                  </a:lnTo>
                  <a:lnTo>
                    <a:pt x="54598" y="32714"/>
                  </a:lnTo>
                  <a:cubicBezTo>
                    <a:pt x="52761" y="18780"/>
                    <a:pt x="53014" y="4877"/>
                    <a:pt x="53014" y="0"/>
                  </a:cubicBezTo>
                  <a:close/>
                </a:path>
              </a:pathLst>
            </a:custGeom>
            <a:solidFill>
              <a:srgbClr val="B0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9"/>
            <p:cNvSpPr/>
            <p:nvPr/>
          </p:nvSpPr>
          <p:spPr>
            <a:xfrm>
              <a:off x="3769077" y="2099163"/>
              <a:ext cx="1581979" cy="255604"/>
            </a:xfrm>
            <a:custGeom>
              <a:avLst/>
              <a:gdLst/>
              <a:ahLst/>
              <a:cxnLst/>
              <a:rect l="l" t="t" r="r" b="b"/>
              <a:pathLst>
                <a:path w="52540" h="8489" extrusionOk="0">
                  <a:moveTo>
                    <a:pt x="0" y="1"/>
                  </a:moveTo>
                  <a:lnTo>
                    <a:pt x="0" y="8488"/>
                  </a:lnTo>
                  <a:lnTo>
                    <a:pt x="52539" y="8488"/>
                  </a:lnTo>
                  <a:lnTo>
                    <a:pt x="52539" y="1"/>
                  </a:lnTo>
                  <a:close/>
                </a:path>
              </a:pathLst>
            </a:custGeom>
            <a:solidFill>
              <a:srgbClr val="C7C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9"/>
            <p:cNvSpPr/>
            <p:nvPr/>
          </p:nvSpPr>
          <p:spPr>
            <a:xfrm>
              <a:off x="4093258" y="2966777"/>
              <a:ext cx="1305449" cy="805864"/>
            </a:xfrm>
            <a:custGeom>
              <a:avLst/>
              <a:gdLst/>
              <a:ahLst/>
              <a:cxnLst/>
              <a:rect l="l" t="t" r="r" b="b"/>
              <a:pathLst>
                <a:path w="43356" h="26764" extrusionOk="0">
                  <a:moveTo>
                    <a:pt x="36430" y="1"/>
                  </a:moveTo>
                  <a:cubicBezTo>
                    <a:pt x="36141" y="1"/>
                    <a:pt x="35848" y="92"/>
                    <a:pt x="35597" y="289"/>
                  </a:cubicBezTo>
                  <a:lnTo>
                    <a:pt x="1" y="26764"/>
                  </a:lnTo>
                  <a:lnTo>
                    <a:pt x="1" y="26764"/>
                  </a:lnTo>
                  <a:lnTo>
                    <a:pt x="43356" y="12386"/>
                  </a:lnTo>
                  <a:cubicBezTo>
                    <a:pt x="41266" y="8617"/>
                    <a:pt x="39334" y="4722"/>
                    <a:pt x="37750" y="890"/>
                  </a:cubicBezTo>
                  <a:cubicBezTo>
                    <a:pt x="37522" y="330"/>
                    <a:pt x="36981" y="1"/>
                    <a:pt x="36430" y="1"/>
                  </a:cubicBezTo>
                  <a:close/>
                </a:path>
              </a:pathLst>
            </a:custGeom>
            <a:solidFill>
              <a:srgbClr val="B0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9"/>
            <p:cNvSpPr/>
            <p:nvPr/>
          </p:nvSpPr>
          <p:spPr>
            <a:xfrm>
              <a:off x="4093258" y="2916616"/>
              <a:ext cx="1112835" cy="856027"/>
            </a:xfrm>
            <a:custGeom>
              <a:avLst/>
              <a:gdLst/>
              <a:ahLst/>
              <a:cxnLst/>
              <a:rect l="l" t="t" r="r" b="b"/>
              <a:pathLst>
                <a:path w="36959" h="28430" extrusionOk="0">
                  <a:moveTo>
                    <a:pt x="35213" y="0"/>
                  </a:moveTo>
                  <a:cubicBezTo>
                    <a:pt x="34907" y="0"/>
                    <a:pt x="34597" y="99"/>
                    <a:pt x="34330" y="308"/>
                  </a:cubicBezTo>
                  <a:lnTo>
                    <a:pt x="1" y="28430"/>
                  </a:lnTo>
                  <a:lnTo>
                    <a:pt x="35597" y="1955"/>
                  </a:lnTo>
                  <a:cubicBezTo>
                    <a:pt x="35852" y="1758"/>
                    <a:pt x="36144" y="1672"/>
                    <a:pt x="36434" y="1672"/>
                  </a:cubicBezTo>
                  <a:cubicBezTo>
                    <a:pt x="36612" y="1672"/>
                    <a:pt x="36790" y="1704"/>
                    <a:pt x="36959" y="1765"/>
                  </a:cubicBezTo>
                  <a:cubicBezTo>
                    <a:pt x="36800" y="1448"/>
                    <a:pt x="36642" y="1131"/>
                    <a:pt x="36515" y="814"/>
                  </a:cubicBezTo>
                  <a:cubicBezTo>
                    <a:pt x="36255" y="293"/>
                    <a:pt x="35740" y="0"/>
                    <a:pt x="35213" y="0"/>
                  </a:cubicBezTo>
                  <a:close/>
                </a:path>
              </a:pathLst>
            </a:custGeom>
            <a:solidFill>
              <a:srgbClr val="A4A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29"/>
          <p:cNvSpPr txBox="1"/>
          <p:nvPr/>
        </p:nvSpPr>
        <p:spPr>
          <a:xfrm>
            <a:off x="183477" y="1350334"/>
            <a:ext cx="2191348" cy="1096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4: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Giao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A22201-3ABC-BA20-FCF6-3E83A7EBD886}"/>
              </a:ext>
            </a:extLst>
          </p:cNvPr>
          <p:cNvSpPr txBox="1"/>
          <p:nvPr/>
        </p:nvSpPr>
        <p:spPr>
          <a:xfrm>
            <a:off x="333225" y="4297242"/>
            <a:ext cx="8314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QUẢ: 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853895"/>
      </p:ext>
    </p:extLst>
  </p:cSld>
  <p:clrMapOvr>
    <a:masterClrMapping/>
  </p:clrMapOvr>
</p:sld>
</file>

<file path=ppt/theme/theme1.xml><?xml version="1.0" encoding="utf-8"?>
<a:theme xmlns:a="http://schemas.openxmlformats.org/drawingml/2006/main" name="Post-it Board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2036</Words>
  <Application>Microsoft Office PowerPoint</Application>
  <PresentationFormat>On-screen Show (16:9)</PresentationFormat>
  <Paragraphs>417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Fira Sans Extra Condensed Medium</vt:lpstr>
      <vt:lpstr>Times New Roman</vt:lpstr>
      <vt:lpstr>Fira Sans</vt:lpstr>
      <vt:lpstr>Roboto</vt:lpstr>
      <vt:lpstr>Arial</vt:lpstr>
      <vt:lpstr>Fira Sans Medium</vt:lpstr>
      <vt:lpstr>Post-it Board Infographics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Thanh Thảo</dc:creator>
  <cp:lastModifiedBy>Thạch Thị Thanh Thảo</cp:lastModifiedBy>
  <cp:revision>2</cp:revision>
  <dcterms:modified xsi:type="dcterms:W3CDTF">2022-11-26T07:12:12Z</dcterms:modified>
</cp:coreProperties>
</file>