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1" r:id="rId7"/>
    <p:sldId id="300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182" y="1475234"/>
            <a:ext cx="3529542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Sunil BETHAPUDI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8C9CB-E1A8-BF9E-4471-1623561C7A23}"/>
              </a:ext>
            </a:extLst>
          </p:cNvPr>
          <p:cNvSpPr txBox="1"/>
          <p:nvPr/>
        </p:nvSpPr>
        <p:spPr>
          <a:xfrm>
            <a:off x="620202" y="381663"/>
            <a:ext cx="109515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Task – 1  </a:t>
            </a:r>
            <a:r>
              <a:rPr lang="en-IN" dirty="0"/>
              <a:t>[Running nginx image as non-root user]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BD17-550D-C887-7E8F-C71419B2DA9F}"/>
              </a:ext>
            </a:extLst>
          </p:cNvPr>
          <p:cNvSpPr txBox="1"/>
          <p:nvPr/>
        </p:nvSpPr>
        <p:spPr>
          <a:xfrm>
            <a:off x="731520" y="1534602"/>
            <a:ext cx="10774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nginx official image as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custom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Overwrite nginx configuration files with custom configuration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 necessary permissions to the nginx configuration files and 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Switch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dirty="0"/>
              <a:t>Reference : https://github.com/Sunbetha/assignment/blob/main/task1/Dockerfile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7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1CC76-0507-DCB5-263D-296A62A0D0E7}"/>
              </a:ext>
            </a:extLst>
          </p:cNvPr>
          <p:cNvSpPr txBox="1"/>
          <p:nvPr/>
        </p:nvSpPr>
        <p:spPr>
          <a:xfrm>
            <a:off x="214685" y="302150"/>
            <a:ext cx="115452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Task – 2  </a:t>
            </a:r>
            <a:r>
              <a:rPr lang="en-IN" dirty="0"/>
              <a:t>[Create EKS cluster using modules and create given input of namespaces on EKS cluster]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99D61-A9BC-6AE4-7895-7A815DAA7925}"/>
              </a:ext>
            </a:extLst>
          </p:cNvPr>
          <p:cNvSpPr txBox="1"/>
          <p:nvPr/>
        </p:nvSpPr>
        <p:spPr>
          <a:xfrm>
            <a:off x="731520" y="1534602"/>
            <a:ext cx="10774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AWS provider &amp; terraform AWS modules to create VPC &amp; EKS cluster with local hardcoded variables &amp; managed node groups in 2 AZs.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Kubernetes provider to create given input of namespaces as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statefile</a:t>
            </a:r>
            <a:r>
              <a:rPr lang="en-IN" dirty="0"/>
              <a:t> to be saved in S3 bucket for version control &amp; coherence in multi user environment &amp; lock file in dynamo DB to avoid conflict and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Reference : https://github.com/Sunbetha/assignment/blob/main/task2/main.tf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9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27319-E466-F3E5-B336-56586789ED0D}"/>
              </a:ext>
            </a:extLst>
          </p:cNvPr>
          <p:cNvSpPr txBox="1"/>
          <p:nvPr/>
        </p:nvSpPr>
        <p:spPr>
          <a:xfrm>
            <a:off x="214685" y="302150"/>
            <a:ext cx="115452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Task – 3  </a:t>
            </a:r>
            <a:r>
              <a:rPr lang="en-IN" dirty="0"/>
              <a:t>[PRD ready service running in </a:t>
            </a:r>
            <a:r>
              <a:rPr lang="en-IN" dirty="0" err="1"/>
              <a:t>kubernetes</a:t>
            </a:r>
            <a:r>
              <a:rPr lang="en-IN" dirty="0"/>
              <a:t>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B98FD-7043-7E8E-18C2-3B83EF7D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29" y="1184745"/>
            <a:ext cx="4207065" cy="480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C0CBD-EABA-56BE-341B-B06A2B18D4F8}"/>
              </a:ext>
            </a:extLst>
          </p:cNvPr>
          <p:cNvSpPr txBox="1"/>
          <p:nvPr/>
        </p:nvSpPr>
        <p:spPr>
          <a:xfrm>
            <a:off x="6162261" y="1606163"/>
            <a:ext cx="5303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Worker nodes from 2 </a:t>
            </a:r>
            <a:r>
              <a:rPr lang="en-IN" dirty="0" err="1"/>
              <a:t>Azs</a:t>
            </a:r>
            <a:r>
              <a:rPr lang="en-IN" dirty="0"/>
              <a:t> are part of node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Affinity rules to ensure pods gets deployed on both the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 of type: </a:t>
            </a:r>
            <a:r>
              <a:rPr lang="en-IN" dirty="0" err="1"/>
              <a:t>ClusterIp</a:t>
            </a:r>
            <a:r>
              <a:rPr lang="en-IN" dirty="0"/>
              <a:t> is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ALB routes traffic to ingress and based on ingress rules the traffic is routed to service. [Path based routing].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Depending on the resource utilization HPA scale the number of pods.</a:t>
            </a:r>
          </a:p>
          <a:p>
            <a:endParaRPr lang="en-IN" dirty="0"/>
          </a:p>
          <a:p>
            <a:r>
              <a:rPr lang="en-IN" dirty="0"/>
              <a:t>Reference: https://github.com/Sunbetha/assignment/tree/main/task3</a:t>
            </a:r>
          </a:p>
        </p:txBody>
      </p:sp>
    </p:spTree>
    <p:extLst>
      <p:ext uri="{BB962C8B-B14F-4D97-AF65-F5344CB8AC3E}">
        <p14:creationId xmlns:p14="http://schemas.microsoft.com/office/powerpoint/2010/main" val="19321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59E70-FD1A-345D-175F-296DFFBCF0CD}"/>
              </a:ext>
            </a:extLst>
          </p:cNvPr>
          <p:cNvSpPr txBox="1"/>
          <p:nvPr/>
        </p:nvSpPr>
        <p:spPr>
          <a:xfrm>
            <a:off x="214685" y="302150"/>
            <a:ext cx="115452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Task – 4 Service Mesh</a:t>
            </a:r>
            <a:endParaRPr lang="en-IN" dirty="0"/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D6B1F-64C2-12EB-FBC9-B874D6DEB641}"/>
              </a:ext>
            </a:extLst>
          </p:cNvPr>
          <p:cNvSpPr txBox="1"/>
          <p:nvPr/>
        </p:nvSpPr>
        <p:spPr>
          <a:xfrm>
            <a:off x="397565" y="1789043"/>
            <a:ext cx="10834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Service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Why service mesh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it offers?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Istio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Istio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5507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{37AEDC51-18C7-48E5-9FD6-0FCB5B5DDB4E}tf22712842_win32</Template>
  <TotalTime>924</TotalTime>
  <Words>292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Custom</vt:lpstr>
      <vt:lpstr>Assessment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sunil bethapudi</dc:creator>
  <cp:lastModifiedBy>sunil bethapudi</cp:lastModifiedBy>
  <cp:revision>6</cp:revision>
  <dcterms:created xsi:type="dcterms:W3CDTF">2024-03-19T13:21:34Z</dcterms:created>
  <dcterms:modified xsi:type="dcterms:W3CDTF">2024-03-20T04:45:35Z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