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4BE329-0D14-4B5F-94CF-C25550F69AD9}" v="41" dt="2024-04-04T12:55:16.0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shma r" userId="f2fe48a26e45d6e2" providerId="LiveId" clId="{C64BE329-0D14-4B5F-94CF-C25550F69AD9}"/>
    <pc:docChg chg="undo redo custSel addSld delSld modSld modMainMaster">
      <pc:chgData name="reshma r" userId="f2fe48a26e45d6e2" providerId="LiveId" clId="{C64BE329-0D14-4B5F-94CF-C25550F69AD9}" dt="2024-04-04T12:56:10.660" v="760" actId="1076"/>
      <pc:docMkLst>
        <pc:docMk/>
      </pc:docMkLst>
      <pc:sldChg chg="addSp delSp modSp mod modClrScheme chgLayout">
        <pc:chgData name="reshma r" userId="f2fe48a26e45d6e2" providerId="LiveId" clId="{C64BE329-0D14-4B5F-94CF-C25550F69AD9}" dt="2024-04-04T12:16:32.949" v="348" actId="113"/>
        <pc:sldMkLst>
          <pc:docMk/>
          <pc:sldMk cId="2824343234" sldId="256"/>
        </pc:sldMkLst>
        <pc:spChg chg="del">
          <ac:chgData name="reshma r" userId="f2fe48a26e45d6e2" providerId="LiveId" clId="{C64BE329-0D14-4B5F-94CF-C25550F69AD9}" dt="2024-04-04T11:50:35.105" v="0" actId="700"/>
          <ac:spMkLst>
            <pc:docMk/>
            <pc:sldMk cId="2824343234" sldId="256"/>
            <ac:spMk id="2" creationId="{227C7464-D188-D55D-A7EE-4D7552923050}"/>
          </ac:spMkLst>
        </pc:spChg>
        <pc:spChg chg="del">
          <ac:chgData name="reshma r" userId="f2fe48a26e45d6e2" providerId="LiveId" clId="{C64BE329-0D14-4B5F-94CF-C25550F69AD9}" dt="2024-04-04T11:50:35.105" v="0" actId="700"/>
          <ac:spMkLst>
            <pc:docMk/>
            <pc:sldMk cId="2824343234" sldId="256"/>
            <ac:spMk id="3" creationId="{56FE3C2F-B94F-DDE0-479C-48A76115D60B}"/>
          </ac:spMkLst>
        </pc:spChg>
        <pc:spChg chg="add mod">
          <ac:chgData name="reshma r" userId="f2fe48a26e45d6e2" providerId="LiveId" clId="{C64BE329-0D14-4B5F-94CF-C25550F69AD9}" dt="2024-04-04T12:16:32.949" v="348" actId="113"/>
          <ac:spMkLst>
            <pc:docMk/>
            <pc:sldMk cId="2824343234" sldId="256"/>
            <ac:spMk id="4" creationId="{3533F8EA-46A4-3A24-C744-39B0A0A04B1B}"/>
          </ac:spMkLst>
        </pc:spChg>
        <pc:spChg chg="add mod">
          <ac:chgData name="reshma r" userId="f2fe48a26e45d6e2" providerId="LiveId" clId="{C64BE329-0D14-4B5F-94CF-C25550F69AD9}" dt="2024-04-04T12:05:11.772" v="111" actId="255"/>
          <ac:spMkLst>
            <pc:docMk/>
            <pc:sldMk cId="2824343234" sldId="256"/>
            <ac:spMk id="5" creationId="{71E5EE41-0EA9-7713-04BC-D193110D6994}"/>
          </ac:spMkLst>
        </pc:spChg>
        <pc:picChg chg="add mod">
          <ac:chgData name="reshma r" userId="f2fe48a26e45d6e2" providerId="LiveId" clId="{C64BE329-0D14-4B5F-94CF-C25550F69AD9}" dt="2024-04-04T12:06:46.786" v="121" actId="14100"/>
          <ac:picMkLst>
            <pc:docMk/>
            <pc:sldMk cId="2824343234" sldId="256"/>
            <ac:picMk id="7" creationId="{4ACF30B6-E3C6-2268-3275-3BA77ABCBA4E}"/>
          </ac:picMkLst>
        </pc:picChg>
      </pc:sldChg>
      <pc:sldChg chg="addSp delSp modSp mod modClrScheme chgLayout">
        <pc:chgData name="reshma r" userId="f2fe48a26e45d6e2" providerId="LiveId" clId="{C64BE329-0D14-4B5F-94CF-C25550F69AD9}" dt="2024-04-04T12:16:23.324" v="347" actId="113"/>
        <pc:sldMkLst>
          <pc:docMk/>
          <pc:sldMk cId="67011490" sldId="257"/>
        </pc:sldMkLst>
        <pc:spChg chg="del mod">
          <ac:chgData name="reshma r" userId="f2fe48a26e45d6e2" providerId="LiveId" clId="{C64BE329-0D14-4B5F-94CF-C25550F69AD9}" dt="2024-04-04T12:07:10.186" v="122" actId="700"/>
          <ac:spMkLst>
            <pc:docMk/>
            <pc:sldMk cId="67011490" sldId="257"/>
            <ac:spMk id="2" creationId="{633B09BB-1570-DCD8-3293-C7736F1C045F}"/>
          </ac:spMkLst>
        </pc:spChg>
        <pc:spChg chg="del mod">
          <ac:chgData name="reshma r" userId="f2fe48a26e45d6e2" providerId="LiveId" clId="{C64BE329-0D14-4B5F-94CF-C25550F69AD9}" dt="2024-04-04T12:07:10.186" v="122" actId="700"/>
          <ac:spMkLst>
            <pc:docMk/>
            <pc:sldMk cId="67011490" sldId="257"/>
            <ac:spMk id="3" creationId="{2F687C34-EDFF-6BBE-FDE6-E279992B555B}"/>
          </ac:spMkLst>
        </pc:spChg>
        <pc:spChg chg="add mod">
          <ac:chgData name="reshma r" userId="f2fe48a26e45d6e2" providerId="LiveId" clId="{C64BE329-0D14-4B5F-94CF-C25550F69AD9}" dt="2024-04-04T12:16:23.324" v="347" actId="113"/>
          <ac:spMkLst>
            <pc:docMk/>
            <pc:sldMk cId="67011490" sldId="257"/>
            <ac:spMk id="4" creationId="{045E792E-E979-1D48-D2A5-708B9B732ED4}"/>
          </ac:spMkLst>
        </pc:spChg>
        <pc:spChg chg="add mod">
          <ac:chgData name="reshma r" userId="f2fe48a26e45d6e2" providerId="LiveId" clId="{C64BE329-0D14-4B5F-94CF-C25550F69AD9}" dt="2024-04-04T12:16:15.143" v="346" actId="255"/>
          <ac:spMkLst>
            <pc:docMk/>
            <pc:sldMk cId="67011490" sldId="257"/>
            <ac:spMk id="5" creationId="{9536071E-34AE-6FB9-7639-5FF05EC4F622}"/>
          </ac:spMkLst>
        </pc:spChg>
      </pc:sldChg>
      <pc:sldChg chg="addSp delSp modSp mod modClrScheme chgLayout">
        <pc:chgData name="reshma r" userId="f2fe48a26e45d6e2" providerId="LiveId" clId="{C64BE329-0D14-4B5F-94CF-C25550F69AD9}" dt="2024-04-04T12:23:42.455" v="407" actId="12788"/>
        <pc:sldMkLst>
          <pc:docMk/>
          <pc:sldMk cId="2813831130" sldId="258"/>
        </pc:sldMkLst>
        <pc:spChg chg="del mod ord">
          <ac:chgData name="reshma r" userId="f2fe48a26e45d6e2" providerId="LiveId" clId="{C64BE329-0D14-4B5F-94CF-C25550F69AD9}" dt="2024-04-04T12:16:42.381" v="349" actId="700"/>
          <ac:spMkLst>
            <pc:docMk/>
            <pc:sldMk cId="2813831130" sldId="258"/>
            <ac:spMk id="2" creationId="{D7D1E42B-58DF-544C-D5DE-2A6D05690ABE}"/>
          </ac:spMkLst>
        </pc:spChg>
        <pc:spChg chg="del mod">
          <ac:chgData name="reshma r" userId="f2fe48a26e45d6e2" providerId="LiveId" clId="{C64BE329-0D14-4B5F-94CF-C25550F69AD9}" dt="2024-04-04T11:52:32.151" v="4" actId="700"/>
          <ac:spMkLst>
            <pc:docMk/>
            <pc:sldMk cId="2813831130" sldId="258"/>
            <ac:spMk id="3" creationId="{BA71262B-E9D0-95EC-955D-17E37565B56E}"/>
          </ac:spMkLst>
        </pc:spChg>
        <pc:spChg chg="add mod">
          <ac:chgData name="reshma r" userId="f2fe48a26e45d6e2" providerId="LiveId" clId="{C64BE329-0D14-4B5F-94CF-C25550F69AD9}" dt="2024-04-04T12:19:32.504" v="376" actId="115"/>
          <ac:spMkLst>
            <pc:docMk/>
            <pc:sldMk cId="2813831130" sldId="258"/>
            <ac:spMk id="4" creationId="{9846DB37-0683-C84F-A050-75383B65C674}"/>
          </ac:spMkLst>
        </pc:spChg>
        <pc:spChg chg="add mod">
          <ac:chgData name="reshma r" userId="f2fe48a26e45d6e2" providerId="LiveId" clId="{C64BE329-0D14-4B5F-94CF-C25550F69AD9}" dt="2024-04-04T12:23:33.668" v="406" actId="12788"/>
          <ac:spMkLst>
            <pc:docMk/>
            <pc:sldMk cId="2813831130" sldId="258"/>
            <ac:spMk id="5" creationId="{26BAE800-ACB4-AC46-BE27-EDEFB7639C17}"/>
          </ac:spMkLst>
        </pc:spChg>
        <pc:picChg chg="add mod">
          <ac:chgData name="reshma r" userId="f2fe48a26e45d6e2" providerId="LiveId" clId="{C64BE329-0D14-4B5F-94CF-C25550F69AD9}" dt="2024-04-04T12:23:42.455" v="407" actId="12788"/>
          <ac:picMkLst>
            <pc:docMk/>
            <pc:sldMk cId="2813831130" sldId="258"/>
            <ac:picMk id="7" creationId="{4169399F-3C36-3C7E-C328-03C8A0CD87A8}"/>
          </ac:picMkLst>
        </pc:picChg>
      </pc:sldChg>
      <pc:sldChg chg="addSp delSp modSp mod modClrScheme chgLayout">
        <pc:chgData name="reshma r" userId="f2fe48a26e45d6e2" providerId="LiveId" clId="{C64BE329-0D14-4B5F-94CF-C25550F69AD9}" dt="2024-04-04T12:29:49.617" v="458" actId="14100"/>
        <pc:sldMkLst>
          <pc:docMk/>
          <pc:sldMk cId="1811964818" sldId="259"/>
        </pc:sldMkLst>
        <pc:spChg chg="del mod">
          <ac:chgData name="reshma r" userId="f2fe48a26e45d6e2" providerId="LiveId" clId="{C64BE329-0D14-4B5F-94CF-C25550F69AD9}" dt="2024-04-04T12:24:01.400" v="408" actId="700"/>
          <ac:spMkLst>
            <pc:docMk/>
            <pc:sldMk cId="1811964818" sldId="259"/>
            <ac:spMk id="2" creationId="{A72DA962-66F4-AF10-1A38-68140BA0CB21}"/>
          </ac:spMkLst>
        </pc:spChg>
        <pc:spChg chg="del mod">
          <ac:chgData name="reshma r" userId="f2fe48a26e45d6e2" providerId="LiveId" clId="{C64BE329-0D14-4B5F-94CF-C25550F69AD9}" dt="2024-04-04T12:24:01.400" v="408" actId="700"/>
          <ac:spMkLst>
            <pc:docMk/>
            <pc:sldMk cId="1811964818" sldId="259"/>
            <ac:spMk id="3" creationId="{965CEDA8-E6E1-FEE5-89B3-347746C86A5B}"/>
          </ac:spMkLst>
        </pc:spChg>
        <pc:spChg chg="add mod">
          <ac:chgData name="reshma r" userId="f2fe48a26e45d6e2" providerId="LiveId" clId="{C64BE329-0D14-4B5F-94CF-C25550F69AD9}" dt="2024-04-04T12:25:30.622" v="432" actId="12788"/>
          <ac:spMkLst>
            <pc:docMk/>
            <pc:sldMk cId="1811964818" sldId="259"/>
            <ac:spMk id="4" creationId="{3B32587A-6CDE-5ED6-D33B-DA5AAF436887}"/>
          </ac:spMkLst>
        </pc:spChg>
        <pc:spChg chg="add mod">
          <ac:chgData name="reshma r" userId="f2fe48a26e45d6e2" providerId="LiveId" clId="{C64BE329-0D14-4B5F-94CF-C25550F69AD9}" dt="2024-04-04T12:28:30.496" v="450" actId="1076"/>
          <ac:spMkLst>
            <pc:docMk/>
            <pc:sldMk cId="1811964818" sldId="259"/>
            <ac:spMk id="5" creationId="{697F3317-5F42-3D6F-9185-33381EDE6388}"/>
          </ac:spMkLst>
        </pc:spChg>
        <pc:picChg chg="add mod">
          <ac:chgData name="reshma r" userId="f2fe48a26e45d6e2" providerId="LiveId" clId="{C64BE329-0D14-4B5F-94CF-C25550F69AD9}" dt="2024-04-04T12:29:49.617" v="458" actId="14100"/>
          <ac:picMkLst>
            <pc:docMk/>
            <pc:sldMk cId="1811964818" sldId="259"/>
            <ac:picMk id="7" creationId="{FC699E4B-14F2-B89E-3865-0DC394D1D41D}"/>
          </ac:picMkLst>
        </pc:picChg>
      </pc:sldChg>
      <pc:sldChg chg="addSp delSp modSp mod modClrScheme chgLayout">
        <pc:chgData name="reshma r" userId="f2fe48a26e45d6e2" providerId="LiveId" clId="{C64BE329-0D14-4B5F-94CF-C25550F69AD9}" dt="2024-04-04T12:34:09.449" v="500" actId="1076"/>
        <pc:sldMkLst>
          <pc:docMk/>
          <pc:sldMk cId="1936761277" sldId="260"/>
        </pc:sldMkLst>
        <pc:spChg chg="del mod">
          <ac:chgData name="reshma r" userId="f2fe48a26e45d6e2" providerId="LiveId" clId="{C64BE329-0D14-4B5F-94CF-C25550F69AD9}" dt="2024-04-04T12:30:05.648" v="459" actId="700"/>
          <ac:spMkLst>
            <pc:docMk/>
            <pc:sldMk cId="1936761277" sldId="260"/>
            <ac:spMk id="2" creationId="{9C52A940-D6E8-DEAB-C4C3-AF853734C73F}"/>
          </ac:spMkLst>
        </pc:spChg>
        <pc:spChg chg="del mod">
          <ac:chgData name="reshma r" userId="f2fe48a26e45d6e2" providerId="LiveId" clId="{C64BE329-0D14-4B5F-94CF-C25550F69AD9}" dt="2024-04-04T12:30:05.648" v="459" actId="700"/>
          <ac:spMkLst>
            <pc:docMk/>
            <pc:sldMk cId="1936761277" sldId="260"/>
            <ac:spMk id="3" creationId="{30E12D31-C709-9AEC-CAD0-14DBE54B23C9}"/>
          </ac:spMkLst>
        </pc:spChg>
        <pc:spChg chg="add mod">
          <ac:chgData name="reshma r" userId="f2fe48a26e45d6e2" providerId="LiveId" clId="{C64BE329-0D14-4B5F-94CF-C25550F69AD9}" dt="2024-04-04T12:31:01.648" v="483" actId="12788"/>
          <ac:spMkLst>
            <pc:docMk/>
            <pc:sldMk cId="1936761277" sldId="260"/>
            <ac:spMk id="4" creationId="{36836F91-A366-C7C7-7331-930F9DFC5E7C}"/>
          </ac:spMkLst>
        </pc:spChg>
        <pc:spChg chg="add mod">
          <ac:chgData name="reshma r" userId="f2fe48a26e45d6e2" providerId="LiveId" clId="{C64BE329-0D14-4B5F-94CF-C25550F69AD9}" dt="2024-04-04T12:32:03.745" v="489" actId="1076"/>
          <ac:spMkLst>
            <pc:docMk/>
            <pc:sldMk cId="1936761277" sldId="260"/>
            <ac:spMk id="6" creationId="{A32AE59F-01E7-2AD1-DB6C-6D045A37C5FA}"/>
          </ac:spMkLst>
        </pc:spChg>
        <pc:spChg chg="add del mod">
          <ac:chgData name="reshma r" userId="f2fe48a26e45d6e2" providerId="LiveId" clId="{C64BE329-0D14-4B5F-94CF-C25550F69AD9}" dt="2024-04-04T12:34:05.614" v="499"/>
          <ac:spMkLst>
            <pc:docMk/>
            <pc:sldMk cId="1936761277" sldId="260"/>
            <ac:spMk id="9" creationId="{D70E9425-C20C-4F70-565B-2EADAB1B0315}"/>
          </ac:spMkLst>
        </pc:spChg>
        <pc:picChg chg="add mod">
          <ac:chgData name="reshma r" userId="f2fe48a26e45d6e2" providerId="LiveId" clId="{C64BE329-0D14-4B5F-94CF-C25550F69AD9}" dt="2024-04-04T12:34:09.449" v="500" actId="1076"/>
          <ac:picMkLst>
            <pc:docMk/>
            <pc:sldMk cId="1936761277" sldId="260"/>
            <ac:picMk id="8" creationId="{BD19CEB1-CA12-17D4-C816-54C0E7B2C60A}"/>
          </ac:picMkLst>
        </pc:picChg>
      </pc:sldChg>
      <pc:sldChg chg="addSp delSp modSp mod modClrScheme chgLayout">
        <pc:chgData name="reshma r" userId="f2fe48a26e45d6e2" providerId="LiveId" clId="{C64BE329-0D14-4B5F-94CF-C25550F69AD9}" dt="2024-04-04T12:56:10.660" v="760" actId="1076"/>
        <pc:sldMkLst>
          <pc:docMk/>
          <pc:sldMk cId="3560422597" sldId="261"/>
        </pc:sldMkLst>
        <pc:spChg chg="del mod">
          <ac:chgData name="reshma r" userId="f2fe48a26e45d6e2" providerId="LiveId" clId="{C64BE329-0D14-4B5F-94CF-C25550F69AD9}" dt="2024-04-04T12:34:59.191" v="503" actId="700"/>
          <ac:spMkLst>
            <pc:docMk/>
            <pc:sldMk cId="3560422597" sldId="261"/>
            <ac:spMk id="2" creationId="{B9BFB316-8710-0704-D000-CD12E2F68982}"/>
          </ac:spMkLst>
        </pc:spChg>
        <pc:spChg chg="del mod">
          <ac:chgData name="reshma r" userId="f2fe48a26e45d6e2" providerId="LiveId" clId="{C64BE329-0D14-4B5F-94CF-C25550F69AD9}" dt="2024-04-04T12:34:59.191" v="503" actId="700"/>
          <ac:spMkLst>
            <pc:docMk/>
            <pc:sldMk cId="3560422597" sldId="261"/>
            <ac:spMk id="3" creationId="{EF95A13B-5F17-48F7-CD64-78885CEE5580}"/>
          </ac:spMkLst>
        </pc:spChg>
        <pc:spChg chg="add mod">
          <ac:chgData name="reshma r" userId="f2fe48a26e45d6e2" providerId="LiveId" clId="{C64BE329-0D14-4B5F-94CF-C25550F69AD9}" dt="2024-04-04T12:36:11.171" v="539" actId="12788"/>
          <ac:spMkLst>
            <pc:docMk/>
            <pc:sldMk cId="3560422597" sldId="261"/>
            <ac:spMk id="4" creationId="{03094A18-46A3-9BF5-8CD4-C0DC1ACF9E32}"/>
          </ac:spMkLst>
        </pc:spChg>
        <pc:picChg chg="add mod">
          <ac:chgData name="reshma r" userId="f2fe48a26e45d6e2" providerId="LiveId" clId="{C64BE329-0D14-4B5F-94CF-C25550F69AD9}" dt="2024-04-04T12:56:10.660" v="760" actId="1076"/>
          <ac:picMkLst>
            <pc:docMk/>
            <pc:sldMk cId="3560422597" sldId="261"/>
            <ac:picMk id="6" creationId="{37044BAD-72A0-B551-19B8-8D4A8181952B}"/>
          </ac:picMkLst>
        </pc:picChg>
      </pc:sldChg>
      <pc:sldChg chg="addSp delSp modSp mod modClrScheme chgLayout">
        <pc:chgData name="reshma r" userId="f2fe48a26e45d6e2" providerId="LiveId" clId="{C64BE329-0D14-4B5F-94CF-C25550F69AD9}" dt="2024-04-04T12:44:52.672" v="645" actId="1076"/>
        <pc:sldMkLst>
          <pc:docMk/>
          <pc:sldMk cId="2312836172" sldId="262"/>
        </pc:sldMkLst>
        <pc:spChg chg="del mod">
          <ac:chgData name="reshma r" userId="f2fe48a26e45d6e2" providerId="LiveId" clId="{C64BE329-0D14-4B5F-94CF-C25550F69AD9}" dt="2024-04-04T12:38:42.620" v="544" actId="700"/>
          <ac:spMkLst>
            <pc:docMk/>
            <pc:sldMk cId="2312836172" sldId="262"/>
            <ac:spMk id="2" creationId="{64E40EF7-8437-C3BD-B649-AAA3C539D5C9}"/>
          </ac:spMkLst>
        </pc:spChg>
        <pc:spChg chg="del mod">
          <ac:chgData name="reshma r" userId="f2fe48a26e45d6e2" providerId="LiveId" clId="{C64BE329-0D14-4B5F-94CF-C25550F69AD9}" dt="2024-04-04T12:38:42.620" v="544" actId="700"/>
          <ac:spMkLst>
            <pc:docMk/>
            <pc:sldMk cId="2312836172" sldId="262"/>
            <ac:spMk id="3" creationId="{F6E42B50-33E6-9166-8FFE-42694FD6F573}"/>
          </ac:spMkLst>
        </pc:spChg>
        <pc:spChg chg="add mod">
          <ac:chgData name="reshma r" userId="f2fe48a26e45d6e2" providerId="LiveId" clId="{C64BE329-0D14-4B5F-94CF-C25550F69AD9}" dt="2024-04-04T12:43:06.335" v="631" actId="1076"/>
          <ac:spMkLst>
            <pc:docMk/>
            <pc:sldMk cId="2312836172" sldId="262"/>
            <ac:spMk id="4" creationId="{C0867258-1804-F38D-965D-B3310BFE5D12}"/>
          </ac:spMkLst>
        </pc:spChg>
        <pc:spChg chg="add del mod">
          <ac:chgData name="reshma r" userId="f2fe48a26e45d6e2" providerId="LiveId" clId="{C64BE329-0D14-4B5F-94CF-C25550F69AD9}" dt="2024-04-04T12:42:39.171" v="601"/>
          <ac:spMkLst>
            <pc:docMk/>
            <pc:sldMk cId="2312836172" sldId="262"/>
            <ac:spMk id="5" creationId="{EA91C47D-9B11-6FF1-DE4F-C1FCC44A92B1}"/>
          </ac:spMkLst>
        </pc:spChg>
        <pc:spChg chg="add mod">
          <ac:chgData name="reshma r" userId="f2fe48a26e45d6e2" providerId="LiveId" clId="{C64BE329-0D14-4B5F-94CF-C25550F69AD9}" dt="2024-04-04T12:41:52.798" v="594" actId="14100"/>
          <ac:spMkLst>
            <pc:docMk/>
            <pc:sldMk cId="2312836172" sldId="262"/>
            <ac:spMk id="6" creationId="{87E20D09-DA05-5DA3-827D-DFC8887C3770}"/>
          </ac:spMkLst>
        </pc:spChg>
        <pc:spChg chg="add mod">
          <ac:chgData name="reshma r" userId="f2fe48a26e45d6e2" providerId="LiveId" clId="{C64BE329-0D14-4B5F-94CF-C25550F69AD9}" dt="2024-04-04T12:41:52.798" v="594" actId="14100"/>
          <ac:spMkLst>
            <pc:docMk/>
            <pc:sldMk cId="2312836172" sldId="262"/>
            <ac:spMk id="7" creationId="{D1116E6A-5CE0-E1FA-E0E3-FC3281417691}"/>
          </ac:spMkLst>
        </pc:spChg>
        <pc:spChg chg="add del mod">
          <ac:chgData name="reshma r" userId="f2fe48a26e45d6e2" providerId="LiveId" clId="{C64BE329-0D14-4B5F-94CF-C25550F69AD9}" dt="2024-04-04T12:43:00.411" v="630"/>
          <ac:spMkLst>
            <pc:docMk/>
            <pc:sldMk cId="2312836172" sldId="262"/>
            <ac:spMk id="8" creationId="{42058AC5-6A9F-2FD2-17A8-4F26A8AD61FD}"/>
          </ac:spMkLst>
        </pc:spChg>
        <pc:spChg chg="add mod">
          <ac:chgData name="reshma r" userId="f2fe48a26e45d6e2" providerId="LiveId" clId="{C64BE329-0D14-4B5F-94CF-C25550F69AD9}" dt="2024-04-04T12:42:36.047" v="599" actId="1076"/>
          <ac:spMkLst>
            <pc:docMk/>
            <pc:sldMk cId="2312836172" sldId="262"/>
            <ac:spMk id="9" creationId="{0200FB6B-24B6-CBCF-AE3B-5B1573D50D0E}"/>
          </ac:spMkLst>
        </pc:spChg>
        <pc:spChg chg="add mod">
          <ac:chgData name="reshma r" userId="f2fe48a26e45d6e2" providerId="LiveId" clId="{C64BE329-0D14-4B5F-94CF-C25550F69AD9}" dt="2024-04-04T12:44:52.672" v="645" actId="1076"/>
          <ac:spMkLst>
            <pc:docMk/>
            <pc:sldMk cId="2312836172" sldId="262"/>
            <ac:spMk id="10" creationId="{2043E6DD-BD9E-709E-4CDE-ABCBB239CC1E}"/>
          </ac:spMkLst>
        </pc:spChg>
      </pc:sldChg>
      <pc:sldChg chg="addSp delSp modSp mod modClrScheme chgLayout">
        <pc:chgData name="reshma r" userId="f2fe48a26e45d6e2" providerId="LiveId" clId="{C64BE329-0D14-4B5F-94CF-C25550F69AD9}" dt="2024-04-04T12:48:13.371" v="677" actId="14100"/>
        <pc:sldMkLst>
          <pc:docMk/>
          <pc:sldMk cId="490368548" sldId="263"/>
        </pc:sldMkLst>
        <pc:spChg chg="del mod">
          <ac:chgData name="reshma r" userId="f2fe48a26e45d6e2" providerId="LiveId" clId="{C64BE329-0D14-4B5F-94CF-C25550F69AD9}" dt="2024-04-04T12:45:01.056" v="646" actId="700"/>
          <ac:spMkLst>
            <pc:docMk/>
            <pc:sldMk cId="490368548" sldId="263"/>
            <ac:spMk id="2" creationId="{082EEF3E-E6DB-CAF2-9B11-5272EAC4A250}"/>
          </ac:spMkLst>
        </pc:spChg>
        <pc:spChg chg="del mod">
          <ac:chgData name="reshma r" userId="f2fe48a26e45d6e2" providerId="LiveId" clId="{C64BE329-0D14-4B5F-94CF-C25550F69AD9}" dt="2024-04-04T12:45:01.056" v="646" actId="700"/>
          <ac:spMkLst>
            <pc:docMk/>
            <pc:sldMk cId="490368548" sldId="263"/>
            <ac:spMk id="3" creationId="{2C2B8323-1C11-D544-0405-977CB974935A}"/>
          </ac:spMkLst>
        </pc:spChg>
        <pc:spChg chg="add mod">
          <ac:chgData name="reshma r" userId="f2fe48a26e45d6e2" providerId="LiveId" clId="{C64BE329-0D14-4B5F-94CF-C25550F69AD9}" dt="2024-04-04T12:46:05.134" v="662" actId="12788"/>
          <ac:spMkLst>
            <pc:docMk/>
            <pc:sldMk cId="490368548" sldId="263"/>
            <ac:spMk id="4" creationId="{84944B39-C95B-FCDC-02C8-3B6C380A619A}"/>
          </ac:spMkLst>
        </pc:spChg>
        <pc:picChg chg="add mod modCrop">
          <ac:chgData name="reshma r" userId="f2fe48a26e45d6e2" providerId="LiveId" clId="{C64BE329-0D14-4B5F-94CF-C25550F69AD9}" dt="2024-04-04T12:48:13.371" v="677" actId="14100"/>
          <ac:picMkLst>
            <pc:docMk/>
            <pc:sldMk cId="490368548" sldId="263"/>
            <ac:picMk id="6" creationId="{47D49788-5DE3-5687-A97C-656F12E687F5}"/>
          </ac:picMkLst>
        </pc:picChg>
      </pc:sldChg>
      <pc:sldChg chg="addSp delSp modSp mod modClrScheme chgLayout">
        <pc:chgData name="reshma r" userId="f2fe48a26e45d6e2" providerId="LiveId" clId="{C64BE329-0D14-4B5F-94CF-C25550F69AD9}" dt="2024-04-04T12:50:43.303" v="716" actId="14100"/>
        <pc:sldMkLst>
          <pc:docMk/>
          <pc:sldMk cId="2858780182" sldId="264"/>
        </pc:sldMkLst>
        <pc:spChg chg="del mod">
          <ac:chgData name="reshma r" userId="f2fe48a26e45d6e2" providerId="LiveId" clId="{C64BE329-0D14-4B5F-94CF-C25550F69AD9}" dt="2024-04-04T12:48:29.511" v="678" actId="700"/>
          <ac:spMkLst>
            <pc:docMk/>
            <pc:sldMk cId="2858780182" sldId="264"/>
            <ac:spMk id="2" creationId="{32582CB9-6633-159E-F13E-BD4B15C445B4}"/>
          </ac:spMkLst>
        </pc:spChg>
        <pc:spChg chg="del mod">
          <ac:chgData name="reshma r" userId="f2fe48a26e45d6e2" providerId="LiveId" clId="{C64BE329-0D14-4B5F-94CF-C25550F69AD9}" dt="2024-04-04T12:48:29.511" v="678" actId="700"/>
          <ac:spMkLst>
            <pc:docMk/>
            <pc:sldMk cId="2858780182" sldId="264"/>
            <ac:spMk id="3" creationId="{5A4A652C-E09A-B78F-9EDD-2BC63C2B5F36}"/>
          </ac:spMkLst>
        </pc:spChg>
        <pc:spChg chg="add mod">
          <ac:chgData name="reshma r" userId="f2fe48a26e45d6e2" providerId="LiveId" clId="{C64BE329-0D14-4B5F-94CF-C25550F69AD9}" dt="2024-04-04T12:49:14.339" v="706" actId="12788"/>
          <ac:spMkLst>
            <pc:docMk/>
            <pc:sldMk cId="2858780182" sldId="264"/>
            <ac:spMk id="4" creationId="{541B567D-0754-5018-F14F-D29C111DD43A}"/>
          </ac:spMkLst>
        </pc:spChg>
        <pc:spChg chg="add mod">
          <ac:chgData name="reshma r" userId="f2fe48a26e45d6e2" providerId="LiveId" clId="{C64BE329-0D14-4B5F-94CF-C25550F69AD9}" dt="2024-04-04T12:50:43.303" v="716" actId="14100"/>
          <ac:spMkLst>
            <pc:docMk/>
            <pc:sldMk cId="2858780182" sldId="264"/>
            <ac:spMk id="5" creationId="{FB0F32C9-4848-D972-A589-3FE5AFD74F17}"/>
          </ac:spMkLst>
        </pc:spChg>
      </pc:sldChg>
      <pc:sldChg chg="addSp delSp modSp new mod">
        <pc:chgData name="reshma r" userId="f2fe48a26e45d6e2" providerId="LiveId" clId="{C64BE329-0D14-4B5F-94CF-C25550F69AD9}" dt="2024-04-04T12:55:16.085" v="759" actId="931"/>
        <pc:sldMkLst>
          <pc:docMk/>
          <pc:sldMk cId="1381958000" sldId="265"/>
        </pc:sldMkLst>
        <pc:spChg chg="add del mod">
          <ac:chgData name="reshma r" userId="f2fe48a26e45d6e2" providerId="LiveId" clId="{C64BE329-0D14-4B5F-94CF-C25550F69AD9}" dt="2024-04-04T12:54:15.242" v="756"/>
          <ac:spMkLst>
            <pc:docMk/>
            <pc:sldMk cId="1381958000" sldId="265"/>
            <ac:spMk id="2" creationId="{5D05EFD7-1267-3F99-147D-F9AA2BD9FEC9}"/>
          </ac:spMkLst>
        </pc:spChg>
        <pc:spChg chg="add del mod">
          <ac:chgData name="reshma r" userId="f2fe48a26e45d6e2" providerId="LiveId" clId="{C64BE329-0D14-4B5F-94CF-C25550F69AD9}" dt="2024-04-04T12:54:15.242" v="758"/>
          <ac:spMkLst>
            <pc:docMk/>
            <pc:sldMk cId="1381958000" sldId="265"/>
            <ac:spMk id="5" creationId="{F0787D30-A48C-6D8A-E643-AA14E15E0A4B}"/>
          </ac:spMkLst>
        </pc:spChg>
        <pc:picChg chg="add del mod">
          <ac:chgData name="reshma r" userId="f2fe48a26e45d6e2" providerId="LiveId" clId="{C64BE329-0D14-4B5F-94CF-C25550F69AD9}" dt="2024-04-04T12:54:15.242" v="754" actId="21"/>
          <ac:picMkLst>
            <pc:docMk/>
            <pc:sldMk cId="1381958000" sldId="265"/>
            <ac:picMk id="4" creationId="{CB166EE7-D9C6-2B0B-98B0-A30D23C35614}"/>
          </ac:picMkLst>
        </pc:picChg>
        <pc:picChg chg="add mod">
          <ac:chgData name="reshma r" userId="f2fe48a26e45d6e2" providerId="LiveId" clId="{C64BE329-0D14-4B5F-94CF-C25550F69AD9}" dt="2024-04-04T12:55:16.085" v="759" actId="931"/>
          <ac:picMkLst>
            <pc:docMk/>
            <pc:sldMk cId="1381958000" sldId="265"/>
            <ac:picMk id="7" creationId="{19547444-C841-F090-A772-B5874FA8926D}"/>
          </ac:picMkLst>
        </pc:picChg>
      </pc:sldChg>
      <pc:sldChg chg="modSp del">
        <pc:chgData name="reshma r" userId="f2fe48a26e45d6e2" providerId="LiveId" clId="{C64BE329-0D14-4B5F-94CF-C25550F69AD9}" dt="2024-04-04T12:34:47.929" v="502" actId="2696"/>
        <pc:sldMkLst>
          <pc:docMk/>
          <pc:sldMk cId="2675081166" sldId="265"/>
        </pc:sldMkLst>
        <pc:spChg chg="mod">
          <ac:chgData name="reshma r" userId="f2fe48a26e45d6e2" providerId="LiveId" clId="{C64BE329-0D14-4B5F-94CF-C25550F69AD9}" dt="2024-04-04T11:51:25.283" v="2"/>
          <ac:spMkLst>
            <pc:docMk/>
            <pc:sldMk cId="2675081166" sldId="265"/>
            <ac:spMk id="2" creationId="{A40DD32B-00C6-A64A-A01C-E2C10E70403C}"/>
          </ac:spMkLst>
        </pc:spChg>
        <pc:spChg chg="mod">
          <ac:chgData name="reshma r" userId="f2fe48a26e45d6e2" providerId="LiveId" clId="{C64BE329-0D14-4B5F-94CF-C25550F69AD9}" dt="2024-04-04T11:51:25.283" v="2"/>
          <ac:spMkLst>
            <pc:docMk/>
            <pc:sldMk cId="2675081166" sldId="265"/>
            <ac:spMk id="3" creationId="{262CD488-B97A-ECD0-8AB4-19E646390B08}"/>
          </ac:spMkLst>
        </pc:spChg>
      </pc:sldChg>
      <pc:sldChg chg="modSp del">
        <pc:chgData name="reshma r" userId="f2fe48a26e45d6e2" providerId="LiveId" clId="{C64BE329-0D14-4B5F-94CF-C25550F69AD9}" dt="2024-04-04T12:34:44.233" v="501" actId="2696"/>
        <pc:sldMkLst>
          <pc:docMk/>
          <pc:sldMk cId="3231492238" sldId="266"/>
        </pc:sldMkLst>
        <pc:spChg chg="mod">
          <ac:chgData name="reshma r" userId="f2fe48a26e45d6e2" providerId="LiveId" clId="{C64BE329-0D14-4B5F-94CF-C25550F69AD9}" dt="2024-04-04T11:51:25.283" v="2"/>
          <ac:spMkLst>
            <pc:docMk/>
            <pc:sldMk cId="3231492238" sldId="266"/>
            <ac:spMk id="2" creationId="{3143338B-8D60-07A1-839D-64C297F19328}"/>
          </ac:spMkLst>
        </pc:spChg>
        <pc:spChg chg="mod">
          <ac:chgData name="reshma r" userId="f2fe48a26e45d6e2" providerId="LiveId" clId="{C64BE329-0D14-4B5F-94CF-C25550F69AD9}" dt="2024-04-04T11:51:25.283" v="2"/>
          <ac:spMkLst>
            <pc:docMk/>
            <pc:sldMk cId="3231492238" sldId="266"/>
            <ac:spMk id="3" creationId="{F61482DD-C575-70B1-FEC5-2849C199FD0B}"/>
          </ac:spMkLst>
        </pc:spChg>
      </pc:sldChg>
      <pc:sldMasterChg chg="setBg">
        <pc:chgData name="reshma r" userId="f2fe48a26e45d6e2" providerId="LiveId" clId="{C64BE329-0D14-4B5F-94CF-C25550F69AD9}" dt="2024-04-04T11:51:45.504" v="3"/>
        <pc:sldMasterMkLst>
          <pc:docMk/>
          <pc:sldMasterMk cId="3908850273" sldId="2147483672"/>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80EACB-B64F-4FF1-83C0-4792CD680012}" type="datetimeFigureOut">
              <a:rPr lang="en-IN" smtClean="0"/>
              <a:t>04-04-2024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3676324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0EACB-B64F-4FF1-83C0-4792CD680012}"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406783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EACB-B64F-4FF1-83C0-4792CD68001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88052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EACB-B64F-4FF1-83C0-4792CD68001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3838475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EACB-B64F-4FF1-83C0-4792CD68001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3864074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EACB-B64F-4FF1-83C0-4792CD68001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2802184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EACB-B64F-4FF1-83C0-4792CD68001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808762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0EACB-B64F-4FF1-83C0-4792CD68001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2531788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0EACB-B64F-4FF1-83C0-4792CD68001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62207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0EACB-B64F-4FF1-83C0-4792CD68001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101644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EACB-B64F-4FF1-83C0-4792CD680012}"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183095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80EACB-B64F-4FF1-83C0-4792CD680012}"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378659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0EACB-B64F-4FF1-83C0-4792CD680012}"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61798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80EACB-B64F-4FF1-83C0-4792CD680012}"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1853218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0EACB-B64F-4FF1-83C0-4792CD680012}"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4154144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0EACB-B64F-4FF1-83C0-4792CD680012}"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3877636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0EACB-B64F-4FF1-83C0-4792CD680012}"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301BE-5984-4CD2-B483-66E75DF7BD0D}" type="slidenum">
              <a:rPr lang="en-IN" smtClean="0"/>
              <a:t>‹#›</a:t>
            </a:fld>
            <a:endParaRPr lang="en-IN"/>
          </a:p>
        </p:txBody>
      </p:sp>
    </p:spTree>
    <p:extLst>
      <p:ext uri="{BB962C8B-B14F-4D97-AF65-F5344CB8AC3E}">
        <p14:creationId xmlns:p14="http://schemas.microsoft.com/office/powerpoint/2010/main" val="1312819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80EACB-B64F-4FF1-83C0-4792CD680012}" type="datetimeFigureOut">
              <a:rPr lang="en-IN" smtClean="0"/>
              <a:t>04-04-2024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E301BE-5984-4CD2-B483-66E75DF7BD0D}" type="slidenum">
              <a:rPr lang="en-IN" smtClean="0"/>
              <a:t>‹#›</a:t>
            </a:fld>
            <a:endParaRPr lang="en-IN"/>
          </a:p>
        </p:txBody>
      </p:sp>
    </p:spTree>
    <p:extLst>
      <p:ext uri="{BB962C8B-B14F-4D97-AF65-F5344CB8AC3E}">
        <p14:creationId xmlns:p14="http://schemas.microsoft.com/office/powerpoint/2010/main" val="39088502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evis.net/en/blog/how-do-formbook-keylogger-and-snake-keylogger-work" TargetMode="External"/><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vegiemagic.com.au/thank-you-stockist/thank-you-blue/"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howtechismade.com/software/migliori-keylogger/"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keydemon.com/en/keydemon/68-keygrabber-air-usb-hardware-keylogger-5906874492116.html"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oceweb.it/blog/2017/06/tenere-controllo-nostro-computer/"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vpnoverview.com/internet-safety/malware/keyloggers/"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us.norton.com/blog/malware/what-is-a-keylogger"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33F8EA-46A4-3A24-C744-39B0A0A04B1B}"/>
              </a:ext>
            </a:extLst>
          </p:cNvPr>
          <p:cNvSpPr txBox="1"/>
          <p:nvPr/>
        </p:nvSpPr>
        <p:spPr>
          <a:xfrm>
            <a:off x="3818670" y="926208"/>
            <a:ext cx="4358694" cy="1015663"/>
          </a:xfrm>
          <a:prstGeom prst="rect">
            <a:avLst/>
          </a:prstGeom>
          <a:noFill/>
        </p:spPr>
        <p:txBody>
          <a:bodyPr wrap="none" rtlCol="0">
            <a:spAutoFit/>
          </a:bodyPr>
          <a:lstStyle/>
          <a:p>
            <a:r>
              <a:rPr lang="en-IN" sz="6000" b="1" dirty="0">
                <a:latin typeface="Calibri" panose="020F0502020204030204" pitchFamily="34" charset="0"/>
                <a:ea typeface="Calibri" panose="020F0502020204030204" pitchFamily="34" charset="0"/>
                <a:cs typeface="Calibri" panose="020F0502020204030204" pitchFamily="34" charset="0"/>
              </a:rPr>
              <a:t>KEYLOGGERS</a:t>
            </a:r>
          </a:p>
        </p:txBody>
      </p:sp>
      <p:sp>
        <p:nvSpPr>
          <p:cNvPr id="5" name="TextBox 4">
            <a:extLst>
              <a:ext uri="{FF2B5EF4-FFF2-40B4-BE49-F238E27FC236}">
                <a16:creationId xmlns:a16="http://schemas.microsoft.com/office/drawing/2014/main" id="{71E5EE41-0EA9-7713-04BC-D193110D6994}"/>
              </a:ext>
            </a:extLst>
          </p:cNvPr>
          <p:cNvSpPr txBox="1"/>
          <p:nvPr/>
        </p:nvSpPr>
        <p:spPr>
          <a:xfrm>
            <a:off x="7246374" y="4916129"/>
            <a:ext cx="4519058" cy="1569660"/>
          </a:xfrm>
          <a:prstGeom prst="rect">
            <a:avLst/>
          </a:prstGeom>
          <a:noFill/>
        </p:spPr>
        <p:txBody>
          <a:bodyPr wrap="non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Presented by</a:t>
            </a:r>
          </a:p>
          <a:p>
            <a:r>
              <a:rPr lang="en-IN" sz="2400" dirty="0" err="1">
                <a:latin typeface="Calibri" panose="020F0502020204030204" pitchFamily="34" charset="0"/>
                <a:ea typeface="Calibri" panose="020F0502020204030204" pitchFamily="34" charset="0"/>
                <a:cs typeface="Calibri" panose="020F0502020204030204" pitchFamily="34" charset="0"/>
              </a:rPr>
              <a:t>R.Reshma</a:t>
            </a: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IN" sz="2400" dirty="0">
                <a:latin typeface="Calibri" panose="020F0502020204030204" pitchFamily="34" charset="0"/>
                <a:ea typeface="Calibri" panose="020F0502020204030204" pitchFamily="34" charset="0"/>
                <a:cs typeface="Calibri" panose="020F0502020204030204" pitchFamily="34" charset="0"/>
              </a:rPr>
              <a:t>Computer science and Engineering</a:t>
            </a:r>
          </a:p>
          <a:p>
            <a:r>
              <a:rPr lang="en-IN" sz="2400" dirty="0" err="1">
                <a:latin typeface="Calibri" panose="020F0502020204030204" pitchFamily="34" charset="0"/>
                <a:ea typeface="Calibri" panose="020F0502020204030204" pitchFamily="34" charset="0"/>
                <a:cs typeface="Calibri" panose="020F0502020204030204" pitchFamily="34" charset="0"/>
              </a:rPr>
              <a:t>Holycross</a:t>
            </a:r>
            <a:r>
              <a:rPr lang="en-IN" sz="2400" dirty="0">
                <a:latin typeface="Calibri" panose="020F0502020204030204" pitchFamily="34" charset="0"/>
                <a:ea typeface="Calibri" panose="020F0502020204030204" pitchFamily="34" charset="0"/>
                <a:cs typeface="Calibri" panose="020F0502020204030204" pitchFamily="34" charset="0"/>
              </a:rPr>
              <a:t> Engineering college</a:t>
            </a:r>
          </a:p>
        </p:txBody>
      </p:sp>
      <p:pic>
        <p:nvPicPr>
          <p:cNvPr id="7" name="Picture 6">
            <a:extLst>
              <a:ext uri="{FF2B5EF4-FFF2-40B4-BE49-F238E27FC236}">
                <a16:creationId xmlns:a16="http://schemas.microsoft.com/office/drawing/2014/main" id="{4ACF30B6-E3C6-2268-3275-3BA77ABCBA4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58723" y="2644878"/>
            <a:ext cx="4519058" cy="2595716"/>
          </a:xfrm>
          <a:prstGeom prst="rect">
            <a:avLst/>
          </a:prstGeom>
        </p:spPr>
      </p:pic>
    </p:spTree>
    <p:extLst>
      <p:ext uri="{BB962C8B-B14F-4D97-AF65-F5344CB8AC3E}">
        <p14:creationId xmlns:p14="http://schemas.microsoft.com/office/powerpoint/2010/main" val="2824343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9547444-C841-F090-A772-B5874FA8926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86476" y="1575032"/>
            <a:ext cx="7619047" cy="3707936"/>
          </a:xfrm>
          <a:prstGeom prst="rect">
            <a:avLst/>
          </a:prstGeom>
        </p:spPr>
      </p:pic>
    </p:spTree>
    <p:extLst>
      <p:ext uri="{BB962C8B-B14F-4D97-AF65-F5344CB8AC3E}">
        <p14:creationId xmlns:p14="http://schemas.microsoft.com/office/powerpoint/2010/main" val="1381958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5E792E-E979-1D48-D2A5-708B9B732ED4}"/>
              </a:ext>
            </a:extLst>
          </p:cNvPr>
          <p:cNvSpPr txBox="1"/>
          <p:nvPr/>
        </p:nvSpPr>
        <p:spPr>
          <a:xfrm>
            <a:off x="2261420" y="550607"/>
            <a:ext cx="2060179" cy="1323439"/>
          </a:xfrm>
          <a:prstGeom prst="rect">
            <a:avLst/>
          </a:prstGeom>
          <a:noFill/>
        </p:spPr>
        <p:txBody>
          <a:bodyPr wrap="none" rtlCol="0">
            <a:spAutoFit/>
          </a:bodyPr>
          <a:lstStyle/>
          <a:p>
            <a:r>
              <a:rPr lang="en-IN" sz="4000" b="1" u="sng" dirty="0">
                <a:latin typeface="Calibri" panose="020F0502020204030204" pitchFamily="34" charset="0"/>
                <a:ea typeface="Calibri" panose="020F0502020204030204" pitchFamily="34" charset="0"/>
                <a:cs typeface="Calibri" panose="020F0502020204030204" pitchFamily="34" charset="0"/>
              </a:rPr>
              <a:t>OUTLINE</a:t>
            </a:r>
          </a:p>
          <a:p>
            <a:endParaRPr lang="en-IN" sz="4000" u="sng"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536071E-34AE-6FB9-7639-5FF05EC4F622}"/>
              </a:ext>
            </a:extLst>
          </p:cNvPr>
          <p:cNvSpPr txBox="1"/>
          <p:nvPr/>
        </p:nvSpPr>
        <p:spPr>
          <a:xfrm>
            <a:off x="3028335" y="1874046"/>
            <a:ext cx="6154185" cy="3970318"/>
          </a:xfrm>
          <a:prstGeom prst="rect">
            <a:avLst/>
          </a:prstGeom>
          <a:noFill/>
        </p:spPr>
        <p:txBody>
          <a:bodyPr wrap="none" rtlCol="0">
            <a:spAutoFit/>
          </a:bodyPr>
          <a:lstStyle/>
          <a:p>
            <a:pPr marL="285750" indent="-285750">
              <a:buFont typeface="Arial" panose="020B0604020202020204" pitchFamily="34" charset="0"/>
              <a:buChar char="•"/>
            </a:pPr>
            <a:r>
              <a:rPr lang="en-IN" sz="3600" dirty="0"/>
              <a:t>What is keyloggers?</a:t>
            </a:r>
          </a:p>
          <a:p>
            <a:pPr marL="285750" indent="-285750">
              <a:buFont typeface="Arial" panose="020B0604020202020204" pitchFamily="34" charset="0"/>
              <a:buChar char="•"/>
            </a:pPr>
            <a:r>
              <a:rPr lang="en-IN" sz="3600" dirty="0"/>
              <a:t>Hardware keylogger</a:t>
            </a:r>
          </a:p>
          <a:p>
            <a:pPr marL="285750" indent="-285750">
              <a:buFont typeface="Arial" panose="020B0604020202020204" pitchFamily="34" charset="0"/>
              <a:buChar char="•"/>
            </a:pPr>
            <a:r>
              <a:rPr lang="en-IN" sz="3600" dirty="0"/>
              <a:t>Software Key logger</a:t>
            </a:r>
          </a:p>
          <a:p>
            <a:pPr marL="285750" indent="-285750">
              <a:buFont typeface="Arial" panose="020B0604020202020204" pitchFamily="34" charset="0"/>
              <a:buChar char="•"/>
            </a:pPr>
            <a:r>
              <a:rPr lang="en-IN" sz="3600" dirty="0"/>
              <a:t>How does keylogger works</a:t>
            </a:r>
          </a:p>
          <a:p>
            <a:pPr marL="285750" indent="-285750">
              <a:buFont typeface="Arial" panose="020B0604020202020204" pitchFamily="34" charset="0"/>
              <a:buChar char="•"/>
            </a:pPr>
            <a:r>
              <a:rPr lang="en-IN" sz="3600" dirty="0"/>
              <a:t>Why do people use key logger</a:t>
            </a:r>
          </a:p>
          <a:p>
            <a:pPr marL="285750" indent="-285750">
              <a:buFont typeface="Arial" panose="020B0604020202020204" pitchFamily="34" charset="0"/>
              <a:buChar char="•"/>
            </a:pPr>
            <a:r>
              <a:rPr lang="en-IN" sz="3600" dirty="0"/>
              <a:t>Prevention</a:t>
            </a:r>
          </a:p>
          <a:p>
            <a:pPr marL="285750" indent="-285750">
              <a:buFont typeface="Arial" panose="020B0604020202020204" pitchFamily="34" charset="0"/>
              <a:buChar char="•"/>
            </a:pPr>
            <a:r>
              <a:rPr lang="en-IN" sz="3600" dirty="0"/>
              <a:t>Conclusion</a:t>
            </a:r>
          </a:p>
        </p:txBody>
      </p:sp>
    </p:spTree>
    <p:extLst>
      <p:ext uri="{BB962C8B-B14F-4D97-AF65-F5344CB8AC3E}">
        <p14:creationId xmlns:p14="http://schemas.microsoft.com/office/powerpoint/2010/main" val="6701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46DB37-0683-C84F-A050-75383B65C674}"/>
              </a:ext>
            </a:extLst>
          </p:cNvPr>
          <p:cNvSpPr txBox="1"/>
          <p:nvPr/>
        </p:nvSpPr>
        <p:spPr>
          <a:xfrm>
            <a:off x="3014868" y="757084"/>
            <a:ext cx="6518131" cy="1015663"/>
          </a:xfrm>
          <a:prstGeom prst="rect">
            <a:avLst/>
          </a:prstGeom>
          <a:noFill/>
        </p:spPr>
        <p:txBody>
          <a:bodyPr wrap="none" rtlCol="0">
            <a:spAutoFit/>
          </a:bodyPr>
          <a:lstStyle/>
          <a:p>
            <a:r>
              <a:rPr lang="en-IN" sz="6000" b="1" u="sng" dirty="0">
                <a:latin typeface="Calibri" panose="020F0502020204030204" pitchFamily="34" charset="0"/>
                <a:ea typeface="Calibri" panose="020F0502020204030204" pitchFamily="34" charset="0"/>
                <a:cs typeface="Calibri" panose="020F0502020204030204" pitchFamily="34" charset="0"/>
              </a:rPr>
              <a:t>What is keyloggers?</a:t>
            </a:r>
          </a:p>
        </p:txBody>
      </p:sp>
      <p:sp>
        <p:nvSpPr>
          <p:cNvPr id="5" name="TextBox 4">
            <a:extLst>
              <a:ext uri="{FF2B5EF4-FFF2-40B4-BE49-F238E27FC236}">
                <a16:creationId xmlns:a16="http://schemas.microsoft.com/office/drawing/2014/main" id="{26BAE800-ACB4-AC46-BE27-EDEFB7639C17}"/>
              </a:ext>
            </a:extLst>
          </p:cNvPr>
          <p:cNvSpPr txBox="1"/>
          <p:nvPr/>
        </p:nvSpPr>
        <p:spPr>
          <a:xfrm>
            <a:off x="2438401" y="4960557"/>
            <a:ext cx="7315199" cy="1815882"/>
          </a:xfrm>
          <a:prstGeom prst="rect">
            <a:avLst/>
          </a:prstGeom>
          <a:noFill/>
        </p:spPr>
        <p:txBody>
          <a:bodyPr wrap="square" rtlCol="0">
            <a:spAutoFit/>
          </a:bodyPr>
          <a:lstStyle/>
          <a:p>
            <a:r>
              <a:rPr lang="en-US" sz="2800" b="0" i="0" dirty="0">
                <a:effectLst/>
                <a:latin typeface="Calibri" panose="020F0502020204030204" pitchFamily="34" charset="0"/>
                <a:ea typeface="Calibri" panose="020F0502020204030204" pitchFamily="34" charset="0"/>
                <a:cs typeface="Calibri" panose="020F0502020204030204" pitchFamily="34" charset="0"/>
              </a:rPr>
              <a:t>A keylogger is a type of software or hardware device that is designed to record the keystrokes typed on a computer or mobile device keyboard.</a:t>
            </a:r>
          </a:p>
          <a:p>
            <a:r>
              <a:rPr lang="en-US" sz="2800" b="0" i="0" dirty="0">
                <a:effectLst/>
                <a:latin typeface="Calibri" panose="020F0502020204030204" pitchFamily="34" charset="0"/>
                <a:ea typeface="Calibri" panose="020F0502020204030204" pitchFamily="34" charset="0"/>
                <a:cs typeface="Calibri" panose="020F0502020204030204" pitchFamily="34" charset="0"/>
              </a:rPr>
              <a:t> </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4169399F-3C36-3C7E-C328-03C8A0CD87A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59357" y="1596754"/>
            <a:ext cx="6873287" cy="3539796"/>
          </a:xfrm>
          <a:prstGeom prst="rect">
            <a:avLst/>
          </a:prstGeom>
        </p:spPr>
      </p:pic>
    </p:spTree>
    <p:extLst>
      <p:ext uri="{BB962C8B-B14F-4D97-AF65-F5344CB8AC3E}">
        <p14:creationId xmlns:p14="http://schemas.microsoft.com/office/powerpoint/2010/main" val="281383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32587A-6CDE-5ED6-D33B-DA5AAF436887}"/>
              </a:ext>
            </a:extLst>
          </p:cNvPr>
          <p:cNvSpPr txBox="1"/>
          <p:nvPr/>
        </p:nvSpPr>
        <p:spPr>
          <a:xfrm>
            <a:off x="2801765" y="1061884"/>
            <a:ext cx="6588470" cy="1015663"/>
          </a:xfrm>
          <a:prstGeom prst="rect">
            <a:avLst/>
          </a:prstGeom>
          <a:noFill/>
        </p:spPr>
        <p:txBody>
          <a:bodyPr wrap="none" rtlCol="0">
            <a:spAutoFit/>
          </a:bodyPr>
          <a:lstStyle/>
          <a:p>
            <a:r>
              <a:rPr lang="en-IN" sz="6000" b="1" u="sng" dirty="0">
                <a:latin typeface="Calibri" panose="020F0502020204030204" pitchFamily="34" charset="0"/>
                <a:ea typeface="Calibri" panose="020F0502020204030204" pitchFamily="34" charset="0"/>
                <a:cs typeface="Calibri" panose="020F0502020204030204" pitchFamily="34" charset="0"/>
              </a:rPr>
              <a:t>Hardware keylogger</a:t>
            </a:r>
          </a:p>
        </p:txBody>
      </p:sp>
      <p:sp>
        <p:nvSpPr>
          <p:cNvPr id="5" name="TextBox 4">
            <a:extLst>
              <a:ext uri="{FF2B5EF4-FFF2-40B4-BE49-F238E27FC236}">
                <a16:creationId xmlns:a16="http://schemas.microsoft.com/office/drawing/2014/main" id="{697F3317-5F42-3D6F-9185-33381EDE6388}"/>
              </a:ext>
            </a:extLst>
          </p:cNvPr>
          <p:cNvSpPr txBox="1"/>
          <p:nvPr/>
        </p:nvSpPr>
        <p:spPr>
          <a:xfrm>
            <a:off x="1877534" y="2687573"/>
            <a:ext cx="5771964" cy="3108543"/>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These are physical devices that are connected between the keyboard and the computer or device. They intercept and record keystrokes as they pass through the device, regardless of the operating system or software being used</a:t>
            </a:r>
            <a:r>
              <a:rPr lang="en-US" dirty="0"/>
              <a:t>.</a:t>
            </a:r>
            <a:endParaRPr lang="en-IN" dirty="0"/>
          </a:p>
        </p:txBody>
      </p:sp>
      <p:pic>
        <p:nvPicPr>
          <p:cNvPr id="7" name="Picture 6">
            <a:extLst>
              <a:ext uri="{FF2B5EF4-FFF2-40B4-BE49-F238E27FC236}">
                <a16:creationId xmlns:a16="http://schemas.microsoft.com/office/drawing/2014/main" id="{FC699E4B-14F2-B89E-3865-0DC394D1D41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70839" y="2329764"/>
            <a:ext cx="4463845" cy="4272116"/>
          </a:xfrm>
          <a:prstGeom prst="rect">
            <a:avLst/>
          </a:prstGeom>
        </p:spPr>
      </p:pic>
    </p:spTree>
    <p:extLst>
      <p:ext uri="{BB962C8B-B14F-4D97-AF65-F5344CB8AC3E}">
        <p14:creationId xmlns:p14="http://schemas.microsoft.com/office/powerpoint/2010/main" val="181196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836F91-A366-C7C7-7331-930F9DFC5E7C}"/>
              </a:ext>
            </a:extLst>
          </p:cNvPr>
          <p:cNvSpPr txBox="1"/>
          <p:nvPr/>
        </p:nvSpPr>
        <p:spPr>
          <a:xfrm>
            <a:off x="2930134" y="1022555"/>
            <a:ext cx="6331733" cy="1015663"/>
          </a:xfrm>
          <a:prstGeom prst="rect">
            <a:avLst/>
          </a:prstGeom>
          <a:noFill/>
        </p:spPr>
        <p:txBody>
          <a:bodyPr wrap="none" rtlCol="0">
            <a:spAutoFit/>
          </a:bodyPr>
          <a:lstStyle/>
          <a:p>
            <a:r>
              <a:rPr lang="en-IN" sz="6000" b="1" u="sng" dirty="0">
                <a:latin typeface="Calibri" panose="020F0502020204030204" pitchFamily="34" charset="0"/>
                <a:ea typeface="Calibri" panose="020F0502020204030204" pitchFamily="34" charset="0"/>
                <a:cs typeface="Calibri" panose="020F0502020204030204" pitchFamily="34" charset="0"/>
              </a:rPr>
              <a:t>Software keylogger</a:t>
            </a:r>
          </a:p>
        </p:txBody>
      </p:sp>
      <p:sp>
        <p:nvSpPr>
          <p:cNvPr id="6" name="TextBox 5">
            <a:extLst>
              <a:ext uri="{FF2B5EF4-FFF2-40B4-BE49-F238E27FC236}">
                <a16:creationId xmlns:a16="http://schemas.microsoft.com/office/drawing/2014/main" id="{A32AE59F-01E7-2AD1-DB6C-6D045A37C5FA}"/>
              </a:ext>
            </a:extLst>
          </p:cNvPr>
          <p:cNvSpPr txBox="1"/>
          <p:nvPr/>
        </p:nvSpPr>
        <p:spPr>
          <a:xfrm>
            <a:off x="1887794" y="2928006"/>
            <a:ext cx="6096000" cy="2246769"/>
          </a:xfrm>
          <a:prstGeom prst="rect">
            <a:avLst/>
          </a:prstGeom>
          <a:noFill/>
        </p:spPr>
        <p:txBody>
          <a:bodyPr wrap="square">
            <a:spAutoFit/>
          </a:bodyPr>
          <a:lstStyle/>
          <a:p>
            <a:r>
              <a:rPr lang="en-US" sz="2800" b="0" i="0" dirty="0">
                <a:effectLst/>
                <a:latin typeface="Calibri" panose="020F0502020204030204" pitchFamily="34" charset="0"/>
                <a:ea typeface="Calibri" panose="020F0502020204030204" pitchFamily="34" charset="0"/>
                <a:cs typeface="Calibri" panose="020F0502020204030204" pitchFamily="34" charset="0"/>
              </a:rPr>
              <a:t>These are programs that are installed on a computer or device like any other software. Once installed, they run in the background, silently recording all keystrokes made by the user.</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BD19CEB1-CA12-17D4-C816-54C0E7B2C60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31252" y="2376268"/>
            <a:ext cx="4260748" cy="2798507"/>
          </a:xfrm>
          <a:prstGeom prst="rect">
            <a:avLst/>
          </a:prstGeom>
        </p:spPr>
      </p:pic>
    </p:spTree>
    <p:extLst>
      <p:ext uri="{BB962C8B-B14F-4D97-AF65-F5344CB8AC3E}">
        <p14:creationId xmlns:p14="http://schemas.microsoft.com/office/powerpoint/2010/main" val="193676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094A18-46A3-9BF5-8CD4-C0DC1ACF9E32}"/>
              </a:ext>
            </a:extLst>
          </p:cNvPr>
          <p:cNvSpPr txBox="1"/>
          <p:nvPr/>
        </p:nvSpPr>
        <p:spPr>
          <a:xfrm>
            <a:off x="1740192" y="668594"/>
            <a:ext cx="8711616" cy="1015663"/>
          </a:xfrm>
          <a:prstGeom prst="rect">
            <a:avLst/>
          </a:prstGeom>
          <a:noFill/>
        </p:spPr>
        <p:txBody>
          <a:bodyPr wrap="none" rtlCol="0">
            <a:spAutoFit/>
          </a:bodyPr>
          <a:lstStyle/>
          <a:p>
            <a:r>
              <a:rPr lang="en-IN" sz="6000" b="1" u="sng" dirty="0">
                <a:latin typeface="Calibri" panose="020F0502020204030204" pitchFamily="34" charset="0"/>
                <a:ea typeface="Calibri" panose="020F0502020204030204" pitchFamily="34" charset="0"/>
                <a:cs typeface="Calibri" panose="020F0502020204030204" pitchFamily="34" charset="0"/>
              </a:rPr>
              <a:t>How does keylogger works</a:t>
            </a:r>
          </a:p>
        </p:txBody>
      </p:sp>
      <p:pic>
        <p:nvPicPr>
          <p:cNvPr id="6" name="Picture 5">
            <a:extLst>
              <a:ext uri="{FF2B5EF4-FFF2-40B4-BE49-F238E27FC236}">
                <a16:creationId xmlns:a16="http://schemas.microsoft.com/office/drawing/2014/main" id="{37044BAD-72A0-B551-19B8-8D4A8181952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02425" y="1843087"/>
            <a:ext cx="9625781" cy="4626539"/>
          </a:xfrm>
          <a:prstGeom prst="rect">
            <a:avLst/>
          </a:prstGeom>
        </p:spPr>
      </p:pic>
    </p:spTree>
    <p:extLst>
      <p:ext uri="{BB962C8B-B14F-4D97-AF65-F5344CB8AC3E}">
        <p14:creationId xmlns:p14="http://schemas.microsoft.com/office/powerpoint/2010/main" val="356042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867258-1804-F38D-965D-B3310BFE5D12}"/>
              </a:ext>
            </a:extLst>
          </p:cNvPr>
          <p:cNvSpPr txBox="1"/>
          <p:nvPr/>
        </p:nvSpPr>
        <p:spPr>
          <a:xfrm>
            <a:off x="1537663" y="176981"/>
            <a:ext cx="9745938" cy="1015663"/>
          </a:xfrm>
          <a:prstGeom prst="rect">
            <a:avLst/>
          </a:prstGeom>
          <a:noFill/>
        </p:spPr>
        <p:txBody>
          <a:bodyPr wrap="none" rtlCol="0">
            <a:spAutoFit/>
          </a:bodyPr>
          <a:lstStyle/>
          <a:p>
            <a:r>
              <a:rPr lang="en-IN" sz="6000" b="1" u="sng" dirty="0">
                <a:latin typeface="Calibri" panose="020F0502020204030204" pitchFamily="34" charset="0"/>
                <a:ea typeface="Calibri" panose="020F0502020204030204" pitchFamily="34" charset="0"/>
                <a:cs typeface="Calibri" panose="020F0502020204030204" pitchFamily="34" charset="0"/>
              </a:rPr>
              <a:t>Why  do people use keylogger</a:t>
            </a:r>
          </a:p>
        </p:txBody>
      </p:sp>
      <p:sp>
        <p:nvSpPr>
          <p:cNvPr id="9" name="Rectangle 4">
            <a:extLst>
              <a:ext uri="{FF2B5EF4-FFF2-40B4-BE49-F238E27FC236}">
                <a16:creationId xmlns:a16="http://schemas.microsoft.com/office/drawing/2014/main" id="{0200FB6B-24B6-CBCF-AE3B-5B1573D50D0E}"/>
              </a:ext>
            </a:extLst>
          </p:cNvPr>
          <p:cNvSpPr>
            <a:spLocks noChangeArrowheads="1"/>
          </p:cNvSpPr>
          <p:nvPr/>
        </p:nvSpPr>
        <p:spPr bwMode="auto">
          <a:xfrm>
            <a:off x="-766" y="-254141"/>
            <a:ext cx="109033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2043E6DD-BD9E-709E-4CDE-ABCBB239CC1E}"/>
              </a:ext>
            </a:extLst>
          </p:cNvPr>
          <p:cNvSpPr txBox="1"/>
          <p:nvPr/>
        </p:nvSpPr>
        <p:spPr>
          <a:xfrm>
            <a:off x="2310580" y="2448233"/>
            <a:ext cx="8200103" cy="2954655"/>
          </a:xfrm>
          <a:prstGeom prst="rect">
            <a:avLst/>
          </a:prstGeom>
          <a:noFill/>
        </p:spPr>
        <p:txBody>
          <a:bodyPr wrap="square" rtlCol="0">
            <a:spAutoFit/>
          </a:bodyPr>
          <a:lstStyle/>
          <a:p>
            <a:pPr marL="457200" indent="-457200">
              <a:buFont typeface="Arial" panose="020B0604020202020204" pitchFamily="34" charset="0"/>
              <a:buChar char="•"/>
            </a:pPr>
            <a:r>
              <a:rPr lang="en-US" altLang="en-US" sz="2800" dirty="0">
                <a:latin typeface="Calibri" panose="020F0502020204030204" pitchFamily="34" charset="0"/>
                <a:ea typeface="Calibri" panose="020F0502020204030204" pitchFamily="34" charset="0"/>
                <a:cs typeface="Calibri" panose="020F0502020204030204" pitchFamily="34" charset="0"/>
              </a:rPr>
              <a:t>K</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eyloggers can also be used for malicious purposes, such as stealing sensitive information like passwords, credit card numbers, and personal data for identity theft, fraud, or espionage.</a:t>
            </a:r>
          </a:p>
          <a:p>
            <a:pPr marL="457200" indent="-457200">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use of keyloggers for such purposes is illegal and unethical.</a:t>
            </a:r>
          </a:p>
          <a:p>
            <a:endParaRPr lang="en-IN" dirty="0"/>
          </a:p>
        </p:txBody>
      </p:sp>
    </p:spTree>
    <p:extLst>
      <p:ext uri="{BB962C8B-B14F-4D97-AF65-F5344CB8AC3E}">
        <p14:creationId xmlns:p14="http://schemas.microsoft.com/office/powerpoint/2010/main" val="231283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944B39-C95B-FCDC-02C8-3B6C380A619A}"/>
              </a:ext>
            </a:extLst>
          </p:cNvPr>
          <p:cNvSpPr txBox="1"/>
          <p:nvPr/>
        </p:nvSpPr>
        <p:spPr>
          <a:xfrm>
            <a:off x="4257708" y="806245"/>
            <a:ext cx="3676584" cy="1015663"/>
          </a:xfrm>
          <a:prstGeom prst="rect">
            <a:avLst/>
          </a:prstGeom>
          <a:noFill/>
        </p:spPr>
        <p:txBody>
          <a:bodyPr wrap="none" rtlCol="0">
            <a:spAutoFit/>
          </a:bodyPr>
          <a:lstStyle/>
          <a:p>
            <a:r>
              <a:rPr lang="en-IN" sz="6000" b="1" u="sng" dirty="0">
                <a:latin typeface="Calibri" panose="020F0502020204030204" pitchFamily="34" charset="0"/>
                <a:ea typeface="Calibri" panose="020F0502020204030204" pitchFamily="34" charset="0"/>
                <a:cs typeface="Calibri" panose="020F0502020204030204" pitchFamily="34" charset="0"/>
              </a:rPr>
              <a:t>Prevention</a:t>
            </a:r>
          </a:p>
        </p:txBody>
      </p:sp>
      <p:pic>
        <p:nvPicPr>
          <p:cNvPr id="6" name="Picture 5">
            <a:extLst>
              <a:ext uri="{FF2B5EF4-FFF2-40B4-BE49-F238E27FC236}">
                <a16:creationId xmlns:a16="http://schemas.microsoft.com/office/drawing/2014/main" id="{47D49788-5DE3-5687-A97C-656F12E687F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84" t="5488" r="1931" b="2426"/>
          <a:stretch/>
        </p:blipFill>
        <p:spPr>
          <a:xfrm>
            <a:off x="2133599" y="2084439"/>
            <a:ext cx="9193162" cy="4227871"/>
          </a:xfrm>
          <a:prstGeom prst="rect">
            <a:avLst/>
          </a:prstGeom>
        </p:spPr>
      </p:pic>
    </p:spTree>
    <p:extLst>
      <p:ext uri="{BB962C8B-B14F-4D97-AF65-F5344CB8AC3E}">
        <p14:creationId xmlns:p14="http://schemas.microsoft.com/office/powerpoint/2010/main" val="49036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1B567D-0754-5018-F14F-D29C111DD43A}"/>
              </a:ext>
            </a:extLst>
          </p:cNvPr>
          <p:cNvSpPr txBox="1"/>
          <p:nvPr/>
        </p:nvSpPr>
        <p:spPr>
          <a:xfrm>
            <a:off x="4262806" y="757084"/>
            <a:ext cx="3666388" cy="1015663"/>
          </a:xfrm>
          <a:prstGeom prst="rect">
            <a:avLst/>
          </a:prstGeom>
          <a:noFill/>
        </p:spPr>
        <p:txBody>
          <a:bodyPr wrap="none" rtlCol="0">
            <a:spAutoFit/>
          </a:bodyPr>
          <a:lstStyle/>
          <a:p>
            <a:r>
              <a:rPr lang="en-IN" sz="6000" b="1" u="sng"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5" name="TextBox 4">
            <a:extLst>
              <a:ext uri="{FF2B5EF4-FFF2-40B4-BE49-F238E27FC236}">
                <a16:creationId xmlns:a16="http://schemas.microsoft.com/office/drawing/2014/main" id="{FB0F32C9-4848-D972-A589-3FE5AFD74F17}"/>
              </a:ext>
            </a:extLst>
          </p:cNvPr>
          <p:cNvSpPr txBox="1"/>
          <p:nvPr/>
        </p:nvSpPr>
        <p:spPr>
          <a:xfrm>
            <a:off x="2271252" y="2690336"/>
            <a:ext cx="9763431" cy="2246769"/>
          </a:xfrm>
          <a:prstGeom prst="rect">
            <a:avLst/>
          </a:prstGeom>
          <a:noFill/>
        </p:spPr>
        <p:txBody>
          <a:bodyPr wrap="square" rtlCol="0">
            <a:spAutoFit/>
          </a:bodyPr>
          <a:lstStyle/>
          <a:p>
            <a:r>
              <a:rPr lang="en-US" sz="2800" b="0" i="0" dirty="0">
                <a:effectLst/>
                <a:latin typeface="Calibri" panose="020F0502020204030204" pitchFamily="34" charset="0"/>
                <a:ea typeface="Calibri" panose="020F0502020204030204" pitchFamily="34" charset="0"/>
                <a:cs typeface="Calibri" panose="020F0502020204030204" pitchFamily="34" charset="0"/>
              </a:rPr>
              <a:t>Keyloggers can be used for legitimate purposes such as parental control or employee monitoring, but they can also be used maliciously by hackers to steal personal information or compromise security. Therefore, their use and distribution are often subject to legal restrictions and ethical considerations</a:t>
            </a:r>
            <a:r>
              <a:rPr lang="en-US" b="0" i="0" dirty="0">
                <a:solidFill>
                  <a:srgbClr val="ECECEC"/>
                </a:solidFill>
                <a:effectLst/>
                <a:latin typeface="Söhne"/>
              </a:rPr>
              <a:t>.</a:t>
            </a:r>
            <a:endParaRPr lang="en-IN" dirty="0"/>
          </a:p>
        </p:txBody>
      </p:sp>
    </p:spTree>
    <p:extLst>
      <p:ext uri="{BB962C8B-B14F-4D97-AF65-F5344CB8AC3E}">
        <p14:creationId xmlns:p14="http://schemas.microsoft.com/office/powerpoint/2010/main" val="2858780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65</TotalTime>
  <Words>248</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Söhne</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reshma r</dc:creator>
  <cp:lastModifiedBy>reshma r</cp:lastModifiedBy>
  <cp:revision>1</cp:revision>
  <dcterms:created xsi:type="dcterms:W3CDTF">2024-04-04T11:50:04Z</dcterms:created>
  <dcterms:modified xsi:type="dcterms:W3CDTF">2024-04-04T12:56:17Z</dcterms:modified>
</cp:coreProperties>
</file>